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Lst>
  <p:notesMasterIdLst>
    <p:notesMasterId r:id="rId23"/>
  </p:notesMasterIdLst>
  <p:handoutMasterIdLst>
    <p:handoutMasterId r:id="rId24"/>
  </p:handoutMasterIdLst>
  <p:sldIdLst>
    <p:sldId id="256" r:id="rId2"/>
    <p:sldId id="257" r:id="rId3"/>
    <p:sldId id="267" r:id="rId4"/>
    <p:sldId id="270" r:id="rId5"/>
    <p:sldId id="264" r:id="rId6"/>
    <p:sldId id="274" r:id="rId7"/>
    <p:sldId id="301" r:id="rId8"/>
    <p:sldId id="314" r:id="rId9"/>
    <p:sldId id="300" r:id="rId10"/>
    <p:sldId id="306" r:id="rId11"/>
    <p:sldId id="304" r:id="rId12"/>
    <p:sldId id="262" r:id="rId13"/>
    <p:sldId id="302" r:id="rId14"/>
    <p:sldId id="263" r:id="rId15"/>
    <p:sldId id="329" r:id="rId16"/>
    <p:sldId id="330" r:id="rId17"/>
    <p:sldId id="331" r:id="rId18"/>
    <p:sldId id="332" r:id="rId19"/>
    <p:sldId id="333" r:id="rId20"/>
    <p:sldId id="334" r:id="rId21"/>
    <p:sldId id="279" r:id="rId22"/>
  </p:sldIdLst>
  <p:sldSz cx="9144000" cy="5143500" type="screen16x9"/>
  <p:notesSz cx="6858000" cy="9144000"/>
  <p:embeddedFontLst>
    <p:embeddedFont>
      <p:font typeface="Calibri" panose="020F0502020204030204" pitchFamily="34" charset="0"/>
      <p:regular r:id="rId25"/>
      <p:bold r:id="rId26"/>
      <p:italic r:id="rId27"/>
      <p:boldItalic r:id="rId28"/>
    </p:embeddedFont>
    <p:embeddedFont>
      <p:font typeface="Lato" panose="020B0604020202020204" charset="0"/>
      <p:regular r:id="rId29"/>
      <p:bold r:id="rId30"/>
      <p:italic r:id="rId31"/>
      <p:boldItalic r:id="rId32"/>
    </p:embeddedFont>
    <p:embeddedFont>
      <p:font typeface="Teko Light" panose="020B0604020202020204" charset="0"/>
      <p:regular r:id="rId33"/>
      <p:bold r:id="rId34"/>
    </p:embeddedFont>
    <p:embeddedFont>
      <p:font typeface="Teko Medium" panose="020B0604020202020204" charset="0"/>
      <p:regular r:id="rId35"/>
      <p:bold r:id="rId36"/>
    </p:embeddedFont>
    <p:embeddedFont>
      <p:font typeface="Source Code Pro Light" panose="020B0604020202020204" charset="0"/>
      <p:regular r:id="rId37"/>
      <p:bold r:id="rId38"/>
      <p:italic r:id="rId39"/>
      <p:boldItalic r:id="rId40"/>
    </p:embeddedFont>
    <p:embeddedFont>
      <p:font typeface="Montserrat" panose="020B0604020202020204" charset="0"/>
      <p:regular r:id="rId41"/>
      <p:bold r:id="rId42"/>
      <p:italic r:id="rId43"/>
      <p:boldItalic r:id="rId44"/>
    </p:embeddedFont>
    <p:embeddedFont>
      <p:font typeface="Montserrat Black" panose="020B0604020202020204" charset="0"/>
      <p:bold r:id="rId45"/>
      <p:italic r:id="rId46"/>
      <p:boldItalic r:id="rId47"/>
    </p:embeddedFont>
    <p:embeddedFont>
      <p:font typeface="Source Code Pro" panose="020B0604020202020204" charset="0"/>
      <p:regular r:id="rId48"/>
      <p:bold r:id="rId49"/>
      <p:italic r:id="rId50"/>
      <p:boldItalic r:id="rId51"/>
    </p:embeddedFont>
    <p:embeddedFont>
      <p:font typeface="Teko" panose="020B0604020202020204" charset="0"/>
      <p:regular r:id="rId52"/>
      <p:bold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71">
          <p15:clr>
            <a:srgbClr val="9AA0A6"/>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298B"/>
    <a:srgbClr val="2C0D4F"/>
    <a:srgbClr val="5519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BF7A92-171B-3B4F-A22C-6CE9D94CCBF8}" v="5" dt="2022-12-29T02:06:38.1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40"/>
    <p:restoredTop sz="92012"/>
  </p:normalViewPr>
  <p:slideViewPr>
    <p:cSldViewPr snapToGrid="0">
      <p:cViewPr varScale="1">
        <p:scale>
          <a:sx n="89" d="100"/>
          <a:sy n="89" d="100"/>
        </p:scale>
        <p:origin x="942" y="84"/>
      </p:cViewPr>
      <p:guideLst>
        <p:guide orient="horz" pos="1071"/>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font" Target="fonts/font23.fntdata"/><Relationship Id="rId50" Type="http://schemas.openxmlformats.org/officeDocument/2006/relationships/font" Target="fonts/font26.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3" Type="http://schemas.openxmlformats.org/officeDocument/2006/relationships/font" Target="fonts/font29.fntdata"/><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font" Target="fonts/font24.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font" Target="fonts/font17.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font" Target="fonts/font25.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font" Target="fonts/font7.fntdata"/><Relationship Id="rId44" Type="http://schemas.openxmlformats.org/officeDocument/2006/relationships/font" Target="fonts/font20.fntdata"/><Relationship Id="rId52" Type="http://schemas.openxmlformats.org/officeDocument/2006/relationships/font" Target="fonts/font2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6C6961-D7E5-B648-AFB1-E28598C922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a:extLst>
              <a:ext uri="{FF2B5EF4-FFF2-40B4-BE49-F238E27FC236}">
                <a16:creationId xmlns:a16="http://schemas.microsoft.com/office/drawing/2014/main" id="{AE1AEA73-8CA9-994B-AC93-E82719607F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F0BB4C-7F9A-E546-8F81-A4346C732C62}" type="datetimeFigureOut">
              <a:t>12/29/2022</a:t>
            </a:fld>
            <a:endParaRPr lang="en-VN"/>
          </a:p>
        </p:txBody>
      </p:sp>
      <p:sp>
        <p:nvSpPr>
          <p:cNvPr id="4" name="Footer Placeholder 3">
            <a:extLst>
              <a:ext uri="{FF2B5EF4-FFF2-40B4-BE49-F238E27FC236}">
                <a16:creationId xmlns:a16="http://schemas.microsoft.com/office/drawing/2014/main" id="{46F86AEA-C2AD-5341-9830-484A676017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5" name="Slide Number Placeholder 4">
            <a:extLst>
              <a:ext uri="{FF2B5EF4-FFF2-40B4-BE49-F238E27FC236}">
                <a16:creationId xmlns:a16="http://schemas.microsoft.com/office/drawing/2014/main" id="{5795EF79-2459-984A-B004-C6744291F4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13B4CE-E8E0-EB4C-9204-D3C79032926B}" type="slidenum">
              <a:t>‹#›</a:t>
            </a:fld>
            <a:endParaRPr lang="en-VN"/>
          </a:p>
        </p:txBody>
      </p:sp>
    </p:spTree>
    <p:extLst>
      <p:ext uri="{BB962C8B-B14F-4D97-AF65-F5344CB8AC3E}">
        <p14:creationId xmlns:p14="http://schemas.microsoft.com/office/powerpoint/2010/main" val="36389999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4dfce81f19_0_17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 name="Google Shape;502;g4dfce81f19_0_17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5522eb7919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0" name="Google Shape;790;g5522eb7919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6"/>
        <p:cNvGrpSpPr/>
        <p:nvPr/>
      </p:nvGrpSpPr>
      <p:grpSpPr>
        <a:xfrm>
          <a:off x="0" y="0"/>
          <a:ext cx="0" cy="0"/>
          <a:chOff x="0" y="0"/>
          <a:chExt cx="0" cy="0"/>
        </a:xfrm>
      </p:grpSpPr>
      <p:sp>
        <p:nvSpPr>
          <p:cNvPr id="1127" name="Google Shape;1127;g564156046e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8" name="Google Shape;1128;g564156046e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 Là một trong những đơn vị đầu tiên tại VN nghiên cứu là phả triển hệ thống TTTM (2017) và Hệ thống Nguồn(2020).</a:t>
            </a:r>
          </a:p>
          <a:p>
            <a:pPr marL="0" lvl="0" indent="0" algn="l" rtl="0">
              <a:spcBef>
                <a:spcPts val="0"/>
              </a:spcBef>
              <a:spcAft>
                <a:spcPts val="0"/>
              </a:spcAft>
              <a:buNone/>
            </a:pPr>
            <a:r>
              <a:rPr lang="vi-VN" dirty="0"/>
              <a:t>- Là đơn vị góp ý về Hệ thống Nguốn TW và định hướng Hệ thống Thông tin Nguồn Tỉnh theo QĐ 135 và HD 1273.</a:t>
            </a:r>
          </a:p>
          <a:p>
            <a:pPr marL="0" lvl="0" indent="0" algn="l" rtl="0">
              <a:spcBef>
                <a:spcPts val="0"/>
              </a:spcBef>
              <a:spcAft>
                <a:spcPts val="0"/>
              </a:spcAft>
              <a:buNone/>
            </a:pPr>
            <a:r>
              <a:rPr lang="vi-VN" dirty="0"/>
              <a:t>- HTN MBF được xây dựng dựa theo các tiêu chuẩn hướng dẫn 1273</a:t>
            </a:r>
          </a:p>
          <a:p>
            <a:pPr marL="0" lvl="0" indent="0" algn="l" rtl="0">
              <a:spcBef>
                <a:spcPts val="0"/>
              </a:spcBef>
              <a:spcAft>
                <a:spcPts val="0"/>
              </a:spcAft>
              <a:buNone/>
            </a:pPr>
            <a:r>
              <a:rPr lang="en-US" dirty="0"/>
              <a:t>- </a:t>
            </a:r>
            <a:r>
              <a:rPr lang="en-US" dirty="0" err="1"/>
              <a:t>Đã</a:t>
            </a:r>
            <a:r>
              <a:rPr lang="en-US" dirty="0"/>
              <a:t> </a:t>
            </a:r>
            <a:r>
              <a:rPr lang="en-US" dirty="0" err="1"/>
              <a:t>triển</a:t>
            </a:r>
            <a:r>
              <a:rPr lang="en-US" dirty="0"/>
              <a:t> </a:t>
            </a:r>
            <a:r>
              <a:rPr lang="en-US" dirty="0" err="1"/>
              <a:t>khai</a:t>
            </a:r>
            <a:r>
              <a:rPr lang="en-US" dirty="0"/>
              <a:t> </a:t>
            </a:r>
            <a:r>
              <a:rPr lang="en-US" dirty="0" err="1"/>
              <a:t>ký</a:t>
            </a:r>
            <a:r>
              <a:rPr lang="en-US" dirty="0"/>
              <a:t> HĐ </a:t>
            </a:r>
            <a:r>
              <a:rPr lang="en-US" dirty="0" err="1"/>
              <a:t>chính</a:t>
            </a:r>
            <a:r>
              <a:rPr lang="en-US" dirty="0"/>
              <a:t> </a:t>
            </a:r>
            <a:r>
              <a:rPr lang="en-US" dirty="0" err="1"/>
              <a:t>thức</a:t>
            </a:r>
            <a:r>
              <a:rPr lang="en-US" dirty="0"/>
              <a:t> </a:t>
            </a:r>
            <a:r>
              <a:rPr lang="en-US" dirty="0" err="1"/>
              <a:t>triển</a:t>
            </a:r>
            <a:r>
              <a:rPr lang="en-US" dirty="0"/>
              <a:t> </a:t>
            </a:r>
            <a:r>
              <a:rPr lang="en-US" dirty="0" err="1"/>
              <a:t>khai</a:t>
            </a:r>
            <a:r>
              <a:rPr lang="en-US" dirty="0"/>
              <a:t> </a:t>
            </a:r>
            <a:r>
              <a:rPr lang="en-US" dirty="0" err="1"/>
              <a:t>Hệ</a:t>
            </a:r>
            <a:r>
              <a:rPr lang="en-US" dirty="0"/>
              <a:t> </a:t>
            </a:r>
            <a:r>
              <a:rPr lang="en-US" dirty="0" err="1"/>
              <a:t>thống</a:t>
            </a:r>
            <a:r>
              <a:rPr lang="en-US" dirty="0"/>
              <a:t> </a:t>
            </a:r>
            <a:r>
              <a:rPr lang="en-US" dirty="0" err="1"/>
              <a:t>Nguồn</a:t>
            </a:r>
            <a:r>
              <a:rPr lang="en-US" dirty="0"/>
              <a:t> </a:t>
            </a:r>
            <a:r>
              <a:rPr lang="en-US" dirty="0" err="1"/>
              <a:t>vào</a:t>
            </a:r>
            <a:r>
              <a:rPr lang="en-US" dirty="0"/>
              <a:t> </a:t>
            </a:r>
            <a:r>
              <a:rPr lang="en-US" dirty="0" err="1"/>
              <a:t>đầu</a:t>
            </a:r>
            <a:r>
              <a:rPr lang="en-US" dirty="0"/>
              <a:t> </a:t>
            </a:r>
            <a:r>
              <a:rPr lang="en-US" dirty="0" err="1"/>
              <a:t>năm</a:t>
            </a:r>
            <a:r>
              <a:rPr lang="en-US" dirty="0"/>
              <a:t> 2021. </a:t>
            </a:r>
            <a:r>
              <a:rPr lang="en-US" dirty="0" err="1"/>
              <a:t>Đang</a:t>
            </a:r>
            <a:r>
              <a:rPr lang="en-US" dirty="0"/>
              <a:t> </a:t>
            </a:r>
            <a:r>
              <a:rPr lang="en-US" dirty="0" err="1"/>
              <a:t>triển</a:t>
            </a:r>
            <a:r>
              <a:rPr lang="en-US" dirty="0"/>
              <a:t> </a:t>
            </a:r>
            <a:r>
              <a:rPr lang="en-US" dirty="0" err="1"/>
              <a:t>khai</a:t>
            </a:r>
            <a:r>
              <a:rPr lang="en-US" dirty="0"/>
              <a:t> </a:t>
            </a:r>
            <a:r>
              <a:rPr lang="en-US" dirty="0" err="1"/>
              <a:t>chính</a:t>
            </a:r>
            <a:r>
              <a:rPr lang="en-US" dirty="0"/>
              <a:t> </a:t>
            </a:r>
            <a:r>
              <a:rPr lang="en-US" dirty="0" err="1"/>
              <a:t>thức</a:t>
            </a:r>
            <a:r>
              <a:rPr lang="en-US" dirty="0"/>
              <a:t> </a:t>
            </a:r>
            <a:r>
              <a:rPr lang="en-US" dirty="0" err="1"/>
              <a:t>và</a:t>
            </a:r>
            <a:r>
              <a:rPr lang="en-US" dirty="0"/>
              <a:t> </a:t>
            </a:r>
            <a:r>
              <a:rPr lang="en-US" dirty="0" err="1"/>
              <a:t>tiến</a:t>
            </a:r>
            <a:r>
              <a:rPr lang="en-US" dirty="0"/>
              <a:t> </a:t>
            </a:r>
            <a:r>
              <a:rPr lang="en-US" dirty="0" err="1"/>
              <a:t>hành</a:t>
            </a:r>
            <a:r>
              <a:rPr lang="en-US" dirty="0"/>
              <a:t> </a:t>
            </a:r>
            <a:r>
              <a:rPr lang="en-US" dirty="0" err="1"/>
              <a:t>thử</a:t>
            </a:r>
            <a:r>
              <a:rPr lang="en-US" dirty="0"/>
              <a:t> </a:t>
            </a:r>
            <a:r>
              <a:rPr lang="en-US" dirty="0" err="1"/>
              <a:t>nghiệm</a:t>
            </a:r>
            <a:r>
              <a:rPr lang="en-US" dirty="0"/>
              <a:t> </a:t>
            </a:r>
            <a:r>
              <a:rPr lang="en-US" dirty="0" err="1"/>
              <a:t>cho</a:t>
            </a:r>
            <a:r>
              <a:rPr lang="en-US" dirty="0"/>
              <a:t> 11 </a:t>
            </a:r>
            <a:r>
              <a:rPr lang="en-US" dirty="0" err="1"/>
              <a:t>Tỉnh</a:t>
            </a:r>
            <a:r>
              <a:rPr lang="en-US" dirty="0"/>
              <a:t>/</a:t>
            </a:r>
            <a:r>
              <a:rPr lang="en-US" dirty="0" err="1"/>
              <a:t>Thành</a:t>
            </a:r>
            <a:r>
              <a:rPr lang="en-US" dirty="0"/>
              <a:t> </a:t>
            </a:r>
            <a:r>
              <a:rPr lang="en-US" dirty="0" err="1"/>
              <a:t>Phố</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564156046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5" name="Google Shape;665;g564156046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5"/>
        <p:cNvGrpSpPr/>
        <p:nvPr/>
      </p:nvGrpSpPr>
      <p:grpSpPr>
        <a:xfrm>
          <a:off x="0" y="0"/>
          <a:ext cx="0" cy="0"/>
          <a:chOff x="0" y="0"/>
          <a:chExt cx="0" cy="0"/>
        </a:xfrm>
      </p:grpSpPr>
      <p:sp>
        <p:nvSpPr>
          <p:cNvPr id="1576" name="Google Shape;1576;g5465e7bc0b_1_3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7" name="Google Shape;1577;g5465e7bc0b_1_3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N = nation</a:t>
            </a:r>
          </a:p>
          <a:p>
            <a:r>
              <a:rPr lang="en-VN" dirty="0"/>
              <a:t>L = local</a:t>
            </a:r>
          </a:p>
          <a:p>
            <a:r>
              <a:rPr lang="en-VN" dirty="0"/>
              <a:t>N ngoài TW, L trên địa bàn</a:t>
            </a:r>
          </a:p>
        </p:txBody>
      </p:sp>
    </p:spTree>
    <p:extLst>
      <p:ext uri="{BB962C8B-B14F-4D97-AF65-F5344CB8AC3E}">
        <p14:creationId xmlns:p14="http://schemas.microsoft.com/office/powerpoint/2010/main" val="2490965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Khối giữa: HTN, chia sẻ đồng bộ giữa 03 cấp</a:t>
            </a:r>
          </a:p>
          <a:p>
            <a:r>
              <a:rPr lang="en-VN" dirty="0"/>
              <a:t>Các mũi tên…</a:t>
            </a:r>
          </a:p>
          <a:p>
            <a:r>
              <a:rPr lang="en-VN" dirty="0"/>
              <a:t>Kết nối với IOC, gateway, MXH, biên tập, đăng tải, tiếp sóng,...</a:t>
            </a:r>
          </a:p>
        </p:txBody>
      </p:sp>
    </p:spTree>
    <p:extLst>
      <p:ext uri="{BB962C8B-B14F-4D97-AF65-F5344CB8AC3E}">
        <p14:creationId xmlns:p14="http://schemas.microsoft.com/office/powerpoint/2010/main" val="1394136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từ trái qua là luồng ttin</a:t>
            </a:r>
          </a:p>
          <a:p>
            <a:r>
              <a:rPr lang="en-VN" dirty="0"/>
              <a:t>từ 1 -&gt; htn -&gt; tttm + led + app -&gt; qua mạng</a:t>
            </a:r>
          </a:p>
        </p:txBody>
      </p:sp>
    </p:spTree>
    <p:extLst>
      <p:ext uri="{BB962C8B-B14F-4D97-AF65-F5344CB8AC3E}">
        <p14:creationId xmlns:p14="http://schemas.microsoft.com/office/powerpoint/2010/main" val="2706893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3"/>
        <p:cNvGrpSpPr/>
        <p:nvPr/>
      </p:nvGrpSpPr>
      <p:grpSpPr>
        <a:xfrm>
          <a:off x="0" y="0"/>
          <a:ext cx="0" cy="0"/>
          <a:chOff x="0" y="0"/>
          <a:chExt cx="0" cy="0"/>
        </a:xfrm>
      </p:grpSpPr>
      <p:sp>
        <p:nvSpPr>
          <p:cNvPr id="1274" name="Google Shape;1274;g5cc3b636c9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5" name="Google Shape;1275;g5cc3b636c9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 Các luồng từ HTN đến Hệ thống phát thanh theo chuẩn 1273</a:t>
            </a:r>
          </a:p>
          <a:p>
            <a:pPr marL="0" lvl="0" indent="0" algn="l" rtl="0">
              <a:spcBef>
                <a:spcPts val="0"/>
              </a:spcBef>
              <a:spcAft>
                <a:spcPts val="0"/>
              </a:spcAft>
              <a:buNone/>
            </a:pPr>
            <a:r>
              <a:rPr lang="vi-VN" dirty="0"/>
              <a:t>(theo slide):</a:t>
            </a:r>
          </a:p>
          <a:p>
            <a:pPr marL="0" lvl="0" indent="0" algn="l" rtl="0">
              <a:spcBef>
                <a:spcPts val="0"/>
              </a:spcBef>
              <a:spcAft>
                <a:spcPts val="0"/>
              </a:spcAft>
              <a:buNone/>
            </a:pPr>
            <a:r>
              <a:rPr lang="vi-VN" dirty="0"/>
              <a:t>- HTN qua Hệ thống phát thanh: 3 lệnh (phát, sửa, hủy)</a:t>
            </a:r>
          </a:p>
          <a:p>
            <a:pPr marL="171450" lvl="0" indent="-171450" algn="l" rtl="0">
              <a:spcBef>
                <a:spcPts val="0"/>
              </a:spcBef>
              <a:spcAft>
                <a:spcPts val="0"/>
              </a:spcAft>
              <a:buFontTx/>
              <a:buChar char="-"/>
            </a:pPr>
            <a:r>
              <a:rPr lang="vi-VN" dirty="0"/>
              <a:t>Hệ thống phát thanh chuyển lên được HTN</a:t>
            </a:r>
          </a:p>
          <a:p>
            <a:pPr marL="0" lvl="0" indent="0" algn="l" rtl="0">
              <a:spcBef>
                <a:spcPts val="0"/>
              </a:spcBef>
              <a:spcAft>
                <a:spcPts val="0"/>
              </a:spcAft>
              <a:buNone/>
            </a:pPr>
            <a:r>
              <a:rPr lang="vi-VN" dirty="0"/>
              <a:t>=&gt; Gửi nhận 2 chiều</a:t>
            </a:r>
          </a:p>
          <a:p>
            <a:pPr marL="0" lvl="0" indent="0" algn="l" rtl="0">
              <a:spcBef>
                <a:spcPts val="0"/>
              </a:spcBef>
              <a:spcAft>
                <a:spcPts val="0"/>
              </a:spcAft>
              <a:buNone/>
            </a:pPr>
            <a:r>
              <a:rPr lang="en-VN" dirty="0"/>
              <a:t>Các đơn vị cung cấp lớn: giang phong, thành tín</a:t>
            </a:r>
            <a:endParaRPr dirty="0"/>
          </a:p>
        </p:txBody>
      </p:sp>
    </p:spTree>
    <p:extLst>
      <p:ext uri="{BB962C8B-B14F-4D97-AF65-F5344CB8AC3E}">
        <p14:creationId xmlns:p14="http://schemas.microsoft.com/office/powerpoint/2010/main" val="2306297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54713f6f7e_0_5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54713f6f7e_0_5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4dfce81f19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4dfce81f19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5522eb7919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0" name="Google Shape;790;g5522eb7919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9007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g5cc3b636c9_3_5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9" name="Google Shape;1249;g5cc3b636c9_3_5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a:t>Đáp ứng nhu cầu đặc thù (custom)</a:t>
            </a:r>
            <a:endParaRPr dirty="0"/>
          </a:p>
        </p:txBody>
      </p:sp>
    </p:spTree>
    <p:extLst>
      <p:ext uri="{BB962C8B-B14F-4D97-AF65-F5344CB8AC3E}">
        <p14:creationId xmlns:p14="http://schemas.microsoft.com/office/powerpoint/2010/main" val="2151458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g5cc3b636c9_3_5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9" name="Google Shape;1249;g5cc3b636c9_3_5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a:t>Đáp ứng nhu cầu đặc thù (custom)</a:t>
            </a:r>
            <a:endParaRPr dirty="0"/>
          </a:p>
        </p:txBody>
      </p:sp>
    </p:spTree>
    <p:extLst>
      <p:ext uri="{BB962C8B-B14F-4D97-AF65-F5344CB8AC3E}">
        <p14:creationId xmlns:p14="http://schemas.microsoft.com/office/powerpoint/2010/main" val="597614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g5cc3b636c9_3_5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9" name="Google Shape;1249;g5cc3b636c9_3_5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a:t>Đáp ứng nhu cầu đặc thù (custom)</a:t>
            </a:r>
            <a:endParaRPr dirty="0"/>
          </a:p>
        </p:txBody>
      </p:sp>
    </p:spTree>
    <p:extLst>
      <p:ext uri="{BB962C8B-B14F-4D97-AF65-F5344CB8AC3E}">
        <p14:creationId xmlns:p14="http://schemas.microsoft.com/office/powerpoint/2010/main" val="603955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5522eb7919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0" name="Google Shape;790;g5522eb7919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9214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g5cc3b636c9_3_5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9" name="Google Shape;1249;g5cc3b636c9_3_5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a:t>Đáp ứng nhu cầu đặc thù (custom)</a:t>
            </a:r>
            <a:endParaRPr dirty="0"/>
          </a:p>
        </p:txBody>
      </p:sp>
    </p:spTree>
    <p:extLst>
      <p:ext uri="{BB962C8B-B14F-4D97-AF65-F5344CB8AC3E}">
        <p14:creationId xmlns:p14="http://schemas.microsoft.com/office/powerpoint/2010/main" val="870144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4"/>
        <p:cNvGrpSpPr/>
        <p:nvPr/>
      </p:nvGrpSpPr>
      <p:grpSpPr>
        <a:xfrm>
          <a:off x="0" y="0"/>
          <a:ext cx="0" cy="0"/>
          <a:chOff x="0" y="0"/>
          <a:chExt cx="0" cy="0"/>
        </a:xfrm>
      </p:grpSpPr>
      <p:sp>
        <p:nvSpPr>
          <p:cNvPr id="1835" name="Google Shape;1835;g5465e7bc0b_1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6" name="Google Shape;1836;g5465e7bc0b_1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ing slide">
  <p:cSld name="CUSTOM_7">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62750" y="1680600"/>
            <a:ext cx="4475400" cy="17823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3F3F3"/>
              </a:buClr>
              <a:buSzPts val="7200"/>
              <a:buFont typeface="Teko"/>
              <a:buNone/>
              <a:defRPr sz="7200">
                <a:solidFill>
                  <a:srgbClr val="F3F3F3"/>
                </a:solidFill>
                <a:latin typeface="Teko"/>
                <a:ea typeface="Teko"/>
                <a:cs typeface="Teko"/>
                <a:sym typeface="Teko"/>
              </a:defRPr>
            </a:lvl1pPr>
            <a:lvl2pPr lvl="1" rtl="0">
              <a:spcBef>
                <a:spcPts val="0"/>
              </a:spcBef>
              <a:spcAft>
                <a:spcPts val="0"/>
              </a:spcAft>
              <a:buClr>
                <a:schemeClr val="lt1"/>
              </a:buClr>
              <a:buSzPts val="5200"/>
              <a:buNone/>
              <a:defRPr sz="5200">
                <a:solidFill>
                  <a:schemeClr val="lt1"/>
                </a:solidFill>
              </a:defRPr>
            </a:lvl2pPr>
            <a:lvl3pPr lvl="2" rtl="0">
              <a:spcBef>
                <a:spcPts val="0"/>
              </a:spcBef>
              <a:spcAft>
                <a:spcPts val="0"/>
              </a:spcAft>
              <a:buClr>
                <a:schemeClr val="lt1"/>
              </a:buClr>
              <a:buSzPts val="5200"/>
              <a:buNone/>
              <a:defRPr sz="5200">
                <a:solidFill>
                  <a:schemeClr val="lt1"/>
                </a:solidFill>
              </a:defRPr>
            </a:lvl3pPr>
            <a:lvl4pPr lvl="3" rtl="0">
              <a:spcBef>
                <a:spcPts val="0"/>
              </a:spcBef>
              <a:spcAft>
                <a:spcPts val="0"/>
              </a:spcAft>
              <a:buClr>
                <a:schemeClr val="lt1"/>
              </a:buClr>
              <a:buSzPts val="5200"/>
              <a:buNone/>
              <a:defRPr sz="5200">
                <a:solidFill>
                  <a:schemeClr val="lt1"/>
                </a:solidFill>
              </a:defRPr>
            </a:lvl4pPr>
            <a:lvl5pPr lvl="4" rtl="0">
              <a:spcBef>
                <a:spcPts val="0"/>
              </a:spcBef>
              <a:spcAft>
                <a:spcPts val="0"/>
              </a:spcAft>
              <a:buClr>
                <a:schemeClr val="lt1"/>
              </a:buClr>
              <a:buSzPts val="5200"/>
              <a:buNone/>
              <a:defRPr sz="5200">
                <a:solidFill>
                  <a:schemeClr val="lt1"/>
                </a:solidFill>
              </a:defRPr>
            </a:lvl5pPr>
            <a:lvl6pPr lvl="5" rtl="0">
              <a:spcBef>
                <a:spcPts val="0"/>
              </a:spcBef>
              <a:spcAft>
                <a:spcPts val="0"/>
              </a:spcAft>
              <a:buClr>
                <a:schemeClr val="lt1"/>
              </a:buClr>
              <a:buSzPts val="5200"/>
              <a:buNone/>
              <a:defRPr sz="5200">
                <a:solidFill>
                  <a:schemeClr val="lt1"/>
                </a:solidFill>
              </a:defRPr>
            </a:lvl6pPr>
            <a:lvl7pPr lvl="6" rtl="0">
              <a:spcBef>
                <a:spcPts val="0"/>
              </a:spcBef>
              <a:spcAft>
                <a:spcPts val="0"/>
              </a:spcAft>
              <a:buClr>
                <a:schemeClr val="lt1"/>
              </a:buClr>
              <a:buSzPts val="5200"/>
              <a:buNone/>
              <a:defRPr sz="5200">
                <a:solidFill>
                  <a:schemeClr val="lt1"/>
                </a:solidFill>
              </a:defRPr>
            </a:lvl7pPr>
            <a:lvl8pPr lvl="7" rtl="0">
              <a:spcBef>
                <a:spcPts val="0"/>
              </a:spcBef>
              <a:spcAft>
                <a:spcPts val="0"/>
              </a:spcAft>
              <a:buClr>
                <a:schemeClr val="lt1"/>
              </a:buClr>
              <a:buSzPts val="5200"/>
              <a:buNone/>
              <a:defRPr sz="5200">
                <a:solidFill>
                  <a:schemeClr val="lt1"/>
                </a:solidFill>
              </a:defRPr>
            </a:lvl8pPr>
            <a:lvl9pPr lvl="8" rtl="0">
              <a:spcBef>
                <a:spcPts val="0"/>
              </a:spcBef>
              <a:spcAft>
                <a:spcPts val="0"/>
              </a:spcAft>
              <a:buClr>
                <a:schemeClr val="lt1"/>
              </a:buClr>
              <a:buSzPts val="5200"/>
              <a:buNone/>
              <a:defRPr sz="5200">
                <a:solidFill>
                  <a:schemeClr val="lt1"/>
                </a:solidFill>
              </a:defRPr>
            </a:lvl9pPr>
          </a:lstStyle>
          <a:p>
            <a:endParaRPr/>
          </a:p>
        </p:txBody>
      </p:sp>
      <p:sp>
        <p:nvSpPr>
          <p:cNvPr id="10" name="Google Shape;10;p2"/>
          <p:cNvSpPr txBox="1">
            <a:spLocks noGrp="1"/>
          </p:cNvSpPr>
          <p:nvPr>
            <p:ph type="subTitle" idx="1"/>
          </p:nvPr>
        </p:nvSpPr>
        <p:spPr>
          <a:xfrm>
            <a:off x="962750" y="3663600"/>
            <a:ext cx="2402100" cy="717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1200"/>
              <a:buNone/>
              <a:defRPr>
                <a:solidFill>
                  <a:schemeClr val="lt1"/>
                </a:solidFill>
              </a:defRPr>
            </a:lvl1pPr>
            <a:lvl2pPr lvl="1" rtl="0">
              <a:lnSpc>
                <a:spcPct val="100000"/>
              </a:lnSpc>
              <a:spcBef>
                <a:spcPts val="0"/>
              </a:spcBef>
              <a:spcAft>
                <a:spcPts val="0"/>
              </a:spcAft>
              <a:buClr>
                <a:schemeClr val="lt1"/>
              </a:buClr>
              <a:buSzPts val="2800"/>
              <a:buNone/>
              <a:defRPr sz="2800">
                <a:solidFill>
                  <a:schemeClr val="lt1"/>
                </a:solidFill>
              </a:defRPr>
            </a:lvl2pPr>
            <a:lvl3pPr lvl="2" rtl="0">
              <a:lnSpc>
                <a:spcPct val="100000"/>
              </a:lnSpc>
              <a:spcBef>
                <a:spcPts val="0"/>
              </a:spcBef>
              <a:spcAft>
                <a:spcPts val="0"/>
              </a:spcAft>
              <a:buClr>
                <a:schemeClr val="lt1"/>
              </a:buClr>
              <a:buSzPts val="2800"/>
              <a:buNone/>
              <a:defRPr sz="2800">
                <a:solidFill>
                  <a:schemeClr val="lt1"/>
                </a:solidFill>
              </a:defRPr>
            </a:lvl3pPr>
            <a:lvl4pPr lvl="3" rtl="0">
              <a:lnSpc>
                <a:spcPct val="100000"/>
              </a:lnSpc>
              <a:spcBef>
                <a:spcPts val="0"/>
              </a:spcBef>
              <a:spcAft>
                <a:spcPts val="0"/>
              </a:spcAft>
              <a:buClr>
                <a:schemeClr val="lt1"/>
              </a:buClr>
              <a:buSzPts val="2800"/>
              <a:buNone/>
              <a:defRPr sz="2800">
                <a:solidFill>
                  <a:schemeClr val="lt1"/>
                </a:solidFill>
              </a:defRPr>
            </a:lvl4pPr>
            <a:lvl5pPr lvl="4" rtl="0">
              <a:lnSpc>
                <a:spcPct val="100000"/>
              </a:lnSpc>
              <a:spcBef>
                <a:spcPts val="0"/>
              </a:spcBef>
              <a:spcAft>
                <a:spcPts val="0"/>
              </a:spcAft>
              <a:buClr>
                <a:schemeClr val="lt1"/>
              </a:buClr>
              <a:buSzPts val="2800"/>
              <a:buNone/>
              <a:defRPr sz="2800">
                <a:solidFill>
                  <a:schemeClr val="lt1"/>
                </a:solidFill>
              </a:defRPr>
            </a:lvl5pPr>
            <a:lvl6pPr lvl="5" rtl="0">
              <a:lnSpc>
                <a:spcPct val="100000"/>
              </a:lnSpc>
              <a:spcBef>
                <a:spcPts val="0"/>
              </a:spcBef>
              <a:spcAft>
                <a:spcPts val="0"/>
              </a:spcAft>
              <a:buClr>
                <a:schemeClr val="lt1"/>
              </a:buClr>
              <a:buSzPts val="2800"/>
              <a:buNone/>
              <a:defRPr sz="2800">
                <a:solidFill>
                  <a:schemeClr val="lt1"/>
                </a:solidFill>
              </a:defRPr>
            </a:lvl6pPr>
            <a:lvl7pPr lvl="6" rtl="0">
              <a:lnSpc>
                <a:spcPct val="100000"/>
              </a:lnSpc>
              <a:spcBef>
                <a:spcPts val="0"/>
              </a:spcBef>
              <a:spcAft>
                <a:spcPts val="0"/>
              </a:spcAft>
              <a:buClr>
                <a:schemeClr val="lt1"/>
              </a:buClr>
              <a:buSzPts val="2800"/>
              <a:buNone/>
              <a:defRPr sz="2800">
                <a:solidFill>
                  <a:schemeClr val="lt1"/>
                </a:solidFill>
              </a:defRPr>
            </a:lvl7pPr>
            <a:lvl8pPr lvl="7" rtl="0">
              <a:lnSpc>
                <a:spcPct val="100000"/>
              </a:lnSpc>
              <a:spcBef>
                <a:spcPts val="0"/>
              </a:spcBef>
              <a:spcAft>
                <a:spcPts val="0"/>
              </a:spcAft>
              <a:buClr>
                <a:schemeClr val="lt1"/>
              </a:buClr>
              <a:buSzPts val="2800"/>
              <a:buNone/>
              <a:defRPr sz="2800">
                <a:solidFill>
                  <a:schemeClr val="lt1"/>
                </a:solidFill>
              </a:defRPr>
            </a:lvl8pPr>
            <a:lvl9pPr lvl="8" rtl="0">
              <a:lnSpc>
                <a:spcPct val="100000"/>
              </a:lnSpc>
              <a:spcBef>
                <a:spcPts val="0"/>
              </a:spcBef>
              <a:spcAft>
                <a:spcPts val="0"/>
              </a:spcAft>
              <a:buClr>
                <a:schemeClr val="lt1"/>
              </a:buClr>
              <a:buSzPts val="2800"/>
              <a:buNone/>
              <a:defRPr sz="28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CUSTOM_12">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4751864" y="725989"/>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Teko"/>
              <a:buNone/>
              <a:defRPr sz="1800">
                <a:latin typeface="Teko"/>
                <a:ea typeface="Teko"/>
                <a:cs typeface="Teko"/>
                <a:sym typeface="Teko"/>
              </a:defRPr>
            </a:lvl1pPr>
            <a:lvl2pPr lvl="1" rtl="0">
              <a:spcBef>
                <a:spcPts val="0"/>
              </a:spcBef>
              <a:spcAft>
                <a:spcPts val="0"/>
              </a:spcAft>
              <a:buSzPts val="1800"/>
              <a:buFont typeface="Teko"/>
              <a:buNone/>
              <a:defRPr sz="1800">
                <a:latin typeface="Teko"/>
                <a:ea typeface="Teko"/>
                <a:cs typeface="Teko"/>
                <a:sym typeface="Teko"/>
              </a:defRPr>
            </a:lvl2pPr>
            <a:lvl3pPr lvl="2" rtl="0">
              <a:spcBef>
                <a:spcPts val="0"/>
              </a:spcBef>
              <a:spcAft>
                <a:spcPts val="0"/>
              </a:spcAft>
              <a:buSzPts val="1800"/>
              <a:buFont typeface="Teko"/>
              <a:buNone/>
              <a:defRPr sz="1800">
                <a:latin typeface="Teko"/>
                <a:ea typeface="Teko"/>
                <a:cs typeface="Teko"/>
                <a:sym typeface="Teko"/>
              </a:defRPr>
            </a:lvl3pPr>
            <a:lvl4pPr lvl="3" rtl="0">
              <a:spcBef>
                <a:spcPts val="0"/>
              </a:spcBef>
              <a:spcAft>
                <a:spcPts val="0"/>
              </a:spcAft>
              <a:buSzPts val="1800"/>
              <a:buFont typeface="Teko"/>
              <a:buNone/>
              <a:defRPr sz="1800">
                <a:latin typeface="Teko"/>
                <a:ea typeface="Teko"/>
                <a:cs typeface="Teko"/>
                <a:sym typeface="Teko"/>
              </a:defRPr>
            </a:lvl4pPr>
            <a:lvl5pPr lvl="4" rtl="0">
              <a:spcBef>
                <a:spcPts val="0"/>
              </a:spcBef>
              <a:spcAft>
                <a:spcPts val="0"/>
              </a:spcAft>
              <a:buSzPts val="1800"/>
              <a:buFont typeface="Teko"/>
              <a:buNone/>
              <a:defRPr sz="1800">
                <a:latin typeface="Teko"/>
                <a:ea typeface="Teko"/>
                <a:cs typeface="Teko"/>
                <a:sym typeface="Teko"/>
              </a:defRPr>
            </a:lvl5pPr>
            <a:lvl6pPr lvl="5" rtl="0">
              <a:spcBef>
                <a:spcPts val="0"/>
              </a:spcBef>
              <a:spcAft>
                <a:spcPts val="0"/>
              </a:spcAft>
              <a:buSzPts val="1800"/>
              <a:buFont typeface="Teko"/>
              <a:buNone/>
              <a:defRPr sz="1800">
                <a:latin typeface="Teko"/>
                <a:ea typeface="Teko"/>
                <a:cs typeface="Teko"/>
                <a:sym typeface="Teko"/>
              </a:defRPr>
            </a:lvl6pPr>
            <a:lvl7pPr lvl="6" rtl="0">
              <a:spcBef>
                <a:spcPts val="0"/>
              </a:spcBef>
              <a:spcAft>
                <a:spcPts val="0"/>
              </a:spcAft>
              <a:buSzPts val="1800"/>
              <a:buFont typeface="Teko"/>
              <a:buNone/>
              <a:defRPr sz="1800">
                <a:latin typeface="Teko"/>
                <a:ea typeface="Teko"/>
                <a:cs typeface="Teko"/>
                <a:sym typeface="Teko"/>
              </a:defRPr>
            </a:lvl7pPr>
            <a:lvl8pPr lvl="7" rtl="0">
              <a:spcBef>
                <a:spcPts val="0"/>
              </a:spcBef>
              <a:spcAft>
                <a:spcPts val="0"/>
              </a:spcAft>
              <a:buSzPts val="1800"/>
              <a:buFont typeface="Teko"/>
              <a:buNone/>
              <a:defRPr sz="1800">
                <a:latin typeface="Teko"/>
                <a:ea typeface="Teko"/>
                <a:cs typeface="Teko"/>
                <a:sym typeface="Teko"/>
              </a:defRPr>
            </a:lvl8pPr>
            <a:lvl9pPr lvl="8" rtl="0">
              <a:spcBef>
                <a:spcPts val="0"/>
              </a:spcBef>
              <a:spcAft>
                <a:spcPts val="0"/>
              </a:spcAft>
              <a:buSzPts val="1800"/>
              <a:buFont typeface="Teko"/>
              <a:buNone/>
              <a:defRPr sz="1800">
                <a:latin typeface="Teko"/>
                <a:ea typeface="Teko"/>
                <a:cs typeface="Teko"/>
                <a:sym typeface="Teko"/>
              </a:defRPr>
            </a:lvl9pPr>
          </a:lstStyle>
          <a:p>
            <a:endParaRPr/>
          </a:p>
        </p:txBody>
      </p:sp>
      <p:sp>
        <p:nvSpPr>
          <p:cNvPr id="13" name="Google Shape;13;p3"/>
          <p:cNvSpPr txBox="1">
            <a:spLocks noGrp="1"/>
          </p:cNvSpPr>
          <p:nvPr>
            <p:ph type="subTitle" idx="1"/>
          </p:nvPr>
        </p:nvSpPr>
        <p:spPr>
          <a:xfrm>
            <a:off x="4751864" y="1153999"/>
            <a:ext cx="21423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14" name="Google Shape;14;p3"/>
          <p:cNvSpPr txBox="1">
            <a:spLocks noGrp="1"/>
          </p:cNvSpPr>
          <p:nvPr>
            <p:ph type="title" idx="2" hasCustomPrompt="1"/>
          </p:nvPr>
        </p:nvSpPr>
        <p:spPr>
          <a:xfrm>
            <a:off x="4078923" y="1008060"/>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Font typeface="Teko"/>
              <a:buNone/>
              <a:defRPr sz="4800">
                <a:latin typeface="Teko"/>
                <a:ea typeface="Teko"/>
                <a:cs typeface="Teko"/>
                <a:sym typeface="Teko"/>
              </a:defRPr>
            </a:lvl1pPr>
            <a:lvl2pPr lvl="1" rtl="0">
              <a:spcBef>
                <a:spcPts val="0"/>
              </a:spcBef>
              <a:spcAft>
                <a:spcPts val="0"/>
              </a:spcAft>
              <a:buSzPts val="4800"/>
              <a:buFont typeface="Teko Medium"/>
              <a:buNone/>
              <a:defRPr sz="4800">
                <a:latin typeface="Teko Medium"/>
                <a:ea typeface="Teko Medium"/>
                <a:cs typeface="Teko Medium"/>
                <a:sym typeface="Teko Medium"/>
              </a:defRPr>
            </a:lvl2pPr>
            <a:lvl3pPr lvl="2" rtl="0">
              <a:spcBef>
                <a:spcPts val="0"/>
              </a:spcBef>
              <a:spcAft>
                <a:spcPts val="0"/>
              </a:spcAft>
              <a:buSzPts val="4800"/>
              <a:buFont typeface="Teko Medium"/>
              <a:buNone/>
              <a:defRPr sz="4800">
                <a:latin typeface="Teko Medium"/>
                <a:ea typeface="Teko Medium"/>
                <a:cs typeface="Teko Medium"/>
                <a:sym typeface="Teko Medium"/>
              </a:defRPr>
            </a:lvl3pPr>
            <a:lvl4pPr lvl="3" rtl="0">
              <a:spcBef>
                <a:spcPts val="0"/>
              </a:spcBef>
              <a:spcAft>
                <a:spcPts val="0"/>
              </a:spcAft>
              <a:buSzPts val="4800"/>
              <a:buFont typeface="Teko Medium"/>
              <a:buNone/>
              <a:defRPr sz="4800">
                <a:latin typeface="Teko Medium"/>
                <a:ea typeface="Teko Medium"/>
                <a:cs typeface="Teko Medium"/>
                <a:sym typeface="Teko Medium"/>
              </a:defRPr>
            </a:lvl4pPr>
            <a:lvl5pPr lvl="4" rtl="0">
              <a:spcBef>
                <a:spcPts val="0"/>
              </a:spcBef>
              <a:spcAft>
                <a:spcPts val="0"/>
              </a:spcAft>
              <a:buSzPts val="4800"/>
              <a:buFont typeface="Teko Medium"/>
              <a:buNone/>
              <a:defRPr sz="4800">
                <a:latin typeface="Teko Medium"/>
                <a:ea typeface="Teko Medium"/>
                <a:cs typeface="Teko Medium"/>
                <a:sym typeface="Teko Medium"/>
              </a:defRPr>
            </a:lvl5pPr>
            <a:lvl6pPr lvl="5" rtl="0">
              <a:spcBef>
                <a:spcPts val="0"/>
              </a:spcBef>
              <a:spcAft>
                <a:spcPts val="0"/>
              </a:spcAft>
              <a:buSzPts val="4800"/>
              <a:buFont typeface="Teko Medium"/>
              <a:buNone/>
              <a:defRPr sz="4800">
                <a:latin typeface="Teko Medium"/>
                <a:ea typeface="Teko Medium"/>
                <a:cs typeface="Teko Medium"/>
                <a:sym typeface="Teko Medium"/>
              </a:defRPr>
            </a:lvl6pPr>
            <a:lvl7pPr lvl="6" rtl="0">
              <a:spcBef>
                <a:spcPts val="0"/>
              </a:spcBef>
              <a:spcAft>
                <a:spcPts val="0"/>
              </a:spcAft>
              <a:buSzPts val="4800"/>
              <a:buFont typeface="Teko Medium"/>
              <a:buNone/>
              <a:defRPr sz="4800">
                <a:latin typeface="Teko Medium"/>
                <a:ea typeface="Teko Medium"/>
                <a:cs typeface="Teko Medium"/>
                <a:sym typeface="Teko Medium"/>
              </a:defRPr>
            </a:lvl7pPr>
            <a:lvl8pPr lvl="7" rtl="0">
              <a:spcBef>
                <a:spcPts val="0"/>
              </a:spcBef>
              <a:spcAft>
                <a:spcPts val="0"/>
              </a:spcAft>
              <a:buSzPts val="4800"/>
              <a:buFont typeface="Teko Medium"/>
              <a:buNone/>
              <a:defRPr sz="4800">
                <a:latin typeface="Teko Medium"/>
                <a:ea typeface="Teko Medium"/>
                <a:cs typeface="Teko Medium"/>
                <a:sym typeface="Teko Medium"/>
              </a:defRPr>
            </a:lvl8pPr>
            <a:lvl9pPr lvl="8" rtl="0">
              <a:spcBef>
                <a:spcPts val="0"/>
              </a:spcBef>
              <a:spcAft>
                <a:spcPts val="0"/>
              </a:spcAft>
              <a:buSzPts val="4800"/>
              <a:buFont typeface="Teko Medium"/>
              <a:buNone/>
              <a:defRPr sz="4800">
                <a:latin typeface="Teko Medium"/>
                <a:ea typeface="Teko Medium"/>
                <a:cs typeface="Teko Medium"/>
                <a:sym typeface="Teko Medium"/>
              </a:defRPr>
            </a:lvl9pPr>
          </a:lstStyle>
          <a:p>
            <a:r>
              <a:t>xx%</a:t>
            </a:r>
          </a:p>
        </p:txBody>
      </p:sp>
      <p:sp>
        <p:nvSpPr>
          <p:cNvPr id="15" name="Google Shape;15;p3"/>
          <p:cNvSpPr txBox="1">
            <a:spLocks noGrp="1"/>
          </p:cNvSpPr>
          <p:nvPr>
            <p:ph type="ctrTitle" idx="3"/>
          </p:nvPr>
        </p:nvSpPr>
        <p:spPr>
          <a:xfrm>
            <a:off x="6021200" y="1716846"/>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Teko"/>
              <a:buNone/>
              <a:defRPr sz="1800">
                <a:latin typeface="Teko"/>
                <a:ea typeface="Teko"/>
                <a:cs typeface="Teko"/>
                <a:sym typeface="Teko"/>
              </a:defRPr>
            </a:lvl1pPr>
            <a:lvl2pPr lvl="1" rtl="0">
              <a:spcBef>
                <a:spcPts val="0"/>
              </a:spcBef>
              <a:spcAft>
                <a:spcPts val="0"/>
              </a:spcAft>
              <a:buSzPts val="1800"/>
              <a:buFont typeface="Teko"/>
              <a:buNone/>
              <a:defRPr sz="1800">
                <a:latin typeface="Teko"/>
                <a:ea typeface="Teko"/>
                <a:cs typeface="Teko"/>
                <a:sym typeface="Teko"/>
              </a:defRPr>
            </a:lvl2pPr>
            <a:lvl3pPr lvl="2" rtl="0">
              <a:spcBef>
                <a:spcPts val="0"/>
              </a:spcBef>
              <a:spcAft>
                <a:spcPts val="0"/>
              </a:spcAft>
              <a:buSzPts val="1800"/>
              <a:buFont typeface="Teko"/>
              <a:buNone/>
              <a:defRPr sz="1800">
                <a:latin typeface="Teko"/>
                <a:ea typeface="Teko"/>
                <a:cs typeface="Teko"/>
                <a:sym typeface="Teko"/>
              </a:defRPr>
            </a:lvl3pPr>
            <a:lvl4pPr lvl="3" rtl="0">
              <a:spcBef>
                <a:spcPts val="0"/>
              </a:spcBef>
              <a:spcAft>
                <a:spcPts val="0"/>
              </a:spcAft>
              <a:buSzPts val="1800"/>
              <a:buFont typeface="Teko"/>
              <a:buNone/>
              <a:defRPr sz="1800">
                <a:latin typeface="Teko"/>
                <a:ea typeface="Teko"/>
                <a:cs typeface="Teko"/>
                <a:sym typeface="Teko"/>
              </a:defRPr>
            </a:lvl4pPr>
            <a:lvl5pPr lvl="4" rtl="0">
              <a:spcBef>
                <a:spcPts val="0"/>
              </a:spcBef>
              <a:spcAft>
                <a:spcPts val="0"/>
              </a:spcAft>
              <a:buSzPts val="1800"/>
              <a:buFont typeface="Teko"/>
              <a:buNone/>
              <a:defRPr sz="1800">
                <a:latin typeface="Teko"/>
                <a:ea typeface="Teko"/>
                <a:cs typeface="Teko"/>
                <a:sym typeface="Teko"/>
              </a:defRPr>
            </a:lvl5pPr>
            <a:lvl6pPr lvl="5" rtl="0">
              <a:spcBef>
                <a:spcPts val="0"/>
              </a:spcBef>
              <a:spcAft>
                <a:spcPts val="0"/>
              </a:spcAft>
              <a:buSzPts val="1800"/>
              <a:buFont typeface="Teko"/>
              <a:buNone/>
              <a:defRPr sz="1800">
                <a:latin typeface="Teko"/>
                <a:ea typeface="Teko"/>
                <a:cs typeface="Teko"/>
                <a:sym typeface="Teko"/>
              </a:defRPr>
            </a:lvl6pPr>
            <a:lvl7pPr lvl="6" rtl="0">
              <a:spcBef>
                <a:spcPts val="0"/>
              </a:spcBef>
              <a:spcAft>
                <a:spcPts val="0"/>
              </a:spcAft>
              <a:buSzPts val="1800"/>
              <a:buFont typeface="Teko"/>
              <a:buNone/>
              <a:defRPr sz="1800">
                <a:latin typeface="Teko"/>
                <a:ea typeface="Teko"/>
                <a:cs typeface="Teko"/>
                <a:sym typeface="Teko"/>
              </a:defRPr>
            </a:lvl7pPr>
            <a:lvl8pPr lvl="7" rtl="0">
              <a:spcBef>
                <a:spcPts val="0"/>
              </a:spcBef>
              <a:spcAft>
                <a:spcPts val="0"/>
              </a:spcAft>
              <a:buSzPts val="1800"/>
              <a:buFont typeface="Teko"/>
              <a:buNone/>
              <a:defRPr sz="1800">
                <a:latin typeface="Teko"/>
                <a:ea typeface="Teko"/>
                <a:cs typeface="Teko"/>
                <a:sym typeface="Teko"/>
              </a:defRPr>
            </a:lvl8pPr>
            <a:lvl9pPr lvl="8" rtl="0">
              <a:spcBef>
                <a:spcPts val="0"/>
              </a:spcBef>
              <a:spcAft>
                <a:spcPts val="0"/>
              </a:spcAft>
              <a:buSzPts val="1800"/>
              <a:buFont typeface="Teko"/>
              <a:buNone/>
              <a:defRPr sz="1800">
                <a:latin typeface="Teko"/>
                <a:ea typeface="Teko"/>
                <a:cs typeface="Teko"/>
                <a:sym typeface="Teko"/>
              </a:defRPr>
            </a:lvl9pPr>
          </a:lstStyle>
          <a:p>
            <a:endParaRPr/>
          </a:p>
        </p:txBody>
      </p:sp>
      <p:sp>
        <p:nvSpPr>
          <p:cNvPr id="16" name="Google Shape;16;p3"/>
          <p:cNvSpPr txBox="1">
            <a:spLocks noGrp="1"/>
          </p:cNvSpPr>
          <p:nvPr>
            <p:ph type="subTitle" idx="4"/>
          </p:nvPr>
        </p:nvSpPr>
        <p:spPr>
          <a:xfrm>
            <a:off x="6021200" y="2143177"/>
            <a:ext cx="22212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17" name="Google Shape;17;p3"/>
          <p:cNvSpPr txBox="1">
            <a:spLocks noGrp="1"/>
          </p:cNvSpPr>
          <p:nvPr>
            <p:ph type="title" idx="5" hasCustomPrompt="1"/>
          </p:nvPr>
        </p:nvSpPr>
        <p:spPr>
          <a:xfrm>
            <a:off x="5282179" y="2002421"/>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Font typeface="Teko"/>
              <a:buNone/>
              <a:defRPr sz="4800">
                <a:latin typeface="Teko"/>
                <a:ea typeface="Teko"/>
                <a:cs typeface="Teko"/>
                <a:sym typeface="Teko"/>
              </a:defRPr>
            </a:lvl1pPr>
            <a:lvl2pPr lvl="1" rtl="0">
              <a:spcBef>
                <a:spcPts val="0"/>
              </a:spcBef>
              <a:spcAft>
                <a:spcPts val="0"/>
              </a:spcAft>
              <a:buSzPts val="4800"/>
              <a:buFont typeface="Teko Medium"/>
              <a:buNone/>
              <a:defRPr sz="4800">
                <a:latin typeface="Teko Medium"/>
                <a:ea typeface="Teko Medium"/>
                <a:cs typeface="Teko Medium"/>
                <a:sym typeface="Teko Medium"/>
              </a:defRPr>
            </a:lvl2pPr>
            <a:lvl3pPr lvl="2" rtl="0">
              <a:spcBef>
                <a:spcPts val="0"/>
              </a:spcBef>
              <a:spcAft>
                <a:spcPts val="0"/>
              </a:spcAft>
              <a:buSzPts val="4800"/>
              <a:buFont typeface="Teko Medium"/>
              <a:buNone/>
              <a:defRPr sz="4800">
                <a:latin typeface="Teko Medium"/>
                <a:ea typeface="Teko Medium"/>
                <a:cs typeface="Teko Medium"/>
                <a:sym typeface="Teko Medium"/>
              </a:defRPr>
            </a:lvl3pPr>
            <a:lvl4pPr lvl="3" rtl="0">
              <a:spcBef>
                <a:spcPts val="0"/>
              </a:spcBef>
              <a:spcAft>
                <a:spcPts val="0"/>
              </a:spcAft>
              <a:buSzPts val="4800"/>
              <a:buFont typeface="Teko Medium"/>
              <a:buNone/>
              <a:defRPr sz="4800">
                <a:latin typeface="Teko Medium"/>
                <a:ea typeface="Teko Medium"/>
                <a:cs typeface="Teko Medium"/>
                <a:sym typeface="Teko Medium"/>
              </a:defRPr>
            </a:lvl4pPr>
            <a:lvl5pPr lvl="4" rtl="0">
              <a:spcBef>
                <a:spcPts val="0"/>
              </a:spcBef>
              <a:spcAft>
                <a:spcPts val="0"/>
              </a:spcAft>
              <a:buSzPts val="4800"/>
              <a:buFont typeface="Teko Medium"/>
              <a:buNone/>
              <a:defRPr sz="4800">
                <a:latin typeface="Teko Medium"/>
                <a:ea typeface="Teko Medium"/>
                <a:cs typeface="Teko Medium"/>
                <a:sym typeface="Teko Medium"/>
              </a:defRPr>
            </a:lvl5pPr>
            <a:lvl6pPr lvl="5" rtl="0">
              <a:spcBef>
                <a:spcPts val="0"/>
              </a:spcBef>
              <a:spcAft>
                <a:spcPts val="0"/>
              </a:spcAft>
              <a:buSzPts val="4800"/>
              <a:buFont typeface="Teko Medium"/>
              <a:buNone/>
              <a:defRPr sz="4800">
                <a:latin typeface="Teko Medium"/>
                <a:ea typeface="Teko Medium"/>
                <a:cs typeface="Teko Medium"/>
                <a:sym typeface="Teko Medium"/>
              </a:defRPr>
            </a:lvl6pPr>
            <a:lvl7pPr lvl="6" rtl="0">
              <a:spcBef>
                <a:spcPts val="0"/>
              </a:spcBef>
              <a:spcAft>
                <a:spcPts val="0"/>
              </a:spcAft>
              <a:buSzPts val="4800"/>
              <a:buFont typeface="Teko Medium"/>
              <a:buNone/>
              <a:defRPr sz="4800">
                <a:latin typeface="Teko Medium"/>
                <a:ea typeface="Teko Medium"/>
                <a:cs typeface="Teko Medium"/>
                <a:sym typeface="Teko Medium"/>
              </a:defRPr>
            </a:lvl7pPr>
            <a:lvl8pPr lvl="7" rtl="0">
              <a:spcBef>
                <a:spcPts val="0"/>
              </a:spcBef>
              <a:spcAft>
                <a:spcPts val="0"/>
              </a:spcAft>
              <a:buSzPts val="4800"/>
              <a:buFont typeface="Teko Medium"/>
              <a:buNone/>
              <a:defRPr sz="4800">
                <a:latin typeface="Teko Medium"/>
                <a:ea typeface="Teko Medium"/>
                <a:cs typeface="Teko Medium"/>
                <a:sym typeface="Teko Medium"/>
              </a:defRPr>
            </a:lvl8pPr>
            <a:lvl9pPr lvl="8" rtl="0">
              <a:spcBef>
                <a:spcPts val="0"/>
              </a:spcBef>
              <a:spcAft>
                <a:spcPts val="0"/>
              </a:spcAft>
              <a:buSzPts val="4800"/>
              <a:buFont typeface="Teko Medium"/>
              <a:buNone/>
              <a:defRPr sz="4800">
                <a:latin typeface="Teko Medium"/>
                <a:ea typeface="Teko Medium"/>
                <a:cs typeface="Teko Medium"/>
                <a:sym typeface="Teko Medium"/>
              </a:defRPr>
            </a:lvl9pPr>
          </a:lstStyle>
          <a:p>
            <a:r>
              <a:t>xx%</a:t>
            </a:r>
          </a:p>
        </p:txBody>
      </p:sp>
      <p:sp>
        <p:nvSpPr>
          <p:cNvPr id="18" name="Google Shape;18;p3"/>
          <p:cNvSpPr txBox="1">
            <a:spLocks noGrp="1"/>
          </p:cNvSpPr>
          <p:nvPr>
            <p:ph type="ctrTitle" idx="6"/>
          </p:nvPr>
        </p:nvSpPr>
        <p:spPr>
          <a:xfrm>
            <a:off x="6021200" y="2702742"/>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Teko"/>
              <a:buNone/>
              <a:defRPr sz="1800">
                <a:latin typeface="Teko"/>
                <a:ea typeface="Teko"/>
                <a:cs typeface="Teko"/>
                <a:sym typeface="Teko"/>
              </a:defRPr>
            </a:lvl1pPr>
            <a:lvl2pPr lvl="1" rtl="0">
              <a:spcBef>
                <a:spcPts val="0"/>
              </a:spcBef>
              <a:spcAft>
                <a:spcPts val="0"/>
              </a:spcAft>
              <a:buSzPts val="1800"/>
              <a:buFont typeface="Teko"/>
              <a:buNone/>
              <a:defRPr sz="1800">
                <a:latin typeface="Teko"/>
                <a:ea typeface="Teko"/>
                <a:cs typeface="Teko"/>
                <a:sym typeface="Teko"/>
              </a:defRPr>
            </a:lvl2pPr>
            <a:lvl3pPr lvl="2" rtl="0">
              <a:spcBef>
                <a:spcPts val="0"/>
              </a:spcBef>
              <a:spcAft>
                <a:spcPts val="0"/>
              </a:spcAft>
              <a:buSzPts val="1800"/>
              <a:buFont typeface="Teko"/>
              <a:buNone/>
              <a:defRPr sz="1800">
                <a:latin typeface="Teko"/>
                <a:ea typeface="Teko"/>
                <a:cs typeface="Teko"/>
                <a:sym typeface="Teko"/>
              </a:defRPr>
            </a:lvl3pPr>
            <a:lvl4pPr lvl="3" rtl="0">
              <a:spcBef>
                <a:spcPts val="0"/>
              </a:spcBef>
              <a:spcAft>
                <a:spcPts val="0"/>
              </a:spcAft>
              <a:buSzPts val="1800"/>
              <a:buFont typeface="Teko"/>
              <a:buNone/>
              <a:defRPr sz="1800">
                <a:latin typeface="Teko"/>
                <a:ea typeface="Teko"/>
                <a:cs typeface="Teko"/>
                <a:sym typeface="Teko"/>
              </a:defRPr>
            </a:lvl4pPr>
            <a:lvl5pPr lvl="4" rtl="0">
              <a:spcBef>
                <a:spcPts val="0"/>
              </a:spcBef>
              <a:spcAft>
                <a:spcPts val="0"/>
              </a:spcAft>
              <a:buSzPts val="1800"/>
              <a:buFont typeface="Teko"/>
              <a:buNone/>
              <a:defRPr sz="1800">
                <a:latin typeface="Teko"/>
                <a:ea typeface="Teko"/>
                <a:cs typeface="Teko"/>
                <a:sym typeface="Teko"/>
              </a:defRPr>
            </a:lvl5pPr>
            <a:lvl6pPr lvl="5" rtl="0">
              <a:spcBef>
                <a:spcPts val="0"/>
              </a:spcBef>
              <a:spcAft>
                <a:spcPts val="0"/>
              </a:spcAft>
              <a:buSzPts val="1800"/>
              <a:buFont typeface="Teko"/>
              <a:buNone/>
              <a:defRPr sz="1800">
                <a:latin typeface="Teko"/>
                <a:ea typeface="Teko"/>
                <a:cs typeface="Teko"/>
                <a:sym typeface="Teko"/>
              </a:defRPr>
            </a:lvl6pPr>
            <a:lvl7pPr lvl="6" rtl="0">
              <a:spcBef>
                <a:spcPts val="0"/>
              </a:spcBef>
              <a:spcAft>
                <a:spcPts val="0"/>
              </a:spcAft>
              <a:buSzPts val="1800"/>
              <a:buFont typeface="Teko"/>
              <a:buNone/>
              <a:defRPr sz="1800">
                <a:latin typeface="Teko"/>
                <a:ea typeface="Teko"/>
                <a:cs typeface="Teko"/>
                <a:sym typeface="Teko"/>
              </a:defRPr>
            </a:lvl7pPr>
            <a:lvl8pPr lvl="7" rtl="0">
              <a:spcBef>
                <a:spcPts val="0"/>
              </a:spcBef>
              <a:spcAft>
                <a:spcPts val="0"/>
              </a:spcAft>
              <a:buSzPts val="1800"/>
              <a:buFont typeface="Teko"/>
              <a:buNone/>
              <a:defRPr sz="1800">
                <a:latin typeface="Teko"/>
                <a:ea typeface="Teko"/>
                <a:cs typeface="Teko"/>
                <a:sym typeface="Teko"/>
              </a:defRPr>
            </a:lvl8pPr>
            <a:lvl9pPr lvl="8" rtl="0">
              <a:spcBef>
                <a:spcPts val="0"/>
              </a:spcBef>
              <a:spcAft>
                <a:spcPts val="0"/>
              </a:spcAft>
              <a:buSzPts val="1800"/>
              <a:buFont typeface="Teko"/>
              <a:buNone/>
              <a:defRPr sz="1800">
                <a:latin typeface="Teko"/>
                <a:ea typeface="Teko"/>
                <a:cs typeface="Teko"/>
                <a:sym typeface="Teko"/>
              </a:defRPr>
            </a:lvl9pPr>
          </a:lstStyle>
          <a:p>
            <a:endParaRPr/>
          </a:p>
        </p:txBody>
      </p:sp>
      <p:sp>
        <p:nvSpPr>
          <p:cNvPr id="19" name="Google Shape;19;p3"/>
          <p:cNvSpPr txBox="1">
            <a:spLocks noGrp="1"/>
          </p:cNvSpPr>
          <p:nvPr>
            <p:ph type="subTitle" idx="7"/>
          </p:nvPr>
        </p:nvSpPr>
        <p:spPr>
          <a:xfrm>
            <a:off x="6021200" y="3143999"/>
            <a:ext cx="21423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20" name="Google Shape;20;p3"/>
          <p:cNvSpPr txBox="1">
            <a:spLocks noGrp="1"/>
          </p:cNvSpPr>
          <p:nvPr>
            <p:ph type="title" idx="8" hasCustomPrompt="1"/>
          </p:nvPr>
        </p:nvSpPr>
        <p:spPr>
          <a:xfrm>
            <a:off x="5282179" y="2999622"/>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Font typeface="Teko"/>
              <a:buNone/>
              <a:defRPr sz="4800">
                <a:latin typeface="Teko"/>
                <a:ea typeface="Teko"/>
                <a:cs typeface="Teko"/>
                <a:sym typeface="Teko"/>
              </a:defRPr>
            </a:lvl1pPr>
            <a:lvl2pPr lvl="1" rtl="0">
              <a:spcBef>
                <a:spcPts val="0"/>
              </a:spcBef>
              <a:spcAft>
                <a:spcPts val="0"/>
              </a:spcAft>
              <a:buSzPts val="4800"/>
              <a:buFont typeface="Teko Medium"/>
              <a:buNone/>
              <a:defRPr sz="4800">
                <a:latin typeface="Teko Medium"/>
                <a:ea typeface="Teko Medium"/>
                <a:cs typeface="Teko Medium"/>
                <a:sym typeface="Teko Medium"/>
              </a:defRPr>
            </a:lvl2pPr>
            <a:lvl3pPr lvl="2" rtl="0">
              <a:spcBef>
                <a:spcPts val="0"/>
              </a:spcBef>
              <a:spcAft>
                <a:spcPts val="0"/>
              </a:spcAft>
              <a:buSzPts val="4800"/>
              <a:buFont typeface="Teko Medium"/>
              <a:buNone/>
              <a:defRPr sz="4800">
                <a:latin typeface="Teko Medium"/>
                <a:ea typeface="Teko Medium"/>
                <a:cs typeface="Teko Medium"/>
                <a:sym typeface="Teko Medium"/>
              </a:defRPr>
            </a:lvl3pPr>
            <a:lvl4pPr lvl="3" rtl="0">
              <a:spcBef>
                <a:spcPts val="0"/>
              </a:spcBef>
              <a:spcAft>
                <a:spcPts val="0"/>
              </a:spcAft>
              <a:buSzPts val="4800"/>
              <a:buFont typeface="Teko Medium"/>
              <a:buNone/>
              <a:defRPr sz="4800">
                <a:latin typeface="Teko Medium"/>
                <a:ea typeface="Teko Medium"/>
                <a:cs typeface="Teko Medium"/>
                <a:sym typeface="Teko Medium"/>
              </a:defRPr>
            </a:lvl4pPr>
            <a:lvl5pPr lvl="4" rtl="0">
              <a:spcBef>
                <a:spcPts val="0"/>
              </a:spcBef>
              <a:spcAft>
                <a:spcPts val="0"/>
              </a:spcAft>
              <a:buSzPts val="4800"/>
              <a:buFont typeface="Teko Medium"/>
              <a:buNone/>
              <a:defRPr sz="4800">
                <a:latin typeface="Teko Medium"/>
                <a:ea typeface="Teko Medium"/>
                <a:cs typeface="Teko Medium"/>
                <a:sym typeface="Teko Medium"/>
              </a:defRPr>
            </a:lvl5pPr>
            <a:lvl6pPr lvl="5" rtl="0">
              <a:spcBef>
                <a:spcPts val="0"/>
              </a:spcBef>
              <a:spcAft>
                <a:spcPts val="0"/>
              </a:spcAft>
              <a:buSzPts val="4800"/>
              <a:buFont typeface="Teko Medium"/>
              <a:buNone/>
              <a:defRPr sz="4800">
                <a:latin typeface="Teko Medium"/>
                <a:ea typeface="Teko Medium"/>
                <a:cs typeface="Teko Medium"/>
                <a:sym typeface="Teko Medium"/>
              </a:defRPr>
            </a:lvl6pPr>
            <a:lvl7pPr lvl="6" rtl="0">
              <a:spcBef>
                <a:spcPts val="0"/>
              </a:spcBef>
              <a:spcAft>
                <a:spcPts val="0"/>
              </a:spcAft>
              <a:buSzPts val="4800"/>
              <a:buFont typeface="Teko Medium"/>
              <a:buNone/>
              <a:defRPr sz="4800">
                <a:latin typeface="Teko Medium"/>
                <a:ea typeface="Teko Medium"/>
                <a:cs typeface="Teko Medium"/>
                <a:sym typeface="Teko Medium"/>
              </a:defRPr>
            </a:lvl7pPr>
            <a:lvl8pPr lvl="7" rtl="0">
              <a:spcBef>
                <a:spcPts val="0"/>
              </a:spcBef>
              <a:spcAft>
                <a:spcPts val="0"/>
              </a:spcAft>
              <a:buSzPts val="4800"/>
              <a:buFont typeface="Teko Medium"/>
              <a:buNone/>
              <a:defRPr sz="4800">
                <a:latin typeface="Teko Medium"/>
                <a:ea typeface="Teko Medium"/>
                <a:cs typeface="Teko Medium"/>
                <a:sym typeface="Teko Medium"/>
              </a:defRPr>
            </a:lvl8pPr>
            <a:lvl9pPr lvl="8" rtl="0">
              <a:spcBef>
                <a:spcPts val="0"/>
              </a:spcBef>
              <a:spcAft>
                <a:spcPts val="0"/>
              </a:spcAft>
              <a:buSzPts val="4800"/>
              <a:buFont typeface="Teko Medium"/>
              <a:buNone/>
              <a:defRPr sz="4800">
                <a:latin typeface="Teko Medium"/>
                <a:ea typeface="Teko Medium"/>
                <a:cs typeface="Teko Medium"/>
                <a:sym typeface="Teko Medium"/>
              </a:defRPr>
            </a:lvl9pPr>
          </a:lstStyle>
          <a:p>
            <a:r>
              <a:t>xx%</a:t>
            </a:r>
          </a:p>
        </p:txBody>
      </p:sp>
      <p:sp>
        <p:nvSpPr>
          <p:cNvPr id="21" name="Google Shape;21;p3"/>
          <p:cNvSpPr txBox="1">
            <a:spLocks noGrp="1"/>
          </p:cNvSpPr>
          <p:nvPr>
            <p:ph type="ctrTitle" idx="9"/>
          </p:nvPr>
        </p:nvSpPr>
        <p:spPr>
          <a:xfrm>
            <a:off x="723600" y="-54297"/>
            <a:ext cx="7696800" cy="946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Teko"/>
              <a:buNone/>
              <a:defRPr sz="2400">
                <a:latin typeface="Teko"/>
                <a:ea typeface="Teko"/>
                <a:cs typeface="Teko"/>
                <a:sym typeface="Teko"/>
              </a:defRPr>
            </a:lvl1pPr>
            <a:lvl2pPr lvl="1" algn="ctr" rtl="0">
              <a:spcBef>
                <a:spcPts val="0"/>
              </a:spcBef>
              <a:spcAft>
                <a:spcPts val="0"/>
              </a:spcAft>
              <a:buSzPts val="2400"/>
              <a:buFont typeface="Teko"/>
              <a:buNone/>
              <a:defRPr sz="2400">
                <a:latin typeface="Teko"/>
                <a:ea typeface="Teko"/>
                <a:cs typeface="Teko"/>
                <a:sym typeface="Teko"/>
              </a:defRPr>
            </a:lvl2pPr>
            <a:lvl3pPr lvl="2" algn="ctr" rtl="0">
              <a:spcBef>
                <a:spcPts val="0"/>
              </a:spcBef>
              <a:spcAft>
                <a:spcPts val="0"/>
              </a:spcAft>
              <a:buSzPts val="2400"/>
              <a:buFont typeface="Teko"/>
              <a:buNone/>
              <a:defRPr sz="2400">
                <a:latin typeface="Teko"/>
                <a:ea typeface="Teko"/>
                <a:cs typeface="Teko"/>
                <a:sym typeface="Teko"/>
              </a:defRPr>
            </a:lvl3pPr>
            <a:lvl4pPr lvl="3" algn="ctr" rtl="0">
              <a:spcBef>
                <a:spcPts val="0"/>
              </a:spcBef>
              <a:spcAft>
                <a:spcPts val="0"/>
              </a:spcAft>
              <a:buSzPts val="2400"/>
              <a:buFont typeface="Teko"/>
              <a:buNone/>
              <a:defRPr sz="2400">
                <a:latin typeface="Teko"/>
                <a:ea typeface="Teko"/>
                <a:cs typeface="Teko"/>
                <a:sym typeface="Teko"/>
              </a:defRPr>
            </a:lvl4pPr>
            <a:lvl5pPr lvl="4" algn="ctr" rtl="0">
              <a:spcBef>
                <a:spcPts val="0"/>
              </a:spcBef>
              <a:spcAft>
                <a:spcPts val="0"/>
              </a:spcAft>
              <a:buSzPts val="2400"/>
              <a:buFont typeface="Teko"/>
              <a:buNone/>
              <a:defRPr sz="2400">
                <a:latin typeface="Teko"/>
                <a:ea typeface="Teko"/>
                <a:cs typeface="Teko"/>
                <a:sym typeface="Teko"/>
              </a:defRPr>
            </a:lvl5pPr>
            <a:lvl6pPr lvl="5" algn="ctr" rtl="0">
              <a:spcBef>
                <a:spcPts val="0"/>
              </a:spcBef>
              <a:spcAft>
                <a:spcPts val="0"/>
              </a:spcAft>
              <a:buSzPts val="2400"/>
              <a:buFont typeface="Teko"/>
              <a:buNone/>
              <a:defRPr sz="2400">
                <a:latin typeface="Teko"/>
                <a:ea typeface="Teko"/>
                <a:cs typeface="Teko"/>
                <a:sym typeface="Teko"/>
              </a:defRPr>
            </a:lvl6pPr>
            <a:lvl7pPr lvl="6" algn="ctr" rtl="0">
              <a:spcBef>
                <a:spcPts val="0"/>
              </a:spcBef>
              <a:spcAft>
                <a:spcPts val="0"/>
              </a:spcAft>
              <a:buSzPts val="2400"/>
              <a:buFont typeface="Teko"/>
              <a:buNone/>
              <a:defRPr sz="2400">
                <a:latin typeface="Teko"/>
                <a:ea typeface="Teko"/>
                <a:cs typeface="Teko"/>
                <a:sym typeface="Teko"/>
              </a:defRPr>
            </a:lvl7pPr>
            <a:lvl8pPr lvl="7" algn="ctr" rtl="0">
              <a:spcBef>
                <a:spcPts val="0"/>
              </a:spcBef>
              <a:spcAft>
                <a:spcPts val="0"/>
              </a:spcAft>
              <a:buSzPts val="2400"/>
              <a:buFont typeface="Teko"/>
              <a:buNone/>
              <a:defRPr sz="2400">
                <a:latin typeface="Teko"/>
                <a:ea typeface="Teko"/>
                <a:cs typeface="Teko"/>
                <a:sym typeface="Teko"/>
              </a:defRPr>
            </a:lvl8pPr>
            <a:lvl9pPr lvl="8" algn="ctr" rtl="0">
              <a:spcBef>
                <a:spcPts val="0"/>
              </a:spcBef>
              <a:spcAft>
                <a:spcPts val="0"/>
              </a:spcAft>
              <a:buSzPts val="2400"/>
              <a:buFont typeface="Teko"/>
              <a:buNone/>
              <a:defRPr sz="2400">
                <a:latin typeface="Teko"/>
                <a:ea typeface="Teko"/>
                <a:cs typeface="Teko"/>
                <a:sym typeface="Teko"/>
              </a:defRPr>
            </a:lvl9pPr>
          </a:lstStyle>
          <a:p>
            <a:endParaRPr/>
          </a:p>
        </p:txBody>
      </p:sp>
      <p:sp>
        <p:nvSpPr>
          <p:cNvPr id="22" name="Google Shape;22;p3"/>
          <p:cNvSpPr txBox="1">
            <a:spLocks noGrp="1"/>
          </p:cNvSpPr>
          <p:nvPr>
            <p:ph type="ctrTitle" idx="13"/>
          </p:nvPr>
        </p:nvSpPr>
        <p:spPr>
          <a:xfrm>
            <a:off x="4751864" y="3690375"/>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Teko"/>
              <a:buNone/>
              <a:defRPr sz="1800">
                <a:latin typeface="Teko"/>
                <a:ea typeface="Teko"/>
                <a:cs typeface="Teko"/>
                <a:sym typeface="Teko"/>
              </a:defRPr>
            </a:lvl1pPr>
            <a:lvl2pPr lvl="1" rtl="0">
              <a:spcBef>
                <a:spcPts val="0"/>
              </a:spcBef>
              <a:spcAft>
                <a:spcPts val="0"/>
              </a:spcAft>
              <a:buSzPts val="1800"/>
              <a:buFont typeface="Teko"/>
              <a:buNone/>
              <a:defRPr sz="1800">
                <a:latin typeface="Teko"/>
                <a:ea typeface="Teko"/>
                <a:cs typeface="Teko"/>
                <a:sym typeface="Teko"/>
              </a:defRPr>
            </a:lvl2pPr>
            <a:lvl3pPr lvl="2" rtl="0">
              <a:spcBef>
                <a:spcPts val="0"/>
              </a:spcBef>
              <a:spcAft>
                <a:spcPts val="0"/>
              </a:spcAft>
              <a:buSzPts val="1800"/>
              <a:buFont typeface="Teko"/>
              <a:buNone/>
              <a:defRPr sz="1800">
                <a:latin typeface="Teko"/>
                <a:ea typeface="Teko"/>
                <a:cs typeface="Teko"/>
                <a:sym typeface="Teko"/>
              </a:defRPr>
            </a:lvl3pPr>
            <a:lvl4pPr lvl="3" rtl="0">
              <a:spcBef>
                <a:spcPts val="0"/>
              </a:spcBef>
              <a:spcAft>
                <a:spcPts val="0"/>
              </a:spcAft>
              <a:buSzPts val="1800"/>
              <a:buFont typeface="Teko"/>
              <a:buNone/>
              <a:defRPr sz="1800">
                <a:latin typeface="Teko"/>
                <a:ea typeface="Teko"/>
                <a:cs typeface="Teko"/>
                <a:sym typeface="Teko"/>
              </a:defRPr>
            </a:lvl4pPr>
            <a:lvl5pPr lvl="4" rtl="0">
              <a:spcBef>
                <a:spcPts val="0"/>
              </a:spcBef>
              <a:spcAft>
                <a:spcPts val="0"/>
              </a:spcAft>
              <a:buSzPts val="1800"/>
              <a:buFont typeface="Teko"/>
              <a:buNone/>
              <a:defRPr sz="1800">
                <a:latin typeface="Teko"/>
                <a:ea typeface="Teko"/>
                <a:cs typeface="Teko"/>
                <a:sym typeface="Teko"/>
              </a:defRPr>
            </a:lvl5pPr>
            <a:lvl6pPr lvl="5" rtl="0">
              <a:spcBef>
                <a:spcPts val="0"/>
              </a:spcBef>
              <a:spcAft>
                <a:spcPts val="0"/>
              </a:spcAft>
              <a:buSzPts val="1800"/>
              <a:buFont typeface="Teko"/>
              <a:buNone/>
              <a:defRPr sz="1800">
                <a:latin typeface="Teko"/>
                <a:ea typeface="Teko"/>
                <a:cs typeface="Teko"/>
                <a:sym typeface="Teko"/>
              </a:defRPr>
            </a:lvl6pPr>
            <a:lvl7pPr lvl="6" rtl="0">
              <a:spcBef>
                <a:spcPts val="0"/>
              </a:spcBef>
              <a:spcAft>
                <a:spcPts val="0"/>
              </a:spcAft>
              <a:buSzPts val="1800"/>
              <a:buFont typeface="Teko"/>
              <a:buNone/>
              <a:defRPr sz="1800">
                <a:latin typeface="Teko"/>
                <a:ea typeface="Teko"/>
                <a:cs typeface="Teko"/>
                <a:sym typeface="Teko"/>
              </a:defRPr>
            </a:lvl7pPr>
            <a:lvl8pPr lvl="7" rtl="0">
              <a:spcBef>
                <a:spcPts val="0"/>
              </a:spcBef>
              <a:spcAft>
                <a:spcPts val="0"/>
              </a:spcAft>
              <a:buSzPts val="1800"/>
              <a:buFont typeface="Teko"/>
              <a:buNone/>
              <a:defRPr sz="1800">
                <a:latin typeface="Teko"/>
                <a:ea typeface="Teko"/>
                <a:cs typeface="Teko"/>
                <a:sym typeface="Teko"/>
              </a:defRPr>
            </a:lvl8pPr>
            <a:lvl9pPr lvl="8" rtl="0">
              <a:spcBef>
                <a:spcPts val="0"/>
              </a:spcBef>
              <a:spcAft>
                <a:spcPts val="0"/>
              </a:spcAft>
              <a:buSzPts val="1800"/>
              <a:buFont typeface="Teko"/>
              <a:buNone/>
              <a:defRPr sz="1800">
                <a:latin typeface="Teko"/>
                <a:ea typeface="Teko"/>
                <a:cs typeface="Teko"/>
                <a:sym typeface="Teko"/>
              </a:defRPr>
            </a:lvl9pPr>
          </a:lstStyle>
          <a:p>
            <a:endParaRPr/>
          </a:p>
        </p:txBody>
      </p:sp>
      <p:sp>
        <p:nvSpPr>
          <p:cNvPr id="23" name="Google Shape;23;p3"/>
          <p:cNvSpPr txBox="1">
            <a:spLocks noGrp="1"/>
          </p:cNvSpPr>
          <p:nvPr>
            <p:ph type="subTitle" idx="14"/>
          </p:nvPr>
        </p:nvSpPr>
        <p:spPr>
          <a:xfrm>
            <a:off x="4751864" y="4133531"/>
            <a:ext cx="21423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24" name="Google Shape;24;p3"/>
          <p:cNvSpPr txBox="1">
            <a:spLocks noGrp="1"/>
          </p:cNvSpPr>
          <p:nvPr>
            <p:ph type="title" idx="15" hasCustomPrompt="1"/>
          </p:nvPr>
        </p:nvSpPr>
        <p:spPr>
          <a:xfrm>
            <a:off x="4078923" y="3991382"/>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Font typeface="Teko"/>
              <a:buNone/>
              <a:defRPr sz="4800">
                <a:latin typeface="Teko"/>
                <a:ea typeface="Teko"/>
                <a:cs typeface="Teko"/>
                <a:sym typeface="Teko"/>
              </a:defRPr>
            </a:lvl1pPr>
            <a:lvl2pPr lvl="1" rtl="0">
              <a:spcBef>
                <a:spcPts val="0"/>
              </a:spcBef>
              <a:spcAft>
                <a:spcPts val="0"/>
              </a:spcAft>
              <a:buSzPts val="4800"/>
              <a:buFont typeface="Teko Medium"/>
              <a:buNone/>
              <a:defRPr sz="4800">
                <a:latin typeface="Teko Medium"/>
                <a:ea typeface="Teko Medium"/>
                <a:cs typeface="Teko Medium"/>
                <a:sym typeface="Teko Medium"/>
              </a:defRPr>
            </a:lvl2pPr>
            <a:lvl3pPr lvl="2" rtl="0">
              <a:spcBef>
                <a:spcPts val="0"/>
              </a:spcBef>
              <a:spcAft>
                <a:spcPts val="0"/>
              </a:spcAft>
              <a:buSzPts val="4800"/>
              <a:buFont typeface="Teko Medium"/>
              <a:buNone/>
              <a:defRPr sz="4800">
                <a:latin typeface="Teko Medium"/>
                <a:ea typeface="Teko Medium"/>
                <a:cs typeface="Teko Medium"/>
                <a:sym typeface="Teko Medium"/>
              </a:defRPr>
            </a:lvl3pPr>
            <a:lvl4pPr lvl="3" rtl="0">
              <a:spcBef>
                <a:spcPts val="0"/>
              </a:spcBef>
              <a:spcAft>
                <a:spcPts val="0"/>
              </a:spcAft>
              <a:buSzPts val="4800"/>
              <a:buFont typeface="Teko Medium"/>
              <a:buNone/>
              <a:defRPr sz="4800">
                <a:latin typeface="Teko Medium"/>
                <a:ea typeface="Teko Medium"/>
                <a:cs typeface="Teko Medium"/>
                <a:sym typeface="Teko Medium"/>
              </a:defRPr>
            </a:lvl4pPr>
            <a:lvl5pPr lvl="4" rtl="0">
              <a:spcBef>
                <a:spcPts val="0"/>
              </a:spcBef>
              <a:spcAft>
                <a:spcPts val="0"/>
              </a:spcAft>
              <a:buSzPts val="4800"/>
              <a:buFont typeface="Teko Medium"/>
              <a:buNone/>
              <a:defRPr sz="4800">
                <a:latin typeface="Teko Medium"/>
                <a:ea typeface="Teko Medium"/>
                <a:cs typeface="Teko Medium"/>
                <a:sym typeface="Teko Medium"/>
              </a:defRPr>
            </a:lvl5pPr>
            <a:lvl6pPr lvl="5" rtl="0">
              <a:spcBef>
                <a:spcPts val="0"/>
              </a:spcBef>
              <a:spcAft>
                <a:spcPts val="0"/>
              </a:spcAft>
              <a:buSzPts val="4800"/>
              <a:buFont typeface="Teko Medium"/>
              <a:buNone/>
              <a:defRPr sz="4800">
                <a:latin typeface="Teko Medium"/>
                <a:ea typeface="Teko Medium"/>
                <a:cs typeface="Teko Medium"/>
                <a:sym typeface="Teko Medium"/>
              </a:defRPr>
            </a:lvl6pPr>
            <a:lvl7pPr lvl="6" rtl="0">
              <a:spcBef>
                <a:spcPts val="0"/>
              </a:spcBef>
              <a:spcAft>
                <a:spcPts val="0"/>
              </a:spcAft>
              <a:buSzPts val="4800"/>
              <a:buFont typeface="Teko Medium"/>
              <a:buNone/>
              <a:defRPr sz="4800">
                <a:latin typeface="Teko Medium"/>
                <a:ea typeface="Teko Medium"/>
                <a:cs typeface="Teko Medium"/>
                <a:sym typeface="Teko Medium"/>
              </a:defRPr>
            </a:lvl7pPr>
            <a:lvl8pPr lvl="7" rtl="0">
              <a:spcBef>
                <a:spcPts val="0"/>
              </a:spcBef>
              <a:spcAft>
                <a:spcPts val="0"/>
              </a:spcAft>
              <a:buSzPts val="4800"/>
              <a:buFont typeface="Teko Medium"/>
              <a:buNone/>
              <a:defRPr sz="4800">
                <a:latin typeface="Teko Medium"/>
                <a:ea typeface="Teko Medium"/>
                <a:cs typeface="Teko Medium"/>
                <a:sym typeface="Teko Medium"/>
              </a:defRPr>
            </a:lvl8pPr>
            <a:lvl9pPr lvl="8" rtl="0">
              <a:spcBef>
                <a:spcPts val="0"/>
              </a:spcBef>
              <a:spcAft>
                <a:spcPts val="0"/>
              </a:spcAft>
              <a:buSzPts val="4800"/>
              <a:buFont typeface="Teko Medium"/>
              <a:buNone/>
              <a:defRPr sz="4800">
                <a:latin typeface="Teko Medium"/>
                <a:ea typeface="Teko Medium"/>
                <a:cs typeface="Teko Medium"/>
                <a:sym typeface="Teko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design">
  <p:cSld name="CUSTOM_15">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6"/>
          <p:cNvSpPr txBox="1">
            <a:spLocks noGrp="1"/>
          </p:cNvSpPr>
          <p:nvPr>
            <p:ph type="ctrTitle"/>
          </p:nvPr>
        </p:nvSpPr>
        <p:spPr>
          <a:xfrm>
            <a:off x="1964850" y="-53629"/>
            <a:ext cx="5214300" cy="946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Teko"/>
              <a:buNone/>
              <a:defRPr sz="2400">
                <a:latin typeface="Teko"/>
                <a:ea typeface="Teko"/>
                <a:cs typeface="Teko"/>
                <a:sym typeface="Teko"/>
              </a:defRPr>
            </a:lvl1pPr>
            <a:lvl2pPr lvl="1" algn="r" rtl="0">
              <a:spcBef>
                <a:spcPts val="0"/>
              </a:spcBef>
              <a:spcAft>
                <a:spcPts val="0"/>
              </a:spcAft>
              <a:buSzPts val="2400"/>
              <a:buFont typeface="Teko"/>
              <a:buNone/>
              <a:defRPr sz="2400">
                <a:latin typeface="Teko"/>
                <a:ea typeface="Teko"/>
                <a:cs typeface="Teko"/>
                <a:sym typeface="Teko"/>
              </a:defRPr>
            </a:lvl2pPr>
            <a:lvl3pPr lvl="2" algn="r" rtl="0">
              <a:spcBef>
                <a:spcPts val="0"/>
              </a:spcBef>
              <a:spcAft>
                <a:spcPts val="0"/>
              </a:spcAft>
              <a:buSzPts val="2400"/>
              <a:buFont typeface="Teko"/>
              <a:buNone/>
              <a:defRPr sz="2400">
                <a:latin typeface="Teko"/>
                <a:ea typeface="Teko"/>
                <a:cs typeface="Teko"/>
                <a:sym typeface="Teko"/>
              </a:defRPr>
            </a:lvl3pPr>
            <a:lvl4pPr lvl="3" algn="r" rtl="0">
              <a:spcBef>
                <a:spcPts val="0"/>
              </a:spcBef>
              <a:spcAft>
                <a:spcPts val="0"/>
              </a:spcAft>
              <a:buSzPts val="2400"/>
              <a:buFont typeface="Teko"/>
              <a:buNone/>
              <a:defRPr sz="2400">
                <a:latin typeface="Teko"/>
                <a:ea typeface="Teko"/>
                <a:cs typeface="Teko"/>
                <a:sym typeface="Teko"/>
              </a:defRPr>
            </a:lvl4pPr>
            <a:lvl5pPr lvl="4" algn="r" rtl="0">
              <a:spcBef>
                <a:spcPts val="0"/>
              </a:spcBef>
              <a:spcAft>
                <a:spcPts val="0"/>
              </a:spcAft>
              <a:buSzPts val="2400"/>
              <a:buFont typeface="Teko"/>
              <a:buNone/>
              <a:defRPr sz="2400">
                <a:latin typeface="Teko"/>
                <a:ea typeface="Teko"/>
                <a:cs typeface="Teko"/>
                <a:sym typeface="Teko"/>
              </a:defRPr>
            </a:lvl5pPr>
            <a:lvl6pPr lvl="5" algn="r" rtl="0">
              <a:spcBef>
                <a:spcPts val="0"/>
              </a:spcBef>
              <a:spcAft>
                <a:spcPts val="0"/>
              </a:spcAft>
              <a:buSzPts val="2400"/>
              <a:buFont typeface="Teko"/>
              <a:buNone/>
              <a:defRPr sz="2400">
                <a:latin typeface="Teko"/>
                <a:ea typeface="Teko"/>
                <a:cs typeface="Teko"/>
                <a:sym typeface="Teko"/>
              </a:defRPr>
            </a:lvl6pPr>
            <a:lvl7pPr lvl="6" algn="r" rtl="0">
              <a:spcBef>
                <a:spcPts val="0"/>
              </a:spcBef>
              <a:spcAft>
                <a:spcPts val="0"/>
              </a:spcAft>
              <a:buSzPts val="2400"/>
              <a:buFont typeface="Teko"/>
              <a:buNone/>
              <a:defRPr sz="2400">
                <a:latin typeface="Teko"/>
                <a:ea typeface="Teko"/>
                <a:cs typeface="Teko"/>
                <a:sym typeface="Teko"/>
              </a:defRPr>
            </a:lvl7pPr>
            <a:lvl8pPr lvl="7" algn="r" rtl="0">
              <a:spcBef>
                <a:spcPts val="0"/>
              </a:spcBef>
              <a:spcAft>
                <a:spcPts val="0"/>
              </a:spcAft>
              <a:buSzPts val="2400"/>
              <a:buFont typeface="Teko"/>
              <a:buNone/>
              <a:defRPr sz="2400">
                <a:latin typeface="Teko"/>
                <a:ea typeface="Teko"/>
                <a:cs typeface="Teko"/>
                <a:sym typeface="Teko"/>
              </a:defRPr>
            </a:lvl8pPr>
            <a:lvl9pPr lvl="8" algn="r" rtl="0">
              <a:spcBef>
                <a:spcPts val="0"/>
              </a:spcBef>
              <a:spcAft>
                <a:spcPts val="0"/>
              </a:spcAft>
              <a:buSzPts val="2400"/>
              <a:buFont typeface="Teko"/>
              <a:buNone/>
              <a:defRPr sz="2400">
                <a:latin typeface="Teko"/>
                <a:ea typeface="Teko"/>
                <a:cs typeface="Teko"/>
                <a:sym typeface="Teko"/>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lumns">
  <p:cSld name="CUSTOM_17">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ctrTitle"/>
          </p:nvPr>
        </p:nvSpPr>
        <p:spPr>
          <a:xfrm>
            <a:off x="1026475" y="394186"/>
            <a:ext cx="4567800" cy="9462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Font typeface="Teko"/>
              <a:buNone/>
              <a:defRPr sz="3000">
                <a:latin typeface="Teko"/>
                <a:ea typeface="Teko"/>
                <a:cs typeface="Teko"/>
                <a:sym typeface="Teko"/>
              </a:defRPr>
            </a:lvl1pPr>
            <a:lvl2pPr lvl="1" rtl="0">
              <a:spcBef>
                <a:spcPts val="0"/>
              </a:spcBef>
              <a:spcAft>
                <a:spcPts val="0"/>
              </a:spcAft>
              <a:buSzPts val="3000"/>
              <a:buFont typeface="Teko"/>
              <a:buNone/>
              <a:defRPr sz="3000">
                <a:latin typeface="Teko"/>
                <a:ea typeface="Teko"/>
                <a:cs typeface="Teko"/>
                <a:sym typeface="Teko"/>
              </a:defRPr>
            </a:lvl2pPr>
            <a:lvl3pPr lvl="2" rtl="0">
              <a:spcBef>
                <a:spcPts val="0"/>
              </a:spcBef>
              <a:spcAft>
                <a:spcPts val="0"/>
              </a:spcAft>
              <a:buSzPts val="3000"/>
              <a:buFont typeface="Teko"/>
              <a:buNone/>
              <a:defRPr sz="3000">
                <a:latin typeface="Teko"/>
                <a:ea typeface="Teko"/>
                <a:cs typeface="Teko"/>
                <a:sym typeface="Teko"/>
              </a:defRPr>
            </a:lvl3pPr>
            <a:lvl4pPr lvl="3" rtl="0">
              <a:spcBef>
                <a:spcPts val="0"/>
              </a:spcBef>
              <a:spcAft>
                <a:spcPts val="0"/>
              </a:spcAft>
              <a:buSzPts val="3000"/>
              <a:buFont typeface="Teko"/>
              <a:buNone/>
              <a:defRPr sz="3000">
                <a:latin typeface="Teko"/>
                <a:ea typeface="Teko"/>
                <a:cs typeface="Teko"/>
                <a:sym typeface="Teko"/>
              </a:defRPr>
            </a:lvl4pPr>
            <a:lvl5pPr lvl="4" rtl="0">
              <a:spcBef>
                <a:spcPts val="0"/>
              </a:spcBef>
              <a:spcAft>
                <a:spcPts val="0"/>
              </a:spcAft>
              <a:buSzPts val="3000"/>
              <a:buFont typeface="Teko"/>
              <a:buNone/>
              <a:defRPr sz="3000">
                <a:latin typeface="Teko"/>
                <a:ea typeface="Teko"/>
                <a:cs typeface="Teko"/>
                <a:sym typeface="Teko"/>
              </a:defRPr>
            </a:lvl5pPr>
            <a:lvl6pPr lvl="5" rtl="0">
              <a:spcBef>
                <a:spcPts val="0"/>
              </a:spcBef>
              <a:spcAft>
                <a:spcPts val="0"/>
              </a:spcAft>
              <a:buSzPts val="3000"/>
              <a:buFont typeface="Teko"/>
              <a:buNone/>
              <a:defRPr sz="3000">
                <a:latin typeface="Teko"/>
                <a:ea typeface="Teko"/>
                <a:cs typeface="Teko"/>
                <a:sym typeface="Teko"/>
              </a:defRPr>
            </a:lvl6pPr>
            <a:lvl7pPr lvl="6" rtl="0">
              <a:spcBef>
                <a:spcPts val="0"/>
              </a:spcBef>
              <a:spcAft>
                <a:spcPts val="0"/>
              </a:spcAft>
              <a:buSzPts val="3000"/>
              <a:buFont typeface="Teko"/>
              <a:buNone/>
              <a:defRPr sz="3000">
                <a:latin typeface="Teko"/>
                <a:ea typeface="Teko"/>
                <a:cs typeface="Teko"/>
                <a:sym typeface="Teko"/>
              </a:defRPr>
            </a:lvl7pPr>
            <a:lvl8pPr lvl="7" rtl="0">
              <a:spcBef>
                <a:spcPts val="0"/>
              </a:spcBef>
              <a:spcAft>
                <a:spcPts val="0"/>
              </a:spcAft>
              <a:buSzPts val="3000"/>
              <a:buFont typeface="Teko"/>
              <a:buNone/>
              <a:defRPr sz="3000">
                <a:latin typeface="Teko"/>
                <a:ea typeface="Teko"/>
                <a:cs typeface="Teko"/>
                <a:sym typeface="Teko"/>
              </a:defRPr>
            </a:lvl8pPr>
            <a:lvl9pPr lvl="8" rtl="0">
              <a:spcBef>
                <a:spcPts val="0"/>
              </a:spcBef>
              <a:spcAft>
                <a:spcPts val="0"/>
              </a:spcAft>
              <a:buSzPts val="3000"/>
              <a:buFont typeface="Teko"/>
              <a:buNone/>
              <a:defRPr sz="3000">
                <a:latin typeface="Teko"/>
                <a:ea typeface="Teko"/>
                <a:cs typeface="Teko"/>
                <a:sym typeface="Teko"/>
              </a:defRPr>
            </a:lvl9pPr>
          </a:lstStyle>
          <a:p>
            <a:endParaRPr/>
          </a:p>
        </p:txBody>
      </p:sp>
      <p:sp>
        <p:nvSpPr>
          <p:cNvPr id="38" name="Google Shape;38;p8"/>
          <p:cNvSpPr txBox="1">
            <a:spLocks noGrp="1"/>
          </p:cNvSpPr>
          <p:nvPr>
            <p:ph type="subTitle" idx="1"/>
          </p:nvPr>
        </p:nvSpPr>
        <p:spPr>
          <a:xfrm>
            <a:off x="1026475" y="1654475"/>
            <a:ext cx="3142200" cy="11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39" name="Google Shape;39;p8"/>
          <p:cNvSpPr txBox="1">
            <a:spLocks noGrp="1"/>
          </p:cNvSpPr>
          <p:nvPr>
            <p:ph type="subTitle" idx="2"/>
          </p:nvPr>
        </p:nvSpPr>
        <p:spPr>
          <a:xfrm>
            <a:off x="5386268" y="3114715"/>
            <a:ext cx="27972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FFFFFF"/>
              </a:buClr>
              <a:buSzPts val="1000"/>
              <a:buNone/>
              <a:defRPr sz="1000">
                <a:solidFill>
                  <a:srgbClr val="FFFFFF"/>
                </a:solidFill>
              </a:defRPr>
            </a:lvl1pPr>
            <a:lvl2pPr lvl="1" algn="r" rtl="0">
              <a:lnSpc>
                <a:spcPct val="100000"/>
              </a:lnSpc>
              <a:spcBef>
                <a:spcPts val="0"/>
              </a:spcBef>
              <a:spcAft>
                <a:spcPts val="0"/>
              </a:spcAft>
              <a:buClr>
                <a:srgbClr val="FFFFFF"/>
              </a:buClr>
              <a:buSzPts val="1000"/>
              <a:buNone/>
              <a:defRPr sz="1000">
                <a:solidFill>
                  <a:srgbClr val="FFFFFF"/>
                </a:solidFill>
              </a:defRPr>
            </a:lvl2pPr>
            <a:lvl3pPr lvl="2" algn="r" rtl="0">
              <a:lnSpc>
                <a:spcPct val="100000"/>
              </a:lnSpc>
              <a:spcBef>
                <a:spcPts val="0"/>
              </a:spcBef>
              <a:spcAft>
                <a:spcPts val="0"/>
              </a:spcAft>
              <a:buClr>
                <a:srgbClr val="FFFFFF"/>
              </a:buClr>
              <a:buSzPts val="1000"/>
              <a:buNone/>
              <a:defRPr sz="1000">
                <a:solidFill>
                  <a:srgbClr val="FFFFFF"/>
                </a:solidFill>
              </a:defRPr>
            </a:lvl3pPr>
            <a:lvl4pPr lvl="3" algn="r" rtl="0">
              <a:lnSpc>
                <a:spcPct val="100000"/>
              </a:lnSpc>
              <a:spcBef>
                <a:spcPts val="0"/>
              </a:spcBef>
              <a:spcAft>
                <a:spcPts val="0"/>
              </a:spcAft>
              <a:buClr>
                <a:srgbClr val="FFFFFF"/>
              </a:buClr>
              <a:buSzPts val="1000"/>
              <a:buNone/>
              <a:defRPr sz="1000">
                <a:solidFill>
                  <a:srgbClr val="FFFFFF"/>
                </a:solidFill>
              </a:defRPr>
            </a:lvl4pPr>
            <a:lvl5pPr lvl="4" algn="r" rtl="0">
              <a:lnSpc>
                <a:spcPct val="100000"/>
              </a:lnSpc>
              <a:spcBef>
                <a:spcPts val="0"/>
              </a:spcBef>
              <a:spcAft>
                <a:spcPts val="0"/>
              </a:spcAft>
              <a:buClr>
                <a:srgbClr val="FFFFFF"/>
              </a:buClr>
              <a:buSzPts val="1000"/>
              <a:buNone/>
              <a:defRPr sz="1000">
                <a:solidFill>
                  <a:srgbClr val="FFFFFF"/>
                </a:solidFill>
              </a:defRPr>
            </a:lvl5pPr>
            <a:lvl6pPr lvl="5" algn="r" rtl="0">
              <a:lnSpc>
                <a:spcPct val="100000"/>
              </a:lnSpc>
              <a:spcBef>
                <a:spcPts val="0"/>
              </a:spcBef>
              <a:spcAft>
                <a:spcPts val="0"/>
              </a:spcAft>
              <a:buClr>
                <a:srgbClr val="FFFFFF"/>
              </a:buClr>
              <a:buSzPts val="1000"/>
              <a:buNone/>
              <a:defRPr sz="1000">
                <a:solidFill>
                  <a:srgbClr val="FFFFFF"/>
                </a:solidFill>
              </a:defRPr>
            </a:lvl6pPr>
            <a:lvl7pPr lvl="6" algn="r" rtl="0">
              <a:lnSpc>
                <a:spcPct val="100000"/>
              </a:lnSpc>
              <a:spcBef>
                <a:spcPts val="0"/>
              </a:spcBef>
              <a:spcAft>
                <a:spcPts val="0"/>
              </a:spcAft>
              <a:buClr>
                <a:srgbClr val="FFFFFF"/>
              </a:buClr>
              <a:buSzPts val="1000"/>
              <a:buNone/>
              <a:defRPr sz="1000">
                <a:solidFill>
                  <a:srgbClr val="FFFFFF"/>
                </a:solidFill>
              </a:defRPr>
            </a:lvl7pPr>
            <a:lvl8pPr lvl="7" algn="r" rtl="0">
              <a:lnSpc>
                <a:spcPct val="100000"/>
              </a:lnSpc>
              <a:spcBef>
                <a:spcPts val="0"/>
              </a:spcBef>
              <a:spcAft>
                <a:spcPts val="0"/>
              </a:spcAft>
              <a:buClr>
                <a:srgbClr val="FFFFFF"/>
              </a:buClr>
              <a:buSzPts val="1000"/>
              <a:buNone/>
              <a:defRPr sz="1000">
                <a:solidFill>
                  <a:srgbClr val="FFFFFF"/>
                </a:solidFill>
              </a:defRPr>
            </a:lvl8pPr>
            <a:lvl9pPr lvl="8" algn="r"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40" name="Google Shape;40;p8"/>
          <p:cNvSpPr txBox="1">
            <a:spLocks noGrp="1"/>
          </p:cNvSpPr>
          <p:nvPr>
            <p:ph type="ctrTitle" idx="3"/>
          </p:nvPr>
        </p:nvSpPr>
        <p:spPr>
          <a:xfrm>
            <a:off x="3596168" y="1850075"/>
            <a:ext cx="4587300" cy="9462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3000"/>
              <a:buFont typeface="Teko"/>
              <a:buNone/>
              <a:defRPr sz="3000">
                <a:solidFill>
                  <a:srgbClr val="FFFFFF"/>
                </a:solidFill>
                <a:latin typeface="Teko"/>
                <a:ea typeface="Teko"/>
                <a:cs typeface="Teko"/>
                <a:sym typeface="Teko"/>
              </a:defRPr>
            </a:lvl1pPr>
            <a:lvl2pPr lvl="1" algn="r" rtl="0">
              <a:spcBef>
                <a:spcPts val="0"/>
              </a:spcBef>
              <a:spcAft>
                <a:spcPts val="0"/>
              </a:spcAft>
              <a:buClr>
                <a:srgbClr val="FFFFFF"/>
              </a:buClr>
              <a:buSzPts val="3000"/>
              <a:buFont typeface="Teko"/>
              <a:buNone/>
              <a:defRPr sz="3000">
                <a:solidFill>
                  <a:srgbClr val="FFFFFF"/>
                </a:solidFill>
                <a:latin typeface="Teko"/>
                <a:ea typeface="Teko"/>
                <a:cs typeface="Teko"/>
                <a:sym typeface="Teko"/>
              </a:defRPr>
            </a:lvl2pPr>
            <a:lvl3pPr lvl="2" algn="r" rtl="0">
              <a:spcBef>
                <a:spcPts val="0"/>
              </a:spcBef>
              <a:spcAft>
                <a:spcPts val="0"/>
              </a:spcAft>
              <a:buClr>
                <a:srgbClr val="FFFFFF"/>
              </a:buClr>
              <a:buSzPts val="3000"/>
              <a:buFont typeface="Teko"/>
              <a:buNone/>
              <a:defRPr sz="3000">
                <a:solidFill>
                  <a:srgbClr val="FFFFFF"/>
                </a:solidFill>
                <a:latin typeface="Teko"/>
                <a:ea typeface="Teko"/>
                <a:cs typeface="Teko"/>
                <a:sym typeface="Teko"/>
              </a:defRPr>
            </a:lvl3pPr>
            <a:lvl4pPr lvl="3" algn="r" rtl="0">
              <a:spcBef>
                <a:spcPts val="0"/>
              </a:spcBef>
              <a:spcAft>
                <a:spcPts val="0"/>
              </a:spcAft>
              <a:buClr>
                <a:srgbClr val="FFFFFF"/>
              </a:buClr>
              <a:buSzPts val="3000"/>
              <a:buFont typeface="Teko"/>
              <a:buNone/>
              <a:defRPr sz="3000">
                <a:solidFill>
                  <a:srgbClr val="FFFFFF"/>
                </a:solidFill>
                <a:latin typeface="Teko"/>
                <a:ea typeface="Teko"/>
                <a:cs typeface="Teko"/>
                <a:sym typeface="Teko"/>
              </a:defRPr>
            </a:lvl4pPr>
            <a:lvl5pPr lvl="4" algn="r" rtl="0">
              <a:spcBef>
                <a:spcPts val="0"/>
              </a:spcBef>
              <a:spcAft>
                <a:spcPts val="0"/>
              </a:spcAft>
              <a:buClr>
                <a:srgbClr val="FFFFFF"/>
              </a:buClr>
              <a:buSzPts val="3000"/>
              <a:buFont typeface="Teko"/>
              <a:buNone/>
              <a:defRPr sz="3000">
                <a:solidFill>
                  <a:srgbClr val="FFFFFF"/>
                </a:solidFill>
                <a:latin typeface="Teko"/>
                <a:ea typeface="Teko"/>
                <a:cs typeface="Teko"/>
                <a:sym typeface="Teko"/>
              </a:defRPr>
            </a:lvl5pPr>
            <a:lvl6pPr lvl="5" algn="r" rtl="0">
              <a:spcBef>
                <a:spcPts val="0"/>
              </a:spcBef>
              <a:spcAft>
                <a:spcPts val="0"/>
              </a:spcAft>
              <a:buClr>
                <a:srgbClr val="FFFFFF"/>
              </a:buClr>
              <a:buSzPts val="3000"/>
              <a:buFont typeface="Teko"/>
              <a:buNone/>
              <a:defRPr sz="3000">
                <a:solidFill>
                  <a:srgbClr val="FFFFFF"/>
                </a:solidFill>
                <a:latin typeface="Teko"/>
                <a:ea typeface="Teko"/>
                <a:cs typeface="Teko"/>
                <a:sym typeface="Teko"/>
              </a:defRPr>
            </a:lvl6pPr>
            <a:lvl7pPr lvl="6" algn="r" rtl="0">
              <a:spcBef>
                <a:spcPts val="0"/>
              </a:spcBef>
              <a:spcAft>
                <a:spcPts val="0"/>
              </a:spcAft>
              <a:buClr>
                <a:srgbClr val="FFFFFF"/>
              </a:buClr>
              <a:buSzPts val="3000"/>
              <a:buFont typeface="Teko"/>
              <a:buNone/>
              <a:defRPr sz="3000">
                <a:solidFill>
                  <a:srgbClr val="FFFFFF"/>
                </a:solidFill>
                <a:latin typeface="Teko"/>
                <a:ea typeface="Teko"/>
                <a:cs typeface="Teko"/>
                <a:sym typeface="Teko"/>
              </a:defRPr>
            </a:lvl7pPr>
            <a:lvl8pPr lvl="7" algn="r" rtl="0">
              <a:spcBef>
                <a:spcPts val="0"/>
              </a:spcBef>
              <a:spcAft>
                <a:spcPts val="0"/>
              </a:spcAft>
              <a:buClr>
                <a:srgbClr val="FFFFFF"/>
              </a:buClr>
              <a:buSzPts val="3000"/>
              <a:buFont typeface="Teko"/>
              <a:buNone/>
              <a:defRPr sz="3000">
                <a:solidFill>
                  <a:srgbClr val="FFFFFF"/>
                </a:solidFill>
                <a:latin typeface="Teko"/>
                <a:ea typeface="Teko"/>
                <a:cs typeface="Teko"/>
                <a:sym typeface="Teko"/>
              </a:defRPr>
            </a:lvl8pPr>
            <a:lvl9pPr lvl="8" algn="r" rtl="0">
              <a:spcBef>
                <a:spcPts val="0"/>
              </a:spcBef>
              <a:spcAft>
                <a:spcPts val="0"/>
              </a:spcAft>
              <a:buClr>
                <a:srgbClr val="FFFFFF"/>
              </a:buClr>
              <a:buSzPts val="3000"/>
              <a:buFont typeface="Teko"/>
              <a:buNone/>
              <a:defRPr sz="3000">
                <a:solidFill>
                  <a:srgbClr val="FFFFFF"/>
                </a:solidFill>
                <a:latin typeface="Teko"/>
                <a:ea typeface="Teko"/>
                <a:cs typeface="Teko"/>
                <a:sym typeface="Teko"/>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text 4">
  <p:cSld name="CUSTOM_16_1">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9"/>
          <p:cNvSpPr txBox="1">
            <a:spLocks noGrp="1"/>
          </p:cNvSpPr>
          <p:nvPr>
            <p:ph type="title"/>
          </p:nvPr>
        </p:nvSpPr>
        <p:spPr>
          <a:xfrm>
            <a:off x="5243609" y="2259300"/>
            <a:ext cx="2797200" cy="6249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None/>
              <a:defRPr sz="3000">
                <a:latin typeface="Teko"/>
                <a:ea typeface="Teko"/>
                <a:cs typeface="Teko"/>
                <a:sym typeface="Teko"/>
              </a:defRPr>
            </a:lvl1pPr>
            <a:lvl2pPr lvl="1" rtl="0">
              <a:spcBef>
                <a:spcPts val="0"/>
              </a:spcBef>
              <a:spcAft>
                <a:spcPts val="0"/>
              </a:spcAft>
              <a:buNone/>
              <a:defRPr sz="2400">
                <a:latin typeface="Teko Light"/>
                <a:ea typeface="Teko Light"/>
                <a:cs typeface="Teko Light"/>
                <a:sym typeface="Teko Light"/>
              </a:defRPr>
            </a:lvl2pPr>
            <a:lvl3pPr lvl="2" rtl="0">
              <a:spcBef>
                <a:spcPts val="0"/>
              </a:spcBef>
              <a:spcAft>
                <a:spcPts val="0"/>
              </a:spcAft>
              <a:buNone/>
              <a:defRPr sz="2400">
                <a:latin typeface="Teko Light"/>
                <a:ea typeface="Teko Light"/>
                <a:cs typeface="Teko Light"/>
                <a:sym typeface="Teko Light"/>
              </a:defRPr>
            </a:lvl3pPr>
            <a:lvl4pPr lvl="3" rtl="0">
              <a:spcBef>
                <a:spcPts val="0"/>
              </a:spcBef>
              <a:spcAft>
                <a:spcPts val="0"/>
              </a:spcAft>
              <a:buNone/>
              <a:defRPr sz="2400">
                <a:latin typeface="Teko Light"/>
                <a:ea typeface="Teko Light"/>
                <a:cs typeface="Teko Light"/>
                <a:sym typeface="Teko Light"/>
              </a:defRPr>
            </a:lvl4pPr>
            <a:lvl5pPr lvl="4" rtl="0">
              <a:spcBef>
                <a:spcPts val="0"/>
              </a:spcBef>
              <a:spcAft>
                <a:spcPts val="0"/>
              </a:spcAft>
              <a:buNone/>
              <a:defRPr sz="2400">
                <a:latin typeface="Teko Light"/>
                <a:ea typeface="Teko Light"/>
                <a:cs typeface="Teko Light"/>
                <a:sym typeface="Teko Light"/>
              </a:defRPr>
            </a:lvl5pPr>
            <a:lvl6pPr lvl="5" rtl="0">
              <a:spcBef>
                <a:spcPts val="0"/>
              </a:spcBef>
              <a:spcAft>
                <a:spcPts val="0"/>
              </a:spcAft>
              <a:buNone/>
              <a:defRPr sz="2400">
                <a:latin typeface="Teko Light"/>
                <a:ea typeface="Teko Light"/>
                <a:cs typeface="Teko Light"/>
                <a:sym typeface="Teko Light"/>
              </a:defRPr>
            </a:lvl6pPr>
            <a:lvl7pPr lvl="6" rtl="0">
              <a:spcBef>
                <a:spcPts val="0"/>
              </a:spcBef>
              <a:spcAft>
                <a:spcPts val="0"/>
              </a:spcAft>
              <a:buNone/>
              <a:defRPr sz="2400">
                <a:latin typeface="Teko Light"/>
                <a:ea typeface="Teko Light"/>
                <a:cs typeface="Teko Light"/>
                <a:sym typeface="Teko Light"/>
              </a:defRPr>
            </a:lvl7pPr>
            <a:lvl8pPr lvl="7" rtl="0">
              <a:spcBef>
                <a:spcPts val="0"/>
              </a:spcBef>
              <a:spcAft>
                <a:spcPts val="0"/>
              </a:spcAft>
              <a:buNone/>
              <a:defRPr sz="2400">
                <a:latin typeface="Teko Light"/>
                <a:ea typeface="Teko Light"/>
                <a:cs typeface="Teko Light"/>
                <a:sym typeface="Teko Light"/>
              </a:defRPr>
            </a:lvl8pPr>
            <a:lvl9pPr lvl="8" rtl="0">
              <a:spcBef>
                <a:spcPts val="0"/>
              </a:spcBef>
              <a:spcAft>
                <a:spcPts val="0"/>
              </a:spcAft>
              <a:buNone/>
              <a:defRPr sz="2400">
                <a:latin typeface="Teko Light"/>
                <a:ea typeface="Teko Light"/>
                <a:cs typeface="Teko Light"/>
                <a:sym typeface="Teko Light"/>
              </a:defRPr>
            </a:lvl9pPr>
          </a:lstStyle>
          <a:p>
            <a:endParaRPr/>
          </a:p>
        </p:txBody>
      </p:sp>
      <p:sp>
        <p:nvSpPr>
          <p:cNvPr id="43" name="Google Shape;43;p9"/>
          <p:cNvSpPr txBox="1">
            <a:spLocks noGrp="1"/>
          </p:cNvSpPr>
          <p:nvPr>
            <p:ph type="subTitle" idx="1"/>
          </p:nvPr>
        </p:nvSpPr>
        <p:spPr>
          <a:xfrm>
            <a:off x="671387" y="1951650"/>
            <a:ext cx="3012300" cy="7830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1000"/>
            </a:lvl1pPr>
            <a:lvl2pPr lvl="1" algn="r" rtl="0">
              <a:spcBef>
                <a:spcPts val="1600"/>
              </a:spcBef>
              <a:spcAft>
                <a:spcPts val="0"/>
              </a:spcAft>
              <a:buNone/>
              <a:defRPr sz="1000"/>
            </a:lvl2pPr>
            <a:lvl3pPr lvl="2" algn="r" rtl="0">
              <a:spcBef>
                <a:spcPts val="1600"/>
              </a:spcBef>
              <a:spcAft>
                <a:spcPts val="0"/>
              </a:spcAft>
              <a:buNone/>
              <a:defRPr sz="1000"/>
            </a:lvl3pPr>
            <a:lvl4pPr lvl="3" algn="r" rtl="0">
              <a:spcBef>
                <a:spcPts val="1600"/>
              </a:spcBef>
              <a:spcAft>
                <a:spcPts val="0"/>
              </a:spcAft>
              <a:buNone/>
              <a:defRPr sz="1000"/>
            </a:lvl4pPr>
            <a:lvl5pPr lvl="4" algn="r" rtl="0">
              <a:spcBef>
                <a:spcPts val="1600"/>
              </a:spcBef>
              <a:spcAft>
                <a:spcPts val="0"/>
              </a:spcAft>
              <a:buNone/>
              <a:defRPr sz="1000"/>
            </a:lvl5pPr>
            <a:lvl6pPr lvl="5" algn="r" rtl="0">
              <a:spcBef>
                <a:spcPts val="1600"/>
              </a:spcBef>
              <a:spcAft>
                <a:spcPts val="0"/>
              </a:spcAft>
              <a:buNone/>
              <a:defRPr sz="1000"/>
            </a:lvl6pPr>
            <a:lvl7pPr lvl="6" algn="r" rtl="0">
              <a:spcBef>
                <a:spcPts val="1600"/>
              </a:spcBef>
              <a:spcAft>
                <a:spcPts val="0"/>
              </a:spcAft>
              <a:buNone/>
              <a:defRPr sz="1000"/>
            </a:lvl7pPr>
            <a:lvl8pPr lvl="7" algn="r" rtl="0">
              <a:spcBef>
                <a:spcPts val="1600"/>
              </a:spcBef>
              <a:spcAft>
                <a:spcPts val="0"/>
              </a:spcAft>
              <a:buNone/>
              <a:defRPr sz="1000"/>
            </a:lvl8pPr>
            <a:lvl9pPr lvl="8" algn="r" rtl="0">
              <a:spcBef>
                <a:spcPts val="1600"/>
              </a:spcBef>
              <a:spcAft>
                <a:spcPts val="1600"/>
              </a:spcAft>
              <a:buNone/>
              <a:defRPr sz="10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our columns">
  <p:cSld name="CUSTOM_18">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10"/>
          <p:cNvSpPr txBox="1">
            <a:spLocks noGrp="1"/>
          </p:cNvSpPr>
          <p:nvPr>
            <p:ph type="ctrTitle"/>
          </p:nvPr>
        </p:nvSpPr>
        <p:spPr>
          <a:xfrm>
            <a:off x="3106091" y="-59257"/>
            <a:ext cx="2938500" cy="946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Teko"/>
              <a:buNone/>
              <a:defRPr sz="2400">
                <a:latin typeface="Teko"/>
                <a:ea typeface="Teko"/>
                <a:cs typeface="Teko"/>
                <a:sym typeface="Teko"/>
              </a:defRPr>
            </a:lvl1pPr>
            <a:lvl2pPr lvl="1" algn="r" rtl="0">
              <a:spcBef>
                <a:spcPts val="0"/>
              </a:spcBef>
              <a:spcAft>
                <a:spcPts val="0"/>
              </a:spcAft>
              <a:buSzPts val="2400"/>
              <a:buFont typeface="Teko"/>
              <a:buNone/>
              <a:defRPr sz="2400">
                <a:latin typeface="Teko"/>
                <a:ea typeface="Teko"/>
                <a:cs typeface="Teko"/>
                <a:sym typeface="Teko"/>
              </a:defRPr>
            </a:lvl2pPr>
            <a:lvl3pPr lvl="2" algn="r" rtl="0">
              <a:spcBef>
                <a:spcPts val="0"/>
              </a:spcBef>
              <a:spcAft>
                <a:spcPts val="0"/>
              </a:spcAft>
              <a:buSzPts val="2400"/>
              <a:buFont typeface="Teko"/>
              <a:buNone/>
              <a:defRPr sz="2400">
                <a:latin typeface="Teko"/>
                <a:ea typeface="Teko"/>
                <a:cs typeface="Teko"/>
                <a:sym typeface="Teko"/>
              </a:defRPr>
            </a:lvl3pPr>
            <a:lvl4pPr lvl="3" algn="r" rtl="0">
              <a:spcBef>
                <a:spcPts val="0"/>
              </a:spcBef>
              <a:spcAft>
                <a:spcPts val="0"/>
              </a:spcAft>
              <a:buSzPts val="2400"/>
              <a:buFont typeface="Teko"/>
              <a:buNone/>
              <a:defRPr sz="2400">
                <a:latin typeface="Teko"/>
                <a:ea typeface="Teko"/>
                <a:cs typeface="Teko"/>
                <a:sym typeface="Teko"/>
              </a:defRPr>
            </a:lvl4pPr>
            <a:lvl5pPr lvl="4" algn="r" rtl="0">
              <a:spcBef>
                <a:spcPts val="0"/>
              </a:spcBef>
              <a:spcAft>
                <a:spcPts val="0"/>
              </a:spcAft>
              <a:buSzPts val="2400"/>
              <a:buFont typeface="Teko"/>
              <a:buNone/>
              <a:defRPr sz="2400">
                <a:latin typeface="Teko"/>
                <a:ea typeface="Teko"/>
                <a:cs typeface="Teko"/>
                <a:sym typeface="Teko"/>
              </a:defRPr>
            </a:lvl5pPr>
            <a:lvl6pPr lvl="5" algn="r" rtl="0">
              <a:spcBef>
                <a:spcPts val="0"/>
              </a:spcBef>
              <a:spcAft>
                <a:spcPts val="0"/>
              </a:spcAft>
              <a:buSzPts val="2400"/>
              <a:buFont typeface="Teko"/>
              <a:buNone/>
              <a:defRPr sz="2400">
                <a:latin typeface="Teko"/>
                <a:ea typeface="Teko"/>
                <a:cs typeface="Teko"/>
                <a:sym typeface="Teko"/>
              </a:defRPr>
            </a:lvl6pPr>
            <a:lvl7pPr lvl="6" algn="r" rtl="0">
              <a:spcBef>
                <a:spcPts val="0"/>
              </a:spcBef>
              <a:spcAft>
                <a:spcPts val="0"/>
              </a:spcAft>
              <a:buSzPts val="2400"/>
              <a:buFont typeface="Teko"/>
              <a:buNone/>
              <a:defRPr sz="2400">
                <a:latin typeface="Teko"/>
                <a:ea typeface="Teko"/>
                <a:cs typeface="Teko"/>
                <a:sym typeface="Teko"/>
              </a:defRPr>
            </a:lvl7pPr>
            <a:lvl8pPr lvl="7" algn="r" rtl="0">
              <a:spcBef>
                <a:spcPts val="0"/>
              </a:spcBef>
              <a:spcAft>
                <a:spcPts val="0"/>
              </a:spcAft>
              <a:buSzPts val="2400"/>
              <a:buFont typeface="Teko"/>
              <a:buNone/>
              <a:defRPr sz="2400">
                <a:latin typeface="Teko"/>
                <a:ea typeface="Teko"/>
                <a:cs typeface="Teko"/>
                <a:sym typeface="Teko"/>
              </a:defRPr>
            </a:lvl8pPr>
            <a:lvl9pPr lvl="8" algn="r" rtl="0">
              <a:spcBef>
                <a:spcPts val="0"/>
              </a:spcBef>
              <a:spcAft>
                <a:spcPts val="0"/>
              </a:spcAft>
              <a:buSzPts val="2400"/>
              <a:buFont typeface="Teko"/>
              <a:buNone/>
              <a:defRPr sz="2400">
                <a:latin typeface="Teko"/>
                <a:ea typeface="Teko"/>
                <a:cs typeface="Teko"/>
                <a:sym typeface="Teko"/>
              </a:defRPr>
            </a:lvl9pPr>
          </a:lstStyle>
          <a:p>
            <a:endParaRPr/>
          </a:p>
        </p:txBody>
      </p:sp>
      <p:sp>
        <p:nvSpPr>
          <p:cNvPr id="46" name="Google Shape;46;p10"/>
          <p:cNvSpPr txBox="1">
            <a:spLocks noGrp="1"/>
          </p:cNvSpPr>
          <p:nvPr>
            <p:ph type="ctrTitle" idx="2"/>
          </p:nvPr>
        </p:nvSpPr>
        <p:spPr>
          <a:xfrm>
            <a:off x="504913" y="3206550"/>
            <a:ext cx="1881300" cy="6447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SzPts val="1800"/>
              <a:buFont typeface="Teko Medium"/>
              <a:buNone/>
              <a:defRPr sz="1800">
                <a:latin typeface="Teko Medium"/>
                <a:ea typeface="Teko Medium"/>
                <a:cs typeface="Teko Medium"/>
                <a:sym typeface="Teko Medium"/>
              </a:defRPr>
            </a:lvl1pPr>
            <a:lvl2pPr lvl="1" algn="r" rtl="0">
              <a:spcBef>
                <a:spcPts val="0"/>
              </a:spcBef>
              <a:spcAft>
                <a:spcPts val="0"/>
              </a:spcAft>
              <a:buSzPts val="1800"/>
              <a:buFont typeface="Teko Medium"/>
              <a:buNone/>
              <a:defRPr sz="1800">
                <a:latin typeface="Teko Medium"/>
                <a:ea typeface="Teko Medium"/>
                <a:cs typeface="Teko Medium"/>
                <a:sym typeface="Teko Medium"/>
              </a:defRPr>
            </a:lvl2pPr>
            <a:lvl3pPr lvl="2" algn="r" rtl="0">
              <a:spcBef>
                <a:spcPts val="0"/>
              </a:spcBef>
              <a:spcAft>
                <a:spcPts val="0"/>
              </a:spcAft>
              <a:buSzPts val="1800"/>
              <a:buFont typeface="Teko Medium"/>
              <a:buNone/>
              <a:defRPr sz="1800">
                <a:latin typeface="Teko Medium"/>
                <a:ea typeface="Teko Medium"/>
                <a:cs typeface="Teko Medium"/>
                <a:sym typeface="Teko Medium"/>
              </a:defRPr>
            </a:lvl3pPr>
            <a:lvl4pPr lvl="3" algn="r" rtl="0">
              <a:spcBef>
                <a:spcPts val="0"/>
              </a:spcBef>
              <a:spcAft>
                <a:spcPts val="0"/>
              </a:spcAft>
              <a:buSzPts val="1800"/>
              <a:buFont typeface="Teko Medium"/>
              <a:buNone/>
              <a:defRPr sz="1800">
                <a:latin typeface="Teko Medium"/>
                <a:ea typeface="Teko Medium"/>
                <a:cs typeface="Teko Medium"/>
                <a:sym typeface="Teko Medium"/>
              </a:defRPr>
            </a:lvl4pPr>
            <a:lvl5pPr lvl="4" algn="r" rtl="0">
              <a:spcBef>
                <a:spcPts val="0"/>
              </a:spcBef>
              <a:spcAft>
                <a:spcPts val="0"/>
              </a:spcAft>
              <a:buSzPts val="1800"/>
              <a:buFont typeface="Teko Medium"/>
              <a:buNone/>
              <a:defRPr sz="1800">
                <a:latin typeface="Teko Medium"/>
                <a:ea typeface="Teko Medium"/>
                <a:cs typeface="Teko Medium"/>
                <a:sym typeface="Teko Medium"/>
              </a:defRPr>
            </a:lvl5pPr>
            <a:lvl6pPr lvl="5" algn="r" rtl="0">
              <a:spcBef>
                <a:spcPts val="0"/>
              </a:spcBef>
              <a:spcAft>
                <a:spcPts val="0"/>
              </a:spcAft>
              <a:buSzPts val="1800"/>
              <a:buFont typeface="Teko Medium"/>
              <a:buNone/>
              <a:defRPr sz="1800">
                <a:latin typeface="Teko Medium"/>
                <a:ea typeface="Teko Medium"/>
                <a:cs typeface="Teko Medium"/>
                <a:sym typeface="Teko Medium"/>
              </a:defRPr>
            </a:lvl6pPr>
            <a:lvl7pPr lvl="6" algn="r" rtl="0">
              <a:spcBef>
                <a:spcPts val="0"/>
              </a:spcBef>
              <a:spcAft>
                <a:spcPts val="0"/>
              </a:spcAft>
              <a:buSzPts val="1800"/>
              <a:buFont typeface="Teko Medium"/>
              <a:buNone/>
              <a:defRPr sz="1800">
                <a:latin typeface="Teko Medium"/>
                <a:ea typeface="Teko Medium"/>
                <a:cs typeface="Teko Medium"/>
                <a:sym typeface="Teko Medium"/>
              </a:defRPr>
            </a:lvl7pPr>
            <a:lvl8pPr lvl="7" algn="r" rtl="0">
              <a:spcBef>
                <a:spcPts val="0"/>
              </a:spcBef>
              <a:spcAft>
                <a:spcPts val="0"/>
              </a:spcAft>
              <a:buSzPts val="1800"/>
              <a:buFont typeface="Teko Medium"/>
              <a:buNone/>
              <a:defRPr sz="1800">
                <a:latin typeface="Teko Medium"/>
                <a:ea typeface="Teko Medium"/>
                <a:cs typeface="Teko Medium"/>
                <a:sym typeface="Teko Medium"/>
              </a:defRPr>
            </a:lvl8pPr>
            <a:lvl9pPr lvl="8" algn="r" rtl="0">
              <a:spcBef>
                <a:spcPts val="0"/>
              </a:spcBef>
              <a:spcAft>
                <a:spcPts val="0"/>
              </a:spcAft>
              <a:buSzPts val="1800"/>
              <a:buFont typeface="Teko Medium"/>
              <a:buNone/>
              <a:defRPr sz="1800">
                <a:latin typeface="Teko Medium"/>
                <a:ea typeface="Teko Medium"/>
                <a:cs typeface="Teko Medium"/>
                <a:sym typeface="Teko Medium"/>
              </a:defRPr>
            </a:lvl9pPr>
          </a:lstStyle>
          <a:p>
            <a:endParaRPr/>
          </a:p>
        </p:txBody>
      </p:sp>
      <p:sp>
        <p:nvSpPr>
          <p:cNvPr id="47" name="Google Shape;47;p10"/>
          <p:cNvSpPr txBox="1">
            <a:spLocks noGrp="1"/>
          </p:cNvSpPr>
          <p:nvPr>
            <p:ph type="subTitle" idx="1"/>
          </p:nvPr>
        </p:nvSpPr>
        <p:spPr>
          <a:xfrm>
            <a:off x="504925" y="3795900"/>
            <a:ext cx="18813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48" name="Google Shape;48;p10"/>
          <p:cNvSpPr txBox="1">
            <a:spLocks noGrp="1"/>
          </p:cNvSpPr>
          <p:nvPr>
            <p:ph type="ctrTitle" idx="3"/>
          </p:nvPr>
        </p:nvSpPr>
        <p:spPr>
          <a:xfrm>
            <a:off x="6531363" y="923712"/>
            <a:ext cx="1881300" cy="6447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Font typeface="Teko Medium"/>
              <a:buNone/>
              <a:defRPr sz="1800">
                <a:latin typeface="Teko Medium"/>
                <a:ea typeface="Teko Medium"/>
                <a:cs typeface="Teko Medium"/>
                <a:sym typeface="Teko Medium"/>
              </a:defRPr>
            </a:lvl1pPr>
            <a:lvl2pPr lvl="1" rtl="0">
              <a:spcBef>
                <a:spcPts val="0"/>
              </a:spcBef>
              <a:spcAft>
                <a:spcPts val="0"/>
              </a:spcAft>
              <a:buSzPts val="1800"/>
              <a:buFont typeface="Teko Medium"/>
              <a:buNone/>
              <a:defRPr sz="1800">
                <a:latin typeface="Teko Medium"/>
                <a:ea typeface="Teko Medium"/>
                <a:cs typeface="Teko Medium"/>
                <a:sym typeface="Teko Medium"/>
              </a:defRPr>
            </a:lvl2pPr>
            <a:lvl3pPr lvl="2" rtl="0">
              <a:spcBef>
                <a:spcPts val="0"/>
              </a:spcBef>
              <a:spcAft>
                <a:spcPts val="0"/>
              </a:spcAft>
              <a:buSzPts val="1800"/>
              <a:buFont typeface="Teko Medium"/>
              <a:buNone/>
              <a:defRPr sz="1800">
                <a:latin typeface="Teko Medium"/>
                <a:ea typeface="Teko Medium"/>
                <a:cs typeface="Teko Medium"/>
                <a:sym typeface="Teko Medium"/>
              </a:defRPr>
            </a:lvl3pPr>
            <a:lvl4pPr lvl="3" rtl="0">
              <a:spcBef>
                <a:spcPts val="0"/>
              </a:spcBef>
              <a:spcAft>
                <a:spcPts val="0"/>
              </a:spcAft>
              <a:buSzPts val="1800"/>
              <a:buFont typeface="Teko Medium"/>
              <a:buNone/>
              <a:defRPr sz="1800">
                <a:latin typeface="Teko Medium"/>
                <a:ea typeface="Teko Medium"/>
                <a:cs typeface="Teko Medium"/>
                <a:sym typeface="Teko Medium"/>
              </a:defRPr>
            </a:lvl4pPr>
            <a:lvl5pPr lvl="4" rtl="0">
              <a:spcBef>
                <a:spcPts val="0"/>
              </a:spcBef>
              <a:spcAft>
                <a:spcPts val="0"/>
              </a:spcAft>
              <a:buSzPts val="1800"/>
              <a:buFont typeface="Teko Medium"/>
              <a:buNone/>
              <a:defRPr sz="1800">
                <a:latin typeface="Teko Medium"/>
                <a:ea typeface="Teko Medium"/>
                <a:cs typeface="Teko Medium"/>
                <a:sym typeface="Teko Medium"/>
              </a:defRPr>
            </a:lvl5pPr>
            <a:lvl6pPr lvl="5" rtl="0">
              <a:spcBef>
                <a:spcPts val="0"/>
              </a:spcBef>
              <a:spcAft>
                <a:spcPts val="0"/>
              </a:spcAft>
              <a:buSzPts val="1800"/>
              <a:buFont typeface="Teko Medium"/>
              <a:buNone/>
              <a:defRPr sz="1800">
                <a:latin typeface="Teko Medium"/>
                <a:ea typeface="Teko Medium"/>
                <a:cs typeface="Teko Medium"/>
                <a:sym typeface="Teko Medium"/>
              </a:defRPr>
            </a:lvl6pPr>
            <a:lvl7pPr lvl="6" rtl="0">
              <a:spcBef>
                <a:spcPts val="0"/>
              </a:spcBef>
              <a:spcAft>
                <a:spcPts val="0"/>
              </a:spcAft>
              <a:buSzPts val="1800"/>
              <a:buFont typeface="Teko Medium"/>
              <a:buNone/>
              <a:defRPr sz="1800">
                <a:latin typeface="Teko Medium"/>
                <a:ea typeface="Teko Medium"/>
                <a:cs typeface="Teko Medium"/>
                <a:sym typeface="Teko Medium"/>
              </a:defRPr>
            </a:lvl7pPr>
            <a:lvl8pPr lvl="7" rtl="0">
              <a:spcBef>
                <a:spcPts val="0"/>
              </a:spcBef>
              <a:spcAft>
                <a:spcPts val="0"/>
              </a:spcAft>
              <a:buSzPts val="1800"/>
              <a:buFont typeface="Teko Medium"/>
              <a:buNone/>
              <a:defRPr sz="1800">
                <a:latin typeface="Teko Medium"/>
                <a:ea typeface="Teko Medium"/>
                <a:cs typeface="Teko Medium"/>
                <a:sym typeface="Teko Medium"/>
              </a:defRPr>
            </a:lvl8pPr>
            <a:lvl9pPr lvl="8" rtl="0">
              <a:spcBef>
                <a:spcPts val="0"/>
              </a:spcBef>
              <a:spcAft>
                <a:spcPts val="0"/>
              </a:spcAft>
              <a:buSzPts val="1800"/>
              <a:buFont typeface="Teko Medium"/>
              <a:buNone/>
              <a:defRPr sz="1800">
                <a:latin typeface="Teko Medium"/>
                <a:ea typeface="Teko Medium"/>
                <a:cs typeface="Teko Medium"/>
                <a:sym typeface="Teko Medium"/>
              </a:defRPr>
            </a:lvl9pPr>
          </a:lstStyle>
          <a:p>
            <a:endParaRPr/>
          </a:p>
        </p:txBody>
      </p:sp>
      <p:sp>
        <p:nvSpPr>
          <p:cNvPr id="49" name="Google Shape;49;p10"/>
          <p:cNvSpPr txBox="1">
            <a:spLocks noGrp="1"/>
          </p:cNvSpPr>
          <p:nvPr>
            <p:ph type="subTitle" idx="4"/>
          </p:nvPr>
        </p:nvSpPr>
        <p:spPr>
          <a:xfrm>
            <a:off x="6531375" y="1513062"/>
            <a:ext cx="1881300" cy="11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50" name="Google Shape;50;p10"/>
          <p:cNvSpPr txBox="1">
            <a:spLocks noGrp="1"/>
          </p:cNvSpPr>
          <p:nvPr>
            <p:ph type="ctrTitle" idx="5"/>
          </p:nvPr>
        </p:nvSpPr>
        <p:spPr>
          <a:xfrm>
            <a:off x="6531350" y="2779787"/>
            <a:ext cx="1881300" cy="6447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Font typeface="Teko Medium"/>
              <a:buNone/>
              <a:defRPr sz="1800">
                <a:latin typeface="Teko Medium"/>
                <a:ea typeface="Teko Medium"/>
                <a:cs typeface="Teko Medium"/>
                <a:sym typeface="Teko Medium"/>
              </a:defRPr>
            </a:lvl1pPr>
            <a:lvl2pPr lvl="1" rtl="0">
              <a:spcBef>
                <a:spcPts val="0"/>
              </a:spcBef>
              <a:spcAft>
                <a:spcPts val="0"/>
              </a:spcAft>
              <a:buSzPts val="1800"/>
              <a:buFont typeface="Teko Medium"/>
              <a:buNone/>
              <a:defRPr sz="1800">
                <a:latin typeface="Teko Medium"/>
                <a:ea typeface="Teko Medium"/>
                <a:cs typeface="Teko Medium"/>
                <a:sym typeface="Teko Medium"/>
              </a:defRPr>
            </a:lvl2pPr>
            <a:lvl3pPr lvl="2" rtl="0">
              <a:spcBef>
                <a:spcPts val="0"/>
              </a:spcBef>
              <a:spcAft>
                <a:spcPts val="0"/>
              </a:spcAft>
              <a:buSzPts val="1800"/>
              <a:buFont typeface="Teko Medium"/>
              <a:buNone/>
              <a:defRPr sz="1800">
                <a:latin typeface="Teko Medium"/>
                <a:ea typeface="Teko Medium"/>
                <a:cs typeface="Teko Medium"/>
                <a:sym typeface="Teko Medium"/>
              </a:defRPr>
            </a:lvl3pPr>
            <a:lvl4pPr lvl="3" rtl="0">
              <a:spcBef>
                <a:spcPts val="0"/>
              </a:spcBef>
              <a:spcAft>
                <a:spcPts val="0"/>
              </a:spcAft>
              <a:buSzPts val="1800"/>
              <a:buFont typeface="Teko Medium"/>
              <a:buNone/>
              <a:defRPr sz="1800">
                <a:latin typeface="Teko Medium"/>
                <a:ea typeface="Teko Medium"/>
                <a:cs typeface="Teko Medium"/>
                <a:sym typeface="Teko Medium"/>
              </a:defRPr>
            </a:lvl4pPr>
            <a:lvl5pPr lvl="4" rtl="0">
              <a:spcBef>
                <a:spcPts val="0"/>
              </a:spcBef>
              <a:spcAft>
                <a:spcPts val="0"/>
              </a:spcAft>
              <a:buSzPts val="1800"/>
              <a:buFont typeface="Teko Medium"/>
              <a:buNone/>
              <a:defRPr sz="1800">
                <a:latin typeface="Teko Medium"/>
                <a:ea typeface="Teko Medium"/>
                <a:cs typeface="Teko Medium"/>
                <a:sym typeface="Teko Medium"/>
              </a:defRPr>
            </a:lvl5pPr>
            <a:lvl6pPr lvl="5" rtl="0">
              <a:spcBef>
                <a:spcPts val="0"/>
              </a:spcBef>
              <a:spcAft>
                <a:spcPts val="0"/>
              </a:spcAft>
              <a:buSzPts val="1800"/>
              <a:buFont typeface="Teko Medium"/>
              <a:buNone/>
              <a:defRPr sz="1800">
                <a:latin typeface="Teko Medium"/>
                <a:ea typeface="Teko Medium"/>
                <a:cs typeface="Teko Medium"/>
                <a:sym typeface="Teko Medium"/>
              </a:defRPr>
            </a:lvl6pPr>
            <a:lvl7pPr lvl="6" rtl="0">
              <a:spcBef>
                <a:spcPts val="0"/>
              </a:spcBef>
              <a:spcAft>
                <a:spcPts val="0"/>
              </a:spcAft>
              <a:buSzPts val="1800"/>
              <a:buFont typeface="Teko Medium"/>
              <a:buNone/>
              <a:defRPr sz="1800">
                <a:latin typeface="Teko Medium"/>
                <a:ea typeface="Teko Medium"/>
                <a:cs typeface="Teko Medium"/>
                <a:sym typeface="Teko Medium"/>
              </a:defRPr>
            </a:lvl7pPr>
            <a:lvl8pPr lvl="7" rtl="0">
              <a:spcBef>
                <a:spcPts val="0"/>
              </a:spcBef>
              <a:spcAft>
                <a:spcPts val="0"/>
              </a:spcAft>
              <a:buSzPts val="1800"/>
              <a:buFont typeface="Teko Medium"/>
              <a:buNone/>
              <a:defRPr sz="1800">
                <a:latin typeface="Teko Medium"/>
                <a:ea typeface="Teko Medium"/>
                <a:cs typeface="Teko Medium"/>
                <a:sym typeface="Teko Medium"/>
              </a:defRPr>
            </a:lvl8pPr>
            <a:lvl9pPr lvl="8" rtl="0">
              <a:spcBef>
                <a:spcPts val="0"/>
              </a:spcBef>
              <a:spcAft>
                <a:spcPts val="0"/>
              </a:spcAft>
              <a:buSzPts val="1800"/>
              <a:buFont typeface="Teko Medium"/>
              <a:buNone/>
              <a:defRPr sz="1800">
                <a:latin typeface="Teko Medium"/>
                <a:ea typeface="Teko Medium"/>
                <a:cs typeface="Teko Medium"/>
                <a:sym typeface="Teko Medium"/>
              </a:defRPr>
            </a:lvl9pPr>
          </a:lstStyle>
          <a:p>
            <a:endParaRPr/>
          </a:p>
        </p:txBody>
      </p:sp>
      <p:sp>
        <p:nvSpPr>
          <p:cNvPr id="51" name="Google Shape;51;p10"/>
          <p:cNvSpPr txBox="1">
            <a:spLocks noGrp="1"/>
          </p:cNvSpPr>
          <p:nvPr>
            <p:ph type="subTitle" idx="6"/>
          </p:nvPr>
        </p:nvSpPr>
        <p:spPr>
          <a:xfrm>
            <a:off x="6531363" y="3369137"/>
            <a:ext cx="1881300" cy="11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52" name="Google Shape;52;p10"/>
          <p:cNvSpPr txBox="1">
            <a:spLocks noGrp="1"/>
          </p:cNvSpPr>
          <p:nvPr>
            <p:ph type="ctrTitle" idx="7"/>
          </p:nvPr>
        </p:nvSpPr>
        <p:spPr>
          <a:xfrm>
            <a:off x="504925" y="1367607"/>
            <a:ext cx="1881300" cy="6447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SzPts val="1800"/>
              <a:buFont typeface="Teko Medium"/>
              <a:buNone/>
              <a:defRPr sz="1800">
                <a:latin typeface="Teko Medium"/>
                <a:ea typeface="Teko Medium"/>
                <a:cs typeface="Teko Medium"/>
                <a:sym typeface="Teko Medium"/>
              </a:defRPr>
            </a:lvl1pPr>
            <a:lvl2pPr lvl="1" algn="r" rtl="0">
              <a:spcBef>
                <a:spcPts val="0"/>
              </a:spcBef>
              <a:spcAft>
                <a:spcPts val="0"/>
              </a:spcAft>
              <a:buSzPts val="1800"/>
              <a:buFont typeface="Teko Medium"/>
              <a:buNone/>
              <a:defRPr sz="1800">
                <a:latin typeface="Teko Medium"/>
                <a:ea typeface="Teko Medium"/>
                <a:cs typeface="Teko Medium"/>
                <a:sym typeface="Teko Medium"/>
              </a:defRPr>
            </a:lvl2pPr>
            <a:lvl3pPr lvl="2" algn="r" rtl="0">
              <a:spcBef>
                <a:spcPts val="0"/>
              </a:spcBef>
              <a:spcAft>
                <a:spcPts val="0"/>
              </a:spcAft>
              <a:buSzPts val="1800"/>
              <a:buFont typeface="Teko Medium"/>
              <a:buNone/>
              <a:defRPr sz="1800">
                <a:latin typeface="Teko Medium"/>
                <a:ea typeface="Teko Medium"/>
                <a:cs typeface="Teko Medium"/>
                <a:sym typeface="Teko Medium"/>
              </a:defRPr>
            </a:lvl3pPr>
            <a:lvl4pPr lvl="3" algn="r" rtl="0">
              <a:spcBef>
                <a:spcPts val="0"/>
              </a:spcBef>
              <a:spcAft>
                <a:spcPts val="0"/>
              </a:spcAft>
              <a:buSzPts val="1800"/>
              <a:buFont typeface="Teko Medium"/>
              <a:buNone/>
              <a:defRPr sz="1800">
                <a:latin typeface="Teko Medium"/>
                <a:ea typeface="Teko Medium"/>
                <a:cs typeface="Teko Medium"/>
                <a:sym typeface="Teko Medium"/>
              </a:defRPr>
            </a:lvl4pPr>
            <a:lvl5pPr lvl="4" algn="r" rtl="0">
              <a:spcBef>
                <a:spcPts val="0"/>
              </a:spcBef>
              <a:spcAft>
                <a:spcPts val="0"/>
              </a:spcAft>
              <a:buSzPts val="1800"/>
              <a:buFont typeface="Teko Medium"/>
              <a:buNone/>
              <a:defRPr sz="1800">
                <a:latin typeface="Teko Medium"/>
                <a:ea typeface="Teko Medium"/>
                <a:cs typeface="Teko Medium"/>
                <a:sym typeface="Teko Medium"/>
              </a:defRPr>
            </a:lvl5pPr>
            <a:lvl6pPr lvl="5" algn="r" rtl="0">
              <a:spcBef>
                <a:spcPts val="0"/>
              </a:spcBef>
              <a:spcAft>
                <a:spcPts val="0"/>
              </a:spcAft>
              <a:buSzPts val="1800"/>
              <a:buFont typeface="Teko Medium"/>
              <a:buNone/>
              <a:defRPr sz="1800">
                <a:latin typeface="Teko Medium"/>
                <a:ea typeface="Teko Medium"/>
                <a:cs typeface="Teko Medium"/>
                <a:sym typeface="Teko Medium"/>
              </a:defRPr>
            </a:lvl6pPr>
            <a:lvl7pPr lvl="6" algn="r" rtl="0">
              <a:spcBef>
                <a:spcPts val="0"/>
              </a:spcBef>
              <a:spcAft>
                <a:spcPts val="0"/>
              </a:spcAft>
              <a:buSzPts val="1800"/>
              <a:buFont typeface="Teko Medium"/>
              <a:buNone/>
              <a:defRPr sz="1800">
                <a:latin typeface="Teko Medium"/>
                <a:ea typeface="Teko Medium"/>
                <a:cs typeface="Teko Medium"/>
                <a:sym typeface="Teko Medium"/>
              </a:defRPr>
            </a:lvl7pPr>
            <a:lvl8pPr lvl="7" algn="r" rtl="0">
              <a:spcBef>
                <a:spcPts val="0"/>
              </a:spcBef>
              <a:spcAft>
                <a:spcPts val="0"/>
              </a:spcAft>
              <a:buSzPts val="1800"/>
              <a:buFont typeface="Teko Medium"/>
              <a:buNone/>
              <a:defRPr sz="1800">
                <a:latin typeface="Teko Medium"/>
                <a:ea typeface="Teko Medium"/>
                <a:cs typeface="Teko Medium"/>
                <a:sym typeface="Teko Medium"/>
              </a:defRPr>
            </a:lvl8pPr>
            <a:lvl9pPr lvl="8" algn="r" rtl="0">
              <a:spcBef>
                <a:spcPts val="0"/>
              </a:spcBef>
              <a:spcAft>
                <a:spcPts val="0"/>
              </a:spcAft>
              <a:buSzPts val="1800"/>
              <a:buFont typeface="Teko Medium"/>
              <a:buNone/>
              <a:defRPr sz="1800">
                <a:latin typeface="Teko Medium"/>
                <a:ea typeface="Teko Medium"/>
                <a:cs typeface="Teko Medium"/>
                <a:sym typeface="Teko Medium"/>
              </a:defRPr>
            </a:lvl9pPr>
          </a:lstStyle>
          <a:p>
            <a:endParaRPr/>
          </a:p>
        </p:txBody>
      </p:sp>
      <p:sp>
        <p:nvSpPr>
          <p:cNvPr id="53" name="Google Shape;53;p10"/>
          <p:cNvSpPr txBox="1">
            <a:spLocks noGrp="1"/>
          </p:cNvSpPr>
          <p:nvPr>
            <p:ph type="subTitle" idx="8"/>
          </p:nvPr>
        </p:nvSpPr>
        <p:spPr>
          <a:xfrm>
            <a:off x="504938" y="1934009"/>
            <a:ext cx="18813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multimedia">
  <p:cSld name="CUSTOM_7_2_1_1_1">
    <p:bg>
      <p:bgPr>
        <a:blipFill>
          <a:blip r:embed="rId2">
            <a:alphaModFix/>
          </a:blip>
          <a:stretch>
            <a:fillRect/>
          </a:stretch>
        </a:blip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ctrTitle"/>
          </p:nvPr>
        </p:nvSpPr>
        <p:spPr>
          <a:xfrm flipH="1">
            <a:off x="3609150" y="3368900"/>
            <a:ext cx="19395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000"/>
              <a:buFont typeface="Source Code Pro Light"/>
              <a:buNone/>
              <a:defRPr sz="1000">
                <a:latin typeface="Source Code Pro Light"/>
                <a:ea typeface="Source Code Pro Light"/>
                <a:cs typeface="Source Code Pro Light"/>
                <a:sym typeface="Source Code Pro Light"/>
              </a:defRPr>
            </a:lvl1pPr>
            <a:lvl2pPr lvl="1" algn="r" rtl="0">
              <a:spcBef>
                <a:spcPts val="0"/>
              </a:spcBef>
              <a:spcAft>
                <a:spcPts val="0"/>
              </a:spcAft>
              <a:buSzPts val="6500"/>
              <a:buFont typeface="Source Code Pro"/>
              <a:buNone/>
              <a:defRPr sz="6500">
                <a:latin typeface="Source Code Pro"/>
                <a:ea typeface="Source Code Pro"/>
                <a:cs typeface="Source Code Pro"/>
                <a:sym typeface="Source Code Pro"/>
              </a:defRPr>
            </a:lvl2pPr>
            <a:lvl3pPr lvl="2" algn="r" rtl="0">
              <a:spcBef>
                <a:spcPts val="0"/>
              </a:spcBef>
              <a:spcAft>
                <a:spcPts val="0"/>
              </a:spcAft>
              <a:buSzPts val="6500"/>
              <a:buFont typeface="Source Code Pro"/>
              <a:buNone/>
              <a:defRPr sz="6500">
                <a:latin typeface="Source Code Pro"/>
                <a:ea typeface="Source Code Pro"/>
                <a:cs typeface="Source Code Pro"/>
                <a:sym typeface="Source Code Pro"/>
              </a:defRPr>
            </a:lvl3pPr>
            <a:lvl4pPr lvl="3" algn="r" rtl="0">
              <a:spcBef>
                <a:spcPts val="0"/>
              </a:spcBef>
              <a:spcAft>
                <a:spcPts val="0"/>
              </a:spcAft>
              <a:buSzPts val="6500"/>
              <a:buFont typeface="Source Code Pro"/>
              <a:buNone/>
              <a:defRPr sz="6500">
                <a:latin typeface="Source Code Pro"/>
                <a:ea typeface="Source Code Pro"/>
                <a:cs typeface="Source Code Pro"/>
                <a:sym typeface="Source Code Pro"/>
              </a:defRPr>
            </a:lvl4pPr>
            <a:lvl5pPr lvl="4" algn="r" rtl="0">
              <a:spcBef>
                <a:spcPts val="0"/>
              </a:spcBef>
              <a:spcAft>
                <a:spcPts val="0"/>
              </a:spcAft>
              <a:buSzPts val="6500"/>
              <a:buFont typeface="Source Code Pro"/>
              <a:buNone/>
              <a:defRPr sz="6500">
                <a:latin typeface="Source Code Pro"/>
                <a:ea typeface="Source Code Pro"/>
                <a:cs typeface="Source Code Pro"/>
                <a:sym typeface="Source Code Pro"/>
              </a:defRPr>
            </a:lvl5pPr>
            <a:lvl6pPr lvl="5" algn="r" rtl="0">
              <a:spcBef>
                <a:spcPts val="0"/>
              </a:spcBef>
              <a:spcAft>
                <a:spcPts val="0"/>
              </a:spcAft>
              <a:buSzPts val="6500"/>
              <a:buFont typeface="Source Code Pro"/>
              <a:buNone/>
              <a:defRPr sz="6500">
                <a:latin typeface="Source Code Pro"/>
                <a:ea typeface="Source Code Pro"/>
                <a:cs typeface="Source Code Pro"/>
                <a:sym typeface="Source Code Pro"/>
              </a:defRPr>
            </a:lvl6pPr>
            <a:lvl7pPr lvl="6" algn="r" rtl="0">
              <a:spcBef>
                <a:spcPts val="0"/>
              </a:spcBef>
              <a:spcAft>
                <a:spcPts val="0"/>
              </a:spcAft>
              <a:buSzPts val="6500"/>
              <a:buFont typeface="Source Code Pro"/>
              <a:buNone/>
              <a:defRPr sz="6500">
                <a:latin typeface="Source Code Pro"/>
                <a:ea typeface="Source Code Pro"/>
                <a:cs typeface="Source Code Pro"/>
                <a:sym typeface="Source Code Pro"/>
              </a:defRPr>
            </a:lvl7pPr>
            <a:lvl8pPr lvl="7" algn="r" rtl="0">
              <a:spcBef>
                <a:spcPts val="0"/>
              </a:spcBef>
              <a:spcAft>
                <a:spcPts val="0"/>
              </a:spcAft>
              <a:buSzPts val="6500"/>
              <a:buFont typeface="Source Code Pro"/>
              <a:buNone/>
              <a:defRPr sz="6500">
                <a:latin typeface="Source Code Pro"/>
                <a:ea typeface="Source Code Pro"/>
                <a:cs typeface="Source Code Pro"/>
                <a:sym typeface="Source Code Pro"/>
              </a:defRPr>
            </a:lvl8pPr>
            <a:lvl9pPr lvl="8" algn="r" rtl="0">
              <a:spcBef>
                <a:spcPts val="0"/>
              </a:spcBef>
              <a:spcAft>
                <a:spcPts val="0"/>
              </a:spcAft>
              <a:buSzPts val="6500"/>
              <a:buFont typeface="Source Code Pro"/>
              <a:buNone/>
              <a:defRPr sz="6500">
                <a:latin typeface="Source Code Pro"/>
                <a:ea typeface="Source Code Pro"/>
                <a:cs typeface="Source Code Pro"/>
                <a:sym typeface="Source Code Pro"/>
              </a:defRPr>
            </a:lvl9pPr>
          </a:lstStyle>
          <a:p>
            <a:endParaRPr/>
          </a:p>
        </p:txBody>
      </p:sp>
      <p:sp>
        <p:nvSpPr>
          <p:cNvPr id="56" name="Google Shape;56;p11"/>
          <p:cNvSpPr txBox="1">
            <a:spLocks noGrp="1"/>
          </p:cNvSpPr>
          <p:nvPr>
            <p:ph type="ctrTitle" idx="2"/>
          </p:nvPr>
        </p:nvSpPr>
        <p:spPr>
          <a:xfrm flipH="1">
            <a:off x="2988900" y="-665953"/>
            <a:ext cx="3166200" cy="1921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hree columns  2">
  <p:cSld name="CUSTOM_19_1">
    <p:bg>
      <p:bgPr>
        <a:blipFill>
          <a:blip r:embed="rId2">
            <a:alphaModFix/>
          </a:blip>
          <a:stretch>
            <a:fillRect/>
          </a:stretch>
        </a:blipFill>
        <a:effectLst/>
      </p:bgPr>
    </p:bg>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348450" y="157530"/>
            <a:ext cx="6447000" cy="94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Font typeface="Teko"/>
              <a:buNone/>
              <a:defRPr sz="2400">
                <a:latin typeface="Teko"/>
                <a:ea typeface="Teko"/>
                <a:cs typeface="Teko"/>
                <a:sym typeface="Teko"/>
              </a:defRPr>
            </a:lvl1pPr>
            <a:lvl2pPr lvl="1" algn="r" rtl="0">
              <a:spcBef>
                <a:spcPts val="0"/>
              </a:spcBef>
              <a:spcAft>
                <a:spcPts val="0"/>
              </a:spcAft>
              <a:buSzPts val="2400"/>
              <a:buFont typeface="Teko"/>
              <a:buNone/>
              <a:defRPr sz="2400">
                <a:latin typeface="Teko"/>
                <a:ea typeface="Teko"/>
                <a:cs typeface="Teko"/>
                <a:sym typeface="Teko"/>
              </a:defRPr>
            </a:lvl2pPr>
            <a:lvl3pPr lvl="2" algn="r" rtl="0">
              <a:spcBef>
                <a:spcPts val="0"/>
              </a:spcBef>
              <a:spcAft>
                <a:spcPts val="0"/>
              </a:spcAft>
              <a:buSzPts val="2400"/>
              <a:buFont typeface="Teko"/>
              <a:buNone/>
              <a:defRPr sz="2400">
                <a:latin typeface="Teko"/>
                <a:ea typeface="Teko"/>
                <a:cs typeface="Teko"/>
                <a:sym typeface="Teko"/>
              </a:defRPr>
            </a:lvl3pPr>
            <a:lvl4pPr lvl="3" algn="r" rtl="0">
              <a:spcBef>
                <a:spcPts val="0"/>
              </a:spcBef>
              <a:spcAft>
                <a:spcPts val="0"/>
              </a:spcAft>
              <a:buSzPts val="2400"/>
              <a:buFont typeface="Teko"/>
              <a:buNone/>
              <a:defRPr sz="2400">
                <a:latin typeface="Teko"/>
                <a:ea typeface="Teko"/>
                <a:cs typeface="Teko"/>
                <a:sym typeface="Teko"/>
              </a:defRPr>
            </a:lvl4pPr>
            <a:lvl5pPr lvl="4" algn="r" rtl="0">
              <a:spcBef>
                <a:spcPts val="0"/>
              </a:spcBef>
              <a:spcAft>
                <a:spcPts val="0"/>
              </a:spcAft>
              <a:buSzPts val="2400"/>
              <a:buFont typeface="Teko"/>
              <a:buNone/>
              <a:defRPr sz="2400">
                <a:latin typeface="Teko"/>
                <a:ea typeface="Teko"/>
                <a:cs typeface="Teko"/>
                <a:sym typeface="Teko"/>
              </a:defRPr>
            </a:lvl5pPr>
            <a:lvl6pPr lvl="5" algn="r" rtl="0">
              <a:spcBef>
                <a:spcPts val="0"/>
              </a:spcBef>
              <a:spcAft>
                <a:spcPts val="0"/>
              </a:spcAft>
              <a:buSzPts val="2400"/>
              <a:buFont typeface="Teko"/>
              <a:buNone/>
              <a:defRPr sz="2400">
                <a:latin typeface="Teko"/>
                <a:ea typeface="Teko"/>
                <a:cs typeface="Teko"/>
                <a:sym typeface="Teko"/>
              </a:defRPr>
            </a:lvl6pPr>
            <a:lvl7pPr lvl="6" algn="r" rtl="0">
              <a:spcBef>
                <a:spcPts val="0"/>
              </a:spcBef>
              <a:spcAft>
                <a:spcPts val="0"/>
              </a:spcAft>
              <a:buSzPts val="2400"/>
              <a:buFont typeface="Teko"/>
              <a:buNone/>
              <a:defRPr sz="2400">
                <a:latin typeface="Teko"/>
                <a:ea typeface="Teko"/>
                <a:cs typeface="Teko"/>
                <a:sym typeface="Teko"/>
              </a:defRPr>
            </a:lvl7pPr>
            <a:lvl8pPr lvl="7" algn="r" rtl="0">
              <a:spcBef>
                <a:spcPts val="0"/>
              </a:spcBef>
              <a:spcAft>
                <a:spcPts val="0"/>
              </a:spcAft>
              <a:buSzPts val="2400"/>
              <a:buFont typeface="Teko"/>
              <a:buNone/>
              <a:defRPr sz="2400">
                <a:latin typeface="Teko"/>
                <a:ea typeface="Teko"/>
                <a:cs typeface="Teko"/>
                <a:sym typeface="Teko"/>
              </a:defRPr>
            </a:lvl8pPr>
            <a:lvl9pPr lvl="8" algn="r" rtl="0">
              <a:spcBef>
                <a:spcPts val="0"/>
              </a:spcBef>
              <a:spcAft>
                <a:spcPts val="0"/>
              </a:spcAft>
              <a:buSzPts val="2400"/>
              <a:buFont typeface="Teko"/>
              <a:buNone/>
              <a:defRPr sz="2400">
                <a:latin typeface="Teko"/>
                <a:ea typeface="Teko"/>
                <a:cs typeface="Teko"/>
                <a:sym typeface="Teko"/>
              </a:defRPr>
            </a:lvl9pPr>
          </a:lstStyle>
          <a:p>
            <a:endParaRPr/>
          </a:p>
        </p:txBody>
      </p:sp>
      <p:sp>
        <p:nvSpPr>
          <p:cNvPr id="67" name="Google Shape;67;p13"/>
          <p:cNvSpPr txBox="1">
            <a:spLocks noGrp="1"/>
          </p:cNvSpPr>
          <p:nvPr>
            <p:ph type="subTitle" idx="1"/>
          </p:nvPr>
        </p:nvSpPr>
        <p:spPr>
          <a:xfrm>
            <a:off x="1206500" y="1629358"/>
            <a:ext cx="14964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68" name="Google Shape;68;p13"/>
          <p:cNvSpPr txBox="1">
            <a:spLocks noGrp="1"/>
          </p:cNvSpPr>
          <p:nvPr>
            <p:ph type="subTitle" idx="2"/>
          </p:nvPr>
        </p:nvSpPr>
        <p:spPr>
          <a:xfrm>
            <a:off x="3814200" y="2106536"/>
            <a:ext cx="14964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69" name="Google Shape;69;p13"/>
          <p:cNvSpPr txBox="1">
            <a:spLocks noGrp="1"/>
          </p:cNvSpPr>
          <p:nvPr>
            <p:ph type="ctrTitle" idx="3"/>
          </p:nvPr>
        </p:nvSpPr>
        <p:spPr>
          <a:xfrm>
            <a:off x="83600" y="1303504"/>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SzPts val="1800"/>
              <a:buFont typeface="Teko"/>
              <a:buNone/>
              <a:defRPr sz="1800">
                <a:latin typeface="Teko"/>
                <a:ea typeface="Teko"/>
                <a:cs typeface="Teko"/>
                <a:sym typeface="Teko"/>
              </a:defRPr>
            </a:lvl1pPr>
            <a:lvl2pPr lvl="1" algn="r" rtl="0">
              <a:spcBef>
                <a:spcPts val="0"/>
              </a:spcBef>
              <a:spcAft>
                <a:spcPts val="0"/>
              </a:spcAft>
              <a:buSzPts val="1800"/>
              <a:buFont typeface="Teko"/>
              <a:buNone/>
              <a:defRPr sz="1800">
                <a:latin typeface="Teko"/>
                <a:ea typeface="Teko"/>
                <a:cs typeface="Teko"/>
                <a:sym typeface="Teko"/>
              </a:defRPr>
            </a:lvl2pPr>
            <a:lvl3pPr lvl="2" algn="r" rtl="0">
              <a:spcBef>
                <a:spcPts val="0"/>
              </a:spcBef>
              <a:spcAft>
                <a:spcPts val="0"/>
              </a:spcAft>
              <a:buSzPts val="1800"/>
              <a:buFont typeface="Teko"/>
              <a:buNone/>
              <a:defRPr sz="1800">
                <a:latin typeface="Teko"/>
                <a:ea typeface="Teko"/>
                <a:cs typeface="Teko"/>
                <a:sym typeface="Teko"/>
              </a:defRPr>
            </a:lvl3pPr>
            <a:lvl4pPr lvl="3" algn="r" rtl="0">
              <a:spcBef>
                <a:spcPts val="0"/>
              </a:spcBef>
              <a:spcAft>
                <a:spcPts val="0"/>
              </a:spcAft>
              <a:buSzPts val="1800"/>
              <a:buFont typeface="Teko"/>
              <a:buNone/>
              <a:defRPr sz="1800">
                <a:latin typeface="Teko"/>
                <a:ea typeface="Teko"/>
                <a:cs typeface="Teko"/>
                <a:sym typeface="Teko"/>
              </a:defRPr>
            </a:lvl4pPr>
            <a:lvl5pPr lvl="4" algn="r" rtl="0">
              <a:spcBef>
                <a:spcPts val="0"/>
              </a:spcBef>
              <a:spcAft>
                <a:spcPts val="0"/>
              </a:spcAft>
              <a:buSzPts val="1800"/>
              <a:buFont typeface="Teko"/>
              <a:buNone/>
              <a:defRPr sz="1800">
                <a:latin typeface="Teko"/>
                <a:ea typeface="Teko"/>
                <a:cs typeface="Teko"/>
                <a:sym typeface="Teko"/>
              </a:defRPr>
            </a:lvl5pPr>
            <a:lvl6pPr lvl="5" algn="r" rtl="0">
              <a:spcBef>
                <a:spcPts val="0"/>
              </a:spcBef>
              <a:spcAft>
                <a:spcPts val="0"/>
              </a:spcAft>
              <a:buSzPts val="1800"/>
              <a:buFont typeface="Teko"/>
              <a:buNone/>
              <a:defRPr sz="1800">
                <a:latin typeface="Teko"/>
                <a:ea typeface="Teko"/>
                <a:cs typeface="Teko"/>
                <a:sym typeface="Teko"/>
              </a:defRPr>
            </a:lvl6pPr>
            <a:lvl7pPr lvl="6" algn="r" rtl="0">
              <a:spcBef>
                <a:spcPts val="0"/>
              </a:spcBef>
              <a:spcAft>
                <a:spcPts val="0"/>
              </a:spcAft>
              <a:buSzPts val="1800"/>
              <a:buFont typeface="Teko"/>
              <a:buNone/>
              <a:defRPr sz="1800">
                <a:latin typeface="Teko"/>
                <a:ea typeface="Teko"/>
                <a:cs typeface="Teko"/>
                <a:sym typeface="Teko"/>
              </a:defRPr>
            </a:lvl7pPr>
            <a:lvl8pPr lvl="7" algn="r" rtl="0">
              <a:spcBef>
                <a:spcPts val="0"/>
              </a:spcBef>
              <a:spcAft>
                <a:spcPts val="0"/>
              </a:spcAft>
              <a:buSzPts val="1800"/>
              <a:buFont typeface="Teko"/>
              <a:buNone/>
              <a:defRPr sz="1800">
                <a:latin typeface="Teko"/>
                <a:ea typeface="Teko"/>
                <a:cs typeface="Teko"/>
                <a:sym typeface="Teko"/>
              </a:defRPr>
            </a:lvl8pPr>
            <a:lvl9pPr lvl="8" algn="r" rtl="0">
              <a:spcBef>
                <a:spcPts val="0"/>
              </a:spcBef>
              <a:spcAft>
                <a:spcPts val="0"/>
              </a:spcAft>
              <a:buSzPts val="1800"/>
              <a:buFont typeface="Teko"/>
              <a:buNone/>
              <a:defRPr sz="1800">
                <a:latin typeface="Teko"/>
                <a:ea typeface="Teko"/>
                <a:cs typeface="Teko"/>
                <a:sym typeface="Teko"/>
              </a:defRPr>
            </a:lvl9pPr>
          </a:lstStyle>
          <a:p>
            <a:endParaRPr/>
          </a:p>
        </p:txBody>
      </p:sp>
      <p:sp>
        <p:nvSpPr>
          <p:cNvPr id="70" name="Google Shape;70;p13"/>
          <p:cNvSpPr txBox="1">
            <a:spLocks noGrp="1"/>
          </p:cNvSpPr>
          <p:nvPr>
            <p:ph type="ctrTitle" idx="4"/>
          </p:nvPr>
        </p:nvSpPr>
        <p:spPr>
          <a:xfrm>
            <a:off x="2691300" y="1769763"/>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SzPts val="1800"/>
              <a:buFont typeface="Teko"/>
              <a:buNone/>
              <a:defRPr sz="1800">
                <a:latin typeface="Teko"/>
                <a:ea typeface="Teko"/>
                <a:cs typeface="Teko"/>
                <a:sym typeface="Teko"/>
              </a:defRPr>
            </a:lvl1pPr>
            <a:lvl2pPr lvl="1" algn="r" rtl="0">
              <a:spcBef>
                <a:spcPts val="0"/>
              </a:spcBef>
              <a:spcAft>
                <a:spcPts val="0"/>
              </a:spcAft>
              <a:buSzPts val="1800"/>
              <a:buFont typeface="Teko"/>
              <a:buNone/>
              <a:defRPr sz="1800">
                <a:latin typeface="Teko"/>
                <a:ea typeface="Teko"/>
                <a:cs typeface="Teko"/>
                <a:sym typeface="Teko"/>
              </a:defRPr>
            </a:lvl2pPr>
            <a:lvl3pPr lvl="2" algn="r" rtl="0">
              <a:spcBef>
                <a:spcPts val="0"/>
              </a:spcBef>
              <a:spcAft>
                <a:spcPts val="0"/>
              </a:spcAft>
              <a:buSzPts val="1800"/>
              <a:buFont typeface="Teko"/>
              <a:buNone/>
              <a:defRPr sz="1800">
                <a:latin typeface="Teko"/>
                <a:ea typeface="Teko"/>
                <a:cs typeface="Teko"/>
                <a:sym typeface="Teko"/>
              </a:defRPr>
            </a:lvl3pPr>
            <a:lvl4pPr lvl="3" algn="r" rtl="0">
              <a:spcBef>
                <a:spcPts val="0"/>
              </a:spcBef>
              <a:spcAft>
                <a:spcPts val="0"/>
              </a:spcAft>
              <a:buSzPts val="1800"/>
              <a:buFont typeface="Teko"/>
              <a:buNone/>
              <a:defRPr sz="1800">
                <a:latin typeface="Teko"/>
                <a:ea typeface="Teko"/>
                <a:cs typeface="Teko"/>
                <a:sym typeface="Teko"/>
              </a:defRPr>
            </a:lvl4pPr>
            <a:lvl5pPr lvl="4" algn="r" rtl="0">
              <a:spcBef>
                <a:spcPts val="0"/>
              </a:spcBef>
              <a:spcAft>
                <a:spcPts val="0"/>
              </a:spcAft>
              <a:buSzPts val="1800"/>
              <a:buFont typeface="Teko"/>
              <a:buNone/>
              <a:defRPr sz="1800">
                <a:latin typeface="Teko"/>
                <a:ea typeface="Teko"/>
                <a:cs typeface="Teko"/>
                <a:sym typeface="Teko"/>
              </a:defRPr>
            </a:lvl5pPr>
            <a:lvl6pPr lvl="5" algn="r" rtl="0">
              <a:spcBef>
                <a:spcPts val="0"/>
              </a:spcBef>
              <a:spcAft>
                <a:spcPts val="0"/>
              </a:spcAft>
              <a:buSzPts val="1800"/>
              <a:buFont typeface="Teko"/>
              <a:buNone/>
              <a:defRPr sz="1800">
                <a:latin typeface="Teko"/>
                <a:ea typeface="Teko"/>
                <a:cs typeface="Teko"/>
                <a:sym typeface="Teko"/>
              </a:defRPr>
            </a:lvl6pPr>
            <a:lvl7pPr lvl="6" algn="r" rtl="0">
              <a:spcBef>
                <a:spcPts val="0"/>
              </a:spcBef>
              <a:spcAft>
                <a:spcPts val="0"/>
              </a:spcAft>
              <a:buSzPts val="1800"/>
              <a:buFont typeface="Teko"/>
              <a:buNone/>
              <a:defRPr sz="1800">
                <a:latin typeface="Teko"/>
                <a:ea typeface="Teko"/>
                <a:cs typeface="Teko"/>
                <a:sym typeface="Teko"/>
              </a:defRPr>
            </a:lvl7pPr>
            <a:lvl8pPr lvl="7" algn="r" rtl="0">
              <a:spcBef>
                <a:spcPts val="0"/>
              </a:spcBef>
              <a:spcAft>
                <a:spcPts val="0"/>
              </a:spcAft>
              <a:buSzPts val="1800"/>
              <a:buFont typeface="Teko"/>
              <a:buNone/>
              <a:defRPr sz="1800">
                <a:latin typeface="Teko"/>
                <a:ea typeface="Teko"/>
                <a:cs typeface="Teko"/>
                <a:sym typeface="Teko"/>
              </a:defRPr>
            </a:lvl8pPr>
            <a:lvl9pPr lvl="8" algn="r" rtl="0">
              <a:spcBef>
                <a:spcPts val="0"/>
              </a:spcBef>
              <a:spcAft>
                <a:spcPts val="0"/>
              </a:spcAft>
              <a:buSzPts val="1800"/>
              <a:buFont typeface="Teko"/>
              <a:buNone/>
              <a:defRPr sz="1800">
                <a:latin typeface="Teko"/>
                <a:ea typeface="Teko"/>
                <a:cs typeface="Teko"/>
                <a:sym typeface="Teko"/>
              </a:defRPr>
            </a:lvl9pPr>
          </a:lstStyle>
          <a:p>
            <a:endParaRPr/>
          </a:p>
        </p:txBody>
      </p:sp>
      <p:sp>
        <p:nvSpPr>
          <p:cNvPr id="71" name="Google Shape;71;p13"/>
          <p:cNvSpPr txBox="1">
            <a:spLocks noGrp="1"/>
          </p:cNvSpPr>
          <p:nvPr>
            <p:ph type="subTitle" idx="5"/>
          </p:nvPr>
        </p:nvSpPr>
        <p:spPr>
          <a:xfrm>
            <a:off x="6421000" y="2474670"/>
            <a:ext cx="14964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72" name="Google Shape;72;p13"/>
          <p:cNvSpPr txBox="1">
            <a:spLocks noGrp="1"/>
          </p:cNvSpPr>
          <p:nvPr>
            <p:ph type="ctrTitle" idx="6"/>
          </p:nvPr>
        </p:nvSpPr>
        <p:spPr>
          <a:xfrm>
            <a:off x="5298100" y="2144533"/>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SzPts val="1800"/>
              <a:buFont typeface="Teko"/>
              <a:buNone/>
              <a:defRPr sz="1800">
                <a:latin typeface="Teko"/>
                <a:ea typeface="Teko"/>
                <a:cs typeface="Teko"/>
                <a:sym typeface="Teko"/>
              </a:defRPr>
            </a:lvl1pPr>
            <a:lvl2pPr lvl="1" algn="r" rtl="0">
              <a:spcBef>
                <a:spcPts val="0"/>
              </a:spcBef>
              <a:spcAft>
                <a:spcPts val="0"/>
              </a:spcAft>
              <a:buSzPts val="1800"/>
              <a:buFont typeface="Teko"/>
              <a:buNone/>
              <a:defRPr sz="1800">
                <a:latin typeface="Teko"/>
                <a:ea typeface="Teko"/>
                <a:cs typeface="Teko"/>
                <a:sym typeface="Teko"/>
              </a:defRPr>
            </a:lvl2pPr>
            <a:lvl3pPr lvl="2" algn="r" rtl="0">
              <a:spcBef>
                <a:spcPts val="0"/>
              </a:spcBef>
              <a:spcAft>
                <a:spcPts val="0"/>
              </a:spcAft>
              <a:buSzPts val="1800"/>
              <a:buFont typeface="Teko"/>
              <a:buNone/>
              <a:defRPr sz="1800">
                <a:latin typeface="Teko"/>
                <a:ea typeface="Teko"/>
                <a:cs typeface="Teko"/>
                <a:sym typeface="Teko"/>
              </a:defRPr>
            </a:lvl3pPr>
            <a:lvl4pPr lvl="3" algn="r" rtl="0">
              <a:spcBef>
                <a:spcPts val="0"/>
              </a:spcBef>
              <a:spcAft>
                <a:spcPts val="0"/>
              </a:spcAft>
              <a:buSzPts val="1800"/>
              <a:buFont typeface="Teko"/>
              <a:buNone/>
              <a:defRPr sz="1800">
                <a:latin typeface="Teko"/>
                <a:ea typeface="Teko"/>
                <a:cs typeface="Teko"/>
                <a:sym typeface="Teko"/>
              </a:defRPr>
            </a:lvl4pPr>
            <a:lvl5pPr lvl="4" algn="r" rtl="0">
              <a:spcBef>
                <a:spcPts val="0"/>
              </a:spcBef>
              <a:spcAft>
                <a:spcPts val="0"/>
              </a:spcAft>
              <a:buSzPts val="1800"/>
              <a:buFont typeface="Teko"/>
              <a:buNone/>
              <a:defRPr sz="1800">
                <a:latin typeface="Teko"/>
                <a:ea typeface="Teko"/>
                <a:cs typeface="Teko"/>
                <a:sym typeface="Teko"/>
              </a:defRPr>
            </a:lvl5pPr>
            <a:lvl6pPr lvl="5" algn="r" rtl="0">
              <a:spcBef>
                <a:spcPts val="0"/>
              </a:spcBef>
              <a:spcAft>
                <a:spcPts val="0"/>
              </a:spcAft>
              <a:buSzPts val="1800"/>
              <a:buFont typeface="Teko"/>
              <a:buNone/>
              <a:defRPr sz="1800">
                <a:latin typeface="Teko"/>
                <a:ea typeface="Teko"/>
                <a:cs typeface="Teko"/>
                <a:sym typeface="Teko"/>
              </a:defRPr>
            </a:lvl6pPr>
            <a:lvl7pPr lvl="6" algn="r" rtl="0">
              <a:spcBef>
                <a:spcPts val="0"/>
              </a:spcBef>
              <a:spcAft>
                <a:spcPts val="0"/>
              </a:spcAft>
              <a:buSzPts val="1800"/>
              <a:buFont typeface="Teko"/>
              <a:buNone/>
              <a:defRPr sz="1800">
                <a:latin typeface="Teko"/>
                <a:ea typeface="Teko"/>
                <a:cs typeface="Teko"/>
                <a:sym typeface="Teko"/>
              </a:defRPr>
            </a:lvl7pPr>
            <a:lvl8pPr lvl="7" algn="r" rtl="0">
              <a:spcBef>
                <a:spcPts val="0"/>
              </a:spcBef>
              <a:spcAft>
                <a:spcPts val="0"/>
              </a:spcAft>
              <a:buSzPts val="1800"/>
              <a:buFont typeface="Teko"/>
              <a:buNone/>
              <a:defRPr sz="1800">
                <a:latin typeface="Teko"/>
                <a:ea typeface="Teko"/>
                <a:cs typeface="Teko"/>
                <a:sym typeface="Teko"/>
              </a:defRPr>
            </a:lvl8pPr>
            <a:lvl9pPr lvl="8" algn="r" rtl="0">
              <a:spcBef>
                <a:spcPts val="0"/>
              </a:spcBef>
              <a:spcAft>
                <a:spcPts val="0"/>
              </a:spcAft>
              <a:buSzPts val="1800"/>
              <a:buFont typeface="Teko"/>
              <a:buNone/>
              <a:defRPr sz="1800">
                <a:latin typeface="Teko"/>
                <a:ea typeface="Teko"/>
                <a:cs typeface="Teko"/>
                <a:sym typeface="Teko"/>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body text">
  <p:cSld name="CUSTOM_8">
    <p:bg>
      <p:bgPr>
        <a:blipFill>
          <a:blip r:embed="rId2">
            <a:alphaModFix/>
          </a:blip>
          <a:stretch>
            <a:fillRect/>
          </a:stretch>
        </a:blipFill>
        <a:effectLst/>
      </p:bgPr>
    </p:bg>
    <p:spTree>
      <p:nvGrpSpPr>
        <p:cNvPr id="1" name="Shape 79"/>
        <p:cNvGrpSpPr/>
        <p:nvPr/>
      </p:nvGrpSpPr>
      <p:grpSpPr>
        <a:xfrm>
          <a:off x="0" y="0"/>
          <a:ext cx="0" cy="0"/>
          <a:chOff x="0" y="0"/>
          <a:chExt cx="0" cy="0"/>
        </a:xfrm>
      </p:grpSpPr>
      <p:sp>
        <p:nvSpPr>
          <p:cNvPr id="80" name="Google Shape;80;p15"/>
          <p:cNvSpPr txBox="1">
            <a:spLocks noGrp="1"/>
          </p:cNvSpPr>
          <p:nvPr>
            <p:ph type="body" idx="1"/>
          </p:nvPr>
        </p:nvSpPr>
        <p:spPr>
          <a:xfrm>
            <a:off x="642050" y="2134800"/>
            <a:ext cx="5308200" cy="14760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SzPts val="1000"/>
              <a:buChar char="●"/>
              <a:defRPr sz="1000"/>
            </a:lvl1pPr>
            <a:lvl2pPr marL="914400" lvl="1" indent="-292100" rtl="0">
              <a:spcBef>
                <a:spcPts val="1600"/>
              </a:spcBef>
              <a:spcAft>
                <a:spcPts val="0"/>
              </a:spcAft>
              <a:buSzPts val="1000"/>
              <a:buChar char="○"/>
              <a:defRPr sz="1000"/>
            </a:lvl2pPr>
            <a:lvl3pPr marL="1371600" lvl="2" indent="-292100" rtl="0">
              <a:spcBef>
                <a:spcPts val="1600"/>
              </a:spcBef>
              <a:spcAft>
                <a:spcPts val="0"/>
              </a:spcAft>
              <a:buSzPts val="1000"/>
              <a:buChar char="■"/>
              <a:defRPr sz="1000"/>
            </a:lvl3pPr>
            <a:lvl4pPr marL="1828800" lvl="3" indent="-292100" rtl="0">
              <a:spcBef>
                <a:spcPts val="1600"/>
              </a:spcBef>
              <a:spcAft>
                <a:spcPts val="0"/>
              </a:spcAft>
              <a:buSzPts val="1000"/>
              <a:buChar char="●"/>
              <a:defRPr sz="1000"/>
            </a:lvl4pPr>
            <a:lvl5pPr marL="2286000" lvl="4" indent="-292100" rtl="0">
              <a:spcBef>
                <a:spcPts val="1600"/>
              </a:spcBef>
              <a:spcAft>
                <a:spcPts val="0"/>
              </a:spcAft>
              <a:buSzPts val="1000"/>
              <a:buChar char="○"/>
              <a:defRPr sz="1000"/>
            </a:lvl5pPr>
            <a:lvl6pPr marL="2743200" lvl="5" indent="-292100" rtl="0">
              <a:spcBef>
                <a:spcPts val="1600"/>
              </a:spcBef>
              <a:spcAft>
                <a:spcPts val="0"/>
              </a:spcAft>
              <a:buSzPts val="1000"/>
              <a:buChar char="■"/>
              <a:defRPr sz="1000"/>
            </a:lvl6pPr>
            <a:lvl7pPr marL="3200400" lvl="6" indent="-292100" rtl="0">
              <a:spcBef>
                <a:spcPts val="1600"/>
              </a:spcBef>
              <a:spcAft>
                <a:spcPts val="0"/>
              </a:spcAft>
              <a:buSzPts val="1000"/>
              <a:buChar char="●"/>
              <a:defRPr sz="1000"/>
            </a:lvl7pPr>
            <a:lvl8pPr marL="3657600" lvl="7" indent="-292100" rtl="0">
              <a:spcBef>
                <a:spcPts val="1600"/>
              </a:spcBef>
              <a:spcAft>
                <a:spcPts val="0"/>
              </a:spcAft>
              <a:buSzPts val="1000"/>
              <a:buChar char="○"/>
              <a:defRPr sz="1000"/>
            </a:lvl8pPr>
            <a:lvl9pPr marL="4114800" lvl="8" indent="-292100" rtl="0">
              <a:spcBef>
                <a:spcPts val="1600"/>
              </a:spcBef>
              <a:spcAft>
                <a:spcPts val="1600"/>
              </a:spcAft>
              <a:buSzPts val="1000"/>
              <a:buChar char="■"/>
              <a:defRPr sz="1000"/>
            </a:lvl9pPr>
          </a:lstStyle>
          <a:p>
            <a:endParaRPr/>
          </a:p>
        </p:txBody>
      </p:sp>
      <p:sp>
        <p:nvSpPr>
          <p:cNvPr id="81" name="Google Shape;81;p15"/>
          <p:cNvSpPr txBox="1">
            <a:spLocks noGrp="1"/>
          </p:cNvSpPr>
          <p:nvPr>
            <p:ph type="title"/>
          </p:nvPr>
        </p:nvSpPr>
        <p:spPr>
          <a:xfrm>
            <a:off x="4722997" y="1262675"/>
            <a:ext cx="3808200" cy="896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400"/>
              <a:buFont typeface="Teko"/>
              <a:buNone/>
              <a:defRPr sz="2400">
                <a:latin typeface="Teko"/>
                <a:ea typeface="Teko"/>
                <a:cs typeface="Teko"/>
                <a:sym typeface="Teko"/>
              </a:defRPr>
            </a:lvl1pPr>
            <a:lvl2pPr lvl="1" algn="r" rtl="0">
              <a:spcBef>
                <a:spcPts val="0"/>
              </a:spcBef>
              <a:spcAft>
                <a:spcPts val="0"/>
              </a:spcAft>
              <a:buSzPts val="2400"/>
              <a:buFont typeface="Teko"/>
              <a:buNone/>
              <a:defRPr sz="2400">
                <a:latin typeface="Teko"/>
                <a:ea typeface="Teko"/>
                <a:cs typeface="Teko"/>
                <a:sym typeface="Teko"/>
              </a:defRPr>
            </a:lvl2pPr>
            <a:lvl3pPr lvl="2" algn="r" rtl="0">
              <a:spcBef>
                <a:spcPts val="0"/>
              </a:spcBef>
              <a:spcAft>
                <a:spcPts val="0"/>
              </a:spcAft>
              <a:buSzPts val="2400"/>
              <a:buFont typeface="Teko"/>
              <a:buNone/>
              <a:defRPr sz="2400">
                <a:latin typeface="Teko"/>
                <a:ea typeface="Teko"/>
                <a:cs typeface="Teko"/>
                <a:sym typeface="Teko"/>
              </a:defRPr>
            </a:lvl3pPr>
            <a:lvl4pPr lvl="3" algn="r" rtl="0">
              <a:spcBef>
                <a:spcPts val="0"/>
              </a:spcBef>
              <a:spcAft>
                <a:spcPts val="0"/>
              </a:spcAft>
              <a:buSzPts val="2400"/>
              <a:buFont typeface="Teko"/>
              <a:buNone/>
              <a:defRPr sz="2400">
                <a:latin typeface="Teko"/>
                <a:ea typeface="Teko"/>
                <a:cs typeface="Teko"/>
                <a:sym typeface="Teko"/>
              </a:defRPr>
            </a:lvl4pPr>
            <a:lvl5pPr lvl="4" algn="r" rtl="0">
              <a:spcBef>
                <a:spcPts val="0"/>
              </a:spcBef>
              <a:spcAft>
                <a:spcPts val="0"/>
              </a:spcAft>
              <a:buSzPts val="2400"/>
              <a:buFont typeface="Teko"/>
              <a:buNone/>
              <a:defRPr sz="2400">
                <a:latin typeface="Teko"/>
                <a:ea typeface="Teko"/>
                <a:cs typeface="Teko"/>
                <a:sym typeface="Teko"/>
              </a:defRPr>
            </a:lvl5pPr>
            <a:lvl6pPr lvl="5" algn="r" rtl="0">
              <a:spcBef>
                <a:spcPts val="0"/>
              </a:spcBef>
              <a:spcAft>
                <a:spcPts val="0"/>
              </a:spcAft>
              <a:buSzPts val="2400"/>
              <a:buFont typeface="Teko"/>
              <a:buNone/>
              <a:defRPr sz="2400">
                <a:latin typeface="Teko"/>
                <a:ea typeface="Teko"/>
                <a:cs typeface="Teko"/>
                <a:sym typeface="Teko"/>
              </a:defRPr>
            </a:lvl6pPr>
            <a:lvl7pPr lvl="6" algn="r" rtl="0">
              <a:spcBef>
                <a:spcPts val="0"/>
              </a:spcBef>
              <a:spcAft>
                <a:spcPts val="0"/>
              </a:spcAft>
              <a:buSzPts val="2400"/>
              <a:buFont typeface="Teko"/>
              <a:buNone/>
              <a:defRPr sz="2400">
                <a:latin typeface="Teko"/>
                <a:ea typeface="Teko"/>
                <a:cs typeface="Teko"/>
                <a:sym typeface="Teko"/>
              </a:defRPr>
            </a:lvl7pPr>
            <a:lvl8pPr lvl="7" algn="r" rtl="0">
              <a:spcBef>
                <a:spcPts val="0"/>
              </a:spcBef>
              <a:spcAft>
                <a:spcPts val="0"/>
              </a:spcAft>
              <a:buSzPts val="2400"/>
              <a:buFont typeface="Teko"/>
              <a:buNone/>
              <a:defRPr sz="2400">
                <a:latin typeface="Teko"/>
                <a:ea typeface="Teko"/>
                <a:cs typeface="Teko"/>
                <a:sym typeface="Teko"/>
              </a:defRPr>
            </a:lvl8pPr>
            <a:lvl9pPr lvl="8" algn="r" rtl="0">
              <a:spcBef>
                <a:spcPts val="0"/>
              </a:spcBef>
              <a:spcAft>
                <a:spcPts val="0"/>
              </a:spcAft>
              <a:buSzPts val="2400"/>
              <a:buFont typeface="Teko"/>
              <a:buNone/>
              <a:defRPr sz="2400">
                <a:latin typeface="Teko"/>
                <a:ea typeface="Teko"/>
                <a:cs typeface="Teko"/>
                <a:sym typeface="Teko"/>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text 5">
  <p:cSld name="CUSTOM_11_1_2">
    <p:bg>
      <p:bgPr>
        <a:blipFill>
          <a:blip r:embed="rId2">
            <a:alphaModFix/>
          </a:blip>
          <a:stretch>
            <a:fillRect/>
          </a:stretch>
        </a:blipFill>
        <a:effectLst/>
      </p:bgPr>
    </p:bg>
    <p:spTree>
      <p:nvGrpSpPr>
        <p:cNvPr id="1" name="Shape 82"/>
        <p:cNvGrpSpPr/>
        <p:nvPr/>
      </p:nvGrpSpPr>
      <p:grpSpPr>
        <a:xfrm>
          <a:off x="0" y="0"/>
          <a:ext cx="0" cy="0"/>
          <a:chOff x="0" y="0"/>
          <a:chExt cx="0" cy="0"/>
        </a:xfrm>
      </p:grpSpPr>
      <p:sp>
        <p:nvSpPr>
          <p:cNvPr id="83" name="Google Shape;83;p16"/>
          <p:cNvSpPr txBox="1">
            <a:spLocks noGrp="1"/>
          </p:cNvSpPr>
          <p:nvPr>
            <p:ph type="ctrTitle"/>
          </p:nvPr>
        </p:nvSpPr>
        <p:spPr>
          <a:xfrm>
            <a:off x="1527675" y="856200"/>
            <a:ext cx="2303700" cy="1017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Teko"/>
              <a:buNone/>
              <a:defRPr sz="2400">
                <a:latin typeface="Teko"/>
                <a:ea typeface="Teko"/>
                <a:cs typeface="Teko"/>
                <a:sym typeface="Teko"/>
              </a:defRPr>
            </a:lvl1pPr>
            <a:lvl2pPr lvl="1" algn="ctr" rtl="0">
              <a:spcBef>
                <a:spcPts val="0"/>
              </a:spcBef>
              <a:spcAft>
                <a:spcPts val="0"/>
              </a:spcAft>
              <a:buClr>
                <a:srgbClr val="000000"/>
              </a:buClr>
              <a:buSzPts val="2400"/>
              <a:buNone/>
              <a:defRPr sz="2400">
                <a:solidFill>
                  <a:srgbClr val="000000"/>
                </a:solidFill>
              </a:defRPr>
            </a:lvl2pPr>
            <a:lvl3pPr lvl="2" algn="ctr" rtl="0">
              <a:spcBef>
                <a:spcPts val="0"/>
              </a:spcBef>
              <a:spcAft>
                <a:spcPts val="0"/>
              </a:spcAft>
              <a:buClr>
                <a:srgbClr val="000000"/>
              </a:buClr>
              <a:buSzPts val="2400"/>
              <a:buNone/>
              <a:defRPr sz="2400">
                <a:solidFill>
                  <a:srgbClr val="000000"/>
                </a:solidFill>
              </a:defRPr>
            </a:lvl3pPr>
            <a:lvl4pPr lvl="3" algn="ctr" rtl="0">
              <a:spcBef>
                <a:spcPts val="0"/>
              </a:spcBef>
              <a:spcAft>
                <a:spcPts val="0"/>
              </a:spcAft>
              <a:buClr>
                <a:srgbClr val="000000"/>
              </a:buClr>
              <a:buSzPts val="2400"/>
              <a:buNone/>
              <a:defRPr sz="2400">
                <a:solidFill>
                  <a:srgbClr val="000000"/>
                </a:solidFill>
              </a:defRPr>
            </a:lvl4pPr>
            <a:lvl5pPr lvl="4" algn="ctr" rtl="0">
              <a:spcBef>
                <a:spcPts val="0"/>
              </a:spcBef>
              <a:spcAft>
                <a:spcPts val="0"/>
              </a:spcAft>
              <a:buClr>
                <a:srgbClr val="000000"/>
              </a:buClr>
              <a:buSzPts val="2400"/>
              <a:buNone/>
              <a:defRPr sz="2400">
                <a:solidFill>
                  <a:srgbClr val="000000"/>
                </a:solidFill>
              </a:defRPr>
            </a:lvl5pPr>
            <a:lvl6pPr lvl="5" algn="ctr" rtl="0">
              <a:spcBef>
                <a:spcPts val="0"/>
              </a:spcBef>
              <a:spcAft>
                <a:spcPts val="0"/>
              </a:spcAft>
              <a:buClr>
                <a:srgbClr val="000000"/>
              </a:buClr>
              <a:buSzPts val="2400"/>
              <a:buNone/>
              <a:defRPr sz="2400">
                <a:solidFill>
                  <a:srgbClr val="000000"/>
                </a:solidFill>
              </a:defRPr>
            </a:lvl6pPr>
            <a:lvl7pPr lvl="6" algn="ctr" rtl="0">
              <a:spcBef>
                <a:spcPts val="0"/>
              </a:spcBef>
              <a:spcAft>
                <a:spcPts val="0"/>
              </a:spcAft>
              <a:buClr>
                <a:srgbClr val="000000"/>
              </a:buClr>
              <a:buSzPts val="2400"/>
              <a:buNone/>
              <a:defRPr sz="2400">
                <a:solidFill>
                  <a:srgbClr val="000000"/>
                </a:solidFill>
              </a:defRPr>
            </a:lvl7pPr>
            <a:lvl8pPr lvl="7" algn="ctr" rtl="0">
              <a:spcBef>
                <a:spcPts val="0"/>
              </a:spcBef>
              <a:spcAft>
                <a:spcPts val="0"/>
              </a:spcAft>
              <a:buClr>
                <a:srgbClr val="000000"/>
              </a:buClr>
              <a:buSzPts val="2400"/>
              <a:buNone/>
              <a:defRPr sz="2400">
                <a:solidFill>
                  <a:srgbClr val="000000"/>
                </a:solidFill>
              </a:defRPr>
            </a:lvl8pPr>
            <a:lvl9pPr lvl="8" algn="ctr" rtl="0">
              <a:spcBef>
                <a:spcPts val="0"/>
              </a:spcBef>
              <a:spcAft>
                <a:spcPts val="0"/>
              </a:spcAft>
              <a:buClr>
                <a:srgbClr val="000000"/>
              </a:buClr>
              <a:buSzPts val="2400"/>
              <a:buNone/>
              <a:defRPr sz="2400">
                <a:solidFill>
                  <a:srgbClr val="000000"/>
                </a:solidFill>
              </a:defRPr>
            </a:lvl9pPr>
          </a:lstStyle>
          <a:p>
            <a:endParaRPr/>
          </a:p>
        </p:txBody>
      </p:sp>
      <p:sp>
        <p:nvSpPr>
          <p:cNvPr id="84" name="Google Shape;84;p16"/>
          <p:cNvSpPr txBox="1">
            <a:spLocks noGrp="1"/>
          </p:cNvSpPr>
          <p:nvPr>
            <p:ph type="subTitle" idx="1"/>
          </p:nvPr>
        </p:nvSpPr>
        <p:spPr>
          <a:xfrm>
            <a:off x="1443675" y="2126050"/>
            <a:ext cx="2471700" cy="178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slide">
  <p:cSld name="CUSTOM_20">
    <p:bg>
      <p:bgPr>
        <a:noFill/>
        <a:effectLst/>
      </p:bgPr>
    </p:bg>
    <p:spTree>
      <p:nvGrpSpPr>
        <p:cNvPr id="1" name="Shape 9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2800"/>
              <a:buFont typeface="Teko"/>
              <a:buNone/>
              <a:defRPr sz="2800">
                <a:solidFill>
                  <a:schemeClr val="lt1"/>
                </a:solidFill>
                <a:latin typeface="Teko"/>
                <a:ea typeface="Teko"/>
                <a:cs typeface="Teko"/>
                <a:sym typeface="Teko"/>
              </a:defRPr>
            </a:lvl1pPr>
            <a:lvl2pPr lvl="1" rtl="0">
              <a:spcBef>
                <a:spcPts val="0"/>
              </a:spcBef>
              <a:spcAft>
                <a:spcPts val="0"/>
              </a:spcAft>
              <a:buClr>
                <a:schemeClr val="lt1"/>
              </a:buClr>
              <a:buSzPts val="2800"/>
              <a:buFont typeface="Teko"/>
              <a:buNone/>
              <a:defRPr sz="2800">
                <a:solidFill>
                  <a:schemeClr val="lt1"/>
                </a:solidFill>
                <a:latin typeface="Teko"/>
                <a:ea typeface="Teko"/>
                <a:cs typeface="Teko"/>
                <a:sym typeface="Teko"/>
              </a:defRPr>
            </a:lvl2pPr>
            <a:lvl3pPr lvl="2" rtl="0">
              <a:spcBef>
                <a:spcPts val="0"/>
              </a:spcBef>
              <a:spcAft>
                <a:spcPts val="0"/>
              </a:spcAft>
              <a:buClr>
                <a:schemeClr val="lt1"/>
              </a:buClr>
              <a:buSzPts val="2800"/>
              <a:buFont typeface="Teko"/>
              <a:buNone/>
              <a:defRPr sz="2800">
                <a:solidFill>
                  <a:schemeClr val="lt1"/>
                </a:solidFill>
                <a:latin typeface="Teko"/>
                <a:ea typeface="Teko"/>
                <a:cs typeface="Teko"/>
                <a:sym typeface="Teko"/>
              </a:defRPr>
            </a:lvl3pPr>
            <a:lvl4pPr lvl="3" rtl="0">
              <a:spcBef>
                <a:spcPts val="0"/>
              </a:spcBef>
              <a:spcAft>
                <a:spcPts val="0"/>
              </a:spcAft>
              <a:buClr>
                <a:schemeClr val="lt1"/>
              </a:buClr>
              <a:buSzPts val="2800"/>
              <a:buFont typeface="Teko"/>
              <a:buNone/>
              <a:defRPr sz="2800">
                <a:solidFill>
                  <a:schemeClr val="lt1"/>
                </a:solidFill>
                <a:latin typeface="Teko"/>
                <a:ea typeface="Teko"/>
                <a:cs typeface="Teko"/>
                <a:sym typeface="Teko"/>
              </a:defRPr>
            </a:lvl4pPr>
            <a:lvl5pPr lvl="4" rtl="0">
              <a:spcBef>
                <a:spcPts val="0"/>
              </a:spcBef>
              <a:spcAft>
                <a:spcPts val="0"/>
              </a:spcAft>
              <a:buClr>
                <a:schemeClr val="lt1"/>
              </a:buClr>
              <a:buSzPts val="2800"/>
              <a:buFont typeface="Teko"/>
              <a:buNone/>
              <a:defRPr sz="2800">
                <a:solidFill>
                  <a:schemeClr val="lt1"/>
                </a:solidFill>
                <a:latin typeface="Teko"/>
                <a:ea typeface="Teko"/>
                <a:cs typeface="Teko"/>
                <a:sym typeface="Teko"/>
              </a:defRPr>
            </a:lvl5pPr>
            <a:lvl6pPr lvl="5" rtl="0">
              <a:spcBef>
                <a:spcPts val="0"/>
              </a:spcBef>
              <a:spcAft>
                <a:spcPts val="0"/>
              </a:spcAft>
              <a:buClr>
                <a:schemeClr val="lt1"/>
              </a:buClr>
              <a:buSzPts val="2800"/>
              <a:buFont typeface="Teko"/>
              <a:buNone/>
              <a:defRPr sz="2800">
                <a:solidFill>
                  <a:schemeClr val="lt1"/>
                </a:solidFill>
                <a:latin typeface="Teko"/>
                <a:ea typeface="Teko"/>
                <a:cs typeface="Teko"/>
                <a:sym typeface="Teko"/>
              </a:defRPr>
            </a:lvl6pPr>
            <a:lvl7pPr lvl="6" rtl="0">
              <a:spcBef>
                <a:spcPts val="0"/>
              </a:spcBef>
              <a:spcAft>
                <a:spcPts val="0"/>
              </a:spcAft>
              <a:buClr>
                <a:schemeClr val="lt1"/>
              </a:buClr>
              <a:buSzPts val="2800"/>
              <a:buFont typeface="Teko"/>
              <a:buNone/>
              <a:defRPr sz="2800">
                <a:solidFill>
                  <a:schemeClr val="lt1"/>
                </a:solidFill>
                <a:latin typeface="Teko"/>
                <a:ea typeface="Teko"/>
                <a:cs typeface="Teko"/>
                <a:sym typeface="Teko"/>
              </a:defRPr>
            </a:lvl7pPr>
            <a:lvl8pPr lvl="7" rtl="0">
              <a:spcBef>
                <a:spcPts val="0"/>
              </a:spcBef>
              <a:spcAft>
                <a:spcPts val="0"/>
              </a:spcAft>
              <a:buClr>
                <a:schemeClr val="lt1"/>
              </a:buClr>
              <a:buSzPts val="2800"/>
              <a:buFont typeface="Teko"/>
              <a:buNone/>
              <a:defRPr sz="2800">
                <a:solidFill>
                  <a:schemeClr val="lt1"/>
                </a:solidFill>
                <a:latin typeface="Teko"/>
                <a:ea typeface="Teko"/>
                <a:cs typeface="Teko"/>
                <a:sym typeface="Teko"/>
              </a:defRPr>
            </a:lvl8pPr>
            <a:lvl9pPr lvl="8" rtl="0">
              <a:spcBef>
                <a:spcPts val="0"/>
              </a:spcBef>
              <a:spcAft>
                <a:spcPts val="0"/>
              </a:spcAft>
              <a:buClr>
                <a:schemeClr val="lt1"/>
              </a:buClr>
              <a:buSzPts val="2800"/>
              <a:buFont typeface="Teko"/>
              <a:buNone/>
              <a:defRPr sz="2800">
                <a:solidFill>
                  <a:schemeClr val="lt1"/>
                </a:solidFill>
                <a:latin typeface="Teko"/>
                <a:ea typeface="Teko"/>
                <a:cs typeface="Teko"/>
                <a:sym typeface="Tek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chemeClr val="lt1"/>
              </a:buClr>
              <a:buSzPts val="1200"/>
              <a:buFont typeface="Source Code Pro Light"/>
              <a:buChar char="●"/>
              <a:defRPr sz="1200">
                <a:solidFill>
                  <a:schemeClr val="lt1"/>
                </a:solidFill>
                <a:latin typeface="Source Code Pro Light"/>
                <a:ea typeface="Source Code Pro Light"/>
                <a:cs typeface="Source Code Pro Light"/>
                <a:sym typeface="Source Code Pro Light"/>
              </a:defRPr>
            </a:lvl1pPr>
            <a:lvl2pPr marL="914400" lvl="1" indent="-304800" rtl="0">
              <a:lnSpc>
                <a:spcPct val="115000"/>
              </a:lnSpc>
              <a:spcBef>
                <a:spcPts val="1600"/>
              </a:spcBef>
              <a:spcAft>
                <a:spcPts val="0"/>
              </a:spcAft>
              <a:buClr>
                <a:schemeClr val="lt1"/>
              </a:buClr>
              <a:buSzPts val="1200"/>
              <a:buFont typeface="Source Code Pro Light"/>
              <a:buChar char="○"/>
              <a:defRPr sz="1200">
                <a:solidFill>
                  <a:schemeClr val="lt1"/>
                </a:solidFill>
                <a:latin typeface="Source Code Pro Light"/>
                <a:ea typeface="Source Code Pro Light"/>
                <a:cs typeface="Source Code Pro Light"/>
                <a:sym typeface="Source Code Pro Light"/>
              </a:defRPr>
            </a:lvl2pPr>
            <a:lvl3pPr marL="1371600" lvl="2" indent="-304800" rtl="0">
              <a:lnSpc>
                <a:spcPct val="115000"/>
              </a:lnSpc>
              <a:spcBef>
                <a:spcPts val="1600"/>
              </a:spcBef>
              <a:spcAft>
                <a:spcPts val="0"/>
              </a:spcAft>
              <a:buClr>
                <a:schemeClr val="lt1"/>
              </a:buClr>
              <a:buSzPts val="1200"/>
              <a:buFont typeface="Source Code Pro Light"/>
              <a:buChar char="■"/>
              <a:defRPr sz="1200">
                <a:solidFill>
                  <a:schemeClr val="lt1"/>
                </a:solidFill>
                <a:latin typeface="Source Code Pro Light"/>
                <a:ea typeface="Source Code Pro Light"/>
                <a:cs typeface="Source Code Pro Light"/>
                <a:sym typeface="Source Code Pro Light"/>
              </a:defRPr>
            </a:lvl3pPr>
            <a:lvl4pPr marL="1828800" lvl="3" indent="-304800" rtl="0">
              <a:lnSpc>
                <a:spcPct val="115000"/>
              </a:lnSpc>
              <a:spcBef>
                <a:spcPts val="1600"/>
              </a:spcBef>
              <a:spcAft>
                <a:spcPts val="0"/>
              </a:spcAft>
              <a:buClr>
                <a:schemeClr val="lt1"/>
              </a:buClr>
              <a:buSzPts val="1200"/>
              <a:buFont typeface="Source Code Pro Light"/>
              <a:buChar char="●"/>
              <a:defRPr sz="1200">
                <a:solidFill>
                  <a:schemeClr val="lt1"/>
                </a:solidFill>
                <a:latin typeface="Source Code Pro Light"/>
                <a:ea typeface="Source Code Pro Light"/>
                <a:cs typeface="Source Code Pro Light"/>
                <a:sym typeface="Source Code Pro Light"/>
              </a:defRPr>
            </a:lvl4pPr>
            <a:lvl5pPr marL="2286000" lvl="4" indent="-304800" rtl="0">
              <a:lnSpc>
                <a:spcPct val="115000"/>
              </a:lnSpc>
              <a:spcBef>
                <a:spcPts val="1600"/>
              </a:spcBef>
              <a:spcAft>
                <a:spcPts val="0"/>
              </a:spcAft>
              <a:buClr>
                <a:schemeClr val="lt1"/>
              </a:buClr>
              <a:buSzPts val="1200"/>
              <a:buFont typeface="Source Code Pro Light"/>
              <a:buChar char="○"/>
              <a:defRPr sz="1200">
                <a:solidFill>
                  <a:schemeClr val="lt1"/>
                </a:solidFill>
                <a:latin typeface="Source Code Pro Light"/>
                <a:ea typeface="Source Code Pro Light"/>
                <a:cs typeface="Source Code Pro Light"/>
                <a:sym typeface="Source Code Pro Light"/>
              </a:defRPr>
            </a:lvl5pPr>
            <a:lvl6pPr marL="2743200" lvl="5" indent="-304800" rtl="0">
              <a:lnSpc>
                <a:spcPct val="115000"/>
              </a:lnSpc>
              <a:spcBef>
                <a:spcPts val="1600"/>
              </a:spcBef>
              <a:spcAft>
                <a:spcPts val="0"/>
              </a:spcAft>
              <a:buClr>
                <a:schemeClr val="lt1"/>
              </a:buClr>
              <a:buSzPts val="1200"/>
              <a:buFont typeface="Source Code Pro Light"/>
              <a:buChar char="■"/>
              <a:defRPr sz="1200">
                <a:solidFill>
                  <a:schemeClr val="lt1"/>
                </a:solidFill>
                <a:latin typeface="Source Code Pro Light"/>
                <a:ea typeface="Source Code Pro Light"/>
                <a:cs typeface="Source Code Pro Light"/>
                <a:sym typeface="Source Code Pro Light"/>
              </a:defRPr>
            </a:lvl6pPr>
            <a:lvl7pPr marL="3200400" lvl="6" indent="-304800" rtl="0">
              <a:lnSpc>
                <a:spcPct val="115000"/>
              </a:lnSpc>
              <a:spcBef>
                <a:spcPts val="1600"/>
              </a:spcBef>
              <a:spcAft>
                <a:spcPts val="0"/>
              </a:spcAft>
              <a:buClr>
                <a:schemeClr val="lt1"/>
              </a:buClr>
              <a:buSzPts val="1200"/>
              <a:buFont typeface="Source Code Pro Light"/>
              <a:buChar char="●"/>
              <a:defRPr sz="1200">
                <a:solidFill>
                  <a:schemeClr val="lt1"/>
                </a:solidFill>
                <a:latin typeface="Source Code Pro Light"/>
                <a:ea typeface="Source Code Pro Light"/>
                <a:cs typeface="Source Code Pro Light"/>
                <a:sym typeface="Source Code Pro Light"/>
              </a:defRPr>
            </a:lvl7pPr>
            <a:lvl8pPr marL="3657600" lvl="7" indent="-304800" rtl="0">
              <a:lnSpc>
                <a:spcPct val="115000"/>
              </a:lnSpc>
              <a:spcBef>
                <a:spcPts val="1600"/>
              </a:spcBef>
              <a:spcAft>
                <a:spcPts val="0"/>
              </a:spcAft>
              <a:buClr>
                <a:schemeClr val="lt1"/>
              </a:buClr>
              <a:buSzPts val="1200"/>
              <a:buFont typeface="Source Code Pro Light"/>
              <a:buChar char="○"/>
              <a:defRPr sz="1200">
                <a:solidFill>
                  <a:schemeClr val="lt1"/>
                </a:solidFill>
                <a:latin typeface="Source Code Pro Light"/>
                <a:ea typeface="Source Code Pro Light"/>
                <a:cs typeface="Source Code Pro Light"/>
                <a:sym typeface="Source Code Pro Light"/>
              </a:defRPr>
            </a:lvl8pPr>
            <a:lvl9pPr marL="4114800" lvl="8" indent="-304800" rtl="0">
              <a:lnSpc>
                <a:spcPct val="115000"/>
              </a:lnSpc>
              <a:spcBef>
                <a:spcPts val="1600"/>
              </a:spcBef>
              <a:spcAft>
                <a:spcPts val="1600"/>
              </a:spcAft>
              <a:buClr>
                <a:schemeClr val="lt1"/>
              </a:buClr>
              <a:buSzPts val="1200"/>
              <a:buFont typeface="Source Code Pro Light"/>
              <a:buChar char="■"/>
              <a:defRPr sz="1200">
                <a:solidFill>
                  <a:schemeClr val="lt1"/>
                </a:solidFill>
                <a:latin typeface="Source Code Pro Light"/>
                <a:ea typeface="Source Code Pro Light"/>
                <a:cs typeface="Source Code Pro Light"/>
                <a:sym typeface="Source Code Pro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4" r:id="rId4"/>
    <p:sldLayoutId id="2147483655" r:id="rId5"/>
    <p:sldLayoutId id="2147483656" r:id="rId6"/>
    <p:sldLayoutId id="2147483657" r:id="rId7"/>
    <p:sldLayoutId id="2147483659" r:id="rId8"/>
    <p:sldLayoutId id="2147483661" r:id="rId9"/>
    <p:sldLayoutId id="2147483662" r:id="rId10"/>
    <p:sldLayoutId id="2147483666"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54">
          <p15:clr>
            <a:srgbClr val="EA4335"/>
          </p15:clr>
        </p15:guide>
        <p15:guide id="2" pos="5306">
          <p15:clr>
            <a:srgbClr val="EA4335"/>
          </p15:clr>
        </p15:guide>
        <p15:guide id="3" orient="horz" pos="340">
          <p15:clr>
            <a:srgbClr val="EA4335"/>
          </p15:clr>
        </p15:guide>
        <p15:guide id="4" orient="horz" pos="2900">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3"/>
        <p:cNvGrpSpPr/>
        <p:nvPr/>
      </p:nvGrpSpPr>
      <p:grpSpPr>
        <a:xfrm>
          <a:off x="0" y="0"/>
          <a:ext cx="0" cy="0"/>
          <a:chOff x="0" y="0"/>
          <a:chExt cx="0" cy="0"/>
        </a:xfrm>
      </p:grpSpPr>
      <p:sp>
        <p:nvSpPr>
          <p:cNvPr id="632" name="Google Shape;58;p15">
            <a:extLst>
              <a:ext uri="{FF2B5EF4-FFF2-40B4-BE49-F238E27FC236}">
                <a16:creationId xmlns:a16="http://schemas.microsoft.com/office/drawing/2014/main" id="{2604F3E2-D6EF-4F59-A2F3-797BFC2EC14F}"/>
              </a:ext>
            </a:extLst>
          </p:cNvPr>
          <p:cNvSpPr txBox="1"/>
          <p:nvPr/>
        </p:nvSpPr>
        <p:spPr>
          <a:xfrm>
            <a:off x="-94252" y="93784"/>
            <a:ext cx="4466752" cy="392366"/>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1600"/>
              </a:spcAft>
              <a:buNone/>
            </a:pPr>
            <a:r>
              <a:rPr lang="en" sz="1500" b="1" dirty="0">
                <a:solidFill>
                  <a:schemeClr val="bg1"/>
                </a:solidFill>
                <a:latin typeface="Montserrat "/>
                <a:ea typeface="Fira Sans"/>
                <a:cs typeface="Fira Sans"/>
                <a:sym typeface="Fira Sans"/>
              </a:rPr>
              <a:t>CÔNG TY DỊCH VỤ MOBIFONE KHU VỰC 8</a:t>
            </a:r>
            <a:endParaRPr sz="1500" b="1" dirty="0">
              <a:solidFill>
                <a:schemeClr val="bg1"/>
              </a:solidFill>
              <a:latin typeface="Montserrat "/>
              <a:ea typeface="Fira Sans"/>
              <a:cs typeface="Fira Sans"/>
              <a:sym typeface="Fira Sans"/>
            </a:endParaRPr>
          </a:p>
        </p:txBody>
      </p:sp>
      <p:grpSp>
        <p:nvGrpSpPr>
          <p:cNvPr id="767" name="Google Shape;1690;p35">
            <a:extLst>
              <a:ext uri="{FF2B5EF4-FFF2-40B4-BE49-F238E27FC236}">
                <a16:creationId xmlns:a16="http://schemas.microsoft.com/office/drawing/2014/main" id="{39E921EC-8DCD-4416-A7AD-20133C8EF350}"/>
              </a:ext>
            </a:extLst>
          </p:cNvPr>
          <p:cNvGrpSpPr/>
          <p:nvPr/>
        </p:nvGrpSpPr>
        <p:grpSpPr>
          <a:xfrm>
            <a:off x="0" y="899207"/>
            <a:ext cx="5343540" cy="4183680"/>
            <a:chOff x="469775" y="238125"/>
            <a:chExt cx="6679425" cy="5229600"/>
          </a:xfrm>
        </p:grpSpPr>
        <p:sp>
          <p:nvSpPr>
            <p:cNvPr id="768" name="Google Shape;1691;p35">
              <a:extLst>
                <a:ext uri="{FF2B5EF4-FFF2-40B4-BE49-F238E27FC236}">
                  <a16:creationId xmlns:a16="http://schemas.microsoft.com/office/drawing/2014/main" id="{EC26A6C7-4CD9-4E30-A0A0-691F10A6F333}"/>
                </a:ext>
              </a:extLst>
            </p:cNvPr>
            <p:cNvSpPr/>
            <p:nvPr/>
          </p:nvSpPr>
          <p:spPr>
            <a:xfrm>
              <a:off x="830950" y="238200"/>
              <a:ext cx="6001825" cy="5109175"/>
            </a:xfrm>
            <a:custGeom>
              <a:avLst/>
              <a:gdLst/>
              <a:ahLst/>
              <a:cxnLst/>
              <a:rect l="l" t="t" r="r" b="b"/>
              <a:pathLst>
                <a:path w="240073" h="204367" extrusionOk="0">
                  <a:moveTo>
                    <a:pt x="98444" y="0"/>
                  </a:moveTo>
                  <a:cubicBezTo>
                    <a:pt x="66611" y="0"/>
                    <a:pt x="32985" y="23173"/>
                    <a:pt x="18273" y="58560"/>
                  </a:cubicBezTo>
                  <a:cubicBezTo>
                    <a:pt x="0" y="102473"/>
                    <a:pt x="9686" y="134990"/>
                    <a:pt x="9686" y="134990"/>
                  </a:cubicBezTo>
                  <a:cubicBezTo>
                    <a:pt x="9686" y="134990"/>
                    <a:pt x="19372" y="174100"/>
                    <a:pt x="57750" y="192861"/>
                  </a:cubicBezTo>
                  <a:cubicBezTo>
                    <a:pt x="75386" y="201502"/>
                    <a:pt x="94579" y="204367"/>
                    <a:pt x="113787" y="204367"/>
                  </a:cubicBezTo>
                  <a:cubicBezTo>
                    <a:pt x="136375" y="204367"/>
                    <a:pt x="158984" y="200405"/>
                    <a:pt x="179108" y="197216"/>
                  </a:cubicBezTo>
                  <a:cubicBezTo>
                    <a:pt x="216346" y="191315"/>
                    <a:pt x="240073" y="163925"/>
                    <a:pt x="237549" y="131408"/>
                  </a:cubicBezTo>
                  <a:cubicBezTo>
                    <a:pt x="235026" y="98851"/>
                    <a:pt x="204951" y="96002"/>
                    <a:pt x="182038" y="63525"/>
                  </a:cubicBezTo>
                  <a:cubicBezTo>
                    <a:pt x="159085" y="31090"/>
                    <a:pt x="157905" y="18962"/>
                    <a:pt x="120952" y="4230"/>
                  </a:cubicBezTo>
                  <a:cubicBezTo>
                    <a:pt x="113750" y="1358"/>
                    <a:pt x="106150" y="0"/>
                    <a:pt x="984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1692;p35">
              <a:extLst>
                <a:ext uri="{FF2B5EF4-FFF2-40B4-BE49-F238E27FC236}">
                  <a16:creationId xmlns:a16="http://schemas.microsoft.com/office/drawing/2014/main" id="{C99EA020-2E0F-40B7-A2C4-1C8D4F2C9EB5}"/>
                </a:ext>
              </a:extLst>
            </p:cNvPr>
            <p:cNvSpPr/>
            <p:nvPr/>
          </p:nvSpPr>
          <p:spPr>
            <a:xfrm>
              <a:off x="1009000" y="238125"/>
              <a:ext cx="5764775" cy="5102425"/>
            </a:xfrm>
            <a:custGeom>
              <a:avLst/>
              <a:gdLst/>
              <a:ahLst/>
              <a:cxnLst/>
              <a:rect l="l" t="t" r="r" b="b"/>
              <a:pathLst>
                <a:path w="230591" h="204097" extrusionOk="0">
                  <a:moveTo>
                    <a:pt x="87011" y="99545"/>
                  </a:moveTo>
                  <a:cubicBezTo>
                    <a:pt x="86604" y="100766"/>
                    <a:pt x="86115" y="101947"/>
                    <a:pt x="85708" y="103005"/>
                  </a:cubicBezTo>
                  <a:lnTo>
                    <a:pt x="120749" y="103005"/>
                  </a:lnTo>
                  <a:cubicBezTo>
                    <a:pt x="120830" y="103005"/>
                    <a:pt x="120911" y="103045"/>
                    <a:pt x="120993" y="103086"/>
                  </a:cubicBezTo>
                  <a:cubicBezTo>
                    <a:pt x="121034" y="103167"/>
                    <a:pt x="121074" y="103249"/>
                    <a:pt x="121074" y="103330"/>
                  </a:cubicBezTo>
                  <a:lnTo>
                    <a:pt x="121074" y="156766"/>
                  </a:lnTo>
                  <a:cubicBezTo>
                    <a:pt x="121074" y="156847"/>
                    <a:pt x="121034" y="156928"/>
                    <a:pt x="120993" y="157010"/>
                  </a:cubicBezTo>
                  <a:cubicBezTo>
                    <a:pt x="120911" y="157051"/>
                    <a:pt x="120830" y="157091"/>
                    <a:pt x="120749" y="157091"/>
                  </a:cubicBezTo>
                  <a:lnTo>
                    <a:pt x="89697" y="157091"/>
                  </a:lnTo>
                  <a:cubicBezTo>
                    <a:pt x="90470" y="159940"/>
                    <a:pt x="91284" y="162870"/>
                    <a:pt x="92057" y="165556"/>
                  </a:cubicBezTo>
                  <a:cubicBezTo>
                    <a:pt x="92993" y="165068"/>
                    <a:pt x="93807" y="164783"/>
                    <a:pt x="94580" y="164254"/>
                  </a:cubicBezTo>
                  <a:cubicBezTo>
                    <a:pt x="95110" y="163888"/>
                    <a:pt x="95598" y="163806"/>
                    <a:pt x="96046" y="163806"/>
                  </a:cubicBezTo>
                  <a:cubicBezTo>
                    <a:pt x="96493" y="163806"/>
                    <a:pt x="96859" y="163888"/>
                    <a:pt x="97104" y="164010"/>
                  </a:cubicBezTo>
                  <a:cubicBezTo>
                    <a:pt x="97389" y="163725"/>
                    <a:pt x="98040" y="163237"/>
                    <a:pt x="98894" y="162992"/>
                  </a:cubicBezTo>
                  <a:lnTo>
                    <a:pt x="99139" y="162992"/>
                  </a:lnTo>
                  <a:cubicBezTo>
                    <a:pt x="99546" y="162992"/>
                    <a:pt x="99871" y="163155"/>
                    <a:pt x="100156" y="163359"/>
                  </a:cubicBezTo>
                  <a:cubicBezTo>
                    <a:pt x="100441" y="163603"/>
                    <a:pt x="100726" y="163888"/>
                    <a:pt x="100970" y="164173"/>
                  </a:cubicBezTo>
                  <a:cubicBezTo>
                    <a:pt x="101255" y="164498"/>
                    <a:pt x="101458" y="164824"/>
                    <a:pt x="101621" y="165027"/>
                  </a:cubicBezTo>
                  <a:cubicBezTo>
                    <a:pt x="101906" y="164946"/>
                    <a:pt x="102435" y="164783"/>
                    <a:pt x="103290" y="164702"/>
                  </a:cubicBezTo>
                  <a:lnTo>
                    <a:pt x="103656" y="164702"/>
                  </a:lnTo>
                  <a:cubicBezTo>
                    <a:pt x="105040" y="164702"/>
                    <a:pt x="106586" y="165353"/>
                    <a:pt x="107726" y="166207"/>
                  </a:cubicBezTo>
                  <a:cubicBezTo>
                    <a:pt x="108133" y="166533"/>
                    <a:pt x="108295" y="166940"/>
                    <a:pt x="108295" y="167347"/>
                  </a:cubicBezTo>
                  <a:cubicBezTo>
                    <a:pt x="108295" y="167428"/>
                    <a:pt x="108295" y="167510"/>
                    <a:pt x="108255" y="167591"/>
                  </a:cubicBezTo>
                  <a:lnTo>
                    <a:pt x="121725" y="167591"/>
                  </a:lnTo>
                  <a:cubicBezTo>
                    <a:pt x="121929" y="167306"/>
                    <a:pt x="122132" y="167062"/>
                    <a:pt x="122377" y="166859"/>
                  </a:cubicBezTo>
                  <a:cubicBezTo>
                    <a:pt x="122946" y="166248"/>
                    <a:pt x="123557" y="165963"/>
                    <a:pt x="124167" y="165963"/>
                  </a:cubicBezTo>
                  <a:cubicBezTo>
                    <a:pt x="124330" y="165963"/>
                    <a:pt x="124493" y="166004"/>
                    <a:pt x="124656" y="166045"/>
                  </a:cubicBezTo>
                  <a:cubicBezTo>
                    <a:pt x="125510" y="166207"/>
                    <a:pt x="126243" y="166248"/>
                    <a:pt x="126528" y="166289"/>
                  </a:cubicBezTo>
                  <a:lnTo>
                    <a:pt x="126568" y="166289"/>
                  </a:lnTo>
                  <a:cubicBezTo>
                    <a:pt x="127016" y="166045"/>
                    <a:pt x="129051" y="164824"/>
                    <a:pt x="130638" y="164091"/>
                  </a:cubicBezTo>
                  <a:cubicBezTo>
                    <a:pt x="131208" y="163806"/>
                    <a:pt x="131737" y="163603"/>
                    <a:pt x="132103" y="163521"/>
                  </a:cubicBezTo>
                  <a:lnTo>
                    <a:pt x="132347" y="163521"/>
                  </a:lnTo>
                  <a:cubicBezTo>
                    <a:pt x="132795" y="163521"/>
                    <a:pt x="133243" y="163725"/>
                    <a:pt x="133690" y="164010"/>
                  </a:cubicBezTo>
                  <a:cubicBezTo>
                    <a:pt x="134138" y="164295"/>
                    <a:pt x="134586" y="164661"/>
                    <a:pt x="134993" y="165068"/>
                  </a:cubicBezTo>
                  <a:cubicBezTo>
                    <a:pt x="135685" y="165719"/>
                    <a:pt x="136254" y="166370"/>
                    <a:pt x="136376" y="166492"/>
                  </a:cubicBezTo>
                  <a:cubicBezTo>
                    <a:pt x="136498" y="166614"/>
                    <a:pt x="137068" y="167062"/>
                    <a:pt x="137719" y="167591"/>
                  </a:cubicBezTo>
                  <a:lnTo>
                    <a:pt x="176056" y="167591"/>
                  </a:lnTo>
                  <a:lnTo>
                    <a:pt x="176056" y="99545"/>
                  </a:lnTo>
                  <a:close/>
                  <a:moveTo>
                    <a:pt x="88801" y="89371"/>
                  </a:moveTo>
                  <a:cubicBezTo>
                    <a:pt x="89086" y="89982"/>
                    <a:pt x="89331" y="90714"/>
                    <a:pt x="89331" y="91569"/>
                  </a:cubicBezTo>
                  <a:cubicBezTo>
                    <a:pt x="89331" y="92016"/>
                    <a:pt x="89208" y="92708"/>
                    <a:pt x="88964" y="93563"/>
                  </a:cubicBezTo>
                  <a:cubicBezTo>
                    <a:pt x="88761" y="94418"/>
                    <a:pt x="88435" y="95435"/>
                    <a:pt x="88069" y="96534"/>
                  </a:cubicBezTo>
                  <a:cubicBezTo>
                    <a:pt x="87825" y="97307"/>
                    <a:pt x="87540" y="98080"/>
                    <a:pt x="87296" y="98854"/>
                  </a:cubicBezTo>
                  <a:lnTo>
                    <a:pt x="176748" y="98854"/>
                  </a:lnTo>
                  <a:lnTo>
                    <a:pt x="176748" y="167591"/>
                  </a:lnTo>
                  <a:lnTo>
                    <a:pt x="185009" y="167591"/>
                  </a:lnTo>
                  <a:lnTo>
                    <a:pt x="185009" y="89371"/>
                  </a:lnTo>
                  <a:close/>
                  <a:moveTo>
                    <a:pt x="91365" y="0"/>
                  </a:moveTo>
                  <a:cubicBezTo>
                    <a:pt x="59500" y="0"/>
                    <a:pt x="25884" y="23157"/>
                    <a:pt x="11151" y="58563"/>
                  </a:cubicBezTo>
                  <a:cubicBezTo>
                    <a:pt x="2279" y="79889"/>
                    <a:pt x="0" y="98528"/>
                    <a:pt x="0" y="112080"/>
                  </a:cubicBezTo>
                  <a:cubicBezTo>
                    <a:pt x="0" y="126406"/>
                    <a:pt x="2564" y="134993"/>
                    <a:pt x="2564" y="134993"/>
                  </a:cubicBezTo>
                  <a:cubicBezTo>
                    <a:pt x="2564" y="134993"/>
                    <a:pt x="7896" y="156481"/>
                    <a:pt x="26250" y="175242"/>
                  </a:cubicBezTo>
                  <a:cubicBezTo>
                    <a:pt x="26657" y="171783"/>
                    <a:pt x="27064" y="168039"/>
                    <a:pt x="27430" y="164254"/>
                  </a:cubicBezTo>
                  <a:cubicBezTo>
                    <a:pt x="28692" y="152167"/>
                    <a:pt x="29872" y="139795"/>
                    <a:pt x="29994" y="136417"/>
                  </a:cubicBezTo>
                  <a:cubicBezTo>
                    <a:pt x="30157" y="132999"/>
                    <a:pt x="30320" y="129092"/>
                    <a:pt x="31215" y="125388"/>
                  </a:cubicBezTo>
                  <a:cubicBezTo>
                    <a:pt x="32110" y="121725"/>
                    <a:pt x="33738" y="118266"/>
                    <a:pt x="36831" y="115824"/>
                  </a:cubicBezTo>
                  <a:cubicBezTo>
                    <a:pt x="41186" y="112406"/>
                    <a:pt x="46680" y="108539"/>
                    <a:pt x="49447" y="106627"/>
                  </a:cubicBezTo>
                  <a:lnTo>
                    <a:pt x="52662" y="101255"/>
                  </a:lnTo>
                  <a:cubicBezTo>
                    <a:pt x="52662" y="101255"/>
                    <a:pt x="52988" y="101173"/>
                    <a:pt x="53680" y="101173"/>
                  </a:cubicBezTo>
                  <a:cubicBezTo>
                    <a:pt x="54250" y="101173"/>
                    <a:pt x="55104" y="101255"/>
                    <a:pt x="56203" y="101458"/>
                  </a:cubicBezTo>
                  <a:cubicBezTo>
                    <a:pt x="56285" y="101295"/>
                    <a:pt x="56407" y="101173"/>
                    <a:pt x="56529" y="100970"/>
                  </a:cubicBezTo>
                  <a:cubicBezTo>
                    <a:pt x="57343" y="99790"/>
                    <a:pt x="58319" y="98162"/>
                    <a:pt x="58889" y="96290"/>
                  </a:cubicBezTo>
                  <a:cubicBezTo>
                    <a:pt x="59174" y="95435"/>
                    <a:pt x="59296" y="94418"/>
                    <a:pt x="59296" y="93359"/>
                  </a:cubicBezTo>
                  <a:cubicBezTo>
                    <a:pt x="59296" y="90551"/>
                    <a:pt x="58482" y="87621"/>
                    <a:pt x="58279" y="86929"/>
                  </a:cubicBezTo>
                  <a:cubicBezTo>
                    <a:pt x="58238" y="86848"/>
                    <a:pt x="58238" y="86807"/>
                    <a:pt x="58238" y="86807"/>
                  </a:cubicBezTo>
                  <a:lnTo>
                    <a:pt x="58238" y="86726"/>
                  </a:lnTo>
                  <a:cubicBezTo>
                    <a:pt x="58238" y="86726"/>
                    <a:pt x="58034" y="85423"/>
                    <a:pt x="58034" y="83551"/>
                  </a:cubicBezTo>
                  <a:cubicBezTo>
                    <a:pt x="58034" y="81354"/>
                    <a:pt x="58279" y="78383"/>
                    <a:pt x="59255" y="75534"/>
                  </a:cubicBezTo>
                  <a:cubicBezTo>
                    <a:pt x="60232" y="72726"/>
                    <a:pt x="61941" y="70081"/>
                    <a:pt x="64994" y="68656"/>
                  </a:cubicBezTo>
                  <a:cubicBezTo>
                    <a:pt x="68290" y="67110"/>
                    <a:pt x="72156" y="66540"/>
                    <a:pt x="75778" y="66540"/>
                  </a:cubicBezTo>
                  <a:cubicBezTo>
                    <a:pt x="80052" y="66540"/>
                    <a:pt x="83999" y="67354"/>
                    <a:pt x="86238" y="68290"/>
                  </a:cubicBezTo>
                  <a:cubicBezTo>
                    <a:pt x="87011" y="68575"/>
                    <a:pt x="87581" y="68900"/>
                    <a:pt x="87947" y="69267"/>
                  </a:cubicBezTo>
                  <a:cubicBezTo>
                    <a:pt x="89005" y="70325"/>
                    <a:pt x="89493" y="71871"/>
                    <a:pt x="89738" y="73133"/>
                  </a:cubicBezTo>
                  <a:cubicBezTo>
                    <a:pt x="89982" y="74313"/>
                    <a:pt x="90022" y="75290"/>
                    <a:pt x="90022" y="75412"/>
                  </a:cubicBezTo>
                  <a:cubicBezTo>
                    <a:pt x="90022" y="75493"/>
                    <a:pt x="90063" y="76226"/>
                    <a:pt x="90063" y="77203"/>
                  </a:cubicBezTo>
                  <a:cubicBezTo>
                    <a:pt x="90063" y="78017"/>
                    <a:pt x="90022" y="78953"/>
                    <a:pt x="89941" y="79889"/>
                  </a:cubicBezTo>
                  <a:cubicBezTo>
                    <a:pt x="89860" y="80865"/>
                    <a:pt x="89697" y="81761"/>
                    <a:pt x="89453" y="82493"/>
                  </a:cubicBezTo>
                  <a:cubicBezTo>
                    <a:pt x="89046" y="83633"/>
                    <a:pt x="88598" y="84528"/>
                    <a:pt x="88232" y="85301"/>
                  </a:cubicBezTo>
                  <a:cubicBezTo>
                    <a:pt x="87865" y="86075"/>
                    <a:pt x="87621" y="86685"/>
                    <a:pt x="87662" y="87092"/>
                  </a:cubicBezTo>
                  <a:cubicBezTo>
                    <a:pt x="87662" y="87255"/>
                    <a:pt x="87703" y="87499"/>
                    <a:pt x="87865" y="87784"/>
                  </a:cubicBezTo>
                  <a:cubicBezTo>
                    <a:pt x="88028" y="88028"/>
                    <a:pt x="88191" y="88354"/>
                    <a:pt x="88395" y="88679"/>
                  </a:cubicBezTo>
                  <a:lnTo>
                    <a:pt x="185701" y="88679"/>
                  </a:lnTo>
                  <a:lnTo>
                    <a:pt x="185701" y="167591"/>
                  </a:lnTo>
                  <a:lnTo>
                    <a:pt x="218300" y="167591"/>
                  </a:lnTo>
                  <a:cubicBezTo>
                    <a:pt x="218462" y="167591"/>
                    <a:pt x="218584" y="167713"/>
                    <a:pt x="218625" y="167835"/>
                  </a:cubicBezTo>
                  <a:cubicBezTo>
                    <a:pt x="218625" y="167876"/>
                    <a:pt x="218625" y="167917"/>
                    <a:pt x="218625" y="167957"/>
                  </a:cubicBezTo>
                  <a:lnTo>
                    <a:pt x="218625" y="169382"/>
                  </a:lnTo>
                  <a:cubicBezTo>
                    <a:pt x="218625" y="169504"/>
                    <a:pt x="218584" y="169585"/>
                    <a:pt x="218503" y="169667"/>
                  </a:cubicBezTo>
                  <a:lnTo>
                    <a:pt x="190829" y="190911"/>
                  </a:lnTo>
                  <a:cubicBezTo>
                    <a:pt x="190788" y="190992"/>
                    <a:pt x="190707" y="190992"/>
                    <a:pt x="190626" y="190992"/>
                  </a:cubicBezTo>
                  <a:lnTo>
                    <a:pt x="185701" y="190992"/>
                  </a:lnTo>
                  <a:lnTo>
                    <a:pt x="185701" y="193882"/>
                  </a:lnTo>
                  <a:cubicBezTo>
                    <a:pt x="213294" y="184684"/>
                    <a:pt x="230590" y="162423"/>
                    <a:pt x="230590" y="136132"/>
                  </a:cubicBezTo>
                  <a:cubicBezTo>
                    <a:pt x="230590" y="134545"/>
                    <a:pt x="230549" y="132999"/>
                    <a:pt x="230427" y="131411"/>
                  </a:cubicBezTo>
                  <a:cubicBezTo>
                    <a:pt x="227904" y="98854"/>
                    <a:pt x="197829" y="96005"/>
                    <a:pt x="174916" y="63528"/>
                  </a:cubicBezTo>
                  <a:cubicBezTo>
                    <a:pt x="151963" y="31093"/>
                    <a:pt x="150783" y="18965"/>
                    <a:pt x="113830" y="4233"/>
                  </a:cubicBezTo>
                  <a:cubicBezTo>
                    <a:pt x="106667" y="1343"/>
                    <a:pt x="99057" y="0"/>
                    <a:pt x="91365" y="0"/>
                  </a:cubicBezTo>
                  <a:close/>
                  <a:moveTo>
                    <a:pt x="176748" y="190992"/>
                  </a:moveTo>
                  <a:lnTo>
                    <a:pt x="176748" y="196323"/>
                  </a:lnTo>
                  <a:cubicBezTo>
                    <a:pt x="179597" y="195713"/>
                    <a:pt x="182364" y="194980"/>
                    <a:pt x="185009" y="194126"/>
                  </a:cubicBezTo>
                  <a:lnTo>
                    <a:pt x="185009" y="190992"/>
                  </a:lnTo>
                  <a:close/>
                  <a:moveTo>
                    <a:pt x="75697" y="190992"/>
                  </a:moveTo>
                  <a:cubicBezTo>
                    <a:pt x="75697" y="191643"/>
                    <a:pt x="75575" y="192172"/>
                    <a:pt x="75371" y="192620"/>
                  </a:cubicBezTo>
                  <a:cubicBezTo>
                    <a:pt x="75331" y="192701"/>
                    <a:pt x="75290" y="192783"/>
                    <a:pt x="75209" y="192905"/>
                  </a:cubicBezTo>
                  <a:lnTo>
                    <a:pt x="76226" y="197056"/>
                  </a:lnTo>
                  <a:cubicBezTo>
                    <a:pt x="76674" y="197137"/>
                    <a:pt x="77813" y="197259"/>
                    <a:pt x="79360" y="197422"/>
                  </a:cubicBezTo>
                  <a:lnTo>
                    <a:pt x="79360" y="190992"/>
                  </a:lnTo>
                  <a:close/>
                  <a:moveTo>
                    <a:pt x="80052" y="190992"/>
                  </a:moveTo>
                  <a:lnTo>
                    <a:pt x="80052" y="197504"/>
                  </a:lnTo>
                  <a:cubicBezTo>
                    <a:pt x="81679" y="197707"/>
                    <a:pt x="83714" y="197951"/>
                    <a:pt x="85953" y="198236"/>
                  </a:cubicBezTo>
                  <a:cubicBezTo>
                    <a:pt x="85179" y="196730"/>
                    <a:pt x="83836" y="194166"/>
                    <a:pt x="82209" y="190992"/>
                  </a:cubicBezTo>
                  <a:close/>
                  <a:moveTo>
                    <a:pt x="110656" y="190992"/>
                  </a:moveTo>
                  <a:cubicBezTo>
                    <a:pt x="106749" y="193800"/>
                    <a:pt x="101784" y="197300"/>
                    <a:pt x="98121" y="199783"/>
                  </a:cubicBezTo>
                  <a:cubicBezTo>
                    <a:pt x="104144" y="200597"/>
                    <a:pt x="109679" y="201411"/>
                    <a:pt x="112162" y="202021"/>
                  </a:cubicBezTo>
                  <a:cubicBezTo>
                    <a:pt x="114074" y="202469"/>
                    <a:pt x="115824" y="203242"/>
                    <a:pt x="117412" y="204097"/>
                  </a:cubicBezTo>
                  <a:cubicBezTo>
                    <a:pt x="136336" y="203120"/>
                    <a:pt x="155056" y="199905"/>
                    <a:pt x="171986" y="197219"/>
                  </a:cubicBezTo>
                  <a:cubicBezTo>
                    <a:pt x="173370" y="197015"/>
                    <a:pt x="174713" y="196771"/>
                    <a:pt x="176056" y="196486"/>
                  </a:cubicBezTo>
                  <a:lnTo>
                    <a:pt x="176056" y="190992"/>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1693;p35">
              <a:extLst>
                <a:ext uri="{FF2B5EF4-FFF2-40B4-BE49-F238E27FC236}">
                  <a16:creationId xmlns:a16="http://schemas.microsoft.com/office/drawing/2014/main" id="{4BC93849-DD7D-452C-B299-E49ECCAE259C}"/>
                </a:ext>
              </a:extLst>
            </p:cNvPr>
            <p:cNvSpPr/>
            <p:nvPr/>
          </p:nvSpPr>
          <p:spPr>
            <a:xfrm>
              <a:off x="6155150" y="3211050"/>
              <a:ext cx="888225" cy="2247525"/>
            </a:xfrm>
            <a:custGeom>
              <a:avLst/>
              <a:gdLst/>
              <a:ahLst/>
              <a:cxnLst/>
              <a:rect l="l" t="t" r="r" b="b"/>
              <a:pathLst>
                <a:path w="35529" h="89901" extrusionOk="0">
                  <a:moveTo>
                    <a:pt x="7122" y="6430"/>
                  </a:moveTo>
                  <a:cubicBezTo>
                    <a:pt x="8221" y="11843"/>
                    <a:pt x="12698" y="13959"/>
                    <a:pt x="12779" y="13959"/>
                  </a:cubicBezTo>
                  <a:lnTo>
                    <a:pt x="12576" y="14407"/>
                  </a:lnTo>
                  <a:cubicBezTo>
                    <a:pt x="12535" y="14366"/>
                    <a:pt x="7814" y="12169"/>
                    <a:pt x="6675" y="6512"/>
                  </a:cubicBezTo>
                  <a:lnTo>
                    <a:pt x="7122" y="6430"/>
                  </a:lnTo>
                  <a:close/>
                  <a:moveTo>
                    <a:pt x="18314" y="31785"/>
                  </a:moveTo>
                  <a:lnTo>
                    <a:pt x="18314" y="31785"/>
                  </a:lnTo>
                  <a:cubicBezTo>
                    <a:pt x="18311" y="31785"/>
                    <a:pt x="18308" y="31785"/>
                    <a:pt x="18306" y="31785"/>
                  </a:cubicBezTo>
                  <a:lnTo>
                    <a:pt x="18306" y="31785"/>
                  </a:lnTo>
                  <a:cubicBezTo>
                    <a:pt x="18309" y="31787"/>
                    <a:pt x="18312" y="31788"/>
                    <a:pt x="18315" y="31789"/>
                  </a:cubicBezTo>
                  <a:lnTo>
                    <a:pt x="18315" y="31789"/>
                  </a:lnTo>
                  <a:cubicBezTo>
                    <a:pt x="18315" y="31788"/>
                    <a:pt x="18314" y="31786"/>
                    <a:pt x="18314" y="31785"/>
                  </a:cubicBezTo>
                  <a:close/>
                  <a:moveTo>
                    <a:pt x="6919" y="39599"/>
                  </a:moveTo>
                  <a:cubicBezTo>
                    <a:pt x="10012" y="45622"/>
                    <a:pt x="17012" y="48267"/>
                    <a:pt x="17093" y="48267"/>
                  </a:cubicBezTo>
                  <a:lnTo>
                    <a:pt x="16930" y="48715"/>
                  </a:lnTo>
                  <a:cubicBezTo>
                    <a:pt x="16849" y="48674"/>
                    <a:pt x="9686" y="45988"/>
                    <a:pt x="6512" y="39843"/>
                  </a:cubicBezTo>
                  <a:lnTo>
                    <a:pt x="6919" y="39599"/>
                  </a:lnTo>
                  <a:close/>
                  <a:moveTo>
                    <a:pt x="31052" y="0"/>
                  </a:moveTo>
                  <a:cubicBezTo>
                    <a:pt x="31052" y="0"/>
                    <a:pt x="29913" y="2930"/>
                    <a:pt x="27878" y="6512"/>
                  </a:cubicBezTo>
                  <a:cubicBezTo>
                    <a:pt x="25843" y="10134"/>
                    <a:pt x="19535" y="15750"/>
                    <a:pt x="18395" y="21855"/>
                  </a:cubicBezTo>
                  <a:cubicBezTo>
                    <a:pt x="18110" y="23564"/>
                    <a:pt x="17988" y="25110"/>
                    <a:pt x="17988" y="26453"/>
                  </a:cubicBezTo>
                  <a:cubicBezTo>
                    <a:pt x="16930" y="22913"/>
                    <a:pt x="15628" y="19576"/>
                    <a:pt x="14326" y="16483"/>
                  </a:cubicBezTo>
                  <a:cubicBezTo>
                    <a:pt x="13959" y="15669"/>
                    <a:pt x="13674" y="14733"/>
                    <a:pt x="13430" y="13797"/>
                  </a:cubicBezTo>
                  <a:lnTo>
                    <a:pt x="13227" y="13675"/>
                  </a:lnTo>
                  <a:cubicBezTo>
                    <a:pt x="13268" y="13634"/>
                    <a:pt x="17337" y="6756"/>
                    <a:pt x="17337" y="4803"/>
                  </a:cubicBezTo>
                  <a:lnTo>
                    <a:pt x="17785" y="4803"/>
                  </a:lnTo>
                  <a:cubicBezTo>
                    <a:pt x="17785" y="6634"/>
                    <a:pt x="14692" y="12087"/>
                    <a:pt x="13837" y="13552"/>
                  </a:cubicBezTo>
                  <a:cubicBezTo>
                    <a:pt x="15262" y="12698"/>
                    <a:pt x="17581" y="10948"/>
                    <a:pt x="18436" y="8262"/>
                  </a:cubicBezTo>
                  <a:cubicBezTo>
                    <a:pt x="19738" y="4233"/>
                    <a:pt x="17826" y="570"/>
                    <a:pt x="17826" y="570"/>
                  </a:cubicBezTo>
                  <a:cubicBezTo>
                    <a:pt x="17826" y="570"/>
                    <a:pt x="14366" y="5617"/>
                    <a:pt x="13430" y="8832"/>
                  </a:cubicBezTo>
                  <a:cubicBezTo>
                    <a:pt x="12861" y="10866"/>
                    <a:pt x="12698" y="12454"/>
                    <a:pt x="12657" y="13349"/>
                  </a:cubicBezTo>
                  <a:cubicBezTo>
                    <a:pt x="12006" y="11680"/>
                    <a:pt x="10988" y="9401"/>
                    <a:pt x="9849" y="7896"/>
                  </a:cubicBezTo>
                  <a:cubicBezTo>
                    <a:pt x="7814" y="5169"/>
                    <a:pt x="6471" y="1140"/>
                    <a:pt x="6471" y="1140"/>
                  </a:cubicBezTo>
                  <a:cubicBezTo>
                    <a:pt x="6471" y="1140"/>
                    <a:pt x="3989" y="5413"/>
                    <a:pt x="5779" y="9890"/>
                  </a:cubicBezTo>
                  <a:cubicBezTo>
                    <a:pt x="7285" y="13593"/>
                    <a:pt x="11477" y="15018"/>
                    <a:pt x="12942" y="15425"/>
                  </a:cubicBezTo>
                  <a:cubicBezTo>
                    <a:pt x="13105" y="15913"/>
                    <a:pt x="13308" y="16401"/>
                    <a:pt x="13471" y="16849"/>
                  </a:cubicBezTo>
                  <a:cubicBezTo>
                    <a:pt x="15262" y="21041"/>
                    <a:pt x="17052" y="25762"/>
                    <a:pt x="18110" y="30727"/>
                  </a:cubicBezTo>
                  <a:cubicBezTo>
                    <a:pt x="17052" y="29302"/>
                    <a:pt x="15058" y="26860"/>
                    <a:pt x="13186" y="25477"/>
                  </a:cubicBezTo>
                  <a:cubicBezTo>
                    <a:pt x="10460" y="23483"/>
                    <a:pt x="8018" y="19983"/>
                    <a:pt x="8018" y="19983"/>
                  </a:cubicBezTo>
                  <a:lnTo>
                    <a:pt x="8018" y="19983"/>
                  </a:lnTo>
                  <a:cubicBezTo>
                    <a:pt x="8017" y="19983"/>
                    <a:pt x="6878" y="24826"/>
                    <a:pt x="9890" y="28610"/>
                  </a:cubicBezTo>
                  <a:cubicBezTo>
                    <a:pt x="12110" y="31377"/>
                    <a:pt x="15862" y="31799"/>
                    <a:pt x="17735" y="31799"/>
                  </a:cubicBezTo>
                  <a:cubicBezTo>
                    <a:pt x="17952" y="31799"/>
                    <a:pt x="18144" y="31794"/>
                    <a:pt x="18306" y="31785"/>
                  </a:cubicBezTo>
                  <a:lnTo>
                    <a:pt x="18306" y="31785"/>
                  </a:lnTo>
                  <a:cubicBezTo>
                    <a:pt x="16823" y="31118"/>
                    <a:pt x="12173" y="28894"/>
                    <a:pt x="10093" y="25843"/>
                  </a:cubicBezTo>
                  <a:lnTo>
                    <a:pt x="10459" y="25599"/>
                  </a:lnTo>
                  <a:cubicBezTo>
                    <a:pt x="12616" y="28692"/>
                    <a:pt x="17785" y="31052"/>
                    <a:pt x="18762" y="31500"/>
                  </a:cubicBezTo>
                  <a:cubicBezTo>
                    <a:pt x="19535" y="30279"/>
                    <a:pt x="24419" y="22750"/>
                    <a:pt x="26128" y="17988"/>
                  </a:cubicBezTo>
                  <a:lnTo>
                    <a:pt x="26575" y="18151"/>
                  </a:lnTo>
                  <a:cubicBezTo>
                    <a:pt x="24703" y="23320"/>
                    <a:pt x="19128" y="31826"/>
                    <a:pt x="19047" y="31907"/>
                  </a:cubicBezTo>
                  <a:lnTo>
                    <a:pt x="18965" y="32070"/>
                  </a:lnTo>
                  <a:lnTo>
                    <a:pt x="18762" y="31988"/>
                  </a:lnTo>
                  <a:cubicBezTo>
                    <a:pt x="18726" y="31970"/>
                    <a:pt x="18567" y="31903"/>
                    <a:pt x="18315" y="31789"/>
                  </a:cubicBezTo>
                  <a:lnTo>
                    <a:pt x="18315" y="31789"/>
                  </a:lnTo>
                  <a:cubicBezTo>
                    <a:pt x="19372" y="37241"/>
                    <a:pt x="19494" y="42937"/>
                    <a:pt x="17704" y="48471"/>
                  </a:cubicBezTo>
                  <a:cubicBezTo>
                    <a:pt x="17581" y="47372"/>
                    <a:pt x="16971" y="44482"/>
                    <a:pt x="13430" y="41227"/>
                  </a:cubicBezTo>
                  <a:cubicBezTo>
                    <a:pt x="8954" y="37116"/>
                    <a:pt x="1" y="23972"/>
                    <a:pt x="0" y="23971"/>
                  </a:cubicBezTo>
                  <a:lnTo>
                    <a:pt x="0" y="23971"/>
                  </a:lnTo>
                  <a:cubicBezTo>
                    <a:pt x="0" y="23972"/>
                    <a:pt x="733" y="39477"/>
                    <a:pt x="5006" y="44604"/>
                  </a:cubicBezTo>
                  <a:cubicBezTo>
                    <a:pt x="8275" y="48486"/>
                    <a:pt x="14023" y="48949"/>
                    <a:pt x="16528" y="48949"/>
                  </a:cubicBezTo>
                  <a:cubicBezTo>
                    <a:pt x="17017" y="48949"/>
                    <a:pt x="17382" y="48932"/>
                    <a:pt x="17581" y="48918"/>
                  </a:cubicBezTo>
                  <a:lnTo>
                    <a:pt x="17581" y="48918"/>
                  </a:lnTo>
                  <a:cubicBezTo>
                    <a:pt x="17500" y="49163"/>
                    <a:pt x="17419" y="49407"/>
                    <a:pt x="17297" y="49651"/>
                  </a:cubicBezTo>
                  <a:cubicBezTo>
                    <a:pt x="14488" y="57221"/>
                    <a:pt x="13878" y="62552"/>
                    <a:pt x="13837" y="65360"/>
                  </a:cubicBezTo>
                  <a:lnTo>
                    <a:pt x="8506" y="65360"/>
                  </a:lnTo>
                  <a:lnTo>
                    <a:pt x="8506" y="89900"/>
                  </a:lnTo>
                  <a:lnTo>
                    <a:pt x="23157" y="89900"/>
                  </a:lnTo>
                  <a:lnTo>
                    <a:pt x="23157" y="65360"/>
                  </a:lnTo>
                  <a:lnTo>
                    <a:pt x="14733" y="65360"/>
                  </a:lnTo>
                  <a:cubicBezTo>
                    <a:pt x="14773" y="64180"/>
                    <a:pt x="14895" y="62593"/>
                    <a:pt x="15262" y="60558"/>
                  </a:cubicBezTo>
                  <a:lnTo>
                    <a:pt x="15262" y="60558"/>
                  </a:lnTo>
                  <a:cubicBezTo>
                    <a:pt x="15140" y="60598"/>
                    <a:pt x="15099" y="60598"/>
                    <a:pt x="15099" y="60598"/>
                  </a:cubicBezTo>
                  <a:lnTo>
                    <a:pt x="14977" y="60151"/>
                  </a:lnTo>
                  <a:cubicBezTo>
                    <a:pt x="15058" y="60151"/>
                    <a:pt x="24256" y="57546"/>
                    <a:pt x="30645" y="50953"/>
                  </a:cubicBezTo>
                  <a:lnTo>
                    <a:pt x="30971" y="51279"/>
                  </a:lnTo>
                  <a:cubicBezTo>
                    <a:pt x="25802" y="56610"/>
                    <a:pt x="18884" y="59337"/>
                    <a:pt x="16198" y="60273"/>
                  </a:cubicBezTo>
                  <a:cubicBezTo>
                    <a:pt x="18843" y="59907"/>
                    <a:pt x="25314" y="58971"/>
                    <a:pt x="28325" y="57017"/>
                  </a:cubicBezTo>
                  <a:cubicBezTo>
                    <a:pt x="32151" y="54535"/>
                    <a:pt x="35529" y="47087"/>
                    <a:pt x="35529" y="47087"/>
                  </a:cubicBezTo>
                  <a:lnTo>
                    <a:pt x="35529" y="47087"/>
                  </a:lnTo>
                  <a:cubicBezTo>
                    <a:pt x="35528" y="47087"/>
                    <a:pt x="23157" y="49814"/>
                    <a:pt x="19535" y="54290"/>
                  </a:cubicBezTo>
                  <a:cubicBezTo>
                    <a:pt x="17093" y="57383"/>
                    <a:pt x="15872" y="59093"/>
                    <a:pt x="15384" y="59866"/>
                  </a:cubicBezTo>
                  <a:cubicBezTo>
                    <a:pt x="15872" y="57180"/>
                    <a:pt x="16686" y="53883"/>
                    <a:pt x="18151" y="49976"/>
                  </a:cubicBezTo>
                  <a:cubicBezTo>
                    <a:pt x="19128" y="47413"/>
                    <a:pt x="19657" y="44808"/>
                    <a:pt x="19860" y="42203"/>
                  </a:cubicBezTo>
                  <a:lnTo>
                    <a:pt x="19860" y="42203"/>
                  </a:lnTo>
                  <a:cubicBezTo>
                    <a:pt x="19738" y="42285"/>
                    <a:pt x="19657" y="42325"/>
                    <a:pt x="19657" y="42325"/>
                  </a:cubicBezTo>
                  <a:lnTo>
                    <a:pt x="19453" y="41918"/>
                  </a:lnTo>
                  <a:cubicBezTo>
                    <a:pt x="19535" y="41878"/>
                    <a:pt x="27878" y="37442"/>
                    <a:pt x="30238" y="33250"/>
                  </a:cubicBezTo>
                  <a:lnTo>
                    <a:pt x="30645" y="33494"/>
                  </a:lnTo>
                  <a:cubicBezTo>
                    <a:pt x="28529" y="37279"/>
                    <a:pt x="21895" y="41104"/>
                    <a:pt x="20105" y="42081"/>
                  </a:cubicBezTo>
                  <a:cubicBezTo>
                    <a:pt x="21814" y="41918"/>
                    <a:pt x="27186" y="41104"/>
                    <a:pt x="30360" y="37157"/>
                  </a:cubicBezTo>
                  <a:cubicBezTo>
                    <a:pt x="34186" y="32436"/>
                    <a:pt x="33494" y="26576"/>
                    <a:pt x="33494" y="26576"/>
                  </a:cubicBezTo>
                  <a:lnTo>
                    <a:pt x="33494" y="26576"/>
                  </a:lnTo>
                  <a:cubicBezTo>
                    <a:pt x="33493" y="26576"/>
                    <a:pt x="26290" y="31541"/>
                    <a:pt x="23360" y="35366"/>
                  </a:cubicBezTo>
                  <a:cubicBezTo>
                    <a:pt x="21488" y="37808"/>
                    <a:pt x="20471" y="39884"/>
                    <a:pt x="19942" y="41064"/>
                  </a:cubicBezTo>
                  <a:cubicBezTo>
                    <a:pt x="20105" y="37930"/>
                    <a:pt x="19820" y="34796"/>
                    <a:pt x="19250" y="31744"/>
                  </a:cubicBezTo>
                  <a:cubicBezTo>
                    <a:pt x="21651" y="29872"/>
                    <a:pt x="30523" y="22587"/>
                    <a:pt x="31500" y="17134"/>
                  </a:cubicBezTo>
                  <a:cubicBezTo>
                    <a:pt x="32599" y="10826"/>
                    <a:pt x="31052" y="0"/>
                    <a:pt x="310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1694;p35">
              <a:extLst>
                <a:ext uri="{FF2B5EF4-FFF2-40B4-BE49-F238E27FC236}">
                  <a16:creationId xmlns:a16="http://schemas.microsoft.com/office/drawing/2014/main" id="{651333FB-112B-47BD-A6D3-204A7D52E4B4}"/>
                </a:ext>
              </a:extLst>
            </p:cNvPr>
            <p:cNvSpPr/>
            <p:nvPr/>
          </p:nvSpPr>
          <p:spPr>
            <a:xfrm>
              <a:off x="2992975" y="2455100"/>
              <a:ext cx="2658575" cy="3012625"/>
            </a:xfrm>
            <a:custGeom>
              <a:avLst/>
              <a:gdLst/>
              <a:ahLst/>
              <a:cxnLst/>
              <a:rect l="l" t="t" r="r" b="b"/>
              <a:pathLst>
                <a:path w="106343" h="120505" extrusionOk="0">
                  <a:moveTo>
                    <a:pt x="105650" y="692"/>
                  </a:moveTo>
                  <a:lnTo>
                    <a:pt x="105650" y="119813"/>
                  </a:lnTo>
                  <a:lnTo>
                    <a:pt x="693" y="119813"/>
                  </a:lnTo>
                  <a:lnTo>
                    <a:pt x="693" y="692"/>
                  </a:lnTo>
                  <a:close/>
                  <a:moveTo>
                    <a:pt x="1" y="0"/>
                  </a:moveTo>
                  <a:lnTo>
                    <a:pt x="1" y="367"/>
                  </a:lnTo>
                  <a:lnTo>
                    <a:pt x="1" y="120505"/>
                  </a:lnTo>
                  <a:lnTo>
                    <a:pt x="106342" y="120505"/>
                  </a:lnTo>
                  <a:lnTo>
                    <a:pt x="10634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1695;p35">
              <a:extLst>
                <a:ext uri="{FF2B5EF4-FFF2-40B4-BE49-F238E27FC236}">
                  <a16:creationId xmlns:a16="http://schemas.microsoft.com/office/drawing/2014/main" id="{A0B1A2B3-2DE4-4646-95E7-9EB7EF3C29C8}"/>
                </a:ext>
              </a:extLst>
            </p:cNvPr>
            <p:cNvSpPr/>
            <p:nvPr/>
          </p:nvSpPr>
          <p:spPr>
            <a:xfrm>
              <a:off x="2992975" y="2709450"/>
              <a:ext cx="2434725" cy="2758275"/>
            </a:xfrm>
            <a:custGeom>
              <a:avLst/>
              <a:gdLst/>
              <a:ahLst/>
              <a:cxnLst/>
              <a:rect l="l" t="t" r="r" b="b"/>
              <a:pathLst>
                <a:path w="97389" h="110331" extrusionOk="0">
                  <a:moveTo>
                    <a:pt x="96697" y="692"/>
                  </a:moveTo>
                  <a:lnTo>
                    <a:pt x="96697" y="109639"/>
                  </a:lnTo>
                  <a:lnTo>
                    <a:pt x="693" y="109639"/>
                  </a:lnTo>
                  <a:lnTo>
                    <a:pt x="693" y="692"/>
                  </a:lnTo>
                  <a:close/>
                  <a:moveTo>
                    <a:pt x="1" y="1"/>
                  </a:moveTo>
                  <a:lnTo>
                    <a:pt x="1" y="326"/>
                  </a:lnTo>
                  <a:lnTo>
                    <a:pt x="1" y="110331"/>
                  </a:lnTo>
                  <a:lnTo>
                    <a:pt x="97389" y="110331"/>
                  </a:lnTo>
                  <a:lnTo>
                    <a:pt x="9738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1696;p35">
              <a:extLst>
                <a:ext uri="{FF2B5EF4-FFF2-40B4-BE49-F238E27FC236}">
                  <a16:creationId xmlns:a16="http://schemas.microsoft.com/office/drawing/2014/main" id="{4FA85C56-BB5B-4B59-BADA-76F9C69BDCB8}"/>
                </a:ext>
              </a:extLst>
            </p:cNvPr>
            <p:cNvSpPr/>
            <p:nvPr/>
          </p:nvSpPr>
          <p:spPr>
            <a:xfrm>
              <a:off x="5418525" y="2464250"/>
              <a:ext cx="224875" cy="2994325"/>
            </a:xfrm>
            <a:custGeom>
              <a:avLst/>
              <a:gdLst/>
              <a:ahLst/>
              <a:cxnLst/>
              <a:rect l="l" t="t" r="r" b="b"/>
              <a:pathLst>
                <a:path w="8995" h="119773" extrusionOk="0">
                  <a:moveTo>
                    <a:pt x="8995" y="1"/>
                  </a:moveTo>
                  <a:lnTo>
                    <a:pt x="1" y="10134"/>
                  </a:lnTo>
                  <a:lnTo>
                    <a:pt x="1" y="119772"/>
                  </a:lnTo>
                  <a:lnTo>
                    <a:pt x="8995" y="119772"/>
                  </a:lnTo>
                  <a:lnTo>
                    <a:pt x="899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1697;p35">
              <a:extLst>
                <a:ext uri="{FF2B5EF4-FFF2-40B4-BE49-F238E27FC236}">
                  <a16:creationId xmlns:a16="http://schemas.microsoft.com/office/drawing/2014/main" id="{7F174040-FBDF-4567-B8AB-579DD3045741}"/>
                </a:ext>
              </a:extLst>
            </p:cNvPr>
            <p:cNvSpPr/>
            <p:nvPr/>
          </p:nvSpPr>
          <p:spPr>
            <a:xfrm>
              <a:off x="5533500" y="4907100"/>
              <a:ext cx="109900" cy="551475"/>
            </a:xfrm>
            <a:custGeom>
              <a:avLst/>
              <a:gdLst/>
              <a:ahLst/>
              <a:cxnLst/>
              <a:rect l="l" t="t" r="r" b="b"/>
              <a:pathLst>
                <a:path w="4396" h="22059" extrusionOk="0">
                  <a:moveTo>
                    <a:pt x="0" y="1"/>
                  </a:moveTo>
                  <a:lnTo>
                    <a:pt x="0" y="22058"/>
                  </a:lnTo>
                  <a:lnTo>
                    <a:pt x="4396" y="22058"/>
                  </a:lnTo>
                  <a:lnTo>
                    <a:pt x="439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1698;p35">
              <a:extLst>
                <a:ext uri="{FF2B5EF4-FFF2-40B4-BE49-F238E27FC236}">
                  <a16:creationId xmlns:a16="http://schemas.microsoft.com/office/drawing/2014/main" id="{2A7719FE-2250-4275-AE67-FD2944E59D96}"/>
                </a:ext>
              </a:extLst>
            </p:cNvPr>
            <p:cNvSpPr/>
            <p:nvPr/>
          </p:nvSpPr>
          <p:spPr>
            <a:xfrm>
              <a:off x="5525350" y="4898950"/>
              <a:ext cx="126200" cy="568775"/>
            </a:xfrm>
            <a:custGeom>
              <a:avLst/>
              <a:gdLst/>
              <a:ahLst/>
              <a:cxnLst/>
              <a:rect l="l" t="t" r="r" b="b"/>
              <a:pathLst>
                <a:path w="5048" h="22751" extrusionOk="0">
                  <a:moveTo>
                    <a:pt x="4355" y="652"/>
                  </a:moveTo>
                  <a:lnTo>
                    <a:pt x="4355" y="22059"/>
                  </a:lnTo>
                  <a:lnTo>
                    <a:pt x="693" y="22059"/>
                  </a:lnTo>
                  <a:lnTo>
                    <a:pt x="693" y="652"/>
                  </a:lnTo>
                  <a:close/>
                  <a:moveTo>
                    <a:pt x="326" y="1"/>
                  </a:moveTo>
                  <a:cubicBezTo>
                    <a:pt x="245" y="1"/>
                    <a:pt x="164" y="1"/>
                    <a:pt x="123" y="82"/>
                  </a:cubicBezTo>
                  <a:cubicBezTo>
                    <a:pt x="41" y="164"/>
                    <a:pt x="1" y="245"/>
                    <a:pt x="1" y="327"/>
                  </a:cubicBezTo>
                  <a:lnTo>
                    <a:pt x="1" y="22384"/>
                  </a:lnTo>
                  <a:cubicBezTo>
                    <a:pt x="1" y="22466"/>
                    <a:pt x="41" y="22588"/>
                    <a:pt x="123" y="22629"/>
                  </a:cubicBezTo>
                  <a:cubicBezTo>
                    <a:pt x="164" y="22710"/>
                    <a:pt x="245" y="22751"/>
                    <a:pt x="326" y="22751"/>
                  </a:cubicBezTo>
                  <a:lnTo>
                    <a:pt x="4722" y="22751"/>
                  </a:lnTo>
                  <a:cubicBezTo>
                    <a:pt x="4803" y="22751"/>
                    <a:pt x="4884" y="22710"/>
                    <a:pt x="4966" y="22629"/>
                  </a:cubicBezTo>
                  <a:cubicBezTo>
                    <a:pt x="5007" y="22547"/>
                    <a:pt x="5047" y="22466"/>
                    <a:pt x="5047" y="22384"/>
                  </a:cubicBezTo>
                  <a:lnTo>
                    <a:pt x="5047" y="327"/>
                  </a:lnTo>
                  <a:cubicBezTo>
                    <a:pt x="5047" y="245"/>
                    <a:pt x="5007" y="164"/>
                    <a:pt x="4966" y="82"/>
                  </a:cubicBezTo>
                  <a:cubicBezTo>
                    <a:pt x="4884" y="1"/>
                    <a:pt x="4803" y="1"/>
                    <a:pt x="47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1699;p35">
              <a:extLst>
                <a:ext uri="{FF2B5EF4-FFF2-40B4-BE49-F238E27FC236}">
                  <a16:creationId xmlns:a16="http://schemas.microsoft.com/office/drawing/2014/main" id="{5AB80D09-26C1-4AF9-B7B1-B8A3E0CF1D73}"/>
                </a:ext>
              </a:extLst>
            </p:cNvPr>
            <p:cNvSpPr/>
            <p:nvPr/>
          </p:nvSpPr>
          <p:spPr>
            <a:xfrm>
              <a:off x="5643375" y="4524550"/>
              <a:ext cx="474150" cy="934025"/>
            </a:xfrm>
            <a:custGeom>
              <a:avLst/>
              <a:gdLst/>
              <a:ahLst/>
              <a:cxnLst/>
              <a:rect l="l" t="t" r="r" b="b"/>
              <a:pathLst>
                <a:path w="18966" h="37361" extrusionOk="0">
                  <a:moveTo>
                    <a:pt x="18965" y="0"/>
                  </a:moveTo>
                  <a:lnTo>
                    <a:pt x="1" y="15303"/>
                  </a:lnTo>
                  <a:lnTo>
                    <a:pt x="1" y="37360"/>
                  </a:lnTo>
                  <a:lnTo>
                    <a:pt x="18965" y="37360"/>
                  </a:lnTo>
                  <a:lnTo>
                    <a:pt x="1896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1700;p35">
              <a:extLst>
                <a:ext uri="{FF2B5EF4-FFF2-40B4-BE49-F238E27FC236}">
                  <a16:creationId xmlns:a16="http://schemas.microsoft.com/office/drawing/2014/main" id="{7251E2A5-8636-4D60-A30A-09660978F753}"/>
                </a:ext>
              </a:extLst>
            </p:cNvPr>
            <p:cNvSpPr/>
            <p:nvPr/>
          </p:nvSpPr>
          <p:spPr>
            <a:xfrm>
              <a:off x="5634225" y="4516325"/>
              <a:ext cx="491450" cy="951400"/>
            </a:xfrm>
            <a:custGeom>
              <a:avLst/>
              <a:gdLst/>
              <a:ahLst/>
              <a:cxnLst/>
              <a:rect l="l" t="t" r="r" b="b"/>
              <a:pathLst>
                <a:path w="19658" h="38056" extrusionOk="0">
                  <a:moveTo>
                    <a:pt x="19006" y="1062"/>
                  </a:moveTo>
                  <a:lnTo>
                    <a:pt x="19006" y="37364"/>
                  </a:lnTo>
                  <a:lnTo>
                    <a:pt x="692" y="37364"/>
                  </a:lnTo>
                  <a:lnTo>
                    <a:pt x="692" y="15794"/>
                  </a:lnTo>
                  <a:lnTo>
                    <a:pt x="19006" y="1062"/>
                  </a:lnTo>
                  <a:close/>
                  <a:moveTo>
                    <a:pt x="19343" y="0"/>
                  </a:moveTo>
                  <a:cubicBezTo>
                    <a:pt x="19260" y="0"/>
                    <a:pt x="19178" y="35"/>
                    <a:pt x="19128" y="85"/>
                  </a:cubicBezTo>
                  <a:lnTo>
                    <a:pt x="163" y="15347"/>
                  </a:lnTo>
                  <a:cubicBezTo>
                    <a:pt x="82" y="15428"/>
                    <a:pt x="0" y="15509"/>
                    <a:pt x="0" y="15632"/>
                  </a:cubicBezTo>
                  <a:lnTo>
                    <a:pt x="0" y="37689"/>
                  </a:lnTo>
                  <a:cubicBezTo>
                    <a:pt x="0" y="37771"/>
                    <a:pt x="41" y="37893"/>
                    <a:pt x="122" y="37934"/>
                  </a:cubicBezTo>
                  <a:cubicBezTo>
                    <a:pt x="163" y="38015"/>
                    <a:pt x="285" y="38056"/>
                    <a:pt x="367" y="38056"/>
                  </a:cubicBezTo>
                  <a:lnTo>
                    <a:pt x="19331" y="38056"/>
                  </a:lnTo>
                  <a:cubicBezTo>
                    <a:pt x="19413" y="38056"/>
                    <a:pt x="19494" y="38015"/>
                    <a:pt x="19576" y="37934"/>
                  </a:cubicBezTo>
                  <a:cubicBezTo>
                    <a:pt x="19616" y="37852"/>
                    <a:pt x="19657" y="37771"/>
                    <a:pt x="19657" y="37689"/>
                  </a:cubicBezTo>
                  <a:lnTo>
                    <a:pt x="19657" y="329"/>
                  </a:lnTo>
                  <a:cubicBezTo>
                    <a:pt x="19657" y="207"/>
                    <a:pt x="19576" y="85"/>
                    <a:pt x="19494" y="45"/>
                  </a:cubicBezTo>
                  <a:cubicBezTo>
                    <a:pt x="19448" y="13"/>
                    <a:pt x="19395" y="0"/>
                    <a:pt x="193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1701;p35">
              <a:extLst>
                <a:ext uri="{FF2B5EF4-FFF2-40B4-BE49-F238E27FC236}">
                  <a16:creationId xmlns:a16="http://schemas.microsoft.com/office/drawing/2014/main" id="{197834D5-11EA-42C8-8468-4180EF2AA8BB}"/>
                </a:ext>
              </a:extLst>
            </p:cNvPr>
            <p:cNvSpPr/>
            <p:nvPr/>
          </p:nvSpPr>
          <p:spPr>
            <a:xfrm>
              <a:off x="1820900" y="4907100"/>
              <a:ext cx="109900" cy="551475"/>
            </a:xfrm>
            <a:custGeom>
              <a:avLst/>
              <a:gdLst/>
              <a:ahLst/>
              <a:cxnLst/>
              <a:rect l="l" t="t" r="r" b="b"/>
              <a:pathLst>
                <a:path w="4396" h="22059" extrusionOk="0">
                  <a:moveTo>
                    <a:pt x="1" y="1"/>
                  </a:moveTo>
                  <a:lnTo>
                    <a:pt x="1" y="22058"/>
                  </a:lnTo>
                  <a:lnTo>
                    <a:pt x="4396" y="22058"/>
                  </a:lnTo>
                  <a:lnTo>
                    <a:pt x="439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1702;p35">
              <a:extLst>
                <a:ext uri="{FF2B5EF4-FFF2-40B4-BE49-F238E27FC236}">
                  <a16:creationId xmlns:a16="http://schemas.microsoft.com/office/drawing/2014/main" id="{7E473809-B631-46FB-A968-182B71CB2FED}"/>
                </a:ext>
              </a:extLst>
            </p:cNvPr>
            <p:cNvSpPr/>
            <p:nvPr/>
          </p:nvSpPr>
          <p:spPr>
            <a:xfrm>
              <a:off x="1812775" y="4898950"/>
              <a:ext cx="126175" cy="568775"/>
            </a:xfrm>
            <a:custGeom>
              <a:avLst/>
              <a:gdLst/>
              <a:ahLst/>
              <a:cxnLst/>
              <a:rect l="l" t="t" r="r" b="b"/>
              <a:pathLst>
                <a:path w="5047" h="22751" extrusionOk="0">
                  <a:moveTo>
                    <a:pt x="4355" y="652"/>
                  </a:moveTo>
                  <a:lnTo>
                    <a:pt x="4355" y="22059"/>
                  </a:lnTo>
                  <a:lnTo>
                    <a:pt x="692" y="22059"/>
                  </a:lnTo>
                  <a:lnTo>
                    <a:pt x="692" y="652"/>
                  </a:lnTo>
                  <a:close/>
                  <a:moveTo>
                    <a:pt x="326" y="1"/>
                  </a:moveTo>
                  <a:cubicBezTo>
                    <a:pt x="244" y="1"/>
                    <a:pt x="163" y="1"/>
                    <a:pt x="82" y="82"/>
                  </a:cubicBezTo>
                  <a:cubicBezTo>
                    <a:pt x="41" y="164"/>
                    <a:pt x="0" y="245"/>
                    <a:pt x="0" y="327"/>
                  </a:cubicBezTo>
                  <a:lnTo>
                    <a:pt x="0" y="22384"/>
                  </a:lnTo>
                  <a:cubicBezTo>
                    <a:pt x="0" y="22466"/>
                    <a:pt x="41" y="22588"/>
                    <a:pt x="82" y="22629"/>
                  </a:cubicBezTo>
                  <a:cubicBezTo>
                    <a:pt x="163" y="22710"/>
                    <a:pt x="244" y="22751"/>
                    <a:pt x="326" y="22751"/>
                  </a:cubicBezTo>
                  <a:lnTo>
                    <a:pt x="4721" y="22751"/>
                  </a:lnTo>
                  <a:cubicBezTo>
                    <a:pt x="4802" y="22751"/>
                    <a:pt x="4884" y="22710"/>
                    <a:pt x="4924" y="22629"/>
                  </a:cubicBezTo>
                  <a:cubicBezTo>
                    <a:pt x="5006" y="22547"/>
                    <a:pt x="5047" y="22466"/>
                    <a:pt x="5047" y="22384"/>
                  </a:cubicBezTo>
                  <a:lnTo>
                    <a:pt x="5047" y="327"/>
                  </a:lnTo>
                  <a:cubicBezTo>
                    <a:pt x="5047" y="245"/>
                    <a:pt x="5006" y="164"/>
                    <a:pt x="4924" y="82"/>
                  </a:cubicBezTo>
                  <a:cubicBezTo>
                    <a:pt x="4884" y="1"/>
                    <a:pt x="4802" y="1"/>
                    <a:pt x="47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1703;p35">
              <a:extLst>
                <a:ext uri="{FF2B5EF4-FFF2-40B4-BE49-F238E27FC236}">
                  <a16:creationId xmlns:a16="http://schemas.microsoft.com/office/drawing/2014/main" id="{D8EA85A2-1608-477C-A9B5-90A36E82CDAF}"/>
                </a:ext>
              </a:extLst>
            </p:cNvPr>
            <p:cNvSpPr/>
            <p:nvPr/>
          </p:nvSpPr>
          <p:spPr>
            <a:xfrm>
              <a:off x="1930800" y="4524550"/>
              <a:ext cx="474125" cy="934025"/>
            </a:xfrm>
            <a:custGeom>
              <a:avLst/>
              <a:gdLst/>
              <a:ahLst/>
              <a:cxnLst/>
              <a:rect l="l" t="t" r="r" b="b"/>
              <a:pathLst>
                <a:path w="18965" h="37361" extrusionOk="0">
                  <a:moveTo>
                    <a:pt x="18965" y="0"/>
                  </a:moveTo>
                  <a:lnTo>
                    <a:pt x="0" y="15303"/>
                  </a:lnTo>
                  <a:lnTo>
                    <a:pt x="0" y="37360"/>
                  </a:lnTo>
                  <a:lnTo>
                    <a:pt x="18965" y="37360"/>
                  </a:lnTo>
                  <a:lnTo>
                    <a:pt x="189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1704;p35">
              <a:extLst>
                <a:ext uri="{FF2B5EF4-FFF2-40B4-BE49-F238E27FC236}">
                  <a16:creationId xmlns:a16="http://schemas.microsoft.com/office/drawing/2014/main" id="{F2E66710-ACE4-445A-AAF0-85C69804F17C}"/>
                </a:ext>
              </a:extLst>
            </p:cNvPr>
            <p:cNvSpPr/>
            <p:nvPr/>
          </p:nvSpPr>
          <p:spPr>
            <a:xfrm>
              <a:off x="1921625" y="4516325"/>
              <a:ext cx="491450" cy="951400"/>
            </a:xfrm>
            <a:custGeom>
              <a:avLst/>
              <a:gdLst/>
              <a:ahLst/>
              <a:cxnLst/>
              <a:rect l="l" t="t" r="r" b="b"/>
              <a:pathLst>
                <a:path w="19658" h="38056" extrusionOk="0">
                  <a:moveTo>
                    <a:pt x="18966" y="1062"/>
                  </a:moveTo>
                  <a:lnTo>
                    <a:pt x="18966" y="37364"/>
                  </a:lnTo>
                  <a:lnTo>
                    <a:pt x="693" y="37364"/>
                  </a:lnTo>
                  <a:lnTo>
                    <a:pt x="693" y="15794"/>
                  </a:lnTo>
                  <a:lnTo>
                    <a:pt x="18966" y="1062"/>
                  </a:lnTo>
                  <a:close/>
                  <a:moveTo>
                    <a:pt x="19314" y="0"/>
                  </a:moveTo>
                  <a:cubicBezTo>
                    <a:pt x="19239" y="0"/>
                    <a:pt x="19163" y="35"/>
                    <a:pt x="19088" y="85"/>
                  </a:cubicBezTo>
                  <a:lnTo>
                    <a:pt x="123" y="15347"/>
                  </a:lnTo>
                  <a:cubicBezTo>
                    <a:pt x="41" y="15428"/>
                    <a:pt x="1" y="15509"/>
                    <a:pt x="1" y="15632"/>
                  </a:cubicBezTo>
                  <a:lnTo>
                    <a:pt x="1" y="37689"/>
                  </a:lnTo>
                  <a:cubicBezTo>
                    <a:pt x="1" y="37771"/>
                    <a:pt x="41" y="37893"/>
                    <a:pt x="123" y="37934"/>
                  </a:cubicBezTo>
                  <a:cubicBezTo>
                    <a:pt x="164" y="38015"/>
                    <a:pt x="245" y="38056"/>
                    <a:pt x="367" y="38056"/>
                  </a:cubicBezTo>
                  <a:lnTo>
                    <a:pt x="19332" y="38056"/>
                  </a:lnTo>
                  <a:cubicBezTo>
                    <a:pt x="19413" y="38056"/>
                    <a:pt x="19495" y="38015"/>
                    <a:pt x="19576" y="37934"/>
                  </a:cubicBezTo>
                  <a:cubicBezTo>
                    <a:pt x="19617" y="37852"/>
                    <a:pt x="19657" y="37771"/>
                    <a:pt x="19657" y="37689"/>
                  </a:cubicBezTo>
                  <a:lnTo>
                    <a:pt x="19657" y="329"/>
                  </a:lnTo>
                  <a:cubicBezTo>
                    <a:pt x="19657" y="207"/>
                    <a:pt x="19576" y="85"/>
                    <a:pt x="19454" y="45"/>
                  </a:cubicBezTo>
                  <a:cubicBezTo>
                    <a:pt x="19407" y="13"/>
                    <a:pt x="19361" y="0"/>
                    <a:pt x="193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1705;p35">
              <a:extLst>
                <a:ext uri="{FF2B5EF4-FFF2-40B4-BE49-F238E27FC236}">
                  <a16:creationId xmlns:a16="http://schemas.microsoft.com/office/drawing/2014/main" id="{5AD9DD31-8699-4DE1-A3B7-B94104DEF238}"/>
                </a:ext>
              </a:extLst>
            </p:cNvPr>
            <p:cNvSpPr/>
            <p:nvPr/>
          </p:nvSpPr>
          <p:spPr>
            <a:xfrm>
              <a:off x="1398675" y="4437050"/>
              <a:ext cx="5067825" cy="567750"/>
            </a:xfrm>
            <a:custGeom>
              <a:avLst/>
              <a:gdLst/>
              <a:ahLst/>
              <a:cxnLst/>
              <a:rect l="l" t="t" r="r" b="b"/>
              <a:pathLst>
                <a:path w="202713" h="22710" extrusionOk="0">
                  <a:moveTo>
                    <a:pt x="202713" y="0"/>
                  </a:moveTo>
                  <a:lnTo>
                    <a:pt x="0" y="21285"/>
                  </a:lnTo>
                  <a:lnTo>
                    <a:pt x="82" y="22709"/>
                  </a:lnTo>
                  <a:lnTo>
                    <a:pt x="175039" y="22709"/>
                  </a:lnTo>
                  <a:lnTo>
                    <a:pt x="202713" y="1425"/>
                  </a:lnTo>
                  <a:lnTo>
                    <a:pt x="2027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1706;p35">
              <a:extLst>
                <a:ext uri="{FF2B5EF4-FFF2-40B4-BE49-F238E27FC236}">
                  <a16:creationId xmlns:a16="http://schemas.microsoft.com/office/drawing/2014/main" id="{7FA3A574-0F2E-4C5F-B361-BC8449474D55}"/>
                </a:ext>
              </a:extLst>
            </p:cNvPr>
            <p:cNvSpPr/>
            <p:nvPr/>
          </p:nvSpPr>
          <p:spPr>
            <a:xfrm>
              <a:off x="1390525" y="4428500"/>
              <a:ext cx="5084125" cy="584450"/>
            </a:xfrm>
            <a:custGeom>
              <a:avLst/>
              <a:gdLst/>
              <a:ahLst/>
              <a:cxnLst/>
              <a:rect l="l" t="t" r="r" b="b"/>
              <a:pathLst>
                <a:path w="203365" h="23378" extrusionOk="0">
                  <a:moveTo>
                    <a:pt x="202713" y="709"/>
                  </a:moveTo>
                  <a:lnTo>
                    <a:pt x="202713" y="1604"/>
                  </a:lnTo>
                  <a:lnTo>
                    <a:pt x="175214" y="22726"/>
                  </a:lnTo>
                  <a:lnTo>
                    <a:pt x="733" y="22726"/>
                  </a:lnTo>
                  <a:lnTo>
                    <a:pt x="693" y="21912"/>
                  </a:lnTo>
                  <a:lnTo>
                    <a:pt x="202713" y="709"/>
                  </a:lnTo>
                  <a:close/>
                  <a:moveTo>
                    <a:pt x="203071" y="1"/>
                  </a:moveTo>
                  <a:cubicBezTo>
                    <a:pt x="203044" y="1"/>
                    <a:pt x="203020" y="6"/>
                    <a:pt x="202998" y="17"/>
                  </a:cubicBezTo>
                  <a:lnTo>
                    <a:pt x="286" y="21261"/>
                  </a:lnTo>
                  <a:cubicBezTo>
                    <a:pt x="123" y="21302"/>
                    <a:pt x="1" y="21464"/>
                    <a:pt x="1" y="21627"/>
                  </a:cubicBezTo>
                  <a:lnTo>
                    <a:pt x="82" y="23051"/>
                  </a:lnTo>
                  <a:cubicBezTo>
                    <a:pt x="82" y="23255"/>
                    <a:pt x="204" y="23377"/>
                    <a:pt x="408" y="23377"/>
                  </a:cubicBezTo>
                  <a:lnTo>
                    <a:pt x="175365" y="23377"/>
                  </a:lnTo>
                  <a:cubicBezTo>
                    <a:pt x="175446" y="23377"/>
                    <a:pt x="175527" y="23377"/>
                    <a:pt x="175568" y="23296"/>
                  </a:cubicBezTo>
                  <a:lnTo>
                    <a:pt x="203242" y="2052"/>
                  </a:lnTo>
                  <a:cubicBezTo>
                    <a:pt x="203323" y="1970"/>
                    <a:pt x="203364" y="1889"/>
                    <a:pt x="203364" y="1767"/>
                  </a:cubicBezTo>
                  <a:lnTo>
                    <a:pt x="203364" y="342"/>
                  </a:lnTo>
                  <a:cubicBezTo>
                    <a:pt x="203364" y="220"/>
                    <a:pt x="203323" y="139"/>
                    <a:pt x="203283" y="98"/>
                  </a:cubicBezTo>
                  <a:cubicBezTo>
                    <a:pt x="203223" y="39"/>
                    <a:pt x="203142" y="1"/>
                    <a:pt x="2030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1707;p35">
              <a:extLst>
                <a:ext uri="{FF2B5EF4-FFF2-40B4-BE49-F238E27FC236}">
                  <a16:creationId xmlns:a16="http://schemas.microsoft.com/office/drawing/2014/main" id="{92E6055F-C61F-40FB-A9EA-F68633F9B915}"/>
                </a:ext>
              </a:extLst>
            </p:cNvPr>
            <p:cNvSpPr/>
            <p:nvPr/>
          </p:nvSpPr>
          <p:spPr>
            <a:xfrm>
              <a:off x="1400700" y="4437050"/>
              <a:ext cx="5065800" cy="531125"/>
            </a:xfrm>
            <a:custGeom>
              <a:avLst/>
              <a:gdLst/>
              <a:ahLst/>
              <a:cxnLst/>
              <a:rect l="l" t="t" r="r" b="b"/>
              <a:pathLst>
                <a:path w="202632" h="21245" extrusionOk="0">
                  <a:moveTo>
                    <a:pt x="44157" y="0"/>
                  </a:moveTo>
                  <a:lnTo>
                    <a:pt x="1" y="21244"/>
                  </a:lnTo>
                  <a:lnTo>
                    <a:pt x="174958" y="21244"/>
                  </a:lnTo>
                  <a:lnTo>
                    <a:pt x="20263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1708;p35">
              <a:extLst>
                <a:ext uri="{FF2B5EF4-FFF2-40B4-BE49-F238E27FC236}">
                  <a16:creationId xmlns:a16="http://schemas.microsoft.com/office/drawing/2014/main" id="{D38C80F8-DF94-4377-BB88-B126CD81599D}"/>
                </a:ext>
              </a:extLst>
            </p:cNvPr>
            <p:cNvSpPr/>
            <p:nvPr/>
          </p:nvSpPr>
          <p:spPr>
            <a:xfrm>
              <a:off x="1391550" y="4427900"/>
              <a:ext cx="5084100" cy="549425"/>
            </a:xfrm>
            <a:custGeom>
              <a:avLst/>
              <a:gdLst/>
              <a:ahLst/>
              <a:cxnLst/>
              <a:rect l="l" t="t" r="r" b="b"/>
              <a:pathLst>
                <a:path w="203364" h="21977" extrusionOk="0">
                  <a:moveTo>
                    <a:pt x="201980" y="692"/>
                  </a:moveTo>
                  <a:lnTo>
                    <a:pt x="175226" y="21285"/>
                  </a:lnTo>
                  <a:lnTo>
                    <a:pt x="1832" y="21285"/>
                  </a:lnTo>
                  <a:lnTo>
                    <a:pt x="44564" y="692"/>
                  </a:lnTo>
                  <a:close/>
                  <a:moveTo>
                    <a:pt x="44523" y="0"/>
                  </a:moveTo>
                  <a:lnTo>
                    <a:pt x="44360" y="41"/>
                  </a:lnTo>
                  <a:lnTo>
                    <a:pt x="204" y="21326"/>
                  </a:lnTo>
                  <a:cubicBezTo>
                    <a:pt x="82" y="21407"/>
                    <a:pt x="1" y="21570"/>
                    <a:pt x="41" y="21692"/>
                  </a:cubicBezTo>
                  <a:cubicBezTo>
                    <a:pt x="82" y="21855"/>
                    <a:pt x="204" y="21977"/>
                    <a:pt x="367" y="21977"/>
                  </a:cubicBezTo>
                  <a:lnTo>
                    <a:pt x="175324" y="21977"/>
                  </a:lnTo>
                  <a:cubicBezTo>
                    <a:pt x="175405" y="21977"/>
                    <a:pt x="175486" y="21936"/>
                    <a:pt x="175527" y="21895"/>
                  </a:cubicBezTo>
                  <a:lnTo>
                    <a:pt x="203201" y="611"/>
                  </a:lnTo>
                  <a:cubicBezTo>
                    <a:pt x="203323" y="529"/>
                    <a:pt x="203364" y="407"/>
                    <a:pt x="203323" y="244"/>
                  </a:cubicBezTo>
                  <a:cubicBezTo>
                    <a:pt x="203282" y="122"/>
                    <a:pt x="203160" y="0"/>
                    <a:pt x="2029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1709;p35">
              <a:extLst>
                <a:ext uri="{FF2B5EF4-FFF2-40B4-BE49-F238E27FC236}">
                  <a16:creationId xmlns:a16="http://schemas.microsoft.com/office/drawing/2014/main" id="{FA80581A-688D-492A-A8F4-B02765CACCEE}"/>
                </a:ext>
              </a:extLst>
            </p:cNvPr>
            <p:cNvSpPr/>
            <p:nvPr/>
          </p:nvSpPr>
          <p:spPr>
            <a:xfrm>
              <a:off x="5056325" y="4664950"/>
              <a:ext cx="755975" cy="213700"/>
            </a:xfrm>
            <a:custGeom>
              <a:avLst/>
              <a:gdLst/>
              <a:ahLst/>
              <a:cxnLst/>
              <a:rect l="l" t="t" r="r" b="b"/>
              <a:pathLst>
                <a:path w="30239" h="8548" extrusionOk="0">
                  <a:moveTo>
                    <a:pt x="10704" y="1"/>
                  </a:moveTo>
                  <a:lnTo>
                    <a:pt x="0" y="8547"/>
                  </a:lnTo>
                  <a:lnTo>
                    <a:pt x="18558" y="8547"/>
                  </a:lnTo>
                  <a:lnTo>
                    <a:pt x="302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1710;p35">
              <a:extLst>
                <a:ext uri="{FF2B5EF4-FFF2-40B4-BE49-F238E27FC236}">
                  <a16:creationId xmlns:a16="http://schemas.microsoft.com/office/drawing/2014/main" id="{40ECFDC6-FD65-4587-A576-24924C4300D0}"/>
                </a:ext>
              </a:extLst>
            </p:cNvPr>
            <p:cNvSpPr/>
            <p:nvPr/>
          </p:nvSpPr>
          <p:spPr>
            <a:xfrm>
              <a:off x="5047175" y="4656825"/>
              <a:ext cx="774275" cy="230975"/>
            </a:xfrm>
            <a:custGeom>
              <a:avLst/>
              <a:gdLst/>
              <a:ahLst/>
              <a:cxnLst/>
              <a:rect l="l" t="t" r="r" b="b"/>
              <a:pathLst>
                <a:path w="30971" h="9239" extrusionOk="0">
                  <a:moveTo>
                    <a:pt x="29546" y="651"/>
                  </a:moveTo>
                  <a:lnTo>
                    <a:pt x="18831" y="8546"/>
                  </a:lnTo>
                  <a:lnTo>
                    <a:pt x="1343" y="8546"/>
                  </a:lnTo>
                  <a:lnTo>
                    <a:pt x="11192" y="651"/>
                  </a:lnTo>
                  <a:close/>
                  <a:moveTo>
                    <a:pt x="11070" y="0"/>
                  </a:moveTo>
                  <a:cubicBezTo>
                    <a:pt x="10988" y="0"/>
                    <a:pt x="10907" y="0"/>
                    <a:pt x="10866" y="41"/>
                  </a:cubicBezTo>
                  <a:lnTo>
                    <a:pt x="163" y="8628"/>
                  </a:lnTo>
                  <a:cubicBezTo>
                    <a:pt x="41" y="8709"/>
                    <a:pt x="0" y="8872"/>
                    <a:pt x="82" y="8994"/>
                  </a:cubicBezTo>
                  <a:cubicBezTo>
                    <a:pt x="122" y="9116"/>
                    <a:pt x="244" y="9238"/>
                    <a:pt x="366" y="9238"/>
                  </a:cubicBezTo>
                  <a:lnTo>
                    <a:pt x="18924" y="9238"/>
                  </a:lnTo>
                  <a:cubicBezTo>
                    <a:pt x="18965" y="9238"/>
                    <a:pt x="19046" y="9198"/>
                    <a:pt x="19128" y="9157"/>
                  </a:cubicBezTo>
                  <a:lnTo>
                    <a:pt x="30808" y="611"/>
                  </a:lnTo>
                  <a:cubicBezTo>
                    <a:pt x="30889" y="529"/>
                    <a:pt x="30971" y="366"/>
                    <a:pt x="30889" y="204"/>
                  </a:cubicBezTo>
                  <a:cubicBezTo>
                    <a:pt x="30849" y="81"/>
                    <a:pt x="30726" y="0"/>
                    <a:pt x="306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1711;p35">
              <a:extLst>
                <a:ext uri="{FF2B5EF4-FFF2-40B4-BE49-F238E27FC236}">
                  <a16:creationId xmlns:a16="http://schemas.microsoft.com/office/drawing/2014/main" id="{7CB8E52E-0F91-418F-A4AF-003AFEE1534C}"/>
                </a:ext>
              </a:extLst>
            </p:cNvPr>
            <p:cNvSpPr/>
            <p:nvPr/>
          </p:nvSpPr>
          <p:spPr>
            <a:xfrm>
              <a:off x="5774625" y="4437050"/>
              <a:ext cx="691875" cy="567750"/>
            </a:xfrm>
            <a:custGeom>
              <a:avLst/>
              <a:gdLst/>
              <a:ahLst/>
              <a:cxnLst/>
              <a:rect l="l" t="t" r="r" b="b"/>
              <a:pathLst>
                <a:path w="27675" h="22710" extrusionOk="0">
                  <a:moveTo>
                    <a:pt x="27675" y="0"/>
                  </a:moveTo>
                  <a:lnTo>
                    <a:pt x="1" y="21244"/>
                  </a:lnTo>
                  <a:lnTo>
                    <a:pt x="1" y="22709"/>
                  </a:lnTo>
                  <a:lnTo>
                    <a:pt x="27675" y="1425"/>
                  </a:lnTo>
                  <a:lnTo>
                    <a:pt x="276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1712;p35">
              <a:extLst>
                <a:ext uri="{FF2B5EF4-FFF2-40B4-BE49-F238E27FC236}">
                  <a16:creationId xmlns:a16="http://schemas.microsoft.com/office/drawing/2014/main" id="{A2184639-27DF-4783-9D05-9EDE8790FFB6}"/>
                </a:ext>
              </a:extLst>
            </p:cNvPr>
            <p:cNvSpPr/>
            <p:nvPr/>
          </p:nvSpPr>
          <p:spPr>
            <a:xfrm>
              <a:off x="5766475" y="4428250"/>
              <a:ext cx="708175" cy="584775"/>
            </a:xfrm>
            <a:custGeom>
              <a:avLst/>
              <a:gdLst/>
              <a:ahLst/>
              <a:cxnLst/>
              <a:rect l="l" t="t" r="r" b="b"/>
              <a:pathLst>
                <a:path w="28327" h="23391" extrusionOk="0">
                  <a:moveTo>
                    <a:pt x="27675" y="1044"/>
                  </a:moveTo>
                  <a:lnTo>
                    <a:pt x="27675" y="1614"/>
                  </a:lnTo>
                  <a:lnTo>
                    <a:pt x="652" y="22370"/>
                  </a:lnTo>
                  <a:lnTo>
                    <a:pt x="652" y="22370"/>
                  </a:lnTo>
                  <a:lnTo>
                    <a:pt x="652" y="21800"/>
                  </a:lnTo>
                  <a:lnTo>
                    <a:pt x="27675" y="1044"/>
                  </a:lnTo>
                  <a:close/>
                  <a:moveTo>
                    <a:pt x="27999" y="0"/>
                  </a:moveTo>
                  <a:cubicBezTo>
                    <a:pt x="27920" y="0"/>
                    <a:pt x="27845" y="20"/>
                    <a:pt x="27797" y="68"/>
                  </a:cubicBezTo>
                  <a:lnTo>
                    <a:pt x="123" y="21352"/>
                  </a:lnTo>
                  <a:cubicBezTo>
                    <a:pt x="42" y="21393"/>
                    <a:pt x="1" y="21515"/>
                    <a:pt x="1" y="21596"/>
                  </a:cubicBezTo>
                  <a:lnTo>
                    <a:pt x="1" y="23061"/>
                  </a:lnTo>
                  <a:cubicBezTo>
                    <a:pt x="1" y="23184"/>
                    <a:pt x="82" y="23306"/>
                    <a:pt x="164" y="23346"/>
                  </a:cubicBezTo>
                  <a:cubicBezTo>
                    <a:pt x="210" y="23377"/>
                    <a:pt x="263" y="23391"/>
                    <a:pt x="315" y="23391"/>
                  </a:cubicBezTo>
                  <a:cubicBezTo>
                    <a:pt x="398" y="23391"/>
                    <a:pt x="480" y="23356"/>
                    <a:pt x="530" y="23306"/>
                  </a:cubicBezTo>
                  <a:lnTo>
                    <a:pt x="28204" y="2062"/>
                  </a:lnTo>
                  <a:cubicBezTo>
                    <a:pt x="28285" y="1980"/>
                    <a:pt x="28326" y="1899"/>
                    <a:pt x="28326" y="1777"/>
                  </a:cubicBezTo>
                  <a:lnTo>
                    <a:pt x="28326" y="352"/>
                  </a:lnTo>
                  <a:cubicBezTo>
                    <a:pt x="28326" y="230"/>
                    <a:pt x="28245" y="108"/>
                    <a:pt x="28163" y="27"/>
                  </a:cubicBezTo>
                  <a:cubicBezTo>
                    <a:pt x="28113" y="10"/>
                    <a:pt x="28055" y="0"/>
                    <a:pt x="279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1713;p35">
              <a:extLst>
                <a:ext uri="{FF2B5EF4-FFF2-40B4-BE49-F238E27FC236}">
                  <a16:creationId xmlns:a16="http://schemas.microsoft.com/office/drawing/2014/main" id="{C40E400C-F233-4386-BD04-6690727F8FBB}"/>
                </a:ext>
              </a:extLst>
            </p:cNvPr>
            <p:cNvSpPr/>
            <p:nvPr/>
          </p:nvSpPr>
          <p:spPr>
            <a:xfrm>
              <a:off x="5189600" y="4452300"/>
              <a:ext cx="914700" cy="283675"/>
            </a:xfrm>
            <a:custGeom>
              <a:avLst/>
              <a:gdLst/>
              <a:ahLst/>
              <a:cxnLst/>
              <a:rect l="l" t="t" r="r" b="b"/>
              <a:pathLst>
                <a:path w="36588" h="11347" extrusionOk="0">
                  <a:moveTo>
                    <a:pt x="33128" y="1"/>
                  </a:moveTo>
                  <a:cubicBezTo>
                    <a:pt x="32599" y="1"/>
                    <a:pt x="32274" y="42"/>
                    <a:pt x="32233" y="42"/>
                  </a:cubicBezTo>
                  <a:lnTo>
                    <a:pt x="367" y="42"/>
                  </a:lnTo>
                  <a:cubicBezTo>
                    <a:pt x="164" y="42"/>
                    <a:pt x="1" y="204"/>
                    <a:pt x="1" y="367"/>
                  </a:cubicBezTo>
                  <a:cubicBezTo>
                    <a:pt x="1" y="571"/>
                    <a:pt x="164" y="733"/>
                    <a:pt x="367" y="733"/>
                  </a:cubicBezTo>
                  <a:lnTo>
                    <a:pt x="32274" y="733"/>
                  </a:lnTo>
                  <a:lnTo>
                    <a:pt x="32314" y="693"/>
                  </a:lnTo>
                  <a:lnTo>
                    <a:pt x="33128" y="693"/>
                  </a:lnTo>
                  <a:cubicBezTo>
                    <a:pt x="33698" y="693"/>
                    <a:pt x="34430" y="733"/>
                    <a:pt x="35000" y="896"/>
                  </a:cubicBezTo>
                  <a:cubicBezTo>
                    <a:pt x="35285" y="1018"/>
                    <a:pt x="35529" y="1140"/>
                    <a:pt x="35692" y="1263"/>
                  </a:cubicBezTo>
                  <a:cubicBezTo>
                    <a:pt x="35814" y="1385"/>
                    <a:pt x="35896" y="1547"/>
                    <a:pt x="35896" y="1751"/>
                  </a:cubicBezTo>
                  <a:cubicBezTo>
                    <a:pt x="35896" y="1873"/>
                    <a:pt x="35855" y="1995"/>
                    <a:pt x="35814" y="2158"/>
                  </a:cubicBezTo>
                  <a:cubicBezTo>
                    <a:pt x="35611" y="2687"/>
                    <a:pt x="35285" y="3053"/>
                    <a:pt x="34675" y="3379"/>
                  </a:cubicBezTo>
                  <a:cubicBezTo>
                    <a:pt x="33739" y="3867"/>
                    <a:pt x="32274" y="4193"/>
                    <a:pt x="30198" y="4356"/>
                  </a:cubicBezTo>
                  <a:cubicBezTo>
                    <a:pt x="28082" y="4559"/>
                    <a:pt x="25355" y="4640"/>
                    <a:pt x="21936" y="4762"/>
                  </a:cubicBezTo>
                  <a:cubicBezTo>
                    <a:pt x="17256" y="4925"/>
                    <a:pt x="14326" y="6431"/>
                    <a:pt x="12535" y="7896"/>
                  </a:cubicBezTo>
                  <a:cubicBezTo>
                    <a:pt x="10745" y="9402"/>
                    <a:pt x="10094" y="10867"/>
                    <a:pt x="10094" y="10867"/>
                  </a:cubicBezTo>
                  <a:cubicBezTo>
                    <a:pt x="10012" y="11071"/>
                    <a:pt x="10094" y="11274"/>
                    <a:pt x="10256" y="11315"/>
                  </a:cubicBezTo>
                  <a:cubicBezTo>
                    <a:pt x="10311" y="11337"/>
                    <a:pt x="10365" y="11347"/>
                    <a:pt x="10417" y="11347"/>
                  </a:cubicBezTo>
                  <a:cubicBezTo>
                    <a:pt x="10557" y="11347"/>
                    <a:pt x="10674" y="11271"/>
                    <a:pt x="10704" y="11152"/>
                  </a:cubicBezTo>
                  <a:cubicBezTo>
                    <a:pt x="10785" y="11030"/>
                    <a:pt x="11396" y="9646"/>
                    <a:pt x="13105" y="8303"/>
                  </a:cubicBezTo>
                  <a:cubicBezTo>
                    <a:pt x="14814" y="6960"/>
                    <a:pt x="17582" y="5576"/>
                    <a:pt x="21936" y="5454"/>
                  </a:cubicBezTo>
                  <a:cubicBezTo>
                    <a:pt x="26535" y="5292"/>
                    <a:pt x="29872" y="5169"/>
                    <a:pt x="32192" y="4803"/>
                  </a:cubicBezTo>
                  <a:cubicBezTo>
                    <a:pt x="33372" y="4640"/>
                    <a:pt x="34268" y="4356"/>
                    <a:pt x="35000" y="3989"/>
                  </a:cubicBezTo>
                  <a:cubicBezTo>
                    <a:pt x="35692" y="3623"/>
                    <a:pt x="36180" y="3094"/>
                    <a:pt x="36425" y="2402"/>
                  </a:cubicBezTo>
                  <a:cubicBezTo>
                    <a:pt x="36547" y="2199"/>
                    <a:pt x="36587" y="1954"/>
                    <a:pt x="36587" y="1751"/>
                  </a:cubicBezTo>
                  <a:cubicBezTo>
                    <a:pt x="36587" y="1344"/>
                    <a:pt x="36384" y="1018"/>
                    <a:pt x="36140" y="774"/>
                  </a:cubicBezTo>
                  <a:cubicBezTo>
                    <a:pt x="35773" y="408"/>
                    <a:pt x="35244" y="245"/>
                    <a:pt x="34675" y="123"/>
                  </a:cubicBezTo>
                  <a:cubicBezTo>
                    <a:pt x="34146" y="42"/>
                    <a:pt x="33576" y="1"/>
                    <a:pt x="331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1714;p35">
              <a:extLst>
                <a:ext uri="{FF2B5EF4-FFF2-40B4-BE49-F238E27FC236}">
                  <a16:creationId xmlns:a16="http://schemas.microsoft.com/office/drawing/2014/main" id="{45F90373-45E0-4328-B582-888037665B29}"/>
                </a:ext>
              </a:extLst>
            </p:cNvPr>
            <p:cNvSpPr/>
            <p:nvPr/>
          </p:nvSpPr>
          <p:spPr>
            <a:xfrm>
              <a:off x="5292375" y="4676900"/>
              <a:ext cx="262500" cy="176300"/>
            </a:xfrm>
            <a:custGeom>
              <a:avLst/>
              <a:gdLst/>
              <a:ahLst/>
              <a:cxnLst/>
              <a:rect l="l" t="t" r="r" b="b"/>
              <a:pathLst>
                <a:path w="10500" h="7052" extrusionOk="0">
                  <a:moveTo>
                    <a:pt x="6975" y="1"/>
                  </a:moveTo>
                  <a:cubicBezTo>
                    <a:pt x="5952" y="1"/>
                    <a:pt x="4660" y="133"/>
                    <a:pt x="3581" y="662"/>
                  </a:cubicBezTo>
                  <a:cubicBezTo>
                    <a:pt x="2279" y="1354"/>
                    <a:pt x="1058" y="3714"/>
                    <a:pt x="366" y="5342"/>
                  </a:cubicBezTo>
                  <a:cubicBezTo>
                    <a:pt x="0" y="6156"/>
                    <a:pt x="611" y="7052"/>
                    <a:pt x="1506" y="7052"/>
                  </a:cubicBezTo>
                  <a:lnTo>
                    <a:pt x="5535" y="7052"/>
                  </a:lnTo>
                  <a:cubicBezTo>
                    <a:pt x="5861" y="7052"/>
                    <a:pt x="6227" y="6930"/>
                    <a:pt x="6430" y="6645"/>
                  </a:cubicBezTo>
                  <a:lnTo>
                    <a:pt x="10500" y="2087"/>
                  </a:lnTo>
                  <a:cubicBezTo>
                    <a:pt x="10500" y="2087"/>
                    <a:pt x="10337" y="337"/>
                    <a:pt x="8750" y="133"/>
                  </a:cubicBezTo>
                  <a:cubicBezTo>
                    <a:pt x="8750" y="133"/>
                    <a:pt x="7997" y="1"/>
                    <a:pt x="69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1715;p35">
              <a:extLst>
                <a:ext uri="{FF2B5EF4-FFF2-40B4-BE49-F238E27FC236}">
                  <a16:creationId xmlns:a16="http://schemas.microsoft.com/office/drawing/2014/main" id="{8104DA41-DA87-4FA0-A430-B6BB0291F5E5}"/>
                </a:ext>
              </a:extLst>
            </p:cNvPr>
            <p:cNvSpPr/>
            <p:nvPr/>
          </p:nvSpPr>
          <p:spPr>
            <a:xfrm>
              <a:off x="5442950" y="4707275"/>
              <a:ext cx="72250" cy="119475"/>
            </a:xfrm>
            <a:custGeom>
              <a:avLst/>
              <a:gdLst/>
              <a:ahLst/>
              <a:cxnLst/>
              <a:rect l="l" t="t" r="r" b="b"/>
              <a:pathLst>
                <a:path w="2890" h="4779" extrusionOk="0">
                  <a:moveTo>
                    <a:pt x="2677" y="1"/>
                  </a:moveTo>
                  <a:cubicBezTo>
                    <a:pt x="2651" y="1"/>
                    <a:pt x="2627" y="6"/>
                    <a:pt x="2605" y="17"/>
                  </a:cubicBezTo>
                  <a:cubicBezTo>
                    <a:pt x="244" y="1360"/>
                    <a:pt x="0" y="3435"/>
                    <a:pt x="0" y="4249"/>
                  </a:cubicBezTo>
                  <a:cubicBezTo>
                    <a:pt x="0" y="4494"/>
                    <a:pt x="0" y="4616"/>
                    <a:pt x="0" y="4616"/>
                  </a:cubicBezTo>
                  <a:cubicBezTo>
                    <a:pt x="41" y="4738"/>
                    <a:pt x="122" y="4778"/>
                    <a:pt x="204" y="4778"/>
                  </a:cubicBezTo>
                  <a:cubicBezTo>
                    <a:pt x="285" y="4738"/>
                    <a:pt x="367" y="4656"/>
                    <a:pt x="367" y="4575"/>
                  </a:cubicBezTo>
                  <a:lnTo>
                    <a:pt x="326" y="4494"/>
                  </a:lnTo>
                  <a:cubicBezTo>
                    <a:pt x="326" y="4453"/>
                    <a:pt x="326" y="4372"/>
                    <a:pt x="326" y="4249"/>
                  </a:cubicBezTo>
                  <a:cubicBezTo>
                    <a:pt x="326" y="3476"/>
                    <a:pt x="570" y="1563"/>
                    <a:pt x="2768" y="302"/>
                  </a:cubicBezTo>
                  <a:cubicBezTo>
                    <a:pt x="2849" y="261"/>
                    <a:pt x="2890" y="180"/>
                    <a:pt x="2849" y="98"/>
                  </a:cubicBezTo>
                  <a:cubicBezTo>
                    <a:pt x="2819" y="39"/>
                    <a:pt x="2746" y="1"/>
                    <a:pt x="2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1716;p35">
              <a:extLst>
                <a:ext uri="{FF2B5EF4-FFF2-40B4-BE49-F238E27FC236}">
                  <a16:creationId xmlns:a16="http://schemas.microsoft.com/office/drawing/2014/main" id="{73572C67-E01A-4488-AA71-585C059A36B4}"/>
                </a:ext>
              </a:extLst>
            </p:cNvPr>
            <p:cNvSpPr/>
            <p:nvPr/>
          </p:nvSpPr>
          <p:spPr>
            <a:xfrm>
              <a:off x="3283975" y="4592725"/>
              <a:ext cx="2022650" cy="316425"/>
            </a:xfrm>
            <a:custGeom>
              <a:avLst/>
              <a:gdLst/>
              <a:ahLst/>
              <a:cxnLst/>
              <a:rect l="l" t="t" r="r" b="b"/>
              <a:pathLst>
                <a:path w="80906" h="12657" extrusionOk="0">
                  <a:moveTo>
                    <a:pt x="15831" y="0"/>
                  </a:moveTo>
                  <a:lnTo>
                    <a:pt x="0" y="12657"/>
                  </a:lnTo>
                  <a:lnTo>
                    <a:pt x="65075" y="12657"/>
                  </a:lnTo>
                  <a:lnTo>
                    <a:pt x="8090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1717;p35">
              <a:extLst>
                <a:ext uri="{FF2B5EF4-FFF2-40B4-BE49-F238E27FC236}">
                  <a16:creationId xmlns:a16="http://schemas.microsoft.com/office/drawing/2014/main" id="{75FACED7-0EE4-4000-8BEF-532CCA29B64F}"/>
                </a:ext>
              </a:extLst>
            </p:cNvPr>
            <p:cNvSpPr/>
            <p:nvPr/>
          </p:nvSpPr>
          <p:spPr>
            <a:xfrm>
              <a:off x="3274800" y="4584575"/>
              <a:ext cx="2041000" cy="332725"/>
            </a:xfrm>
            <a:custGeom>
              <a:avLst/>
              <a:gdLst/>
              <a:ahLst/>
              <a:cxnLst/>
              <a:rect l="l" t="t" r="r" b="b"/>
              <a:pathLst>
                <a:path w="81640" h="13309" extrusionOk="0">
                  <a:moveTo>
                    <a:pt x="80296" y="692"/>
                  </a:moveTo>
                  <a:lnTo>
                    <a:pt x="65340" y="12617"/>
                  </a:lnTo>
                  <a:lnTo>
                    <a:pt x="1344" y="12617"/>
                  </a:lnTo>
                  <a:lnTo>
                    <a:pt x="16320" y="692"/>
                  </a:lnTo>
                  <a:close/>
                  <a:moveTo>
                    <a:pt x="16198" y="1"/>
                  </a:moveTo>
                  <a:cubicBezTo>
                    <a:pt x="16117" y="1"/>
                    <a:pt x="16035" y="41"/>
                    <a:pt x="15995" y="82"/>
                  </a:cubicBezTo>
                  <a:lnTo>
                    <a:pt x="164" y="12698"/>
                  </a:lnTo>
                  <a:cubicBezTo>
                    <a:pt x="42" y="12779"/>
                    <a:pt x="1" y="12942"/>
                    <a:pt x="42" y="13064"/>
                  </a:cubicBezTo>
                  <a:cubicBezTo>
                    <a:pt x="82" y="13227"/>
                    <a:pt x="204" y="13309"/>
                    <a:pt x="367" y="13309"/>
                  </a:cubicBezTo>
                  <a:lnTo>
                    <a:pt x="65442" y="13309"/>
                  </a:lnTo>
                  <a:cubicBezTo>
                    <a:pt x="65523" y="13309"/>
                    <a:pt x="65605" y="13268"/>
                    <a:pt x="65645" y="13227"/>
                  </a:cubicBezTo>
                  <a:lnTo>
                    <a:pt x="81476" y="611"/>
                  </a:lnTo>
                  <a:cubicBezTo>
                    <a:pt x="81598" y="530"/>
                    <a:pt x="81639" y="367"/>
                    <a:pt x="81598" y="245"/>
                  </a:cubicBezTo>
                  <a:cubicBezTo>
                    <a:pt x="81558" y="82"/>
                    <a:pt x="81436" y="1"/>
                    <a:pt x="81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1718;p35">
              <a:extLst>
                <a:ext uri="{FF2B5EF4-FFF2-40B4-BE49-F238E27FC236}">
                  <a16:creationId xmlns:a16="http://schemas.microsoft.com/office/drawing/2014/main" id="{CF398D1D-6732-41A6-B3FB-A50E56207E87}"/>
                </a:ext>
              </a:extLst>
            </p:cNvPr>
            <p:cNvSpPr/>
            <p:nvPr/>
          </p:nvSpPr>
          <p:spPr>
            <a:xfrm>
              <a:off x="4902700" y="4584475"/>
              <a:ext cx="413100" cy="352825"/>
            </a:xfrm>
            <a:custGeom>
              <a:avLst/>
              <a:gdLst/>
              <a:ahLst/>
              <a:cxnLst/>
              <a:rect l="l" t="t" r="r" b="b"/>
              <a:pathLst>
                <a:path w="16524" h="14113" extrusionOk="0">
                  <a:moveTo>
                    <a:pt x="16180" y="1"/>
                  </a:moveTo>
                  <a:cubicBezTo>
                    <a:pt x="16104" y="1"/>
                    <a:pt x="16029" y="36"/>
                    <a:pt x="15953" y="86"/>
                  </a:cubicBezTo>
                  <a:lnTo>
                    <a:pt x="122" y="12702"/>
                  </a:lnTo>
                  <a:cubicBezTo>
                    <a:pt x="41" y="12783"/>
                    <a:pt x="0" y="12865"/>
                    <a:pt x="0" y="12987"/>
                  </a:cubicBezTo>
                  <a:lnTo>
                    <a:pt x="0" y="13760"/>
                  </a:lnTo>
                  <a:cubicBezTo>
                    <a:pt x="0" y="13882"/>
                    <a:pt x="82" y="14004"/>
                    <a:pt x="204" y="14086"/>
                  </a:cubicBezTo>
                  <a:cubicBezTo>
                    <a:pt x="254" y="14103"/>
                    <a:pt x="305" y="14113"/>
                    <a:pt x="352" y="14113"/>
                  </a:cubicBezTo>
                  <a:cubicBezTo>
                    <a:pt x="420" y="14113"/>
                    <a:pt x="482" y="14093"/>
                    <a:pt x="529" y="14045"/>
                  </a:cubicBezTo>
                  <a:lnTo>
                    <a:pt x="16360" y="1388"/>
                  </a:lnTo>
                  <a:cubicBezTo>
                    <a:pt x="16442" y="1348"/>
                    <a:pt x="16523" y="1225"/>
                    <a:pt x="16523" y="1144"/>
                  </a:cubicBezTo>
                  <a:lnTo>
                    <a:pt x="16523" y="330"/>
                  </a:lnTo>
                  <a:cubicBezTo>
                    <a:pt x="16523" y="208"/>
                    <a:pt x="16442" y="86"/>
                    <a:pt x="16320" y="45"/>
                  </a:cubicBezTo>
                  <a:cubicBezTo>
                    <a:pt x="16273" y="14"/>
                    <a:pt x="16226" y="1"/>
                    <a:pt x="161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1719;p35">
              <a:extLst>
                <a:ext uri="{FF2B5EF4-FFF2-40B4-BE49-F238E27FC236}">
                  <a16:creationId xmlns:a16="http://schemas.microsoft.com/office/drawing/2014/main" id="{E08B3B6D-F0F5-49FF-A5AC-9095164EC340}"/>
                </a:ext>
              </a:extLst>
            </p:cNvPr>
            <p:cNvSpPr/>
            <p:nvPr/>
          </p:nvSpPr>
          <p:spPr>
            <a:xfrm>
              <a:off x="3283975" y="4909125"/>
              <a:ext cx="1626875" cy="19375"/>
            </a:xfrm>
            <a:custGeom>
              <a:avLst/>
              <a:gdLst/>
              <a:ahLst/>
              <a:cxnLst/>
              <a:rect l="l" t="t" r="r" b="b"/>
              <a:pathLst>
                <a:path w="65075" h="775" extrusionOk="0">
                  <a:moveTo>
                    <a:pt x="0" y="1"/>
                  </a:moveTo>
                  <a:lnTo>
                    <a:pt x="0" y="774"/>
                  </a:lnTo>
                  <a:lnTo>
                    <a:pt x="65075" y="774"/>
                  </a:lnTo>
                  <a:lnTo>
                    <a:pt x="6507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1720;p35">
              <a:extLst>
                <a:ext uri="{FF2B5EF4-FFF2-40B4-BE49-F238E27FC236}">
                  <a16:creationId xmlns:a16="http://schemas.microsoft.com/office/drawing/2014/main" id="{2F44021B-AB32-4DCD-BA44-3BD7D370646E}"/>
                </a:ext>
              </a:extLst>
            </p:cNvPr>
            <p:cNvSpPr/>
            <p:nvPr/>
          </p:nvSpPr>
          <p:spPr>
            <a:xfrm>
              <a:off x="3274800" y="4899975"/>
              <a:ext cx="1645225" cy="37675"/>
            </a:xfrm>
            <a:custGeom>
              <a:avLst/>
              <a:gdLst/>
              <a:ahLst/>
              <a:cxnLst/>
              <a:rect l="l" t="t" r="r" b="b"/>
              <a:pathLst>
                <a:path w="65809" h="1507" extrusionOk="0">
                  <a:moveTo>
                    <a:pt x="65116" y="693"/>
                  </a:moveTo>
                  <a:lnTo>
                    <a:pt x="65116" y="815"/>
                  </a:lnTo>
                  <a:lnTo>
                    <a:pt x="693" y="815"/>
                  </a:lnTo>
                  <a:lnTo>
                    <a:pt x="693" y="693"/>
                  </a:lnTo>
                  <a:close/>
                  <a:moveTo>
                    <a:pt x="367" y="1"/>
                  </a:moveTo>
                  <a:cubicBezTo>
                    <a:pt x="286" y="1"/>
                    <a:pt x="164" y="41"/>
                    <a:pt x="123" y="123"/>
                  </a:cubicBezTo>
                  <a:cubicBezTo>
                    <a:pt x="42" y="163"/>
                    <a:pt x="1" y="286"/>
                    <a:pt x="1" y="367"/>
                  </a:cubicBezTo>
                  <a:lnTo>
                    <a:pt x="1" y="1140"/>
                  </a:lnTo>
                  <a:cubicBezTo>
                    <a:pt x="1" y="1222"/>
                    <a:pt x="42" y="1344"/>
                    <a:pt x="123" y="1384"/>
                  </a:cubicBezTo>
                  <a:cubicBezTo>
                    <a:pt x="164" y="1466"/>
                    <a:pt x="286" y="1506"/>
                    <a:pt x="367" y="1506"/>
                  </a:cubicBezTo>
                  <a:lnTo>
                    <a:pt x="65442" y="1506"/>
                  </a:lnTo>
                  <a:cubicBezTo>
                    <a:pt x="65523" y="1506"/>
                    <a:pt x="65645" y="1466"/>
                    <a:pt x="65686" y="1384"/>
                  </a:cubicBezTo>
                  <a:cubicBezTo>
                    <a:pt x="65767" y="1344"/>
                    <a:pt x="65808" y="1222"/>
                    <a:pt x="65808" y="1140"/>
                  </a:cubicBezTo>
                  <a:lnTo>
                    <a:pt x="65808" y="367"/>
                  </a:lnTo>
                  <a:cubicBezTo>
                    <a:pt x="65808" y="286"/>
                    <a:pt x="65767" y="163"/>
                    <a:pt x="65686" y="123"/>
                  </a:cubicBezTo>
                  <a:cubicBezTo>
                    <a:pt x="65645" y="41"/>
                    <a:pt x="65523" y="1"/>
                    <a:pt x="65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1721;p35">
              <a:extLst>
                <a:ext uri="{FF2B5EF4-FFF2-40B4-BE49-F238E27FC236}">
                  <a16:creationId xmlns:a16="http://schemas.microsoft.com/office/drawing/2014/main" id="{997BF7B5-D012-44B8-B568-721459AB766E}"/>
                </a:ext>
              </a:extLst>
            </p:cNvPr>
            <p:cNvSpPr/>
            <p:nvPr/>
          </p:nvSpPr>
          <p:spPr>
            <a:xfrm>
              <a:off x="3753000" y="4763650"/>
              <a:ext cx="178075" cy="60050"/>
            </a:xfrm>
            <a:custGeom>
              <a:avLst/>
              <a:gdLst/>
              <a:ahLst/>
              <a:cxnLst/>
              <a:rect l="l" t="t" r="r" b="b"/>
              <a:pathLst>
                <a:path w="7123" h="2402" extrusionOk="0">
                  <a:moveTo>
                    <a:pt x="5779" y="692"/>
                  </a:moveTo>
                  <a:lnTo>
                    <a:pt x="4559" y="1710"/>
                  </a:lnTo>
                  <a:lnTo>
                    <a:pt x="1343" y="1710"/>
                  </a:lnTo>
                  <a:lnTo>
                    <a:pt x="2587" y="692"/>
                  </a:lnTo>
                  <a:close/>
                  <a:moveTo>
                    <a:pt x="2442" y="0"/>
                  </a:moveTo>
                  <a:cubicBezTo>
                    <a:pt x="2361" y="0"/>
                    <a:pt x="2320" y="41"/>
                    <a:pt x="2239" y="82"/>
                  </a:cubicBezTo>
                  <a:lnTo>
                    <a:pt x="163" y="1791"/>
                  </a:lnTo>
                  <a:cubicBezTo>
                    <a:pt x="41" y="1872"/>
                    <a:pt x="0" y="2035"/>
                    <a:pt x="41" y="2157"/>
                  </a:cubicBezTo>
                  <a:cubicBezTo>
                    <a:pt x="82" y="2279"/>
                    <a:pt x="204" y="2401"/>
                    <a:pt x="367" y="2401"/>
                  </a:cubicBezTo>
                  <a:lnTo>
                    <a:pt x="4681" y="2401"/>
                  </a:lnTo>
                  <a:cubicBezTo>
                    <a:pt x="4721" y="2401"/>
                    <a:pt x="4803" y="2361"/>
                    <a:pt x="4884" y="2320"/>
                  </a:cubicBezTo>
                  <a:lnTo>
                    <a:pt x="6960" y="611"/>
                  </a:lnTo>
                  <a:cubicBezTo>
                    <a:pt x="7082" y="529"/>
                    <a:pt x="7122" y="367"/>
                    <a:pt x="7082" y="244"/>
                  </a:cubicBezTo>
                  <a:cubicBezTo>
                    <a:pt x="7041"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1722;p35">
              <a:extLst>
                <a:ext uri="{FF2B5EF4-FFF2-40B4-BE49-F238E27FC236}">
                  <a16:creationId xmlns:a16="http://schemas.microsoft.com/office/drawing/2014/main" id="{20046025-45F6-4322-8923-CBB430E4F746}"/>
                </a:ext>
              </a:extLst>
            </p:cNvPr>
            <p:cNvSpPr/>
            <p:nvPr/>
          </p:nvSpPr>
          <p:spPr>
            <a:xfrm>
              <a:off x="3860850" y="4763650"/>
              <a:ext cx="178075" cy="60050"/>
            </a:xfrm>
            <a:custGeom>
              <a:avLst/>
              <a:gdLst/>
              <a:ahLst/>
              <a:cxnLst/>
              <a:rect l="l" t="t" r="r" b="b"/>
              <a:pathLst>
                <a:path w="7123" h="2402" extrusionOk="0">
                  <a:moveTo>
                    <a:pt x="5779" y="692"/>
                  </a:moveTo>
                  <a:lnTo>
                    <a:pt x="4518" y="1710"/>
                  </a:lnTo>
                  <a:lnTo>
                    <a:pt x="1303" y="1710"/>
                  </a:lnTo>
                  <a:lnTo>
                    <a:pt x="2546" y="692"/>
                  </a:lnTo>
                  <a:close/>
                  <a:moveTo>
                    <a:pt x="2442" y="0"/>
                  </a:moveTo>
                  <a:cubicBezTo>
                    <a:pt x="2361" y="0"/>
                    <a:pt x="2279" y="41"/>
                    <a:pt x="2239" y="82"/>
                  </a:cubicBezTo>
                  <a:lnTo>
                    <a:pt x="122" y="1791"/>
                  </a:lnTo>
                  <a:cubicBezTo>
                    <a:pt x="41" y="1872"/>
                    <a:pt x="0" y="2035"/>
                    <a:pt x="41" y="2157"/>
                  </a:cubicBezTo>
                  <a:cubicBezTo>
                    <a:pt x="82" y="2279"/>
                    <a:pt x="204" y="2401"/>
                    <a:pt x="367" y="2401"/>
                  </a:cubicBezTo>
                  <a:lnTo>
                    <a:pt x="4640" y="2401"/>
                  </a:lnTo>
                  <a:cubicBezTo>
                    <a:pt x="4721" y="2401"/>
                    <a:pt x="4803" y="2361"/>
                    <a:pt x="4843" y="2320"/>
                  </a:cubicBezTo>
                  <a:lnTo>
                    <a:pt x="6960" y="611"/>
                  </a:lnTo>
                  <a:cubicBezTo>
                    <a:pt x="7082" y="529"/>
                    <a:pt x="7122" y="367"/>
                    <a:pt x="7041" y="244"/>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1723;p35">
              <a:extLst>
                <a:ext uri="{FF2B5EF4-FFF2-40B4-BE49-F238E27FC236}">
                  <a16:creationId xmlns:a16="http://schemas.microsoft.com/office/drawing/2014/main" id="{9880720E-3496-41F9-9704-AFE24E8E27EB}"/>
                </a:ext>
              </a:extLst>
            </p:cNvPr>
            <p:cNvSpPr/>
            <p:nvPr/>
          </p:nvSpPr>
          <p:spPr>
            <a:xfrm>
              <a:off x="3645150"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39" y="82"/>
                  </a:cubicBezTo>
                  <a:lnTo>
                    <a:pt x="163" y="1791"/>
                  </a:lnTo>
                  <a:cubicBezTo>
                    <a:pt x="41" y="1872"/>
                    <a:pt x="1" y="2035"/>
                    <a:pt x="41" y="2157"/>
                  </a:cubicBezTo>
                  <a:cubicBezTo>
                    <a:pt x="123" y="2279"/>
                    <a:pt x="245" y="2401"/>
                    <a:pt x="367" y="2401"/>
                  </a:cubicBezTo>
                  <a:lnTo>
                    <a:pt x="4681" y="2401"/>
                  </a:lnTo>
                  <a:cubicBezTo>
                    <a:pt x="4762" y="2401"/>
                    <a:pt x="4844" y="2361"/>
                    <a:pt x="4884" y="2320"/>
                  </a:cubicBezTo>
                  <a:lnTo>
                    <a:pt x="7000"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1724;p35">
              <a:extLst>
                <a:ext uri="{FF2B5EF4-FFF2-40B4-BE49-F238E27FC236}">
                  <a16:creationId xmlns:a16="http://schemas.microsoft.com/office/drawing/2014/main" id="{8B0033F6-CF69-4756-95FD-87FD65860FD9}"/>
                </a:ext>
              </a:extLst>
            </p:cNvPr>
            <p:cNvSpPr/>
            <p:nvPr/>
          </p:nvSpPr>
          <p:spPr>
            <a:xfrm>
              <a:off x="3698050" y="4721925"/>
              <a:ext cx="178075" cy="59050"/>
            </a:xfrm>
            <a:custGeom>
              <a:avLst/>
              <a:gdLst/>
              <a:ahLst/>
              <a:cxnLst/>
              <a:rect l="l" t="t" r="r" b="b"/>
              <a:pathLst>
                <a:path w="7123" h="2362" extrusionOk="0">
                  <a:moveTo>
                    <a:pt x="5745" y="693"/>
                  </a:moveTo>
                  <a:lnTo>
                    <a:pt x="4518" y="1669"/>
                  </a:lnTo>
                  <a:lnTo>
                    <a:pt x="1303" y="1669"/>
                  </a:lnTo>
                  <a:lnTo>
                    <a:pt x="2565" y="693"/>
                  </a:lnTo>
                  <a:close/>
                  <a:moveTo>
                    <a:pt x="2443" y="1"/>
                  </a:moveTo>
                  <a:cubicBezTo>
                    <a:pt x="2361" y="1"/>
                    <a:pt x="2280" y="41"/>
                    <a:pt x="2239" y="82"/>
                  </a:cubicBezTo>
                  <a:lnTo>
                    <a:pt x="123" y="1751"/>
                  </a:lnTo>
                  <a:cubicBezTo>
                    <a:pt x="42" y="1832"/>
                    <a:pt x="1" y="1995"/>
                    <a:pt x="42" y="2117"/>
                  </a:cubicBezTo>
                  <a:cubicBezTo>
                    <a:pt x="82" y="2280"/>
                    <a:pt x="204" y="2361"/>
                    <a:pt x="367" y="2361"/>
                  </a:cubicBezTo>
                  <a:lnTo>
                    <a:pt x="4640" y="2361"/>
                  </a:lnTo>
                  <a:cubicBezTo>
                    <a:pt x="4722" y="2361"/>
                    <a:pt x="4803" y="2320"/>
                    <a:pt x="4884" y="2280"/>
                  </a:cubicBezTo>
                  <a:lnTo>
                    <a:pt x="6960" y="611"/>
                  </a:lnTo>
                  <a:cubicBezTo>
                    <a:pt x="7082" y="489"/>
                    <a:pt x="7123" y="367"/>
                    <a:pt x="7082" y="204"/>
                  </a:cubicBezTo>
                  <a:cubicBezTo>
                    <a:pt x="7001" y="82"/>
                    <a:pt x="687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1725;p35">
              <a:extLst>
                <a:ext uri="{FF2B5EF4-FFF2-40B4-BE49-F238E27FC236}">
                  <a16:creationId xmlns:a16="http://schemas.microsoft.com/office/drawing/2014/main" id="{AD0E1171-EB68-4A64-9BC5-CDE217941E62}"/>
                </a:ext>
              </a:extLst>
            </p:cNvPr>
            <p:cNvSpPr/>
            <p:nvPr/>
          </p:nvSpPr>
          <p:spPr>
            <a:xfrm>
              <a:off x="3857800"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2"/>
                    <a:pt x="367" y="2402"/>
                  </a:cubicBezTo>
                  <a:lnTo>
                    <a:pt x="4640" y="2402"/>
                  </a:lnTo>
                  <a:cubicBezTo>
                    <a:pt x="4721" y="2402"/>
                    <a:pt x="4803" y="2361"/>
                    <a:pt x="4884" y="2320"/>
                  </a:cubicBezTo>
                  <a:lnTo>
                    <a:pt x="6959" y="611"/>
                  </a:lnTo>
                  <a:cubicBezTo>
                    <a:pt x="7082" y="529"/>
                    <a:pt x="7122" y="367"/>
                    <a:pt x="7082" y="245"/>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1726;p35">
              <a:extLst>
                <a:ext uri="{FF2B5EF4-FFF2-40B4-BE49-F238E27FC236}">
                  <a16:creationId xmlns:a16="http://schemas.microsoft.com/office/drawing/2014/main" id="{5B2D3B66-6A62-4C72-990F-50F1F0CE64E9}"/>
                </a:ext>
              </a:extLst>
            </p:cNvPr>
            <p:cNvSpPr/>
            <p:nvPr/>
          </p:nvSpPr>
          <p:spPr>
            <a:xfrm>
              <a:off x="3749950" y="4679200"/>
              <a:ext cx="178075" cy="60050"/>
            </a:xfrm>
            <a:custGeom>
              <a:avLst/>
              <a:gdLst/>
              <a:ahLst/>
              <a:cxnLst/>
              <a:rect l="l" t="t" r="r" b="b"/>
              <a:pathLst>
                <a:path w="7123" h="2402" extrusionOk="0">
                  <a:moveTo>
                    <a:pt x="5805" y="692"/>
                  </a:moveTo>
                  <a:lnTo>
                    <a:pt x="4558" y="1710"/>
                  </a:lnTo>
                  <a:lnTo>
                    <a:pt x="1343" y="1710"/>
                  </a:lnTo>
                  <a:lnTo>
                    <a:pt x="2564" y="692"/>
                  </a:lnTo>
                  <a:close/>
                  <a:moveTo>
                    <a:pt x="2483" y="0"/>
                  </a:moveTo>
                  <a:cubicBezTo>
                    <a:pt x="2402" y="0"/>
                    <a:pt x="2320" y="41"/>
                    <a:pt x="2239" y="82"/>
                  </a:cubicBezTo>
                  <a:lnTo>
                    <a:pt x="163" y="1791"/>
                  </a:lnTo>
                  <a:cubicBezTo>
                    <a:pt x="41" y="1872"/>
                    <a:pt x="0" y="2035"/>
                    <a:pt x="41" y="2157"/>
                  </a:cubicBezTo>
                  <a:cubicBezTo>
                    <a:pt x="82" y="2279"/>
                    <a:pt x="245" y="2402"/>
                    <a:pt x="367" y="2402"/>
                  </a:cubicBezTo>
                  <a:lnTo>
                    <a:pt x="4681" y="2402"/>
                  </a:lnTo>
                  <a:cubicBezTo>
                    <a:pt x="4762" y="2402"/>
                    <a:pt x="4803" y="2361"/>
                    <a:pt x="4884" y="2320"/>
                  </a:cubicBezTo>
                  <a:lnTo>
                    <a:pt x="6960" y="611"/>
                  </a:lnTo>
                  <a:cubicBezTo>
                    <a:pt x="7082" y="529"/>
                    <a:pt x="7122" y="367"/>
                    <a:pt x="7082" y="245"/>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1727;p35">
              <a:extLst>
                <a:ext uri="{FF2B5EF4-FFF2-40B4-BE49-F238E27FC236}">
                  <a16:creationId xmlns:a16="http://schemas.microsoft.com/office/drawing/2014/main" id="{363660BA-A752-4EAD-93C6-40651983EC8D}"/>
                </a:ext>
              </a:extLst>
            </p:cNvPr>
            <p:cNvSpPr/>
            <p:nvPr/>
          </p:nvSpPr>
          <p:spPr>
            <a:xfrm>
              <a:off x="3967675"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39" y="82"/>
                  </a:cubicBezTo>
                  <a:lnTo>
                    <a:pt x="163" y="1791"/>
                  </a:lnTo>
                  <a:cubicBezTo>
                    <a:pt x="41" y="1872"/>
                    <a:pt x="1" y="2035"/>
                    <a:pt x="41" y="2157"/>
                  </a:cubicBezTo>
                  <a:cubicBezTo>
                    <a:pt x="82" y="2279"/>
                    <a:pt x="245" y="2401"/>
                    <a:pt x="367" y="2401"/>
                  </a:cubicBezTo>
                  <a:lnTo>
                    <a:pt x="4681" y="2401"/>
                  </a:lnTo>
                  <a:cubicBezTo>
                    <a:pt x="4762" y="2401"/>
                    <a:pt x="4844" y="2361"/>
                    <a:pt x="4884" y="2320"/>
                  </a:cubicBezTo>
                  <a:lnTo>
                    <a:pt x="6960"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1728;p35">
              <a:extLst>
                <a:ext uri="{FF2B5EF4-FFF2-40B4-BE49-F238E27FC236}">
                  <a16:creationId xmlns:a16="http://schemas.microsoft.com/office/drawing/2014/main" id="{D62CDA01-5E40-4A52-B446-C189AB97CBC8}"/>
                </a:ext>
              </a:extLst>
            </p:cNvPr>
            <p:cNvSpPr/>
            <p:nvPr/>
          </p:nvSpPr>
          <p:spPr>
            <a:xfrm>
              <a:off x="4504875"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39" y="82"/>
                  </a:cubicBezTo>
                  <a:lnTo>
                    <a:pt x="163" y="1791"/>
                  </a:lnTo>
                  <a:cubicBezTo>
                    <a:pt x="41" y="1872"/>
                    <a:pt x="1" y="2035"/>
                    <a:pt x="41" y="2157"/>
                  </a:cubicBezTo>
                  <a:cubicBezTo>
                    <a:pt x="123" y="2279"/>
                    <a:pt x="245" y="2401"/>
                    <a:pt x="367" y="2401"/>
                  </a:cubicBezTo>
                  <a:lnTo>
                    <a:pt x="4681" y="2401"/>
                  </a:lnTo>
                  <a:cubicBezTo>
                    <a:pt x="4762" y="2401"/>
                    <a:pt x="4844" y="2361"/>
                    <a:pt x="4884" y="2320"/>
                  </a:cubicBezTo>
                  <a:lnTo>
                    <a:pt x="6960"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1729;p35">
              <a:extLst>
                <a:ext uri="{FF2B5EF4-FFF2-40B4-BE49-F238E27FC236}">
                  <a16:creationId xmlns:a16="http://schemas.microsoft.com/office/drawing/2014/main" id="{D937993A-6B30-4012-ACC0-523C67548EB3}"/>
                </a:ext>
              </a:extLst>
            </p:cNvPr>
            <p:cNvSpPr/>
            <p:nvPr/>
          </p:nvSpPr>
          <p:spPr>
            <a:xfrm>
              <a:off x="3964625" y="4679200"/>
              <a:ext cx="178075" cy="60050"/>
            </a:xfrm>
            <a:custGeom>
              <a:avLst/>
              <a:gdLst/>
              <a:ahLst/>
              <a:cxnLst/>
              <a:rect l="l" t="t" r="r" b="b"/>
              <a:pathLst>
                <a:path w="7123" h="2402" extrusionOk="0">
                  <a:moveTo>
                    <a:pt x="5820" y="692"/>
                  </a:moveTo>
                  <a:lnTo>
                    <a:pt x="4577" y="1710"/>
                  </a:lnTo>
                  <a:lnTo>
                    <a:pt x="1343" y="1710"/>
                  </a:lnTo>
                  <a:lnTo>
                    <a:pt x="2605" y="692"/>
                  </a:lnTo>
                  <a:close/>
                  <a:moveTo>
                    <a:pt x="2483" y="0"/>
                  </a:moveTo>
                  <a:cubicBezTo>
                    <a:pt x="2402" y="0"/>
                    <a:pt x="2320" y="41"/>
                    <a:pt x="2279" y="82"/>
                  </a:cubicBezTo>
                  <a:lnTo>
                    <a:pt x="163" y="1791"/>
                  </a:lnTo>
                  <a:cubicBezTo>
                    <a:pt x="41" y="1872"/>
                    <a:pt x="0" y="2035"/>
                    <a:pt x="41" y="2157"/>
                  </a:cubicBezTo>
                  <a:cubicBezTo>
                    <a:pt x="123" y="2279"/>
                    <a:pt x="245" y="2402"/>
                    <a:pt x="367" y="2402"/>
                  </a:cubicBezTo>
                  <a:lnTo>
                    <a:pt x="4681" y="2402"/>
                  </a:lnTo>
                  <a:cubicBezTo>
                    <a:pt x="4762" y="2402"/>
                    <a:pt x="4843" y="2361"/>
                    <a:pt x="4884" y="2320"/>
                  </a:cubicBezTo>
                  <a:lnTo>
                    <a:pt x="7000" y="611"/>
                  </a:lnTo>
                  <a:cubicBezTo>
                    <a:pt x="7082" y="529"/>
                    <a:pt x="7122" y="367"/>
                    <a:pt x="7082" y="245"/>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1730;p35">
              <a:extLst>
                <a:ext uri="{FF2B5EF4-FFF2-40B4-BE49-F238E27FC236}">
                  <a16:creationId xmlns:a16="http://schemas.microsoft.com/office/drawing/2014/main" id="{4BEEAE98-E522-4102-B524-EBAC26A5939A}"/>
                </a:ext>
              </a:extLst>
            </p:cNvPr>
            <p:cNvSpPr/>
            <p:nvPr/>
          </p:nvSpPr>
          <p:spPr>
            <a:xfrm>
              <a:off x="4075525" y="4763650"/>
              <a:ext cx="178075" cy="60050"/>
            </a:xfrm>
            <a:custGeom>
              <a:avLst/>
              <a:gdLst/>
              <a:ahLst/>
              <a:cxnLst/>
              <a:rect l="l" t="t" r="r" b="b"/>
              <a:pathLst>
                <a:path w="7123" h="2402" extrusionOk="0">
                  <a:moveTo>
                    <a:pt x="5779" y="692"/>
                  </a:moveTo>
                  <a:lnTo>
                    <a:pt x="4518" y="1710"/>
                  </a:lnTo>
                  <a:lnTo>
                    <a:pt x="1303" y="1710"/>
                  </a:lnTo>
                  <a:lnTo>
                    <a:pt x="2546" y="692"/>
                  </a:lnTo>
                  <a:close/>
                  <a:moveTo>
                    <a:pt x="2442" y="0"/>
                  </a:moveTo>
                  <a:cubicBezTo>
                    <a:pt x="2361" y="0"/>
                    <a:pt x="2279" y="41"/>
                    <a:pt x="2239" y="82"/>
                  </a:cubicBezTo>
                  <a:lnTo>
                    <a:pt x="163" y="1791"/>
                  </a:lnTo>
                  <a:cubicBezTo>
                    <a:pt x="41" y="1872"/>
                    <a:pt x="0" y="2035"/>
                    <a:pt x="41" y="2157"/>
                  </a:cubicBezTo>
                  <a:cubicBezTo>
                    <a:pt x="82" y="2279"/>
                    <a:pt x="204" y="2401"/>
                    <a:pt x="367" y="2401"/>
                  </a:cubicBezTo>
                  <a:lnTo>
                    <a:pt x="4640" y="2401"/>
                  </a:lnTo>
                  <a:cubicBezTo>
                    <a:pt x="4721" y="2401"/>
                    <a:pt x="4803" y="2361"/>
                    <a:pt x="4884" y="2320"/>
                  </a:cubicBezTo>
                  <a:lnTo>
                    <a:pt x="6960" y="611"/>
                  </a:lnTo>
                  <a:cubicBezTo>
                    <a:pt x="7082" y="529"/>
                    <a:pt x="7122" y="367"/>
                    <a:pt x="7082" y="244"/>
                  </a:cubicBezTo>
                  <a:cubicBezTo>
                    <a:pt x="7000"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1731;p35">
              <a:extLst>
                <a:ext uri="{FF2B5EF4-FFF2-40B4-BE49-F238E27FC236}">
                  <a16:creationId xmlns:a16="http://schemas.microsoft.com/office/drawing/2014/main" id="{14CE785C-C39F-4FB4-80E4-74DE4190CE27}"/>
                </a:ext>
              </a:extLst>
            </p:cNvPr>
            <p:cNvSpPr/>
            <p:nvPr/>
          </p:nvSpPr>
          <p:spPr>
            <a:xfrm>
              <a:off x="4719550" y="4763650"/>
              <a:ext cx="178075" cy="60050"/>
            </a:xfrm>
            <a:custGeom>
              <a:avLst/>
              <a:gdLst/>
              <a:ahLst/>
              <a:cxnLst/>
              <a:rect l="l" t="t" r="r" b="b"/>
              <a:pathLst>
                <a:path w="7123" h="2402" extrusionOk="0">
                  <a:moveTo>
                    <a:pt x="5820" y="692"/>
                  </a:moveTo>
                  <a:lnTo>
                    <a:pt x="4559" y="1710"/>
                  </a:lnTo>
                  <a:lnTo>
                    <a:pt x="1359" y="1710"/>
                  </a:lnTo>
                  <a:lnTo>
                    <a:pt x="2605" y="692"/>
                  </a:lnTo>
                  <a:close/>
                  <a:moveTo>
                    <a:pt x="2483" y="0"/>
                  </a:moveTo>
                  <a:cubicBezTo>
                    <a:pt x="2402" y="0"/>
                    <a:pt x="2320" y="41"/>
                    <a:pt x="2280" y="82"/>
                  </a:cubicBezTo>
                  <a:lnTo>
                    <a:pt x="163" y="1791"/>
                  </a:lnTo>
                  <a:cubicBezTo>
                    <a:pt x="41" y="1872"/>
                    <a:pt x="1" y="2035"/>
                    <a:pt x="82" y="2157"/>
                  </a:cubicBezTo>
                  <a:cubicBezTo>
                    <a:pt x="123" y="2279"/>
                    <a:pt x="245" y="2401"/>
                    <a:pt x="367" y="2401"/>
                  </a:cubicBezTo>
                  <a:lnTo>
                    <a:pt x="4681" y="2401"/>
                  </a:lnTo>
                  <a:cubicBezTo>
                    <a:pt x="4762" y="2401"/>
                    <a:pt x="4844" y="2361"/>
                    <a:pt x="4884" y="2320"/>
                  </a:cubicBezTo>
                  <a:lnTo>
                    <a:pt x="7001"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1732;p35">
              <a:extLst>
                <a:ext uri="{FF2B5EF4-FFF2-40B4-BE49-F238E27FC236}">
                  <a16:creationId xmlns:a16="http://schemas.microsoft.com/office/drawing/2014/main" id="{ABF7BC73-B3D1-401F-A2E6-DDC922C4A2CE}"/>
                </a:ext>
              </a:extLst>
            </p:cNvPr>
            <p:cNvSpPr/>
            <p:nvPr/>
          </p:nvSpPr>
          <p:spPr>
            <a:xfrm>
              <a:off x="4772450" y="4721925"/>
              <a:ext cx="178075" cy="59050"/>
            </a:xfrm>
            <a:custGeom>
              <a:avLst/>
              <a:gdLst/>
              <a:ahLst/>
              <a:cxnLst/>
              <a:rect l="l" t="t" r="r" b="b"/>
              <a:pathLst>
                <a:path w="7123" h="2362" extrusionOk="0">
                  <a:moveTo>
                    <a:pt x="5780" y="693"/>
                  </a:moveTo>
                  <a:lnTo>
                    <a:pt x="4559" y="1669"/>
                  </a:lnTo>
                  <a:lnTo>
                    <a:pt x="1338" y="1669"/>
                  </a:lnTo>
                  <a:lnTo>
                    <a:pt x="2565" y="693"/>
                  </a:lnTo>
                  <a:close/>
                  <a:moveTo>
                    <a:pt x="2443" y="1"/>
                  </a:moveTo>
                  <a:cubicBezTo>
                    <a:pt x="2361" y="1"/>
                    <a:pt x="2280" y="41"/>
                    <a:pt x="2239" y="82"/>
                  </a:cubicBezTo>
                  <a:lnTo>
                    <a:pt x="164" y="1751"/>
                  </a:lnTo>
                  <a:cubicBezTo>
                    <a:pt x="42" y="1832"/>
                    <a:pt x="1" y="1995"/>
                    <a:pt x="42" y="2117"/>
                  </a:cubicBezTo>
                  <a:cubicBezTo>
                    <a:pt x="82" y="2280"/>
                    <a:pt x="204" y="2361"/>
                    <a:pt x="367" y="2361"/>
                  </a:cubicBezTo>
                  <a:lnTo>
                    <a:pt x="4640" y="2361"/>
                  </a:lnTo>
                  <a:cubicBezTo>
                    <a:pt x="4722" y="2361"/>
                    <a:pt x="4803" y="2320"/>
                    <a:pt x="4885" y="2280"/>
                  </a:cubicBezTo>
                  <a:lnTo>
                    <a:pt x="6960" y="611"/>
                  </a:lnTo>
                  <a:cubicBezTo>
                    <a:pt x="7082" y="489"/>
                    <a:pt x="7123" y="367"/>
                    <a:pt x="7082" y="204"/>
                  </a:cubicBezTo>
                  <a:cubicBezTo>
                    <a:pt x="7042"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1733;p35">
              <a:extLst>
                <a:ext uri="{FF2B5EF4-FFF2-40B4-BE49-F238E27FC236}">
                  <a16:creationId xmlns:a16="http://schemas.microsoft.com/office/drawing/2014/main" id="{4E0FFF53-98C8-481F-96E5-B05AEC9489E9}"/>
                </a:ext>
              </a:extLst>
            </p:cNvPr>
            <p:cNvSpPr/>
            <p:nvPr/>
          </p:nvSpPr>
          <p:spPr>
            <a:xfrm>
              <a:off x="4612725" y="4763650"/>
              <a:ext cx="178075" cy="60050"/>
            </a:xfrm>
            <a:custGeom>
              <a:avLst/>
              <a:gdLst/>
              <a:ahLst/>
              <a:cxnLst/>
              <a:rect l="l" t="t" r="r" b="b"/>
              <a:pathLst>
                <a:path w="7123" h="2402" extrusionOk="0">
                  <a:moveTo>
                    <a:pt x="5779" y="692"/>
                  </a:moveTo>
                  <a:lnTo>
                    <a:pt x="4559" y="1710"/>
                  </a:lnTo>
                  <a:lnTo>
                    <a:pt x="1303" y="1710"/>
                  </a:lnTo>
                  <a:lnTo>
                    <a:pt x="2546" y="692"/>
                  </a:lnTo>
                  <a:close/>
                  <a:moveTo>
                    <a:pt x="2442" y="0"/>
                  </a:moveTo>
                  <a:cubicBezTo>
                    <a:pt x="2361" y="0"/>
                    <a:pt x="2280" y="41"/>
                    <a:pt x="2239" y="82"/>
                  </a:cubicBezTo>
                  <a:lnTo>
                    <a:pt x="163" y="1791"/>
                  </a:lnTo>
                  <a:cubicBezTo>
                    <a:pt x="41" y="1872"/>
                    <a:pt x="1" y="2035"/>
                    <a:pt x="41" y="2157"/>
                  </a:cubicBezTo>
                  <a:cubicBezTo>
                    <a:pt x="82" y="2279"/>
                    <a:pt x="204" y="2401"/>
                    <a:pt x="367" y="2401"/>
                  </a:cubicBezTo>
                  <a:lnTo>
                    <a:pt x="4640" y="2401"/>
                  </a:lnTo>
                  <a:cubicBezTo>
                    <a:pt x="4721" y="2401"/>
                    <a:pt x="4803" y="2361"/>
                    <a:pt x="4884" y="2320"/>
                  </a:cubicBezTo>
                  <a:lnTo>
                    <a:pt x="6960" y="611"/>
                  </a:lnTo>
                  <a:cubicBezTo>
                    <a:pt x="7082" y="529"/>
                    <a:pt x="7122" y="367"/>
                    <a:pt x="7082" y="244"/>
                  </a:cubicBezTo>
                  <a:cubicBezTo>
                    <a:pt x="7041"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1734;p35">
              <a:extLst>
                <a:ext uri="{FF2B5EF4-FFF2-40B4-BE49-F238E27FC236}">
                  <a16:creationId xmlns:a16="http://schemas.microsoft.com/office/drawing/2014/main" id="{141D508B-243C-4873-ACC2-06A38F522450}"/>
                </a:ext>
              </a:extLst>
            </p:cNvPr>
            <p:cNvSpPr/>
            <p:nvPr/>
          </p:nvSpPr>
          <p:spPr>
            <a:xfrm>
              <a:off x="4398050" y="4763650"/>
              <a:ext cx="178075" cy="60050"/>
            </a:xfrm>
            <a:custGeom>
              <a:avLst/>
              <a:gdLst/>
              <a:ahLst/>
              <a:cxnLst/>
              <a:rect l="l" t="t" r="r" b="b"/>
              <a:pathLst>
                <a:path w="7123" h="2402" extrusionOk="0">
                  <a:moveTo>
                    <a:pt x="5779" y="692"/>
                  </a:moveTo>
                  <a:lnTo>
                    <a:pt x="4518" y="1710"/>
                  </a:lnTo>
                  <a:lnTo>
                    <a:pt x="1303" y="1710"/>
                  </a:lnTo>
                  <a:lnTo>
                    <a:pt x="2546" y="692"/>
                  </a:lnTo>
                  <a:close/>
                  <a:moveTo>
                    <a:pt x="2442" y="0"/>
                  </a:moveTo>
                  <a:cubicBezTo>
                    <a:pt x="2361" y="0"/>
                    <a:pt x="2279" y="41"/>
                    <a:pt x="2239" y="82"/>
                  </a:cubicBezTo>
                  <a:lnTo>
                    <a:pt x="123" y="1791"/>
                  </a:lnTo>
                  <a:cubicBezTo>
                    <a:pt x="41" y="1872"/>
                    <a:pt x="0" y="2035"/>
                    <a:pt x="41" y="2157"/>
                  </a:cubicBezTo>
                  <a:cubicBezTo>
                    <a:pt x="82" y="2279"/>
                    <a:pt x="204" y="2401"/>
                    <a:pt x="367" y="2401"/>
                  </a:cubicBezTo>
                  <a:lnTo>
                    <a:pt x="4640" y="2401"/>
                  </a:lnTo>
                  <a:cubicBezTo>
                    <a:pt x="4721" y="2401"/>
                    <a:pt x="4803" y="2361"/>
                    <a:pt x="4843" y="2320"/>
                  </a:cubicBezTo>
                  <a:lnTo>
                    <a:pt x="6960" y="611"/>
                  </a:lnTo>
                  <a:cubicBezTo>
                    <a:pt x="7082" y="529"/>
                    <a:pt x="7122" y="367"/>
                    <a:pt x="7041" y="244"/>
                  </a:cubicBezTo>
                  <a:cubicBezTo>
                    <a:pt x="7000"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1735;p35">
              <a:extLst>
                <a:ext uri="{FF2B5EF4-FFF2-40B4-BE49-F238E27FC236}">
                  <a16:creationId xmlns:a16="http://schemas.microsoft.com/office/drawing/2014/main" id="{C5A0044C-85BF-4170-B037-EA14393ECA5E}"/>
                </a:ext>
              </a:extLst>
            </p:cNvPr>
            <p:cNvSpPr/>
            <p:nvPr/>
          </p:nvSpPr>
          <p:spPr>
            <a:xfrm>
              <a:off x="4182350"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80" y="82"/>
                  </a:cubicBezTo>
                  <a:lnTo>
                    <a:pt x="163" y="1791"/>
                  </a:lnTo>
                  <a:cubicBezTo>
                    <a:pt x="41" y="1872"/>
                    <a:pt x="1" y="2035"/>
                    <a:pt x="82" y="2157"/>
                  </a:cubicBezTo>
                  <a:cubicBezTo>
                    <a:pt x="123" y="2279"/>
                    <a:pt x="245" y="2401"/>
                    <a:pt x="367" y="2401"/>
                  </a:cubicBezTo>
                  <a:lnTo>
                    <a:pt x="4681" y="2401"/>
                  </a:lnTo>
                  <a:cubicBezTo>
                    <a:pt x="4762" y="2401"/>
                    <a:pt x="4844" y="2361"/>
                    <a:pt x="4884" y="2320"/>
                  </a:cubicBezTo>
                  <a:lnTo>
                    <a:pt x="7001" y="611"/>
                  </a:lnTo>
                  <a:cubicBezTo>
                    <a:pt x="7082" y="529"/>
                    <a:pt x="7123" y="367"/>
                    <a:pt x="7082" y="244"/>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1736;p35">
              <a:extLst>
                <a:ext uri="{FF2B5EF4-FFF2-40B4-BE49-F238E27FC236}">
                  <a16:creationId xmlns:a16="http://schemas.microsoft.com/office/drawing/2014/main" id="{6C300AEF-3470-4515-910B-378ADCB00A2C}"/>
                </a:ext>
              </a:extLst>
            </p:cNvPr>
            <p:cNvSpPr/>
            <p:nvPr/>
          </p:nvSpPr>
          <p:spPr>
            <a:xfrm>
              <a:off x="4290200" y="4763650"/>
              <a:ext cx="178075" cy="60050"/>
            </a:xfrm>
            <a:custGeom>
              <a:avLst/>
              <a:gdLst/>
              <a:ahLst/>
              <a:cxnLst/>
              <a:rect l="l" t="t" r="r" b="b"/>
              <a:pathLst>
                <a:path w="7123" h="2402" extrusionOk="0">
                  <a:moveTo>
                    <a:pt x="5780" y="692"/>
                  </a:moveTo>
                  <a:lnTo>
                    <a:pt x="4559" y="1710"/>
                  </a:lnTo>
                  <a:lnTo>
                    <a:pt x="1344" y="1710"/>
                  </a:lnTo>
                  <a:lnTo>
                    <a:pt x="2587" y="692"/>
                  </a:lnTo>
                  <a:close/>
                  <a:moveTo>
                    <a:pt x="2442" y="0"/>
                  </a:moveTo>
                  <a:cubicBezTo>
                    <a:pt x="2402" y="0"/>
                    <a:pt x="2320" y="41"/>
                    <a:pt x="2239" y="82"/>
                  </a:cubicBezTo>
                  <a:lnTo>
                    <a:pt x="163" y="1791"/>
                  </a:lnTo>
                  <a:cubicBezTo>
                    <a:pt x="41" y="1872"/>
                    <a:pt x="1" y="2035"/>
                    <a:pt x="41" y="2157"/>
                  </a:cubicBezTo>
                  <a:cubicBezTo>
                    <a:pt x="82" y="2279"/>
                    <a:pt x="204" y="2401"/>
                    <a:pt x="367" y="2401"/>
                  </a:cubicBezTo>
                  <a:lnTo>
                    <a:pt x="4681" y="2401"/>
                  </a:lnTo>
                  <a:cubicBezTo>
                    <a:pt x="4762" y="2401"/>
                    <a:pt x="4803" y="2361"/>
                    <a:pt x="4884" y="2320"/>
                  </a:cubicBezTo>
                  <a:lnTo>
                    <a:pt x="6960" y="611"/>
                  </a:lnTo>
                  <a:cubicBezTo>
                    <a:pt x="7082" y="529"/>
                    <a:pt x="7123" y="367"/>
                    <a:pt x="7082" y="244"/>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1737;p35">
              <a:extLst>
                <a:ext uri="{FF2B5EF4-FFF2-40B4-BE49-F238E27FC236}">
                  <a16:creationId xmlns:a16="http://schemas.microsoft.com/office/drawing/2014/main" id="{19FA4633-7181-4938-923B-86902397CAD8}"/>
                </a:ext>
              </a:extLst>
            </p:cNvPr>
            <p:cNvSpPr/>
            <p:nvPr/>
          </p:nvSpPr>
          <p:spPr>
            <a:xfrm>
              <a:off x="4395000"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63" y="1791"/>
                  </a:lnTo>
                  <a:cubicBezTo>
                    <a:pt x="41" y="1872"/>
                    <a:pt x="0" y="2035"/>
                    <a:pt x="41" y="2157"/>
                  </a:cubicBezTo>
                  <a:cubicBezTo>
                    <a:pt x="82" y="2279"/>
                    <a:pt x="204" y="2402"/>
                    <a:pt x="367" y="2402"/>
                  </a:cubicBezTo>
                  <a:lnTo>
                    <a:pt x="4640" y="2402"/>
                  </a:lnTo>
                  <a:cubicBezTo>
                    <a:pt x="4721" y="2402"/>
                    <a:pt x="4803" y="2361"/>
                    <a:pt x="4884" y="2320"/>
                  </a:cubicBezTo>
                  <a:lnTo>
                    <a:pt x="6960" y="611"/>
                  </a:lnTo>
                  <a:cubicBezTo>
                    <a:pt x="7082" y="529"/>
                    <a:pt x="7122" y="367"/>
                    <a:pt x="7082" y="245"/>
                  </a:cubicBezTo>
                  <a:cubicBezTo>
                    <a:pt x="7041"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1738;p35">
              <a:extLst>
                <a:ext uri="{FF2B5EF4-FFF2-40B4-BE49-F238E27FC236}">
                  <a16:creationId xmlns:a16="http://schemas.microsoft.com/office/drawing/2014/main" id="{60E36F57-D08F-4CD1-A879-02E4CE611E5B}"/>
                </a:ext>
              </a:extLst>
            </p:cNvPr>
            <p:cNvSpPr/>
            <p:nvPr/>
          </p:nvSpPr>
          <p:spPr>
            <a:xfrm>
              <a:off x="4557775" y="4721925"/>
              <a:ext cx="178075" cy="59050"/>
            </a:xfrm>
            <a:custGeom>
              <a:avLst/>
              <a:gdLst/>
              <a:ahLst/>
              <a:cxnLst/>
              <a:rect l="l" t="t" r="r" b="b"/>
              <a:pathLst>
                <a:path w="7123" h="2362" extrusionOk="0">
                  <a:moveTo>
                    <a:pt x="5780" y="693"/>
                  </a:moveTo>
                  <a:lnTo>
                    <a:pt x="4518" y="1669"/>
                  </a:lnTo>
                  <a:lnTo>
                    <a:pt x="1303" y="1669"/>
                  </a:lnTo>
                  <a:lnTo>
                    <a:pt x="2543" y="693"/>
                  </a:lnTo>
                  <a:close/>
                  <a:moveTo>
                    <a:pt x="2443" y="1"/>
                  </a:moveTo>
                  <a:cubicBezTo>
                    <a:pt x="2361" y="1"/>
                    <a:pt x="2280" y="41"/>
                    <a:pt x="2239" y="82"/>
                  </a:cubicBezTo>
                  <a:lnTo>
                    <a:pt x="123" y="1751"/>
                  </a:lnTo>
                  <a:cubicBezTo>
                    <a:pt x="42" y="1832"/>
                    <a:pt x="1" y="1995"/>
                    <a:pt x="42" y="2117"/>
                  </a:cubicBezTo>
                  <a:cubicBezTo>
                    <a:pt x="82" y="2280"/>
                    <a:pt x="204" y="2361"/>
                    <a:pt x="367" y="2361"/>
                  </a:cubicBezTo>
                  <a:lnTo>
                    <a:pt x="4640" y="2361"/>
                  </a:lnTo>
                  <a:cubicBezTo>
                    <a:pt x="4722" y="2361"/>
                    <a:pt x="4803" y="2320"/>
                    <a:pt x="4844" y="2280"/>
                  </a:cubicBezTo>
                  <a:lnTo>
                    <a:pt x="6960" y="611"/>
                  </a:lnTo>
                  <a:cubicBezTo>
                    <a:pt x="7082" y="489"/>
                    <a:pt x="7123" y="367"/>
                    <a:pt x="7041" y="204"/>
                  </a:cubicBezTo>
                  <a:cubicBezTo>
                    <a:pt x="7001"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1739;p35">
              <a:extLst>
                <a:ext uri="{FF2B5EF4-FFF2-40B4-BE49-F238E27FC236}">
                  <a16:creationId xmlns:a16="http://schemas.microsoft.com/office/drawing/2014/main" id="{7D4CC6A8-039F-4073-AD44-716828F9FD13}"/>
                </a:ext>
              </a:extLst>
            </p:cNvPr>
            <p:cNvSpPr/>
            <p:nvPr/>
          </p:nvSpPr>
          <p:spPr>
            <a:xfrm>
              <a:off x="4342100" y="4721925"/>
              <a:ext cx="178075" cy="59050"/>
            </a:xfrm>
            <a:custGeom>
              <a:avLst/>
              <a:gdLst/>
              <a:ahLst/>
              <a:cxnLst/>
              <a:rect l="l" t="t" r="r" b="b"/>
              <a:pathLst>
                <a:path w="7123" h="2362" extrusionOk="0">
                  <a:moveTo>
                    <a:pt x="5820" y="693"/>
                  </a:moveTo>
                  <a:lnTo>
                    <a:pt x="4558" y="1669"/>
                  </a:lnTo>
                  <a:lnTo>
                    <a:pt x="1343" y="1669"/>
                  </a:lnTo>
                  <a:lnTo>
                    <a:pt x="2583" y="693"/>
                  </a:lnTo>
                  <a:close/>
                  <a:moveTo>
                    <a:pt x="2483" y="1"/>
                  </a:moveTo>
                  <a:cubicBezTo>
                    <a:pt x="2401" y="1"/>
                    <a:pt x="2320" y="41"/>
                    <a:pt x="2279" y="82"/>
                  </a:cubicBezTo>
                  <a:lnTo>
                    <a:pt x="163" y="1751"/>
                  </a:lnTo>
                  <a:cubicBezTo>
                    <a:pt x="41" y="1832"/>
                    <a:pt x="0" y="1995"/>
                    <a:pt x="81"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1740;p35">
              <a:extLst>
                <a:ext uri="{FF2B5EF4-FFF2-40B4-BE49-F238E27FC236}">
                  <a16:creationId xmlns:a16="http://schemas.microsoft.com/office/drawing/2014/main" id="{06137439-76DF-4A54-AF6E-CE4EC16EA9F0}"/>
                </a:ext>
              </a:extLst>
            </p:cNvPr>
            <p:cNvSpPr/>
            <p:nvPr/>
          </p:nvSpPr>
          <p:spPr>
            <a:xfrm>
              <a:off x="4127400" y="4721925"/>
              <a:ext cx="178075" cy="59050"/>
            </a:xfrm>
            <a:custGeom>
              <a:avLst/>
              <a:gdLst/>
              <a:ahLst/>
              <a:cxnLst/>
              <a:rect l="l" t="t" r="r" b="b"/>
              <a:pathLst>
                <a:path w="7123" h="2362" extrusionOk="0">
                  <a:moveTo>
                    <a:pt x="5821" y="693"/>
                  </a:moveTo>
                  <a:lnTo>
                    <a:pt x="4559" y="1669"/>
                  </a:lnTo>
                  <a:lnTo>
                    <a:pt x="1344" y="1669"/>
                  </a:lnTo>
                  <a:lnTo>
                    <a:pt x="2584" y="693"/>
                  </a:lnTo>
                  <a:close/>
                  <a:moveTo>
                    <a:pt x="2484"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3" y="2361"/>
                    <a:pt x="4844" y="2320"/>
                    <a:pt x="4885" y="2280"/>
                  </a:cubicBezTo>
                  <a:lnTo>
                    <a:pt x="6960"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1741;p35">
              <a:extLst>
                <a:ext uri="{FF2B5EF4-FFF2-40B4-BE49-F238E27FC236}">
                  <a16:creationId xmlns:a16="http://schemas.microsoft.com/office/drawing/2014/main" id="{3440D093-DF63-4ABF-8893-4AF4089B1400}"/>
                </a:ext>
              </a:extLst>
            </p:cNvPr>
            <p:cNvSpPr/>
            <p:nvPr/>
          </p:nvSpPr>
          <p:spPr>
            <a:xfrm>
              <a:off x="4449925" y="4721925"/>
              <a:ext cx="178075" cy="59050"/>
            </a:xfrm>
            <a:custGeom>
              <a:avLst/>
              <a:gdLst/>
              <a:ahLst/>
              <a:cxnLst/>
              <a:rect l="l" t="t" r="r" b="b"/>
              <a:pathLst>
                <a:path w="7123" h="2362" extrusionOk="0">
                  <a:moveTo>
                    <a:pt x="5780" y="693"/>
                  </a:moveTo>
                  <a:lnTo>
                    <a:pt x="4559" y="1669"/>
                  </a:lnTo>
                  <a:lnTo>
                    <a:pt x="1344" y="1669"/>
                  </a:lnTo>
                  <a:lnTo>
                    <a:pt x="2584" y="693"/>
                  </a:lnTo>
                  <a:close/>
                  <a:moveTo>
                    <a:pt x="2443" y="1"/>
                  </a:moveTo>
                  <a:cubicBezTo>
                    <a:pt x="2402" y="1"/>
                    <a:pt x="2321" y="41"/>
                    <a:pt x="2239" y="82"/>
                  </a:cubicBezTo>
                  <a:lnTo>
                    <a:pt x="164" y="1751"/>
                  </a:lnTo>
                  <a:cubicBezTo>
                    <a:pt x="42" y="1832"/>
                    <a:pt x="1" y="1995"/>
                    <a:pt x="42" y="2117"/>
                  </a:cubicBezTo>
                  <a:cubicBezTo>
                    <a:pt x="82" y="2280"/>
                    <a:pt x="204" y="2361"/>
                    <a:pt x="367" y="2361"/>
                  </a:cubicBezTo>
                  <a:lnTo>
                    <a:pt x="4681" y="2361"/>
                  </a:lnTo>
                  <a:cubicBezTo>
                    <a:pt x="4763" y="2361"/>
                    <a:pt x="4803" y="2320"/>
                    <a:pt x="4885" y="2280"/>
                  </a:cubicBezTo>
                  <a:lnTo>
                    <a:pt x="6960"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1742;p35">
              <a:extLst>
                <a:ext uri="{FF2B5EF4-FFF2-40B4-BE49-F238E27FC236}">
                  <a16:creationId xmlns:a16="http://schemas.microsoft.com/office/drawing/2014/main" id="{BE36A946-144E-44B6-965C-1DEBD36DDC38}"/>
                </a:ext>
              </a:extLst>
            </p:cNvPr>
            <p:cNvSpPr/>
            <p:nvPr/>
          </p:nvSpPr>
          <p:spPr>
            <a:xfrm>
              <a:off x="4072475" y="4679200"/>
              <a:ext cx="178075" cy="60050"/>
            </a:xfrm>
            <a:custGeom>
              <a:avLst/>
              <a:gdLst/>
              <a:ahLst/>
              <a:cxnLst/>
              <a:rect l="l" t="t" r="r" b="b"/>
              <a:pathLst>
                <a:path w="7123" h="2402" extrusionOk="0">
                  <a:moveTo>
                    <a:pt x="5779" y="692"/>
                  </a:moveTo>
                  <a:lnTo>
                    <a:pt x="4536" y="1710"/>
                  </a:lnTo>
                  <a:lnTo>
                    <a:pt x="1343" y="1710"/>
                  </a:lnTo>
                  <a:lnTo>
                    <a:pt x="2564" y="692"/>
                  </a:lnTo>
                  <a:close/>
                  <a:moveTo>
                    <a:pt x="2442" y="0"/>
                  </a:moveTo>
                  <a:cubicBezTo>
                    <a:pt x="2361" y="0"/>
                    <a:pt x="2320" y="41"/>
                    <a:pt x="2239" y="82"/>
                  </a:cubicBezTo>
                  <a:lnTo>
                    <a:pt x="163" y="1791"/>
                  </a:lnTo>
                  <a:cubicBezTo>
                    <a:pt x="41" y="1872"/>
                    <a:pt x="0" y="2035"/>
                    <a:pt x="41" y="2157"/>
                  </a:cubicBezTo>
                  <a:cubicBezTo>
                    <a:pt x="82" y="2279"/>
                    <a:pt x="204" y="2402"/>
                    <a:pt x="367" y="2402"/>
                  </a:cubicBezTo>
                  <a:lnTo>
                    <a:pt x="4681" y="2402"/>
                  </a:lnTo>
                  <a:cubicBezTo>
                    <a:pt x="4721" y="2402"/>
                    <a:pt x="4803" y="2361"/>
                    <a:pt x="4884" y="2320"/>
                  </a:cubicBezTo>
                  <a:lnTo>
                    <a:pt x="6960" y="611"/>
                  </a:lnTo>
                  <a:cubicBezTo>
                    <a:pt x="7082" y="529"/>
                    <a:pt x="7122" y="367"/>
                    <a:pt x="7082" y="245"/>
                  </a:cubicBezTo>
                  <a:cubicBezTo>
                    <a:pt x="7041"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1743;p35">
              <a:extLst>
                <a:ext uri="{FF2B5EF4-FFF2-40B4-BE49-F238E27FC236}">
                  <a16:creationId xmlns:a16="http://schemas.microsoft.com/office/drawing/2014/main" id="{CEC5B570-68A5-4618-A473-DF8E36A21B12}"/>
                </a:ext>
              </a:extLst>
            </p:cNvPr>
            <p:cNvSpPr/>
            <p:nvPr/>
          </p:nvSpPr>
          <p:spPr>
            <a:xfrm>
              <a:off x="3804900" y="4721925"/>
              <a:ext cx="178050" cy="59050"/>
            </a:xfrm>
            <a:custGeom>
              <a:avLst/>
              <a:gdLst/>
              <a:ahLst/>
              <a:cxnLst/>
              <a:rect l="l" t="t" r="r" b="b"/>
              <a:pathLst>
                <a:path w="7122" h="2362" extrusionOk="0">
                  <a:moveTo>
                    <a:pt x="5820" y="693"/>
                  </a:moveTo>
                  <a:lnTo>
                    <a:pt x="4558" y="1669"/>
                  </a:lnTo>
                  <a:lnTo>
                    <a:pt x="1343" y="1669"/>
                  </a:lnTo>
                  <a:lnTo>
                    <a:pt x="2583" y="693"/>
                  </a:lnTo>
                  <a:close/>
                  <a:moveTo>
                    <a:pt x="2483" y="1"/>
                  </a:moveTo>
                  <a:cubicBezTo>
                    <a:pt x="2401" y="1"/>
                    <a:pt x="2320" y="41"/>
                    <a:pt x="2238"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1744;p35">
              <a:extLst>
                <a:ext uri="{FF2B5EF4-FFF2-40B4-BE49-F238E27FC236}">
                  <a16:creationId xmlns:a16="http://schemas.microsoft.com/office/drawing/2014/main" id="{5A795953-83AF-4797-B367-BD7C2E2651B8}"/>
                </a:ext>
              </a:extLst>
            </p:cNvPr>
            <p:cNvSpPr/>
            <p:nvPr/>
          </p:nvSpPr>
          <p:spPr>
            <a:xfrm>
              <a:off x="4020575" y="4721925"/>
              <a:ext cx="178075" cy="59050"/>
            </a:xfrm>
            <a:custGeom>
              <a:avLst/>
              <a:gdLst/>
              <a:ahLst/>
              <a:cxnLst/>
              <a:rect l="l" t="t" r="r" b="b"/>
              <a:pathLst>
                <a:path w="7123" h="2362" extrusionOk="0">
                  <a:moveTo>
                    <a:pt x="5780" y="693"/>
                  </a:moveTo>
                  <a:lnTo>
                    <a:pt x="4518" y="1669"/>
                  </a:lnTo>
                  <a:lnTo>
                    <a:pt x="1303" y="1669"/>
                  </a:lnTo>
                  <a:lnTo>
                    <a:pt x="2543" y="693"/>
                  </a:lnTo>
                  <a:close/>
                  <a:moveTo>
                    <a:pt x="2443" y="1"/>
                  </a:moveTo>
                  <a:cubicBezTo>
                    <a:pt x="2361" y="1"/>
                    <a:pt x="2280" y="41"/>
                    <a:pt x="2239" y="82"/>
                  </a:cubicBezTo>
                  <a:lnTo>
                    <a:pt x="123" y="1751"/>
                  </a:lnTo>
                  <a:cubicBezTo>
                    <a:pt x="41" y="1832"/>
                    <a:pt x="1" y="1995"/>
                    <a:pt x="41" y="2117"/>
                  </a:cubicBezTo>
                  <a:cubicBezTo>
                    <a:pt x="82" y="2280"/>
                    <a:pt x="204" y="2361"/>
                    <a:pt x="367" y="2361"/>
                  </a:cubicBezTo>
                  <a:lnTo>
                    <a:pt x="4640" y="2361"/>
                  </a:lnTo>
                  <a:cubicBezTo>
                    <a:pt x="4722" y="2361"/>
                    <a:pt x="4803" y="2320"/>
                    <a:pt x="4844" y="2280"/>
                  </a:cubicBezTo>
                  <a:lnTo>
                    <a:pt x="6960" y="611"/>
                  </a:lnTo>
                  <a:cubicBezTo>
                    <a:pt x="7082" y="489"/>
                    <a:pt x="7123" y="367"/>
                    <a:pt x="7041" y="204"/>
                  </a:cubicBezTo>
                  <a:cubicBezTo>
                    <a:pt x="7001" y="82"/>
                    <a:pt x="687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1745;p35">
              <a:extLst>
                <a:ext uri="{FF2B5EF4-FFF2-40B4-BE49-F238E27FC236}">
                  <a16:creationId xmlns:a16="http://schemas.microsoft.com/office/drawing/2014/main" id="{DB0E94E3-1466-4F50-9037-A3E2FFCF2610}"/>
                </a:ext>
              </a:extLst>
            </p:cNvPr>
            <p:cNvSpPr/>
            <p:nvPr/>
          </p:nvSpPr>
          <p:spPr>
            <a:xfrm>
              <a:off x="3912725" y="4721925"/>
              <a:ext cx="178075" cy="59050"/>
            </a:xfrm>
            <a:custGeom>
              <a:avLst/>
              <a:gdLst/>
              <a:ahLst/>
              <a:cxnLst/>
              <a:rect l="l" t="t" r="r" b="b"/>
              <a:pathLst>
                <a:path w="7123" h="2362" extrusionOk="0">
                  <a:moveTo>
                    <a:pt x="5780" y="693"/>
                  </a:moveTo>
                  <a:lnTo>
                    <a:pt x="4559" y="1669"/>
                  </a:lnTo>
                  <a:lnTo>
                    <a:pt x="1344" y="1669"/>
                  </a:lnTo>
                  <a:lnTo>
                    <a:pt x="2584" y="693"/>
                  </a:lnTo>
                  <a:close/>
                  <a:moveTo>
                    <a:pt x="2443" y="1"/>
                  </a:moveTo>
                  <a:cubicBezTo>
                    <a:pt x="2361" y="1"/>
                    <a:pt x="2321" y="41"/>
                    <a:pt x="2239" y="82"/>
                  </a:cubicBezTo>
                  <a:lnTo>
                    <a:pt x="164" y="1751"/>
                  </a:lnTo>
                  <a:cubicBezTo>
                    <a:pt x="42" y="1832"/>
                    <a:pt x="1" y="1995"/>
                    <a:pt x="42" y="2117"/>
                  </a:cubicBezTo>
                  <a:cubicBezTo>
                    <a:pt x="82" y="2280"/>
                    <a:pt x="204" y="2361"/>
                    <a:pt x="367" y="2361"/>
                  </a:cubicBezTo>
                  <a:lnTo>
                    <a:pt x="4681" y="2361"/>
                  </a:lnTo>
                  <a:cubicBezTo>
                    <a:pt x="4722" y="2361"/>
                    <a:pt x="4803" y="2320"/>
                    <a:pt x="4885" y="2280"/>
                  </a:cubicBezTo>
                  <a:lnTo>
                    <a:pt x="6960" y="611"/>
                  </a:lnTo>
                  <a:cubicBezTo>
                    <a:pt x="7082" y="489"/>
                    <a:pt x="7123" y="367"/>
                    <a:pt x="7082" y="204"/>
                  </a:cubicBezTo>
                  <a:cubicBezTo>
                    <a:pt x="7042" y="82"/>
                    <a:pt x="687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1746;p35">
              <a:extLst>
                <a:ext uri="{FF2B5EF4-FFF2-40B4-BE49-F238E27FC236}">
                  <a16:creationId xmlns:a16="http://schemas.microsoft.com/office/drawing/2014/main" id="{9E43BD4C-817B-40F3-9250-ACC43FE4CD03}"/>
                </a:ext>
              </a:extLst>
            </p:cNvPr>
            <p:cNvSpPr/>
            <p:nvPr/>
          </p:nvSpPr>
          <p:spPr>
            <a:xfrm>
              <a:off x="4235250" y="4721925"/>
              <a:ext cx="178075" cy="59050"/>
            </a:xfrm>
            <a:custGeom>
              <a:avLst/>
              <a:gdLst/>
              <a:ahLst/>
              <a:cxnLst/>
              <a:rect l="l" t="t" r="r" b="b"/>
              <a:pathLst>
                <a:path w="7123" h="2362" extrusionOk="0">
                  <a:moveTo>
                    <a:pt x="5780" y="693"/>
                  </a:moveTo>
                  <a:lnTo>
                    <a:pt x="4518" y="1669"/>
                  </a:lnTo>
                  <a:lnTo>
                    <a:pt x="1303" y="1669"/>
                  </a:lnTo>
                  <a:lnTo>
                    <a:pt x="2543" y="693"/>
                  </a:lnTo>
                  <a:close/>
                  <a:moveTo>
                    <a:pt x="2443" y="1"/>
                  </a:moveTo>
                  <a:cubicBezTo>
                    <a:pt x="2361" y="1"/>
                    <a:pt x="2280" y="41"/>
                    <a:pt x="2239" y="82"/>
                  </a:cubicBezTo>
                  <a:lnTo>
                    <a:pt x="164" y="1751"/>
                  </a:lnTo>
                  <a:cubicBezTo>
                    <a:pt x="42" y="1832"/>
                    <a:pt x="1" y="1995"/>
                    <a:pt x="42" y="2117"/>
                  </a:cubicBezTo>
                  <a:cubicBezTo>
                    <a:pt x="82" y="2280"/>
                    <a:pt x="204" y="2361"/>
                    <a:pt x="367" y="2361"/>
                  </a:cubicBezTo>
                  <a:lnTo>
                    <a:pt x="4640" y="2361"/>
                  </a:lnTo>
                  <a:cubicBezTo>
                    <a:pt x="4722" y="2361"/>
                    <a:pt x="4803" y="2320"/>
                    <a:pt x="4885" y="2280"/>
                  </a:cubicBezTo>
                  <a:lnTo>
                    <a:pt x="6960" y="611"/>
                  </a:lnTo>
                  <a:cubicBezTo>
                    <a:pt x="7082" y="489"/>
                    <a:pt x="7123" y="367"/>
                    <a:pt x="7082" y="204"/>
                  </a:cubicBezTo>
                  <a:cubicBezTo>
                    <a:pt x="7001"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1747;p35">
              <a:extLst>
                <a:ext uri="{FF2B5EF4-FFF2-40B4-BE49-F238E27FC236}">
                  <a16:creationId xmlns:a16="http://schemas.microsoft.com/office/drawing/2014/main" id="{4A7587DC-EEC0-40DC-BCD4-C1A77CEF2175}"/>
                </a:ext>
              </a:extLst>
            </p:cNvPr>
            <p:cNvSpPr/>
            <p:nvPr/>
          </p:nvSpPr>
          <p:spPr>
            <a:xfrm>
              <a:off x="4287150" y="4679200"/>
              <a:ext cx="178075" cy="60050"/>
            </a:xfrm>
            <a:custGeom>
              <a:avLst/>
              <a:gdLst/>
              <a:ahLst/>
              <a:cxnLst/>
              <a:rect l="l" t="t" r="r" b="b"/>
              <a:pathLst>
                <a:path w="7123" h="2402" extrusionOk="0">
                  <a:moveTo>
                    <a:pt x="5820" y="692"/>
                  </a:moveTo>
                  <a:lnTo>
                    <a:pt x="4577" y="1710"/>
                  </a:lnTo>
                  <a:lnTo>
                    <a:pt x="1343" y="1710"/>
                  </a:lnTo>
                  <a:lnTo>
                    <a:pt x="2605" y="692"/>
                  </a:lnTo>
                  <a:close/>
                  <a:moveTo>
                    <a:pt x="2483" y="0"/>
                  </a:moveTo>
                  <a:cubicBezTo>
                    <a:pt x="2402" y="0"/>
                    <a:pt x="2320" y="41"/>
                    <a:pt x="2239" y="82"/>
                  </a:cubicBezTo>
                  <a:lnTo>
                    <a:pt x="163" y="1791"/>
                  </a:lnTo>
                  <a:cubicBezTo>
                    <a:pt x="41" y="1872"/>
                    <a:pt x="0" y="2035"/>
                    <a:pt x="41" y="2157"/>
                  </a:cubicBezTo>
                  <a:cubicBezTo>
                    <a:pt x="123" y="2279"/>
                    <a:pt x="245" y="2402"/>
                    <a:pt x="367" y="2402"/>
                  </a:cubicBezTo>
                  <a:lnTo>
                    <a:pt x="4681" y="2402"/>
                  </a:lnTo>
                  <a:cubicBezTo>
                    <a:pt x="4762" y="2402"/>
                    <a:pt x="4843" y="2361"/>
                    <a:pt x="4884" y="2320"/>
                  </a:cubicBezTo>
                  <a:lnTo>
                    <a:pt x="6960" y="611"/>
                  </a:lnTo>
                  <a:cubicBezTo>
                    <a:pt x="7082" y="529"/>
                    <a:pt x="7122"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1748;p35">
              <a:extLst>
                <a:ext uri="{FF2B5EF4-FFF2-40B4-BE49-F238E27FC236}">
                  <a16:creationId xmlns:a16="http://schemas.microsoft.com/office/drawing/2014/main" id="{EFE9EF47-6B4C-410E-8B5F-079ED071476F}"/>
                </a:ext>
              </a:extLst>
            </p:cNvPr>
            <p:cNvSpPr/>
            <p:nvPr/>
          </p:nvSpPr>
          <p:spPr>
            <a:xfrm>
              <a:off x="4824350" y="4679200"/>
              <a:ext cx="178075" cy="60050"/>
            </a:xfrm>
            <a:custGeom>
              <a:avLst/>
              <a:gdLst/>
              <a:ahLst/>
              <a:cxnLst/>
              <a:rect l="l" t="t" r="r" b="b"/>
              <a:pathLst>
                <a:path w="7123" h="2402" extrusionOk="0">
                  <a:moveTo>
                    <a:pt x="5820" y="692"/>
                  </a:moveTo>
                  <a:lnTo>
                    <a:pt x="4559" y="1710"/>
                  </a:lnTo>
                  <a:lnTo>
                    <a:pt x="1333" y="1710"/>
                  </a:lnTo>
                  <a:lnTo>
                    <a:pt x="2605" y="692"/>
                  </a:lnTo>
                  <a:close/>
                  <a:moveTo>
                    <a:pt x="2483" y="0"/>
                  </a:moveTo>
                  <a:cubicBezTo>
                    <a:pt x="2402" y="0"/>
                    <a:pt x="2320" y="41"/>
                    <a:pt x="2239" y="82"/>
                  </a:cubicBezTo>
                  <a:lnTo>
                    <a:pt x="163" y="1791"/>
                  </a:lnTo>
                  <a:cubicBezTo>
                    <a:pt x="41" y="1872"/>
                    <a:pt x="0" y="2035"/>
                    <a:pt x="41" y="2157"/>
                  </a:cubicBezTo>
                  <a:cubicBezTo>
                    <a:pt x="123" y="2279"/>
                    <a:pt x="245" y="2402"/>
                    <a:pt x="367" y="2402"/>
                  </a:cubicBezTo>
                  <a:lnTo>
                    <a:pt x="4681" y="2402"/>
                  </a:lnTo>
                  <a:cubicBezTo>
                    <a:pt x="4762" y="2402"/>
                    <a:pt x="4843" y="2361"/>
                    <a:pt x="4884" y="2320"/>
                  </a:cubicBezTo>
                  <a:lnTo>
                    <a:pt x="6960" y="611"/>
                  </a:lnTo>
                  <a:cubicBezTo>
                    <a:pt x="7082" y="529"/>
                    <a:pt x="7122"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1749;p35">
              <a:extLst>
                <a:ext uri="{FF2B5EF4-FFF2-40B4-BE49-F238E27FC236}">
                  <a16:creationId xmlns:a16="http://schemas.microsoft.com/office/drawing/2014/main" id="{C9CC7102-EF7D-470C-81C9-E0193061B5B2}"/>
                </a:ext>
              </a:extLst>
            </p:cNvPr>
            <p:cNvSpPr/>
            <p:nvPr/>
          </p:nvSpPr>
          <p:spPr>
            <a:xfrm>
              <a:off x="4180325"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2"/>
                    <a:pt x="367" y="2402"/>
                  </a:cubicBezTo>
                  <a:lnTo>
                    <a:pt x="4640" y="2402"/>
                  </a:lnTo>
                  <a:cubicBezTo>
                    <a:pt x="4721" y="2402"/>
                    <a:pt x="4802" y="2361"/>
                    <a:pt x="4843" y="2320"/>
                  </a:cubicBezTo>
                  <a:lnTo>
                    <a:pt x="6959" y="611"/>
                  </a:lnTo>
                  <a:cubicBezTo>
                    <a:pt x="7082" y="529"/>
                    <a:pt x="7122" y="367"/>
                    <a:pt x="7041" y="245"/>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1750;p35">
              <a:extLst>
                <a:ext uri="{FF2B5EF4-FFF2-40B4-BE49-F238E27FC236}">
                  <a16:creationId xmlns:a16="http://schemas.microsoft.com/office/drawing/2014/main" id="{EA6478B6-904B-428D-A509-33867CFB7DB2}"/>
                </a:ext>
              </a:extLst>
            </p:cNvPr>
            <p:cNvSpPr/>
            <p:nvPr/>
          </p:nvSpPr>
          <p:spPr>
            <a:xfrm>
              <a:off x="4609675" y="4679200"/>
              <a:ext cx="178075" cy="60050"/>
            </a:xfrm>
            <a:custGeom>
              <a:avLst/>
              <a:gdLst/>
              <a:ahLst/>
              <a:cxnLst/>
              <a:rect l="l" t="t" r="r" b="b"/>
              <a:pathLst>
                <a:path w="7123" h="2402" extrusionOk="0">
                  <a:moveTo>
                    <a:pt x="5779" y="692"/>
                  </a:moveTo>
                  <a:lnTo>
                    <a:pt x="4536" y="1710"/>
                  </a:lnTo>
                  <a:lnTo>
                    <a:pt x="1343" y="1710"/>
                  </a:lnTo>
                  <a:lnTo>
                    <a:pt x="2564" y="692"/>
                  </a:lnTo>
                  <a:close/>
                  <a:moveTo>
                    <a:pt x="2442" y="0"/>
                  </a:moveTo>
                  <a:cubicBezTo>
                    <a:pt x="2402" y="0"/>
                    <a:pt x="2320" y="41"/>
                    <a:pt x="2239" y="82"/>
                  </a:cubicBezTo>
                  <a:lnTo>
                    <a:pt x="163" y="1791"/>
                  </a:lnTo>
                  <a:cubicBezTo>
                    <a:pt x="41" y="1872"/>
                    <a:pt x="0" y="2035"/>
                    <a:pt x="41" y="2157"/>
                  </a:cubicBezTo>
                  <a:cubicBezTo>
                    <a:pt x="82" y="2279"/>
                    <a:pt x="204" y="2402"/>
                    <a:pt x="367" y="2402"/>
                  </a:cubicBezTo>
                  <a:lnTo>
                    <a:pt x="4681" y="2402"/>
                  </a:lnTo>
                  <a:cubicBezTo>
                    <a:pt x="4762" y="2402"/>
                    <a:pt x="4803" y="2361"/>
                    <a:pt x="4884" y="2320"/>
                  </a:cubicBezTo>
                  <a:lnTo>
                    <a:pt x="6960" y="611"/>
                  </a:lnTo>
                  <a:cubicBezTo>
                    <a:pt x="7082" y="529"/>
                    <a:pt x="7122"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1751;p35">
              <a:extLst>
                <a:ext uri="{FF2B5EF4-FFF2-40B4-BE49-F238E27FC236}">
                  <a16:creationId xmlns:a16="http://schemas.microsoft.com/office/drawing/2014/main" id="{BC2ADFD6-4DDB-4FD1-96EE-77C064743989}"/>
                </a:ext>
              </a:extLst>
            </p:cNvPr>
            <p:cNvSpPr/>
            <p:nvPr/>
          </p:nvSpPr>
          <p:spPr>
            <a:xfrm>
              <a:off x="4717525"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2"/>
                    <a:pt x="367" y="2402"/>
                  </a:cubicBezTo>
                  <a:lnTo>
                    <a:pt x="4640" y="2402"/>
                  </a:lnTo>
                  <a:cubicBezTo>
                    <a:pt x="4721" y="2402"/>
                    <a:pt x="4803" y="2361"/>
                    <a:pt x="4843" y="2320"/>
                  </a:cubicBezTo>
                  <a:lnTo>
                    <a:pt x="6959" y="611"/>
                  </a:lnTo>
                  <a:cubicBezTo>
                    <a:pt x="7082" y="529"/>
                    <a:pt x="7122" y="367"/>
                    <a:pt x="7082" y="245"/>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1752;p35">
              <a:extLst>
                <a:ext uri="{FF2B5EF4-FFF2-40B4-BE49-F238E27FC236}">
                  <a16:creationId xmlns:a16="http://schemas.microsoft.com/office/drawing/2014/main" id="{B1709A0C-78CA-4B5B-BED9-3BE4E48F4AFA}"/>
                </a:ext>
              </a:extLst>
            </p:cNvPr>
            <p:cNvSpPr/>
            <p:nvPr/>
          </p:nvSpPr>
          <p:spPr>
            <a:xfrm>
              <a:off x="4664625" y="4721925"/>
              <a:ext cx="178075" cy="59050"/>
            </a:xfrm>
            <a:custGeom>
              <a:avLst/>
              <a:gdLst/>
              <a:ahLst/>
              <a:cxnLst/>
              <a:rect l="l" t="t" r="r" b="b"/>
              <a:pathLst>
                <a:path w="7123" h="2362" extrusionOk="0">
                  <a:moveTo>
                    <a:pt x="5820" y="693"/>
                  </a:moveTo>
                  <a:lnTo>
                    <a:pt x="4558" y="1669"/>
                  </a:lnTo>
                  <a:lnTo>
                    <a:pt x="1352" y="1669"/>
                  </a:lnTo>
                  <a:lnTo>
                    <a:pt x="2605" y="693"/>
                  </a:lnTo>
                  <a:close/>
                  <a:moveTo>
                    <a:pt x="2483" y="1"/>
                  </a:moveTo>
                  <a:cubicBezTo>
                    <a:pt x="2401" y="1"/>
                    <a:pt x="2320" y="41"/>
                    <a:pt x="2238"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1753;p35">
              <a:extLst>
                <a:ext uri="{FF2B5EF4-FFF2-40B4-BE49-F238E27FC236}">
                  <a16:creationId xmlns:a16="http://schemas.microsoft.com/office/drawing/2014/main" id="{D9AABE5B-A5B6-4AFE-9FC0-A6FE7DD6CF54}"/>
                </a:ext>
              </a:extLst>
            </p:cNvPr>
            <p:cNvSpPr/>
            <p:nvPr/>
          </p:nvSpPr>
          <p:spPr>
            <a:xfrm>
              <a:off x="4501825" y="4679200"/>
              <a:ext cx="178075" cy="60050"/>
            </a:xfrm>
            <a:custGeom>
              <a:avLst/>
              <a:gdLst/>
              <a:ahLst/>
              <a:cxnLst/>
              <a:rect l="l" t="t" r="r" b="b"/>
              <a:pathLst>
                <a:path w="7123" h="2402" extrusionOk="0">
                  <a:moveTo>
                    <a:pt x="5820" y="692"/>
                  </a:moveTo>
                  <a:lnTo>
                    <a:pt x="4577" y="1710"/>
                  </a:lnTo>
                  <a:lnTo>
                    <a:pt x="1344" y="1710"/>
                  </a:lnTo>
                  <a:lnTo>
                    <a:pt x="2605" y="692"/>
                  </a:lnTo>
                  <a:close/>
                  <a:moveTo>
                    <a:pt x="2483" y="0"/>
                  </a:moveTo>
                  <a:cubicBezTo>
                    <a:pt x="2402" y="0"/>
                    <a:pt x="2320" y="41"/>
                    <a:pt x="2280" y="82"/>
                  </a:cubicBezTo>
                  <a:lnTo>
                    <a:pt x="163" y="1791"/>
                  </a:lnTo>
                  <a:cubicBezTo>
                    <a:pt x="41" y="1872"/>
                    <a:pt x="1" y="2035"/>
                    <a:pt x="82" y="2157"/>
                  </a:cubicBezTo>
                  <a:cubicBezTo>
                    <a:pt x="123" y="2279"/>
                    <a:pt x="245" y="2402"/>
                    <a:pt x="367" y="2402"/>
                  </a:cubicBezTo>
                  <a:lnTo>
                    <a:pt x="4681" y="2402"/>
                  </a:lnTo>
                  <a:cubicBezTo>
                    <a:pt x="4762" y="2402"/>
                    <a:pt x="4843" y="2361"/>
                    <a:pt x="4884" y="2320"/>
                  </a:cubicBezTo>
                  <a:lnTo>
                    <a:pt x="7000" y="611"/>
                  </a:lnTo>
                  <a:cubicBezTo>
                    <a:pt x="7082" y="529"/>
                    <a:pt x="7123"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1754;p35">
              <a:extLst>
                <a:ext uri="{FF2B5EF4-FFF2-40B4-BE49-F238E27FC236}">
                  <a16:creationId xmlns:a16="http://schemas.microsoft.com/office/drawing/2014/main" id="{D478B87B-3C16-4966-B2B1-FAA3629C8D55}"/>
                </a:ext>
              </a:extLst>
            </p:cNvPr>
            <p:cNvSpPr/>
            <p:nvPr/>
          </p:nvSpPr>
          <p:spPr>
            <a:xfrm>
              <a:off x="4238300" y="4806375"/>
              <a:ext cx="178075" cy="59025"/>
            </a:xfrm>
            <a:custGeom>
              <a:avLst/>
              <a:gdLst/>
              <a:ahLst/>
              <a:cxnLst/>
              <a:rect l="l" t="t" r="r" b="b"/>
              <a:pathLst>
                <a:path w="7123" h="2361" extrusionOk="0">
                  <a:moveTo>
                    <a:pt x="5780" y="692"/>
                  </a:moveTo>
                  <a:lnTo>
                    <a:pt x="4518" y="1669"/>
                  </a:lnTo>
                  <a:lnTo>
                    <a:pt x="1303" y="1669"/>
                  </a:lnTo>
                  <a:lnTo>
                    <a:pt x="2543" y="692"/>
                  </a:lnTo>
                  <a:close/>
                  <a:moveTo>
                    <a:pt x="2443" y="1"/>
                  </a:moveTo>
                  <a:cubicBezTo>
                    <a:pt x="2361" y="1"/>
                    <a:pt x="2280" y="41"/>
                    <a:pt x="2239" y="82"/>
                  </a:cubicBezTo>
                  <a:lnTo>
                    <a:pt x="123" y="1751"/>
                  </a:lnTo>
                  <a:cubicBezTo>
                    <a:pt x="42" y="1832"/>
                    <a:pt x="1" y="1995"/>
                    <a:pt x="42" y="2117"/>
                  </a:cubicBezTo>
                  <a:cubicBezTo>
                    <a:pt x="82" y="2280"/>
                    <a:pt x="204" y="2361"/>
                    <a:pt x="367" y="2361"/>
                  </a:cubicBezTo>
                  <a:lnTo>
                    <a:pt x="4640" y="2361"/>
                  </a:lnTo>
                  <a:cubicBezTo>
                    <a:pt x="4722" y="2361"/>
                    <a:pt x="4803" y="2320"/>
                    <a:pt x="4844" y="2280"/>
                  </a:cubicBezTo>
                  <a:lnTo>
                    <a:pt x="6960" y="611"/>
                  </a:lnTo>
                  <a:cubicBezTo>
                    <a:pt x="7082" y="489"/>
                    <a:pt x="7123" y="367"/>
                    <a:pt x="7042" y="204"/>
                  </a:cubicBezTo>
                  <a:cubicBezTo>
                    <a:pt x="7001"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1755;p35">
              <a:extLst>
                <a:ext uri="{FF2B5EF4-FFF2-40B4-BE49-F238E27FC236}">
                  <a16:creationId xmlns:a16="http://schemas.microsoft.com/office/drawing/2014/main" id="{EC9D42C6-B211-4AF8-BF02-35C490779AD3}"/>
                </a:ext>
              </a:extLst>
            </p:cNvPr>
            <p:cNvSpPr/>
            <p:nvPr/>
          </p:nvSpPr>
          <p:spPr>
            <a:xfrm>
              <a:off x="4345150"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39"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1756;p35">
              <a:extLst>
                <a:ext uri="{FF2B5EF4-FFF2-40B4-BE49-F238E27FC236}">
                  <a16:creationId xmlns:a16="http://schemas.microsoft.com/office/drawing/2014/main" id="{911AE4F6-B4EC-4A3B-A7F9-0E741EBD384E}"/>
                </a:ext>
              </a:extLst>
            </p:cNvPr>
            <p:cNvSpPr/>
            <p:nvPr/>
          </p:nvSpPr>
          <p:spPr>
            <a:xfrm>
              <a:off x="4130475" y="4806375"/>
              <a:ext cx="178075" cy="59025"/>
            </a:xfrm>
            <a:custGeom>
              <a:avLst/>
              <a:gdLst/>
              <a:ahLst/>
              <a:cxnLst/>
              <a:rect l="l" t="t" r="r" b="b"/>
              <a:pathLst>
                <a:path w="7123" h="2361" extrusionOk="0">
                  <a:moveTo>
                    <a:pt x="5779" y="692"/>
                  </a:moveTo>
                  <a:lnTo>
                    <a:pt x="4558" y="1669"/>
                  </a:lnTo>
                  <a:lnTo>
                    <a:pt x="1343" y="1669"/>
                  </a:lnTo>
                  <a:lnTo>
                    <a:pt x="2583" y="692"/>
                  </a:lnTo>
                  <a:close/>
                  <a:moveTo>
                    <a:pt x="2442" y="1"/>
                  </a:moveTo>
                  <a:cubicBezTo>
                    <a:pt x="2401" y="1"/>
                    <a:pt x="2320" y="41"/>
                    <a:pt x="2238" y="82"/>
                  </a:cubicBezTo>
                  <a:lnTo>
                    <a:pt x="163" y="1751"/>
                  </a:lnTo>
                  <a:cubicBezTo>
                    <a:pt x="41" y="1832"/>
                    <a:pt x="0" y="1995"/>
                    <a:pt x="41" y="2117"/>
                  </a:cubicBezTo>
                  <a:cubicBezTo>
                    <a:pt x="81" y="2280"/>
                    <a:pt x="204" y="2361"/>
                    <a:pt x="366" y="2361"/>
                  </a:cubicBezTo>
                  <a:lnTo>
                    <a:pt x="4680" y="2361"/>
                  </a:lnTo>
                  <a:cubicBezTo>
                    <a:pt x="4721" y="2361"/>
                    <a:pt x="4802"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1757;p35">
              <a:extLst>
                <a:ext uri="{FF2B5EF4-FFF2-40B4-BE49-F238E27FC236}">
                  <a16:creationId xmlns:a16="http://schemas.microsoft.com/office/drawing/2014/main" id="{D3AE0E43-B531-4F4C-B52B-30DDC2FE6722}"/>
                </a:ext>
              </a:extLst>
            </p:cNvPr>
            <p:cNvSpPr/>
            <p:nvPr/>
          </p:nvSpPr>
          <p:spPr>
            <a:xfrm>
              <a:off x="4453000" y="4806375"/>
              <a:ext cx="178075" cy="59025"/>
            </a:xfrm>
            <a:custGeom>
              <a:avLst/>
              <a:gdLst/>
              <a:ahLst/>
              <a:cxnLst/>
              <a:rect l="l" t="t" r="r" b="b"/>
              <a:pathLst>
                <a:path w="7123" h="2361" extrusionOk="0">
                  <a:moveTo>
                    <a:pt x="5779" y="692"/>
                  </a:moveTo>
                  <a:lnTo>
                    <a:pt x="4517" y="1669"/>
                  </a:lnTo>
                  <a:lnTo>
                    <a:pt x="1302" y="1669"/>
                  </a:lnTo>
                  <a:lnTo>
                    <a:pt x="2542" y="692"/>
                  </a:lnTo>
                  <a:close/>
                  <a:moveTo>
                    <a:pt x="2442" y="1"/>
                  </a:moveTo>
                  <a:cubicBezTo>
                    <a:pt x="2360" y="1"/>
                    <a:pt x="2279" y="41"/>
                    <a:pt x="2238" y="82"/>
                  </a:cubicBezTo>
                  <a:lnTo>
                    <a:pt x="163" y="1751"/>
                  </a:lnTo>
                  <a:cubicBezTo>
                    <a:pt x="41" y="1832"/>
                    <a:pt x="0" y="1995"/>
                    <a:pt x="41" y="2117"/>
                  </a:cubicBezTo>
                  <a:cubicBezTo>
                    <a:pt x="81" y="2280"/>
                    <a:pt x="204" y="2361"/>
                    <a:pt x="366" y="2361"/>
                  </a:cubicBezTo>
                  <a:lnTo>
                    <a:pt x="4640" y="2361"/>
                  </a:lnTo>
                  <a:cubicBezTo>
                    <a:pt x="4721" y="2361"/>
                    <a:pt x="4802" y="2320"/>
                    <a:pt x="4884" y="2280"/>
                  </a:cubicBezTo>
                  <a:lnTo>
                    <a:pt x="6959" y="611"/>
                  </a:lnTo>
                  <a:cubicBezTo>
                    <a:pt x="7081" y="489"/>
                    <a:pt x="7122" y="367"/>
                    <a:pt x="7081" y="204"/>
                  </a:cubicBezTo>
                  <a:cubicBezTo>
                    <a:pt x="7041"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1758;p35">
              <a:extLst>
                <a:ext uri="{FF2B5EF4-FFF2-40B4-BE49-F238E27FC236}">
                  <a16:creationId xmlns:a16="http://schemas.microsoft.com/office/drawing/2014/main" id="{47B1D0D5-FFF1-4BB1-91CC-96688F988D8A}"/>
                </a:ext>
              </a:extLst>
            </p:cNvPr>
            <p:cNvSpPr/>
            <p:nvPr/>
          </p:nvSpPr>
          <p:spPr>
            <a:xfrm>
              <a:off x="4022625"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79" y="82"/>
                  </a:cubicBezTo>
                  <a:lnTo>
                    <a:pt x="163" y="1751"/>
                  </a:lnTo>
                  <a:cubicBezTo>
                    <a:pt x="41" y="1832"/>
                    <a:pt x="0" y="1995"/>
                    <a:pt x="82"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1759;p35">
              <a:extLst>
                <a:ext uri="{FF2B5EF4-FFF2-40B4-BE49-F238E27FC236}">
                  <a16:creationId xmlns:a16="http://schemas.microsoft.com/office/drawing/2014/main" id="{CAD64052-2154-4BFD-9930-94F67E08A6B2}"/>
                </a:ext>
              </a:extLst>
            </p:cNvPr>
            <p:cNvSpPr/>
            <p:nvPr/>
          </p:nvSpPr>
          <p:spPr>
            <a:xfrm>
              <a:off x="3915800" y="4806375"/>
              <a:ext cx="178050" cy="59025"/>
            </a:xfrm>
            <a:custGeom>
              <a:avLst/>
              <a:gdLst/>
              <a:ahLst/>
              <a:cxnLst/>
              <a:rect l="l" t="t" r="r" b="b"/>
              <a:pathLst>
                <a:path w="7122" h="2361" extrusionOk="0">
                  <a:moveTo>
                    <a:pt x="5779" y="692"/>
                  </a:moveTo>
                  <a:lnTo>
                    <a:pt x="4517" y="1669"/>
                  </a:lnTo>
                  <a:lnTo>
                    <a:pt x="1302" y="1669"/>
                  </a:lnTo>
                  <a:lnTo>
                    <a:pt x="2542" y="692"/>
                  </a:lnTo>
                  <a:close/>
                  <a:moveTo>
                    <a:pt x="2442" y="1"/>
                  </a:moveTo>
                  <a:cubicBezTo>
                    <a:pt x="2360" y="1"/>
                    <a:pt x="2279" y="41"/>
                    <a:pt x="2238" y="82"/>
                  </a:cubicBezTo>
                  <a:lnTo>
                    <a:pt x="163" y="1751"/>
                  </a:lnTo>
                  <a:cubicBezTo>
                    <a:pt x="41" y="1832"/>
                    <a:pt x="0" y="1995"/>
                    <a:pt x="41" y="2117"/>
                  </a:cubicBezTo>
                  <a:cubicBezTo>
                    <a:pt x="81" y="2280"/>
                    <a:pt x="203" y="2361"/>
                    <a:pt x="366" y="2361"/>
                  </a:cubicBezTo>
                  <a:lnTo>
                    <a:pt x="4639" y="2361"/>
                  </a:lnTo>
                  <a:cubicBezTo>
                    <a:pt x="4721" y="2361"/>
                    <a:pt x="4802" y="2320"/>
                    <a:pt x="4884" y="2280"/>
                  </a:cubicBezTo>
                  <a:lnTo>
                    <a:pt x="6959" y="611"/>
                  </a:lnTo>
                  <a:cubicBezTo>
                    <a:pt x="7081" y="489"/>
                    <a:pt x="7122" y="367"/>
                    <a:pt x="7081" y="204"/>
                  </a:cubicBezTo>
                  <a:cubicBezTo>
                    <a:pt x="7000"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1760;p35">
              <a:extLst>
                <a:ext uri="{FF2B5EF4-FFF2-40B4-BE49-F238E27FC236}">
                  <a16:creationId xmlns:a16="http://schemas.microsoft.com/office/drawing/2014/main" id="{9D3570DB-12E5-4486-B8AA-10E4AF660C09}"/>
                </a:ext>
              </a:extLst>
            </p:cNvPr>
            <p:cNvSpPr/>
            <p:nvPr/>
          </p:nvSpPr>
          <p:spPr>
            <a:xfrm>
              <a:off x="4559825"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79" y="82"/>
                  </a:cubicBezTo>
                  <a:lnTo>
                    <a:pt x="163" y="1751"/>
                  </a:lnTo>
                  <a:cubicBezTo>
                    <a:pt x="41" y="1832"/>
                    <a:pt x="0" y="1995"/>
                    <a:pt x="82" y="2117"/>
                  </a:cubicBezTo>
                  <a:cubicBezTo>
                    <a:pt x="122" y="2280"/>
                    <a:pt x="244" y="2361"/>
                    <a:pt x="367" y="2361"/>
                  </a:cubicBezTo>
                  <a:lnTo>
                    <a:pt x="4680" y="2361"/>
                  </a:lnTo>
                  <a:cubicBezTo>
                    <a:pt x="4762" y="2361"/>
                    <a:pt x="4843" y="2320"/>
                    <a:pt x="4884" y="2280"/>
                  </a:cubicBezTo>
                  <a:lnTo>
                    <a:pt x="7000" y="611"/>
                  </a:lnTo>
                  <a:cubicBezTo>
                    <a:pt x="7082" y="489"/>
                    <a:pt x="7122" y="367"/>
                    <a:pt x="7082"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1761;p35">
              <a:extLst>
                <a:ext uri="{FF2B5EF4-FFF2-40B4-BE49-F238E27FC236}">
                  <a16:creationId xmlns:a16="http://schemas.microsoft.com/office/drawing/2014/main" id="{9AD8F22B-D029-43FE-95C9-B0D6956043A2}"/>
                </a:ext>
              </a:extLst>
            </p:cNvPr>
            <p:cNvSpPr/>
            <p:nvPr/>
          </p:nvSpPr>
          <p:spPr>
            <a:xfrm>
              <a:off x="3700100" y="4806375"/>
              <a:ext cx="179075" cy="59025"/>
            </a:xfrm>
            <a:custGeom>
              <a:avLst/>
              <a:gdLst/>
              <a:ahLst/>
              <a:cxnLst/>
              <a:rect l="l" t="t" r="r" b="b"/>
              <a:pathLst>
                <a:path w="7163" h="2361" extrusionOk="0">
                  <a:moveTo>
                    <a:pt x="5820" y="692"/>
                  </a:moveTo>
                  <a:lnTo>
                    <a:pt x="4558" y="1669"/>
                  </a:lnTo>
                  <a:lnTo>
                    <a:pt x="1343" y="1669"/>
                  </a:lnTo>
                  <a:lnTo>
                    <a:pt x="2583" y="692"/>
                  </a:lnTo>
                  <a:close/>
                  <a:moveTo>
                    <a:pt x="2483" y="1"/>
                  </a:moveTo>
                  <a:cubicBezTo>
                    <a:pt x="2401" y="1"/>
                    <a:pt x="2320" y="41"/>
                    <a:pt x="2279" y="82"/>
                  </a:cubicBezTo>
                  <a:lnTo>
                    <a:pt x="163" y="1751"/>
                  </a:lnTo>
                  <a:cubicBezTo>
                    <a:pt x="82" y="1832"/>
                    <a:pt x="0" y="1995"/>
                    <a:pt x="82" y="2117"/>
                  </a:cubicBezTo>
                  <a:cubicBezTo>
                    <a:pt x="122" y="2280"/>
                    <a:pt x="244" y="2361"/>
                    <a:pt x="407" y="2361"/>
                  </a:cubicBezTo>
                  <a:lnTo>
                    <a:pt x="4680" y="2361"/>
                  </a:lnTo>
                  <a:cubicBezTo>
                    <a:pt x="4762" y="2361"/>
                    <a:pt x="4843" y="2320"/>
                    <a:pt x="4884" y="2280"/>
                  </a:cubicBezTo>
                  <a:lnTo>
                    <a:pt x="7000" y="611"/>
                  </a:lnTo>
                  <a:cubicBezTo>
                    <a:pt x="7122" y="489"/>
                    <a:pt x="7163" y="367"/>
                    <a:pt x="7082" y="204"/>
                  </a:cubicBezTo>
                  <a:cubicBezTo>
                    <a:pt x="7041" y="82"/>
                    <a:pt x="6919" y="1"/>
                    <a:pt x="67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1762;p35">
              <a:extLst>
                <a:ext uri="{FF2B5EF4-FFF2-40B4-BE49-F238E27FC236}">
                  <a16:creationId xmlns:a16="http://schemas.microsoft.com/office/drawing/2014/main" id="{3032A556-8065-473C-8D65-BBE15FBBB11A}"/>
                </a:ext>
              </a:extLst>
            </p:cNvPr>
            <p:cNvSpPr/>
            <p:nvPr/>
          </p:nvSpPr>
          <p:spPr>
            <a:xfrm>
              <a:off x="3807950"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38" y="82"/>
                  </a:cubicBezTo>
                  <a:lnTo>
                    <a:pt x="163" y="1751"/>
                  </a:lnTo>
                  <a:cubicBezTo>
                    <a:pt x="41" y="1832"/>
                    <a:pt x="0" y="1995"/>
                    <a:pt x="41" y="2117"/>
                  </a:cubicBezTo>
                  <a:cubicBezTo>
                    <a:pt x="82" y="2280"/>
                    <a:pt x="244" y="2361"/>
                    <a:pt x="366" y="2361"/>
                  </a:cubicBezTo>
                  <a:lnTo>
                    <a:pt x="4680" y="2361"/>
                  </a:lnTo>
                  <a:cubicBezTo>
                    <a:pt x="4762" y="2361"/>
                    <a:pt x="4843" y="2320"/>
                    <a:pt x="4884" y="2280"/>
                  </a:cubicBezTo>
                  <a:lnTo>
                    <a:pt x="6959" y="611"/>
                  </a:lnTo>
                  <a:cubicBezTo>
                    <a:pt x="7081" y="489"/>
                    <a:pt x="7122" y="367"/>
                    <a:pt x="7081" y="204"/>
                  </a:cubicBezTo>
                  <a:cubicBezTo>
                    <a:pt x="7041" y="82"/>
                    <a:pt x="691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1763;p35">
              <a:extLst>
                <a:ext uri="{FF2B5EF4-FFF2-40B4-BE49-F238E27FC236}">
                  <a16:creationId xmlns:a16="http://schemas.microsoft.com/office/drawing/2014/main" id="{2B33D229-C6DA-4F35-8461-2F6C7E3FF828}"/>
                </a:ext>
              </a:extLst>
            </p:cNvPr>
            <p:cNvSpPr/>
            <p:nvPr/>
          </p:nvSpPr>
          <p:spPr>
            <a:xfrm>
              <a:off x="4879300" y="4721925"/>
              <a:ext cx="179075" cy="59050"/>
            </a:xfrm>
            <a:custGeom>
              <a:avLst/>
              <a:gdLst/>
              <a:ahLst/>
              <a:cxnLst/>
              <a:rect l="l" t="t" r="r" b="b"/>
              <a:pathLst>
                <a:path w="7163" h="2362" extrusionOk="0">
                  <a:moveTo>
                    <a:pt x="5820" y="693"/>
                  </a:moveTo>
                  <a:lnTo>
                    <a:pt x="4558" y="1669"/>
                  </a:lnTo>
                  <a:lnTo>
                    <a:pt x="1378" y="1669"/>
                  </a:lnTo>
                  <a:lnTo>
                    <a:pt x="2605" y="693"/>
                  </a:lnTo>
                  <a:close/>
                  <a:moveTo>
                    <a:pt x="2483" y="1"/>
                  </a:moveTo>
                  <a:cubicBezTo>
                    <a:pt x="2401" y="1"/>
                    <a:pt x="2320" y="41"/>
                    <a:pt x="2279" y="82"/>
                  </a:cubicBezTo>
                  <a:lnTo>
                    <a:pt x="163" y="1751"/>
                  </a:lnTo>
                  <a:cubicBezTo>
                    <a:pt x="41" y="1832"/>
                    <a:pt x="0" y="1995"/>
                    <a:pt x="82" y="2117"/>
                  </a:cubicBezTo>
                  <a:cubicBezTo>
                    <a:pt x="122" y="2280"/>
                    <a:pt x="244" y="2361"/>
                    <a:pt x="366" y="2361"/>
                  </a:cubicBezTo>
                  <a:lnTo>
                    <a:pt x="4680" y="2361"/>
                  </a:lnTo>
                  <a:cubicBezTo>
                    <a:pt x="4762" y="2361"/>
                    <a:pt x="4843" y="2320"/>
                    <a:pt x="4884" y="2280"/>
                  </a:cubicBezTo>
                  <a:lnTo>
                    <a:pt x="7000" y="611"/>
                  </a:lnTo>
                  <a:cubicBezTo>
                    <a:pt x="7081" y="489"/>
                    <a:pt x="7163"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1764;p35">
              <a:extLst>
                <a:ext uri="{FF2B5EF4-FFF2-40B4-BE49-F238E27FC236}">
                  <a16:creationId xmlns:a16="http://schemas.microsoft.com/office/drawing/2014/main" id="{3079DDF8-9DA0-45CD-B453-777B2A09AD5A}"/>
                </a:ext>
              </a:extLst>
            </p:cNvPr>
            <p:cNvSpPr/>
            <p:nvPr/>
          </p:nvSpPr>
          <p:spPr>
            <a:xfrm>
              <a:off x="4984075" y="4637475"/>
              <a:ext cx="178075" cy="59050"/>
            </a:xfrm>
            <a:custGeom>
              <a:avLst/>
              <a:gdLst/>
              <a:ahLst/>
              <a:cxnLst/>
              <a:rect l="l" t="t" r="r" b="b"/>
              <a:pathLst>
                <a:path w="7123" h="2362" extrusionOk="0">
                  <a:moveTo>
                    <a:pt x="5821" y="693"/>
                  </a:moveTo>
                  <a:lnTo>
                    <a:pt x="4559" y="1669"/>
                  </a:lnTo>
                  <a:lnTo>
                    <a:pt x="1344" y="1669"/>
                  </a:lnTo>
                  <a:lnTo>
                    <a:pt x="2584" y="693"/>
                  </a:lnTo>
                  <a:close/>
                  <a:moveTo>
                    <a:pt x="2483" y="1"/>
                  </a:moveTo>
                  <a:cubicBezTo>
                    <a:pt x="2402" y="1"/>
                    <a:pt x="2321" y="41"/>
                    <a:pt x="2239" y="82"/>
                  </a:cubicBezTo>
                  <a:lnTo>
                    <a:pt x="164" y="1751"/>
                  </a:lnTo>
                  <a:cubicBezTo>
                    <a:pt x="42" y="1832"/>
                    <a:pt x="1" y="1995"/>
                    <a:pt x="42" y="2117"/>
                  </a:cubicBezTo>
                  <a:cubicBezTo>
                    <a:pt x="123" y="2280"/>
                    <a:pt x="245" y="2361"/>
                    <a:pt x="367" y="2361"/>
                  </a:cubicBezTo>
                  <a:lnTo>
                    <a:pt x="4681" y="2361"/>
                  </a:lnTo>
                  <a:cubicBezTo>
                    <a:pt x="4762" y="2361"/>
                    <a:pt x="4844" y="2321"/>
                    <a:pt x="4885" y="2280"/>
                  </a:cubicBezTo>
                  <a:lnTo>
                    <a:pt x="7001"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1765;p35">
              <a:extLst>
                <a:ext uri="{FF2B5EF4-FFF2-40B4-BE49-F238E27FC236}">
                  <a16:creationId xmlns:a16="http://schemas.microsoft.com/office/drawing/2014/main" id="{4635AB0C-C391-4631-8126-7D228CF536CC}"/>
                </a:ext>
              </a:extLst>
            </p:cNvPr>
            <p:cNvSpPr/>
            <p:nvPr/>
          </p:nvSpPr>
          <p:spPr>
            <a:xfrm>
              <a:off x="4932200" y="4679200"/>
              <a:ext cx="178075" cy="60050"/>
            </a:xfrm>
            <a:custGeom>
              <a:avLst/>
              <a:gdLst/>
              <a:ahLst/>
              <a:cxnLst/>
              <a:rect l="l" t="t" r="r" b="b"/>
              <a:pathLst>
                <a:path w="7123" h="2402" extrusionOk="0">
                  <a:moveTo>
                    <a:pt x="5779" y="692"/>
                  </a:moveTo>
                  <a:lnTo>
                    <a:pt x="4558" y="1710"/>
                  </a:lnTo>
                  <a:lnTo>
                    <a:pt x="1318" y="1710"/>
                  </a:lnTo>
                  <a:lnTo>
                    <a:pt x="2564" y="692"/>
                  </a:lnTo>
                  <a:close/>
                  <a:moveTo>
                    <a:pt x="2442" y="0"/>
                  </a:moveTo>
                  <a:cubicBezTo>
                    <a:pt x="2361" y="0"/>
                    <a:pt x="2320" y="41"/>
                    <a:pt x="2239" y="82"/>
                  </a:cubicBezTo>
                  <a:lnTo>
                    <a:pt x="163" y="1791"/>
                  </a:lnTo>
                  <a:cubicBezTo>
                    <a:pt x="41" y="1872"/>
                    <a:pt x="0" y="2035"/>
                    <a:pt x="41" y="2157"/>
                  </a:cubicBezTo>
                  <a:cubicBezTo>
                    <a:pt x="82" y="2279"/>
                    <a:pt x="204" y="2402"/>
                    <a:pt x="367" y="2402"/>
                  </a:cubicBezTo>
                  <a:lnTo>
                    <a:pt x="4640" y="2402"/>
                  </a:lnTo>
                  <a:cubicBezTo>
                    <a:pt x="4721" y="2402"/>
                    <a:pt x="4803" y="2361"/>
                    <a:pt x="4884" y="2320"/>
                  </a:cubicBezTo>
                  <a:lnTo>
                    <a:pt x="6960" y="611"/>
                  </a:lnTo>
                  <a:cubicBezTo>
                    <a:pt x="7082" y="529"/>
                    <a:pt x="7122" y="367"/>
                    <a:pt x="7082" y="245"/>
                  </a:cubicBezTo>
                  <a:cubicBezTo>
                    <a:pt x="7041"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1766;p35">
              <a:extLst>
                <a:ext uri="{FF2B5EF4-FFF2-40B4-BE49-F238E27FC236}">
                  <a16:creationId xmlns:a16="http://schemas.microsoft.com/office/drawing/2014/main" id="{BA3B3487-AEE2-40B2-9220-17C7AC7B1EB7}"/>
                </a:ext>
              </a:extLst>
            </p:cNvPr>
            <p:cNvSpPr/>
            <p:nvPr/>
          </p:nvSpPr>
          <p:spPr>
            <a:xfrm>
              <a:off x="3593275" y="4806375"/>
              <a:ext cx="178075" cy="59025"/>
            </a:xfrm>
            <a:custGeom>
              <a:avLst/>
              <a:gdLst/>
              <a:ahLst/>
              <a:cxnLst/>
              <a:rect l="l" t="t" r="r" b="b"/>
              <a:pathLst>
                <a:path w="7123" h="2361" extrusionOk="0">
                  <a:moveTo>
                    <a:pt x="5779" y="692"/>
                  </a:moveTo>
                  <a:lnTo>
                    <a:pt x="4558" y="1669"/>
                  </a:lnTo>
                  <a:lnTo>
                    <a:pt x="1343" y="1669"/>
                  </a:lnTo>
                  <a:lnTo>
                    <a:pt x="2583" y="692"/>
                  </a:lnTo>
                  <a:close/>
                  <a:moveTo>
                    <a:pt x="2442" y="1"/>
                  </a:moveTo>
                  <a:cubicBezTo>
                    <a:pt x="2360" y="1"/>
                    <a:pt x="2320" y="41"/>
                    <a:pt x="2238" y="82"/>
                  </a:cubicBezTo>
                  <a:lnTo>
                    <a:pt x="163" y="1751"/>
                  </a:lnTo>
                  <a:cubicBezTo>
                    <a:pt x="41" y="1832"/>
                    <a:pt x="0" y="1995"/>
                    <a:pt x="41" y="2117"/>
                  </a:cubicBezTo>
                  <a:cubicBezTo>
                    <a:pt x="81" y="2280"/>
                    <a:pt x="204" y="2361"/>
                    <a:pt x="366" y="2361"/>
                  </a:cubicBezTo>
                  <a:lnTo>
                    <a:pt x="4680" y="2361"/>
                  </a:lnTo>
                  <a:cubicBezTo>
                    <a:pt x="4721" y="2361"/>
                    <a:pt x="4802" y="2320"/>
                    <a:pt x="4884" y="2280"/>
                  </a:cubicBezTo>
                  <a:lnTo>
                    <a:pt x="6959" y="611"/>
                  </a:lnTo>
                  <a:cubicBezTo>
                    <a:pt x="7081" y="489"/>
                    <a:pt x="7122" y="367"/>
                    <a:pt x="7081" y="204"/>
                  </a:cubicBezTo>
                  <a:cubicBezTo>
                    <a:pt x="7041" y="82"/>
                    <a:pt x="6878"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1767;p35">
              <a:extLst>
                <a:ext uri="{FF2B5EF4-FFF2-40B4-BE49-F238E27FC236}">
                  <a16:creationId xmlns:a16="http://schemas.microsoft.com/office/drawing/2014/main" id="{81EF83C2-19CE-47D6-A72A-289E0EE1F89C}"/>
                </a:ext>
              </a:extLst>
            </p:cNvPr>
            <p:cNvSpPr/>
            <p:nvPr/>
          </p:nvSpPr>
          <p:spPr>
            <a:xfrm>
              <a:off x="4667675" y="4806375"/>
              <a:ext cx="178075" cy="59025"/>
            </a:xfrm>
            <a:custGeom>
              <a:avLst/>
              <a:gdLst/>
              <a:ahLst/>
              <a:cxnLst/>
              <a:rect l="l" t="t" r="r" b="b"/>
              <a:pathLst>
                <a:path w="7123" h="2361" extrusionOk="0">
                  <a:moveTo>
                    <a:pt x="5779" y="692"/>
                  </a:moveTo>
                  <a:lnTo>
                    <a:pt x="4558" y="1669"/>
                  </a:lnTo>
                  <a:lnTo>
                    <a:pt x="1343" y="1669"/>
                  </a:lnTo>
                  <a:lnTo>
                    <a:pt x="2583" y="692"/>
                  </a:lnTo>
                  <a:close/>
                  <a:moveTo>
                    <a:pt x="2442" y="1"/>
                  </a:moveTo>
                  <a:cubicBezTo>
                    <a:pt x="2401" y="1"/>
                    <a:pt x="2320" y="41"/>
                    <a:pt x="2238" y="82"/>
                  </a:cubicBezTo>
                  <a:lnTo>
                    <a:pt x="163" y="1751"/>
                  </a:lnTo>
                  <a:cubicBezTo>
                    <a:pt x="41" y="1832"/>
                    <a:pt x="0" y="1995"/>
                    <a:pt x="41" y="2117"/>
                  </a:cubicBezTo>
                  <a:cubicBezTo>
                    <a:pt x="82" y="2280"/>
                    <a:pt x="244" y="2361"/>
                    <a:pt x="366" y="2361"/>
                  </a:cubicBezTo>
                  <a:lnTo>
                    <a:pt x="4680" y="2361"/>
                  </a:lnTo>
                  <a:cubicBezTo>
                    <a:pt x="4762" y="2361"/>
                    <a:pt x="4802"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1768;p35">
              <a:extLst>
                <a:ext uri="{FF2B5EF4-FFF2-40B4-BE49-F238E27FC236}">
                  <a16:creationId xmlns:a16="http://schemas.microsoft.com/office/drawing/2014/main" id="{531D7AAD-4C30-4F7A-B774-F380E734082B}"/>
                </a:ext>
              </a:extLst>
            </p:cNvPr>
            <p:cNvSpPr/>
            <p:nvPr/>
          </p:nvSpPr>
          <p:spPr>
            <a:xfrm>
              <a:off x="4775525" y="4806375"/>
              <a:ext cx="178075" cy="59025"/>
            </a:xfrm>
            <a:custGeom>
              <a:avLst/>
              <a:gdLst/>
              <a:ahLst/>
              <a:cxnLst/>
              <a:rect l="l" t="t" r="r" b="b"/>
              <a:pathLst>
                <a:path w="7123" h="2361" extrusionOk="0">
                  <a:moveTo>
                    <a:pt x="5779" y="692"/>
                  </a:moveTo>
                  <a:lnTo>
                    <a:pt x="4517" y="1669"/>
                  </a:lnTo>
                  <a:lnTo>
                    <a:pt x="1337" y="1669"/>
                  </a:lnTo>
                  <a:lnTo>
                    <a:pt x="2564" y="692"/>
                  </a:lnTo>
                  <a:close/>
                  <a:moveTo>
                    <a:pt x="2442" y="1"/>
                  </a:moveTo>
                  <a:cubicBezTo>
                    <a:pt x="2360" y="1"/>
                    <a:pt x="2279" y="41"/>
                    <a:pt x="2238" y="82"/>
                  </a:cubicBezTo>
                  <a:lnTo>
                    <a:pt x="122" y="1751"/>
                  </a:lnTo>
                  <a:cubicBezTo>
                    <a:pt x="41" y="1832"/>
                    <a:pt x="0" y="1995"/>
                    <a:pt x="41" y="2117"/>
                  </a:cubicBezTo>
                  <a:cubicBezTo>
                    <a:pt x="81" y="2280"/>
                    <a:pt x="204" y="2361"/>
                    <a:pt x="366" y="2361"/>
                  </a:cubicBezTo>
                  <a:lnTo>
                    <a:pt x="4639" y="2361"/>
                  </a:lnTo>
                  <a:cubicBezTo>
                    <a:pt x="4721" y="2361"/>
                    <a:pt x="4802" y="2320"/>
                    <a:pt x="4884" y="2280"/>
                  </a:cubicBezTo>
                  <a:lnTo>
                    <a:pt x="6959" y="611"/>
                  </a:lnTo>
                  <a:cubicBezTo>
                    <a:pt x="7081" y="489"/>
                    <a:pt x="7122" y="367"/>
                    <a:pt x="7081" y="204"/>
                  </a:cubicBezTo>
                  <a:cubicBezTo>
                    <a:pt x="7000"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1769;p35">
              <a:extLst>
                <a:ext uri="{FF2B5EF4-FFF2-40B4-BE49-F238E27FC236}">
                  <a16:creationId xmlns:a16="http://schemas.microsoft.com/office/drawing/2014/main" id="{5E4A7554-3017-4E59-873A-468EE1A8A937}"/>
                </a:ext>
              </a:extLst>
            </p:cNvPr>
            <p:cNvSpPr/>
            <p:nvPr/>
          </p:nvSpPr>
          <p:spPr>
            <a:xfrm>
              <a:off x="4827400" y="4763650"/>
              <a:ext cx="178075" cy="60050"/>
            </a:xfrm>
            <a:custGeom>
              <a:avLst/>
              <a:gdLst/>
              <a:ahLst/>
              <a:cxnLst/>
              <a:rect l="l" t="t" r="r" b="b"/>
              <a:pathLst>
                <a:path w="7123" h="2402" extrusionOk="0">
                  <a:moveTo>
                    <a:pt x="5780" y="692"/>
                  </a:moveTo>
                  <a:lnTo>
                    <a:pt x="4559" y="1710"/>
                  </a:lnTo>
                  <a:lnTo>
                    <a:pt x="1318" y="1710"/>
                  </a:lnTo>
                  <a:lnTo>
                    <a:pt x="2564" y="692"/>
                  </a:lnTo>
                  <a:close/>
                  <a:moveTo>
                    <a:pt x="2442" y="0"/>
                  </a:moveTo>
                  <a:cubicBezTo>
                    <a:pt x="2402" y="0"/>
                    <a:pt x="2320" y="41"/>
                    <a:pt x="2239" y="82"/>
                  </a:cubicBezTo>
                  <a:lnTo>
                    <a:pt x="163" y="1791"/>
                  </a:lnTo>
                  <a:cubicBezTo>
                    <a:pt x="41" y="1872"/>
                    <a:pt x="1" y="2035"/>
                    <a:pt x="41" y="2157"/>
                  </a:cubicBezTo>
                  <a:cubicBezTo>
                    <a:pt x="82" y="2279"/>
                    <a:pt x="245" y="2401"/>
                    <a:pt x="367" y="2401"/>
                  </a:cubicBezTo>
                  <a:lnTo>
                    <a:pt x="4681" y="2401"/>
                  </a:lnTo>
                  <a:cubicBezTo>
                    <a:pt x="4762" y="2401"/>
                    <a:pt x="4803" y="2361"/>
                    <a:pt x="4884" y="2320"/>
                  </a:cubicBezTo>
                  <a:lnTo>
                    <a:pt x="6960" y="611"/>
                  </a:lnTo>
                  <a:cubicBezTo>
                    <a:pt x="7082" y="529"/>
                    <a:pt x="7123" y="367"/>
                    <a:pt x="7082" y="244"/>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1770;p35">
              <a:extLst>
                <a:ext uri="{FF2B5EF4-FFF2-40B4-BE49-F238E27FC236}">
                  <a16:creationId xmlns:a16="http://schemas.microsoft.com/office/drawing/2014/main" id="{9A52ABA9-625A-4FC7-B930-8C3AB60B509E}"/>
                </a:ext>
              </a:extLst>
            </p:cNvPr>
            <p:cNvSpPr/>
            <p:nvPr/>
          </p:nvSpPr>
          <p:spPr>
            <a:xfrm>
              <a:off x="3590200" y="4721925"/>
              <a:ext cx="178075" cy="59050"/>
            </a:xfrm>
            <a:custGeom>
              <a:avLst/>
              <a:gdLst/>
              <a:ahLst/>
              <a:cxnLst/>
              <a:rect l="l" t="t" r="r" b="b"/>
              <a:pathLst>
                <a:path w="7123" h="2362" extrusionOk="0">
                  <a:moveTo>
                    <a:pt x="5786" y="693"/>
                  </a:moveTo>
                  <a:lnTo>
                    <a:pt x="4559" y="1669"/>
                  </a:lnTo>
                  <a:lnTo>
                    <a:pt x="1344" y="1669"/>
                  </a:lnTo>
                  <a:lnTo>
                    <a:pt x="2565" y="693"/>
                  </a:lnTo>
                  <a:close/>
                  <a:moveTo>
                    <a:pt x="2483"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2" y="2361"/>
                    <a:pt x="4803" y="2320"/>
                    <a:pt x="4885" y="2280"/>
                  </a:cubicBezTo>
                  <a:lnTo>
                    <a:pt x="6960" y="611"/>
                  </a:lnTo>
                  <a:cubicBezTo>
                    <a:pt x="7082" y="489"/>
                    <a:pt x="7123" y="367"/>
                    <a:pt x="7082" y="204"/>
                  </a:cubicBezTo>
                  <a:cubicBezTo>
                    <a:pt x="7042"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1771;p35">
              <a:extLst>
                <a:ext uri="{FF2B5EF4-FFF2-40B4-BE49-F238E27FC236}">
                  <a16:creationId xmlns:a16="http://schemas.microsoft.com/office/drawing/2014/main" id="{A4064747-9031-4A6E-B2A2-308822C3E261}"/>
                </a:ext>
              </a:extLst>
            </p:cNvPr>
            <p:cNvSpPr/>
            <p:nvPr/>
          </p:nvSpPr>
          <p:spPr>
            <a:xfrm>
              <a:off x="4340050"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23" y="1751"/>
                  </a:lnTo>
                  <a:cubicBezTo>
                    <a:pt x="41" y="1832"/>
                    <a:pt x="1" y="1995"/>
                    <a:pt x="41" y="2117"/>
                  </a:cubicBezTo>
                  <a:cubicBezTo>
                    <a:pt x="82" y="2280"/>
                    <a:pt x="204" y="2361"/>
                    <a:pt x="367" y="2361"/>
                  </a:cubicBezTo>
                  <a:lnTo>
                    <a:pt x="4640" y="2361"/>
                  </a:lnTo>
                  <a:cubicBezTo>
                    <a:pt x="4722" y="2361"/>
                    <a:pt x="4803" y="2321"/>
                    <a:pt x="4844" y="2280"/>
                  </a:cubicBezTo>
                  <a:lnTo>
                    <a:pt x="6960" y="611"/>
                  </a:lnTo>
                  <a:cubicBezTo>
                    <a:pt x="7082" y="489"/>
                    <a:pt x="7123" y="367"/>
                    <a:pt x="7041" y="204"/>
                  </a:cubicBezTo>
                  <a:cubicBezTo>
                    <a:pt x="7001"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1772;p35">
              <a:extLst>
                <a:ext uri="{FF2B5EF4-FFF2-40B4-BE49-F238E27FC236}">
                  <a16:creationId xmlns:a16="http://schemas.microsoft.com/office/drawing/2014/main" id="{B2B75D12-1C9B-4735-B0C0-61DB33773B12}"/>
                </a:ext>
              </a:extLst>
            </p:cNvPr>
            <p:cNvSpPr/>
            <p:nvPr/>
          </p:nvSpPr>
          <p:spPr>
            <a:xfrm>
              <a:off x="4446875" y="4637475"/>
              <a:ext cx="178075" cy="59050"/>
            </a:xfrm>
            <a:custGeom>
              <a:avLst/>
              <a:gdLst/>
              <a:ahLst/>
              <a:cxnLst/>
              <a:rect l="l" t="t" r="r" b="b"/>
              <a:pathLst>
                <a:path w="7123" h="2362" extrusionOk="0">
                  <a:moveTo>
                    <a:pt x="5821" y="693"/>
                  </a:moveTo>
                  <a:lnTo>
                    <a:pt x="4581" y="1669"/>
                  </a:lnTo>
                  <a:lnTo>
                    <a:pt x="1344" y="1669"/>
                  </a:lnTo>
                  <a:lnTo>
                    <a:pt x="2605" y="693"/>
                  </a:lnTo>
                  <a:close/>
                  <a:moveTo>
                    <a:pt x="2483" y="1"/>
                  </a:moveTo>
                  <a:cubicBezTo>
                    <a:pt x="2402" y="1"/>
                    <a:pt x="2321" y="41"/>
                    <a:pt x="2239" y="82"/>
                  </a:cubicBezTo>
                  <a:lnTo>
                    <a:pt x="164" y="1751"/>
                  </a:lnTo>
                  <a:cubicBezTo>
                    <a:pt x="42" y="1832"/>
                    <a:pt x="1" y="1995"/>
                    <a:pt x="42" y="2117"/>
                  </a:cubicBezTo>
                  <a:cubicBezTo>
                    <a:pt x="123" y="2280"/>
                    <a:pt x="245" y="2361"/>
                    <a:pt x="367" y="2361"/>
                  </a:cubicBezTo>
                  <a:lnTo>
                    <a:pt x="4681" y="2361"/>
                  </a:lnTo>
                  <a:cubicBezTo>
                    <a:pt x="4762" y="2361"/>
                    <a:pt x="4844" y="2321"/>
                    <a:pt x="4885" y="2280"/>
                  </a:cubicBezTo>
                  <a:lnTo>
                    <a:pt x="6960" y="611"/>
                  </a:lnTo>
                  <a:cubicBezTo>
                    <a:pt x="7082" y="489"/>
                    <a:pt x="7123" y="367"/>
                    <a:pt x="7082" y="204"/>
                  </a:cubicBezTo>
                  <a:cubicBezTo>
                    <a:pt x="7041"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1773;p35">
              <a:extLst>
                <a:ext uri="{FF2B5EF4-FFF2-40B4-BE49-F238E27FC236}">
                  <a16:creationId xmlns:a16="http://schemas.microsoft.com/office/drawing/2014/main" id="{E7A4F2F5-395E-41DA-878E-475EEC5D3F9D}"/>
                </a:ext>
              </a:extLst>
            </p:cNvPr>
            <p:cNvSpPr/>
            <p:nvPr/>
          </p:nvSpPr>
          <p:spPr>
            <a:xfrm>
              <a:off x="4232200" y="4637475"/>
              <a:ext cx="178075" cy="59050"/>
            </a:xfrm>
            <a:custGeom>
              <a:avLst/>
              <a:gdLst/>
              <a:ahLst/>
              <a:cxnLst/>
              <a:rect l="l" t="t" r="r" b="b"/>
              <a:pathLst>
                <a:path w="7123" h="2362" extrusionOk="0">
                  <a:moveTo>
                    <a:pt x="5780" y="693"/>
                  </a:moveTo>
                  <a:lnTo>
                    <a:pt x="4540" y="1669"/>
                  </a:lnTo>
                  <a:lnTo>
                    <a:pt x="1344" y="1669"/>
                  </a:lnTo>
                  <a:lnTo>
                    <a:pt x="2565" y="693"/>
                  </a:lnTo>
                  <a:close/>
                  <a:moveTo>
                    <a:pt x="2443" y="1"/>
                  </a:moveTo>
                  <a:cubicBezTo>
                    <a:pt x="2361" y="1"/>
                    <a:pt x="2321" y="41"/>
                    <a:pt x="2239" y="82"/>
                  </a:cubicBezTo>
                  <a:lnTo>
                    <a:pt x="164" y="1751"/>
                  </a:lnTo>
                  <a:cubicBezTo>
                    <a:pt x="41" y="1832"/>
                    <a:pt x="1" y="1995"/>
                    <a:pt x="41" y="2117"/>
                  </a:cubicBezTo>
                  <a:cubicBezTo>
                    <a:pt x="82" y="2280"/>
                    <a:pt x="204" y="2361"/>
                    <a:pt x="367" y="2361"/>
                  </a:cubicBezTo>
                  <a:lnTo>
                    <a:pt x="4681" y="2361"/>
                  </a:lnTo>
                  <a:cubicBezTo>
                    <a:pt x="4722" y="2361"/>
                    <a:pt x="4803" y="2321"/>
                    <a:pt x="4884" y="2280"/>
                  </a:cubicBezTo>
                  <a:lnTo>
                    <a:pt x="6960" y="611"/>
                  </a:lnTo>
                  <a:cubicBezTo>
                    <a:pt x="7082" y="489"/>
                    <a:pt x="7123" y="367"/>
                    <a:pt x="7082" y="204"/>
                  </a:cubicBezTo>
                  <a:cubicBezTo>
                    <a:pt x="7041"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1774;p35">
              <a:extLst>
                <a:ext uri="{FF2B5EF4-FFF2-40B4-BE49-F238E27FC236}">
                  <a16:creationId xmlns:a16="http://schemas.microsoft.com/office/drawing/2014/main" id="{ECDC07C6-771A-4EA3-B8A4-BFD3E144499F}"/>
                </a:ext>
              </a:extLst>
            </p:cNvPr>
            <p:cNvSpPr/>
            <p:nvPr/>
          </p:nvSpPr>
          <p:spPr>
            <a:xfrm>
              <a:off x="4554725"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64" y="1751"/>
                  </a:lnTo>
                  <a:cubicBezTo>
                    <a:pt x="41" y="1832"/>
                    <a:pt x="1" y="1995"/>
                    <a:pt x="41" y="2117"/>
                  </a:cubicBezTo>
                  <a:cubicBezTo>
                    <a:pt x="82" y="2280"/>
                    <a:pt x="204" y="2361"/>
                    <a:pt x="367" y="2361"/>
                  </a:cubicBezTo>
                  <a:lnTo>
                    <a:pt x="4640" y="2361"/>
                  </a:lnTo>
                  <a:cubicBezTo>
                    <a:pt x="4722" y="2361"/>
                    <a:pt x="4803" y="2321"/>
                    <a:pt x="4884" y="2280"/>
                  </a:cubicBezTo>
                  <a:lnTo>
                    <a:pt x="6960" y="611"/>
                  </a:lnTo>
                  <a:cubicBezTo>
                    <a:pt x="7082" y="489"/>
                    <a:pt x="7123" y="367"/>
                    <a:pt x="7082" y="204"/>
                  </a:cubicBezTo>
                  <a:cubicBezTo>
                    <a:pt x="7041" y="82"/>
                    <a:pt x="687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1775;p35">
              <a:extLst>
                <a:ext uri="{FF2B5EF4-FFF2-40B4-BE49-F238E27FC236}">
                  <a16:creationId xmlns:a16="http://schemas.microsoft.com/office/drawing/2014/main" id="{62C5E6CF-B954-4A09-8185-B73BF5742884}"/>
                </a:ext>
              </a:extLst>
            </p:cNvPr>
            <p:cNvSpPr/>
            <p:nvPr/>
          </p:nvSpPr>
          <p:spPr>
            <a:xfrm>
              <a:off x="4769400" y="4637475"/>
              <a:ext cx="178075" cy="59050"/>
            </a:xfrm>
            <a:custGeom>
              <a:avLst/>
              <a:gdLst/>
              <a:ahLst/>
              <a:cxnLst/>
              <a:rect l="l" t="t" r="r" b="b"/>
              <a:pathLst>
                <a:path w="7123" h="2362" extrusionOk="0">
                  <a:moveTo>
                    <a:pt x="5780" y="693"/>
                  </a:moveTo>
                  <a:lnTo>
                    <a:pt x="4540" y="1669"/>
                  </a:lnTo>
                  <a:lnTo>
                    <a:pt x="1344" y="1669"/>
                  </a:lnTo>
                  <a:lnTo>
                    <a:pt x="2565" y="693"/>
                  </a:lnTo>
                  <a:close/>
                  <a:moveTo>
                    <a:pt x="2443"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2" y="2361"/>
                    <a:pt x="4803" y="2321"/>
                    <a:pt x="4884" y="2280"/>
                  </a:cubicBezTo>
                  <a:lnTo>
                    <a:pt x="6960" y="611"/>
                  </a:lnTo>
                  <a:cubicBezTo>
                    <a:pt x="7082" y="489"/>
                    <a:pt x="7123" y="367"/>
                    <a:pt x="7082" y="204"/>
                  </a:cubicBezTo>
                  <a:cubicBezTo>
                    <a:pt x="7041"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1776;p35">
              <a:extLst>
                <a:ext uri="{FF2B5EF4-FFF2-40B4-BE49-F238E27FC236}">
                  <a16:creationId xmlns:a16="http://schemas.microsoft.com/office/drawing/2014/main" id="{9E8A577A-D8D2-444A-8A1A-6241F9D5AE7B}"/>
                </a:ext>
              </a:extLst>
            </p:cNvPr>
            <p:cNvSpPr/>
            <p:nvPr/>
          </p:nvSpPr>
          <p:spPr>
            <a:xfrm>
              <a:off x="4661550" y="4637475"/>
              <a:ext cx="178075" cy="59050"/>
            </a:xfrm>
            <a:custGeom>
              <a:avLst/>
              <a:gdLst/>
              <a:ahLst/>
              <a:cxnLst/>
              <a:rect l="l" t="t" r="r" b="b"/>
              <a:pathLst>
                <a:path w="7123" h="2362" extrusionOk="0">
                  <a:moveTo>
                    <a:pt x="5821" y="693"/>
                  </a:moveTo>
                  <a:lnTo>
                    <a:pt x="4581" y="1669"/>
                  </a:lnTo>
                  <a:lnTo>
                    <a:pt x="1344" y="1669"/>
                  </a:lnTo>
                  <a:lnTo>
                    <a:pt x="2606" y="693"/>
                  </a:lnTo>
                  <a:close/>
                  <a:moveTo>
                    <a:pt x="2483" y="1"/>
                  </a:moveTo>
                  <a:cubicBezTo>
                    <a:pt x="2402" y="1"/>
                    <a:pt x="2321" y="41"/>
                    <a:pt x="2280" y="82"/>
                  </a:cubicBezTo>
                  <a:lnTo>
                    <a:pt x="164" y="1751"/>
                  </a:lnTo>
                  <a:cubicBezTo>
                    <a:pt x="42" y="1832"/>
                    <a:pt x="1" y="1995"/>
                    <a:pt x="82" y="2117"/>
                  </a:cubicBezTo>
                  <a:cubicBezTo>
                    <a:pt x="123" y="2280"/>
                    <a:pt x="245" y="2361"/>
                    <a:pt x="367" y="2361"/>
                  </a:cubicBezTo>
                  <a:lnTo>
                    <a:pt x="4681" y="2361"/>
                  </a:lnTo>
                  <a:cubicBezTo>
                    <a:pt x="4763" y="2361"/>
                    <a:pt x="4844" y="2321"/>
                    <a:pt x="4885" y="2280"/>
                  </a:cubicBezTo>
                  <a:lnTo>
                    <a:pt x="7001"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1777;p35">
              <a:extLst>
                <a:ext uri="{FF2B5EF4-FFF2-40B4-BE49-F238E27FC236}">
                  <a16:creationId xmlns:a16="http://schemas.microsoft.com/office/drawing/2014/main" id="{285C2E1A-ADA5-4384-A4CA-8B67C372FC18}"/>
                </a:ext>
              </a:extLst>
            </p:cNvPr>
            <p:cNvSpPr/>
            <p:nvPr/>
          </p:nvSpPr>
          <p:spPr>
            <a:xfrm>
              <a:off x="4124350" y="4637475"/>
              <a:ext cx="178075" cy="59050"/>
            </a:xfrm>
            <a:custGeom>
              <a:avLst/>
              <a:gdLst/>
              <a:ahLst/>
              <a:cxnLst/>
              <a:rect l="l" t="t" r="r" b="b"/>
              <a:pathLst>
                <a:path w="7123" h="2362" extrusionOk="0">
                  <a:moveTo>
                    <a:pt x="5821" y="693"/>
                  </a:moveTo>
                  <a:lnTo>
                    <a:pt x="4581" y="1669"/>
                  </a:lnTo>
                  <a:lnTo>
                    <a:pt x="1344" y="1669"/>
                  </a:lnTo>
                  <a:lnTo>
                    <a:pt x="2606" y="693"/>
                  </a:lnTo>
                  <a:close/>
                  <a:moveTo>
                    <a:pt x="2483" y="1"/>
                  </a:moveTo>
                  <a:cubicBezTo>
                    <a:pt x="2402" y="1"/>
                    <a:pt x="2321" y="41"/>
                    <a:pt x="2280" y="82"/>
                  </a:cubicBezTo>
                  <a:lnTo>
                    <a:pt x="164" y="1751"/>
                  </a:lnTo>
                  <a:cubicBezTo>
                    <a:pt x="42" y="1832"/>
                    <a:pt x="1" y="1995"/>
                    <a:pt x="82" y="2117"/>
                  </a:cubicBezTo>
                  <a:cubicBezTo>
                    <a:pt x="123" y="2280"/>
                    <a:pt x="245" y="2361"/>
                    <a:pt x="367" y="2361"/>
                  </a:cubicBezTo>
                  <a:lnTo>
                    <a:pt x="4681" y="2361"/>
                  </a:lnTo>
                  <a:cubicBezTo>
                    <a:pt x="4762" y="2361"/>
                    <a:pt x="4844" y="2321"/>
                    <a:pt x="4885" y="2280"/>
                  </a:cubicBezTo>
                  <a:lnTo>
                    <a:pt x="7001" y="611"/>
                  </a:lnTo>
                  <a:cubicBezTo>
                    <a:pt x="7082" y="489"/>
                    <a:pt x="7123" y="367"/>
                    <a:pt x="7082" y="204"/>
                  </a:cubicBezTo>
                  <a:cubicBezTo>
                    <a:pt x="7041"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1778;p35">
              <a:extLst>
                <a:ext uri="{FF2B5EF4-FFF2-40B4-BE49-F238E27FC236}">
                  <a16:creationId xmlns:a16="http://schemas.microsoft.com/office/drawing/2014/main" id="{020E365A-6855-4F37-9F8B-78023F7F6252}"/>
                </a:ext>
              </a:extLst>
            </p:cNvPr>
            <p:cNvSpPr/>
            <p:nvPr/>
          </p:nvSpPr>
          <p:spPr>
            <a:xfrm>
              <a:off x="3538325" y="4763650"/>
              <a:ext cx="178075" cy="60050"/>
            </a:xfrm>
            <a:custGeom>
              <a:avLst/>
              <a:gdLst/>
              <a:ahLst/>
              <a:cxnLst/>
              <a:rect l="l" t="t" r="r" b="b"/>
              <a:pathLst>
                <a:path w="7123" h="2402" extrusionOk="0">
                  <a:moveTo>
                    <a:pt x="5764" y="692"/>
                  </a:moveTo>
                  <a:lnTo>
                    <a:pt x="4518"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1"/>
                    <a:pt x="367" y="2401"/>
                  </a:cubicBezTo>
                  <a:lnTo>
                    <a:pt x="4640" y="2401"/>
                  </a:lnTo>
                  <a:cubicBezTo>
                    <a:pt x="4721" y="2401"/>
                    <a:pt x="4803" y="2361"/>
                    <a:pt x="4884" y="2320"/>
                  </a:cubicBezTo>
                  <a:lnTo>
                    <a:pt x="6960" y="611"/>
                  </a:lnTo>
                  <a:cubicBezTo>
                    <a:pt x="7082" y="529"/>
                    <a:pt x="7122" y="367"/>
                    <a:pt x="7082" y="244"/>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1779;p35">
              <a:extLst>
                <a:ext uri="{FF2B5EF4-FFF2-40B4-BE49-F238E27FC236}">
                  <a16:creationId xmlns:a16="http://schemas.microsoft.com/office/drawing/2014/main" id="{E91DE642-168A-4F71-866A-57888A89E02F}"/>
                </a:ext>
              </a:extLst>
            </p:cNvPr>
            <p:cNvSpPr/>
            <p:nvPr/>
          </p:nvSpPr>
          <p:spPr>
            <a:xfrm>
              <a:off x="3642100" y="4679200"/>
              <a:ext cx="179100" cy="60050"/>
            </a:xfrm>
            <a:custGeom>
              <a:avLst/>
              <a:gdLst/>
              <a:ahLst/>
              <a:cxnLst/>
              <a:rect l="l" t="t" r="r" b="b"/>
              <a:pathLst>
                <a:path w="7164" h="2402" extrusionOk="0">
                  <a:moveTo>
                    <a:pt x="5805" y="692"/>
                  </a:moveTo>
                  <a:lnTo>
                    <a:pt x="4559" y="1710"/>
                  </a:lnTo>
                  <a:lnTo>
                    <a:pt x="1343" y="1710"/>
                  </a:lnTo>
                  <a:lnTo>
                    <a:pt x="2605" y="692"/>
                  </a:lnTo>
                  <a:close/>
                  <a:moveTo>
                    <a:pt x="2483" y="0"/>
                  </a:moveTo>
                  <a:cubicBezTo>
                    <a:pt x="2402" y="0"/>
                    <a:pt x="2320" y="41"/>
                    <a:pt x="2280" y="82"/>
                  </a:cubicBezTo>
                  <a:lnTo>
                    <a:pt x="163" y="1791"/>
                  </a:lnTo>
                  <a:cubicBezTo>
                    <a:pt x="82" y="1872"/>
                    <a:pt x="0" y="2035"/>
                    <a:pt x="82" y="2157"/>
                  </a:cubicBezTo>
                  <a:cubicBezTo>
                    <a:pt x="123" y="2279"/>
                    <a:pt x="245" y="2402"/>
                    <a:pt x="407" y="2402"/>
                  </a:cubicBezTo>
                  <a:lnTo>
                    <a:pt x="4681" y="2402"/>
                  </a:lnTo>
                  <a:cubicBezTo>
                    <a:pt x="4762" y="2402"/>
                    <a:pt x="4843" y="2361"/>
                    <a:pt x="4884" y="2320"/>
                  </a:cubicBezTo>
                  <a:lnTo>
                    <a:pt x="7000" y="611"/>
                  </a:lnTo>
                  <a:cubicBezTo>
                    <a:pt x="7082" y="529"/>
                    <a:pt x="7163" y="367"/>
                    <a:pt x="7082" y="245"/>
                  </a:cubicBezTo>
                  <a:cubicBezTo>
                    <a:pt x="7041" y="122"/>
                    <a:pt x="6919" y="0"/>
                    <a:pt x="6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1780;p35">
              <a:extLst>
                <a:ext uri="{FF2B5EF4-FFF2-40B4-BE49-F238E27FC236}">
                  <a16:creationId xmlns:a16="http://schemas.microsoft.com/office/drawing/2014/main" id="{F5487275-9F15-4155-90C5-DEC82B9A9C69}"/>
                </a:ext>
              </a:extLst>
            </p:cNvPr>
            <p:cNvSpPr/>
            <p:nvPr/>
          </p:nvSpPr>
          <p:spPr>
            <a:xfrm>
              <a:off x="4877250"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23" y="1751"/>
                  </a:lnTo>
                  <a:cubicBezTo>
                    <a:pt x="41" y="1832"/>
                    <a:pt x="1" y="1995"/>
                    <a:pt x="41" y="2117"/>
                  </a:cubicBezTo>
                  <a:cubicBezTo>
                    <a:pt x="82" y="2280"/>
                    <a:pt x="204" y="2361"/>
                    <a:pt x="367" y="2361"/>
                  </a:cubicBezTo>
                  <a:lnTo>
                    <a:pt x="4640" y="2361"/>
                  </a:lnTo>
                  <a:cubicBezTo>
                    <a:pt x="4722" y="2361"/>
                    <a:pt x="4803" y="2321"/>
                    <a:pt x="4844" y="2280"/>
                  </a:cubicBezTo>
                  <a:lnTo>
                    <a:pt x="6960" y="611"/>
                  </a:lnTo>
                  <a:cubicBezTo>
                    <a:pt x="7082" y="489"/>
                    <a:pt x="7123" y="367"/>
                    <a:pt x="7082" y="204"/>
                  </a:cubicBezTo>
                  <a:cubicBezTo>
                    <a:pt x="7001" y="82"/>
                    <a:pt x="687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1781;p35">
              <a:extLst>
                <a:ext uri="{FF2B5EF4-FFF2-40B4-BE49-F238E27FC236}">
                  <a16:creationId xmlns:a16="http://schemas.microsoft.com/office/drawing/2014/main" id="{E8C56362-5E60-4F11-B6A1-037DFA246794}"/>
                </a:ext>
              </a:extLst>
            </p:cNvPr>
            <p:cNvSpPr/>
            <p:nvPr/>
          </p:nvSpPr>
          <p:spPr>
            <a:xfrm>
              <a:off x="3485425"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38"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1782;p35">
              <a:extLst>
                <a:ext uri="{FF2B5EF4-FFF2-40B4-BE49-F238E27FC236}">
                  <a16:creationId xmlns:a16="http://schemas.microsoft.com/office/drawing/2014/main" id="{9B2E9A70-3369-4DD1-B20C-656FF17DBD72}"/>
                </a:ext>
              </a:extLst>
            </p:cNvPr>
            <p:cNvSpPr/>
            <p:nvPr/>
          </p:nvSpPr>
          <p:spPr>
            <a:xfrm>
              <a:off x="3695000" y="4637475"/>
              <a:ext cx="178075" cy="59050"/>
            </a:xfrm>
            <a:custGeom>
              <a:avLst/>
              <a:gdLst/>
              <a:ahLst/>
              <a:cxnLst/>
              <a:rect l="l" t="t" r="r" b="b"/>
              <a:pathLst>
                <a:path w="7123" h="2362" extrusionOk="0">
                  <a:moveTo>
                    <a:pt x="5786" y="693"/>
                  </a:moveTo>
                  <a:lnTo>
                    <a:pt x="4559" y="1669"/>
                  </a:lnTo>
                  <a:lnTo>
                    <a:pt x="1303" y="1669"/>
                  </a:lnTo>
                  <a:lnTo>
                    <a:pt x="2565" y="693"/>
                  </a:lnTo>
                  <a:close/>
                  <a:moveTo>
                    <a:pt x="2443" y="1"/>
                  </a:moveTo>
                  <a:cubicBezTo>
                    <a:pt x="2361" y="1"/>
                    <a:pt x="2320" y="41"/>
                    <a:pt x="2239" y="82"/>
                  </a:cubicBezTo>
                  <a:lnTo>
                    <a:pt x="164" y="1751"/>
                  </a:lnTo>
                  <a:cubicBezTo>
                    <a:pt x="41" y="1832"/>
                    <a:pt x="1" y="1995"/>
                    <a:pt x="41" y="2117"/>
                  </a:cubicBezTo>
                  <a:cubicBezTo>
                    <a:pt x="82" y="2280"/>
                    <a:pt x="204" y="2361"/>
                    <a:pt x="367" y="2361"/>
                  </a:cubicBezTo>
                  <a:lnTo>
                    <a:pt x="4681" y="2361"/>
                  </a:lnTo>
                  <a:cubicBezTo>
                    <a:pt x="4722" y="2361"/>
                    <a:pt x="4803" y="2321"/>
                    <a:pt x="4884" y="2280"/>
                  </a:cubicBezTo>
                  <a:lnTo>
                    <a:pt x="6960" y="611"/>
                  </a:lnTo>
                  <a:cubicBezTo>
                    <a:pt x="7082" y="489"/>
                    <a:pt x="7123" y="367"/>
                    <a:pt x="7082" y="204"/>
                  </a:cubicBezTo>
                  <a:cubicBezTo>
                    <a:pt x="7041" y="82"/>
                    <a:pt x="687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1783;p35">
              <a:extLst>
                <a:ext uri="{FF2B5EF4-FFF2-40B4-BE49-F238E27FC236}">
                  <a16:creationId xmlns:a16="http://schemas.microsoft.com/office/drawing/2014/main" id="{59E99218-9FB8-428D-814C-40E1C59D0705}"/>
                </a:ext>
              </a:extLst>
            </p:cNvPr>
            <p:cNvSpPr/>
            <p:nvPr/>
          </p:nvSpPr>
          <p:spPr>
            <a:xfrm>
              <a:off x="3909675" y="4637475"/>
              <a:ext cx="178075" cy="59050"/>
            </a:xfrm>
            <a:custGeom>
              <a:avLst/>
              <a:gdLst/>
              <a:ahLst/>
              <a:cxnLst/>
              <a:rect l="l" t="t" r="r" b="b"/>
              <a:pathLst>
                <a:path w="7123" h="2362" extrusionOk="0">
                  <a:moveTo>
                    <a:pt x="5821" y="693"/>
                  </a:moveTo>
                  <a:lnTo>
                    <a:pt x="4581" y="1669"/>
                  </a:lnTo>
                  <a:lnTo>
                    <a:pt x="1344" y="1669"/>
                  </a:lnTo>
                  <a:lnTo>
                    <a:pt x="2565" y="693"/>
                  </a:lnTo>
                  <a:close/>
                  <a:moveTo>
                    <a:pt x="2483"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2" y="2361"/>
                    <a:pt x="4844" y="2321"/>
                    <a:pt x="4884" y="2280"/>
                  </a:cubicBezTo>
                  <a:lnTo>
                    <a:pt x="6960" y="611"/>
                  </a:lnTo>
                  <a:cubicBezTo>
                    <a:pt x="7082" y="489"/>
                    <a:pt x="7123" y="367"/>
                    <a:pt x="7082" y="204"/>
                  </a:cubicBezTo>
                  <a:cubicBezTo>
                    <a:pt x="7041"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1784;p35">
              <a:extLst>
                <a:ext uri="{FF2B5EF4-FFF2-40B4-BE49-F238E27FC236}">
                  <a16:creationId xmlns:a16="http://schemas.microsoft.com/office/drawing/2014/main" id="{35D8C91C-9D49-4943-94B5-39258286DAAB}"/>
                </a:ext>
              </a:extLst>
            </p:cNvPr>
            <p:cNvSpPr/>
            <p:nvPr/>
          </p:nvSpPr>
          <p:spPr>
            <a:xfrm>
              <a:off x="3801825" y="4637475"/>
              <a:ext cx="179100" cy="59050"/>
            </a:xfrm>
            <a:custGeom>
              <a:avLst/>
              <a:gdLst/>
              <a:ahLst/>
              <a:cxnLst/>
              <a:rect l="l" t="t" r="r" b="b"/>
              <a:pathLst>
                <a:path w="7164" h="2362" extrusionOk="0">
                  <a:moveTo>
                    <a:pt x="5821" y="693"/>
                  </a:moveTo>
                  <a:lnTo>
                    <a:pt x="4581" y="1669"/>
                  </a:lnTo>
                  <a:lnTo>
                    <a:pt x="1344" y="1669"/>
                  </a:lnTo>
                  <a:lnTo>
                    <a:pt x="2606" y="693"/>
                  </a:lnTo>
                  <a:close/>
                  <a:moveTo>
                    <a:pt x="2483" y="1"/>
                  </a:moveTo>
                  <a:cubicBezTo>
                    <a:pt x="2402" y="1"/>
                    <a:pt x="2321" y="41"/>
                    <a:pt x="2280" y="82"/>
                  </a:cubicBezTo>
                  <a:lnTo>
                    <a:pt x="164" y="1751"/>
                  </a:lnTo>
                  <a:cubicBezTo>
                    <a:pt x="82" y="1832"/>
                    <a:pt x="1" y="1995"/>
                    <a:pt x="82" y="2117"/>
                  </a:cubicBezTo>
                  <a:cubicBezTo>
                    <a:pt x="123" y="2280"/>
                    <a:pt x="245" y="2361"/>
                    <a:pt x="408" y="2361"/>
                  </a:cubicBezTo>
                  <a:lnTo>
                    <a:pt x="4681" y="2361"/>
                  </a:lnTo>
                  <a:cubicBezTo>
                    <a:pt x="4762" y="2361"/>
                    <a:pt x="4844" y="2321"/>
                    <a:pt x="4885" y="2280"/>
                  </a:cubicBezTo>
                  <a:lnTo>
                    <a:pt x="7001" y="611"/>
                  </a:lnTo>
                  <a:cubicBezTo>
                    <a:pt x="7123" y="489"/>
                    <a:pt x="7164" y="367"/>
                    <a:pt x="7082" y="204"/>
                  </a:cubicBezTo>
                  <a:cubicBezTo>
                    <a:pt x="7042" y="82"/>
                    <a:pt x="6919" y="1"/>
                    <a:pt x="67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1785;p35">
              <a:extLst>
                <a:ext uri="{FF2B5EF4-FFF2-40B4-BE49-F238E27FC236}">
                  <a16:creationId xmlns:a16="http://schemas.microsoft.com/office/drawing/2014/main" id="{2CC97F8A-9AA5-44D3-BF11-7332FFBB0AF9}"/>
                </a:ext>
              </a:extLst>
            </p:cNvPr>
            <p:cNvSpPr/>
            <p:nvPr/>
          </p:nvSpPr>
          <p:spPr>
            <a:xfrm>
              <a:off x="4017525"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63" y="1751"/>
                  </a:lnTo>
                  <a:cubicBezTo>
                    <a:pt x="41" y="1832"/>
                    <a:pt x="1" y="1995"/>
                    <a:pt x="41" y="2117"/>
                  </a:cubicBezTo>
                  <a:cubicBezTo>
                    <a:pt x="82" y="2280"/>
                    <a:pt x="204" y="2361"/>
                    <a:pt x="367" y="2361"/>
                  </a:cubicBezTo>
                  <a:lnTo>
                    <a:pt x="4640" y="2361"/>
                  </a:lnTo>
                  <a:cubicBezTo>
                    <a:pt x="4722" y="2361"/>
                    <a:pt x="4803" y="2321"/>
                    <a:pt x="4884" y="2280"/>
                  </a:cubicBezTo>
                  <a:lnTo>
                    <a:pt x="6960" y="611"/>
                  </a:lnTo>
                  <a:cubicBezTo>
                    <a:pt x="7082" y="489"/>
                    <a:pt x="7123" y="367"/>
                    <a:pt x="7082" y="204"/>
                  </a:cubicBezTo>
                  <a:cubicBezTo>
                    <a:pt x="7001" y="82"/>
                    <a:pt x="687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1786;p35">
              <a:extLst>
                <a:ext uri="{FF2B5EF4-FFF2-40B4-BE49-F238E27FC236}">
                  <a16:creationId xmlns:a16="http://schemas.microsoft.com/office/drawing/2014/main" id="{E9A7D24E-AFBC-4B63-AB6B-6CA961E3A186}"/>
                </a:ext>
              </a:extLst>
            </p:cNvPr>
            <p:cNvSpPr/>
            <p:nvPr/>
          </p:nvSpPr>
          <p:spPr>
            <a:xfrm>
              <a:off x="4791800" y="4478775"/>
              <a:ext cx="657275" cy="73275"/>
            </a:xfrm>
            <a:custGeom>
              <a:avLst/>
              <a:gdLst/>
              <a:ahLst/>
              <a:cxnLst/>
              <a:rect l="l" t="t" r="r" b="b"/>
              <a:pathLst>
                <a:path w="26291" h="2931" extrusionOk="0">
                  <a:moveTo>
                    <a:pt x="5087" y="0"/>
                  </a:moveTo>
                  <a:lnTo>
                    <a:pt x="4925" y="41"/>
                  </a:lnTo>
                  <a:lnTo>
                    <a:pt x="326" y="2238"/>
                  </a:lnTo>
                  <a:cubicBezTo>
                    <a:pt x="0" y="2401"/>
                    <a:pt x="122" y="2930"/>
                    <a:pt x="489" y="2930"/>
                  </a:cubicBezTo>
                  <a:lnTo>
                    <a:pt x="22913" y="2930"/>
                  </a:lnTo>
                  <a:cubicBezTo>
                    <a:pt x="22994" y="2930"/>
                    <a:pt x="23075" y="2890"/>
                    <a:pt x="23116" y="2849"/>
                  </a:cubicBezTo>
                  <a:lnTo>
                    <a:pt x="26006" y="651"/>
                  </a:lnTo>
                  <a:cubicBezTo>
                    <a:pt x="26290" y="448"/>
                    <a:pt x="26128" y="0"/>
                    <a:pt x="258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1787;p35">
              <a:extLst>
                <a:ext uri="{FF2B5EF4-FFF2-40B4-BE49-F238E27FC236}">
                  <a16:creationId xmlns:a16="http://schemas.microsoft.com/office/drawing/2014/main" id="{6ED93559-6C92-42FC-BC63-B1194EEC2C1A}"/>
                </a:ext>
              </a:extLst>
            </p:cNvPr>
            <p:cNvSpPr/>
            <p:nvPr/>
          </p:nvSpPr>
          <p:spPr>
            <a:xfrm>
              <a:off x="4786700" y="4470625"/>
              <a:ext cx="667450" cy="89550"/>
            </a:xfrm>
            <a:custGeom>
              <a:avLst/>
              <a:gdLst/>
              <a:ahLst/>
              <a:cxnLst/>
              <a:rect l="l" t="t" r="r" b="b"/>
              <a:pathLst>
                <a:path w="26698" h="3582" extrusionOk="0">
                  <a:moveTo>
                    <a:pt x="26006" y="652"/>
                  </a:moveTo>
                  <a:lnTo>
                    <a:pt x="26047" y="692"/>
                  </a:lnTo>
                  <a:lnTo>
                    <a:pt x="26006" y="692"/>
                  </a:lnTo>
                  <a:lnTo>
                    <a:pt x="23117" y="2931"/>
                  </a:lnTo>
                  <a:lnTo>
                    <a:pt x="693" y="2931"/>
                  </a:lnTo>
                  <a:lnTo>
                    <a:pt x="652" y="2890"/>
                  </a:lnTo>
                  <a:lnTo>
                    <a:pt x="693" y="2890"/>
                  </a:lnTo>
                  <a:lnTo>
                    <a:pt x="5251" y="692"/>
                  </a:lnTo>
                  <a:lnTo>
                    <a:pt x="5332" y="652"/>
                  </a:lnTo>
                  <a:close/>
                  <a:moveTo>
                    <a:pt x="5210" y="0"/>
                  </a:moveTo>
                  <a:lnTo>
                    <a:pt x="5047" y="41"/>
                  </a:lnTo>
                  <a:lnTo>
                    <a:pt x="5006" y="41"/>
                  </a:lnTo>
                  <a:lnTo>
                    <a:pt x="367" y="2279"/>
                  </a:lnTo>
                  <a:cubicBezTo>
                    <a:pt x="123" y="2402"/>
                    <a:pt x="1" y="2646"/>
                    <a:pt x="1" y="2890"/>
                  </a:cubicBezTo>
                  <a:cubicBezTo>
                    <a:pt x="1" y="3053"/>
                    <a:pt x="41" y="3256"/>
                    <a:pt x="163" y="3378"/>
                  </a:cubicBezTo>
                  <a:cubicBezTo>
                    <a:pt x="286" y="3500"/>
                    <a:pt x="489" y="3582"/>
                    <a:pt x="693" y="3582"/>
                  </a:cubicBezTo>
                  <a:lnTo>
                    <a:pt x="23117" y="3582"/>
                  </a:lnTo>
                  <a:cubicBezTo>
                    <a:pt x="23279" y="3582"/>
                    <a:pt x="23442" y="3541"/>
                    <a:pt x="23524" y="3460"/>
                  </a:cubicBezTo>
                  <a:lnTo>
                    <a:pt x="23564" y="3460"/>
                  </a:lnTo>
                  <a:lnTo>
                    <a:pt x="26454" y="1221"/>
                  </a:lnTo>
                  <a:cubicBezTo>
                    <a:pt x="26617" y="1099"/>
                    <a:pt x="26698" y="896"/>
                    <a:pt x="26698" y="692"/>
                  </a:cubicBezTo>
                  <a:cubicBezTo>
                    <a:pt x="26698" y="489"/>
                    <a:pt x="26657" y="326"/>
                    <a:pt x="26535" y="204"/>
                  </a:cubicBezTo>
                  <a:cubicBezTo>
                    <a:pt x="26413" y="82"/>
                    <a:pt x="26210" y="0"/>
                    <a:pt x="260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1788;p35">
              <a:extLst>
                <a:ext uri="{FF2B5EF4-FFF2-40B4-BE49-F238E27FC236}">
                  <a16:creationId xmlns:a16="http://schemas.microsoft.com/office/drawing/2014/main" id="{013D57C8-0E71-413A-BBE1-485C4827D407}"/>
                </a:ext>
              </a:extLst>
            </p:cNvPr>
            <p:cNvSpPr/>
            <p:nvPr/>
          </p:nvSpPr>
          <p:spPr>
            <a:xfrm>
              <a:off x="5097025" y="4128775"/>
              <a:ext cx="102775" cy="392750"/>
            </a:xfrm>
            <a:custGeom>
              <a:avLst/>
              <a:gdLst/>
              <a:ahLst/>
              <a:cxnLst/>
              <a:rect l="l" t="t" r="r" b="b"/>
              <a:pathLst>
                <a:path w="4111" h="15710" extrusionOk="0">
                  <a:moveTo>
                    <a:pt x="0" y="0"/>
                  </a:moveTo>
                  <a:lnTo>
                    <a:pt x="0" y="15709"/>
                  </a:lnTo>
                  <a:lnTo>
                    <a:pt x="4111" y="15709"/>
                  </a:lnTo>
                  <a:lnTo>
                    <a:pt x="41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1789;p35">
              <a:extLst>
                <a:ext uri="{FF2B5EF4-FFF2-40B4-BE49-F238E27FC236}">
                  <a16:creationId xmlns:a16="http://schemas.microsoft.com/office/drawing/2014/main" id="{0176C7CE-7A01-4E1B-8FD5-23DFEB257E5A}"/>
                </a:ext>
              </a:extLst>
            </p:cNvPr>
            <p:cNvSpPr/>
            <p:nvPr/>
          </p:nvSpPr>
          <p:spPr>
            <a:xfrm>
              <a:off x="5088875" y="4119600"/>
              <a:ext cx="120075" cy="410050"/>
            </a:xfrm>
            <a:custGeom>
              <a:avLst/>
              <a:gdLst/>
              <a:ahLst/>
              <a:cxnLst/>
              <a:rect l="l" t="t" r="r" b="b"/>
              <a:pathLst>
                <a:path w="4803" h="16402" extrusionOk="0">
                  <a:moveTo>
                    <a:pt x="4111" y="693"/>
                  </a:moveTo>
                  <a:lnTo>
                    <a:pt x="4111" y="15751"/>
                  </a:lnTo>
                  <a:lnTo>
                    <a:pt x="652" y="15751"/>
                  </a:lnTo>
                  <a:lnTo>
                    <a:pt x="652" y="693"/>
                  </a:lnTo>
                  <a:close/>
                  <a:moveTo>
                    <a:pt x="326" y="1"/>
                  </a:moveTo>
                  <a:cubicBezTo>
                    <a:pt x="245" y="1"/>
                    <a:pt x="164" y="42"/>
                    <a:pt x="82" y="123"/>
                  </a:cubicBezTo>
                  <a:cubicBezTo>
                    <a:pt x="41" y="164"/>
                    <a:pt x="1" y="286"/>
                    <a:pt x="1" y="367"/>
                  </a:cubicBezTo>
                  <a:lnTo>
                    <a:pt x="1" y="16076"/>
                  </a:lnTo>
                  <a:cubicBezTo>
                    <a:pt x="1" y="16158"/>
                    <a:pt x="41" y="16239"/>
                    <a:pt x="82" y="16320"/>
                  </a:cubicBezTo>
                  <a:cubicBezTo>
                    <a:pt x="164" y="16361"/>
                    <a:pt x="245" y="16402"/>
                    <a:pt x="326" y="16402"/>
                  </a:cubicBezTo>
                  <a:lnTo>
                    <a:pt x="4437" y="16402"/>
                  </a:lnTo>
                  <a:cubicBezTo>
                    <a:pt x="4559" y="16402"/>
                    <a:pt x="4640" y="16361"/>
                    <a:pt x="4681" y="16320"/>
                  </a:cubicBezTo>
                  <a:cubicBezTo>
                    <a:pt x="4762" y="16239"/>
                    <a:pt x="4803" y="16158"/>
                    <a:pt x="4803" y="16076"/>
                  </a:cubicBezTo>
                  <a:lnTo>
                    <a:pt x="4803" y="367"/>
                  </a:lnTo>
                  <a:cubicBezTo>
                    <a:pt x="4803" y="286"/>
                    <a:pt x="4762" y="164"/>
                    <a:pt x="4681" y="123"/>
                  </a:cubicBezTo>
                  <a:cubicBezTo>
                    <a:pt x="4640" y="42"/>
                    <a:pt x="4559" y="1"/>
                    <a:pt x="44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1790;p35">
              <a:extLst>
                <a:ext uri="{FF2B5EF4-FFF2-40B4-BE49-F238E27FC236}">
                  <a16:creationId xmlns:a16="http://schemas.microsoft.com/office/drawing/2014/main" id="{FEB2666D-169B-486E-8D27-29C09FDA56C3}"/>
                </a:ext>
              </a:extLst>
            </p:cNvPr>
            <p:cNvSpPr/>
            <p:nvPr/>
          </p:nvSpPr>
          <p:spPr>
            <a:xfrm>
              <a:off x="5080750" y="4128775"/>
              <a:ext cx="135325" cy="284900"/>
            </a:xfrm>
            <a:custGeom>
              <a:avLst/>
              <a:gdLst/>
              <a:ahLst/>
              <a:cxnLst/>
              <a:rect l="l" t="t" r="r" b="b"/>
              <a:pathLst>
                <a:path w="5413" h="11396" extrusionOk="0">
                  <a:moveTo>
                    <a:pt x="0" y="0"/>
                  </a:moveTo>
                  <a:lnTo>
                    <a:pt x="0" y="11395"/>
                  </a:lnTo>
                  <a:lnTo>
                    <a:pt x="5413" y="11395"/>
                  </a:lnTo>
                  <a:lnTo>
                    <a:pt x="541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1791;p35">
              <a:extLst>
                <a:ext uri="{FF2B5EF4-FFF2-40B4-BE49-F238E27FC236}">
                  <a16:creationId xmlns:a16="http://schemas.microsoft.com/office/drawing/2014/main" id="{40293E85-467C-41AE-8F17-88E08EAAEADD}"/>
                </a:ext>
              </a:extLst>
            </p:cNvPr>
            <p:cNvSpPr/>
            <p:nvPr/>
          </p:nvSpPr>
          <p:spPr>
            <a:xfrm>
              <a:off x="5072600" y="4119600"/>
              <a:ext cx="152650" cy="302200"/>
            </a:xfrm>
            <a:custGeom>
              <a:avLst/>
              <a:gdLst/>
              <a:ahLst/>
              <a:cxnLst/>
              <a:rect l="l" t="t" r="r" b="b"/>
              <a:pathLst>
                <a:path w="6106" h="12088" extrusionOk="0">
                  <a:moveTo>
                    <a:pt x="5413" y="693"/>
                  </a:moveTo>
                  <a:lnTo>
                    <a:pt x="5413" y="11437"/>
                  </a:lnTo>
                  <a:lnTo>
                    <a:pt x="652" y="11437"/>
                  </a:lnTo>
                  <a:lnTo>
                    <a:pt x="652" y="693"/>
                  </a:lnTo>
                  <a:close/>
                  <a:moveTo>
                    <a:pt x="326" y="1"/>
                  </a:moveTo>
                  <a:cubicBezTo>
                    <a:pt x="245" y="1"/>
                    <a:pt x="163" y="42"/>
                    <a:pt x="82" y="123"/>
                  </a:cubicBezTo>
                  <a:cubicBezTo>
                    <a:pt x="41" y="164"/>
                    <a:pt x="1" y="286"/>
                    <a:pt x="1" y="367"/>
                  </a:cubicBezTo>
                  <a:lnTo>
                    <a:pt x="1" y="11762"/>
                  </a:lnTo>
                  <a:cubicBezTo>
                    <a:pt x="1" y="11844"/>
                    <a:pt x="41" y="11925"/>
                    <a:pt x="82" y="12007"/>
                  </a:cubicBezTo>
                  <a:cubicBezTo>
                    <a:pt x="163" y="12088"/>
                    <a:pt x="245" y="12088"/>
                    <a:pt x="326" y="12088"/>
                  </a:cubicBezTo>
                  <a:lnTo>
                    <a:pt x="5739" y="12088"/>
                  </a:lnTo>
                  <a:cubicBezTo>
                    <a:pt x="5820" y="12088"/>
                    <a:pt x="5942" y="12088"/>
                    <a:pt x="5983" y="12007"/>
                  </a:cubicBezTo>
                  <a:cubicBezTo>
                    <a:pt x="6064" y="11925"/>
                    <a:pt x="6105" y="11844"/>
                    <a:pt x="6105" y="11762"/>
                  </a:cubicBezTo>
                  <a:lnTo>
                    <a:pt x="6105" y="367"/>
                  </a:lnTo>
                  <a:cubicBezTo>
                    <a:pt x="6105" y="286"/>
                    <a:pt x="6064" y="164"/>
                    <a:pt x="5983" y="123"/>
                  </a:cubicBezTo>
                  <a:cubicBezTo>
                    <a:pt x="5942" y="42"/>
                    <a:pt x="5820" y="1"/>
                    <a:pt x="57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1792;p35">
              <a:extLst>
                <a:ext uri="{FF2B5EF4-FFF2-40B4-BE49-F238E27FC236}">
                  <a16:creationId xmlns:a16="http://schemas.microsoft.com/office/drawing/2014/main" id="{40814A5A-B6FA-4ED4-B5A7-8F1FAF16C99E}"/>
                </a:ext>
              </a:extLst>
            </p:cNvPr>
            <p:cNvSpPr/>
            <p:nvPr/>
          </p:nvSpPr>
          <p:spPr>
            <a:xfrm>
              <a:off x="4319700" y="2821375"/>
              <a:ext cx="1707275" cy="1335900"/>
            </a:xfrm>
            <a:custGeom>
              <a:avLst/>
              <a:gdLst/>
              <a:ahLst/>
              <a:cxnLst/>
              <a:rect l="l" t="t" r="r" b="b"/>
              <a:pathLst>
                <a:path w="68291" h="53436" extrusionOk="0">
                  <a:moveTo>
                    <a:pt x="1" y="0"/>
                  </a:moveTo>
                  <a:lnTo>
                    <a:pt x="1" y="53436"/>
                  </a:lnTo>
                  <a:lnTo>
                    <a:pt x="68290" y="53436"/>
                  </a:lnTo>
                  <a:lnTo>
                    <a:pt x="6829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1793;p35">
              <a:extLst>
                <a:ext uri="{FF2B5EF4-FFF2-40B4-BE49-F238E27FC236}">
                  <a16:creationId xmlns:a16="http://schemas.microsoft.com/office/drawing/2014/main" id="{5555D1A8-3226-4F6A-8898-79E5C45AFEE4}"/>
                </a:ext>
              </a:extLst>
            </p:cNvPr>
            <p:cNvSpPr/>
            <p:nvPr/>
          </p:nvSpPr>
          <p:spPr>
            <a:xfrm>
              <a:off x="4310550" y="2813225"/>
              <a:ext cx="1724550" cy="1352200"/>
            </a:xfrm>
            <a:custGeom>
              <a:avLst/>
              <a:gdLst/>
              <a:ahLst/>
              <a:cxnLst/>
              <a:rect l="l" t="t" r="r" b="b"/>
              <a:pathLst>
                <a:path w="68982" h="54088" extrusionOk="0">
                  <a:moveTo>
                    <a:pt x="68290" y="693"/>
                  </a:moveTo>
                  <a:lnTo>
                    <a:pt x="68290" y="53395"/>
                  </a:lnTo>
                  <a:lnTo>
                    <a:pt x="692" y="53395"/>
                  </a:lnTo>
                  <a:lnTo>
                    <a:pt x="692" y="693"/>
                  </a:lnTo>
                  <a:close/>
                  <a:moveTo>
                    <a:pt x="367" y="1"/>
                  </a:moveTo>
                  <a:cubicBezTo>
                    <a:pt x="245" y="1"/>
                    <a:pt x="163" y="41"/>
                    <a:pt x="123" y="82"/>
                  </a:cubicBezTo>
                  <a:cubicBezTo>
                    <a:pt x="41" y="163"/>
                    <a:pt x="0" y="245"/>
                    <a:pt x="0" y="326"/>
                  </a:cubicBezTo>
                  <a:lnTo>
                    <a:pt x="0" y="53762"/>
                  </a:lnTo>
                  <a:cubicBezTo>
                    <a:pt x="0" y="53843"/>
                    <a:pt x="41" y="53924"/>
                    <a:pt x="123" y="54006"/>
                  </a:cubicBezTo>
                  <a:cubicBezTo>
                    <a:pt x="163" y="54047"/>
                    <a:pt x="245" y="54087"/>
                    <a:pt x="367" y="54087"/>
                  </a:cubicBezTo>
                  <a:lnTo>
                    <a:pt x="68656" y="54087"/>
                  </a:lnTo>
                  <a:cubicBezTo>
                    <a:pt x="68738" y="54087"/>
                    <a:pt x="68819" y="54047"/>
                    <a:pt x="68901" y="54006"/>
                  </a:cubicBezTo>
                  <a:cubicBezTo>
                    <a:pt x="68941" y="53924"/>
                    <a:pt x="68982" y="53843"/>
                    <a:pt x="68982" y="53762"/>
                  </a:cubicBezTo>
                  <a:lnTo>
                    <a:pt x="68982" y="326"/>
                  </a:lnTo>
                  <a:cubicBezTo>
                    <a:pt x="68982" y="245"/>
                    <a:pt x="68941" y="163"/>
                    <a:pt x="68901" y="82"/>
                  </a:cubicBezTo>
                  <a:cubicBezTo>
                    <a:pt x="68819" y="41"/>
                    <a:pt x="68738" y="1"/>
                    <a:pt x="686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1794;p35">
              <a:extLst>
                <a:ext uri="{FF2B5EF4-FFF2-40B4-BE49-F238E27FC236}">
                  <a16:creationId xmlns:a16="http://schemas.microsoft.com/office/drawing/2014/main" id="{504058B4-3126-45F7-A642-51C29FF1FF10}"/>
                </a:ext>
              </a:extLst>
            </p:cNvPr>
            <p:cNvSpPr/>
            <p:nvPr/>
          </p:nvSpPr>
          <p:spPr>
            <a:xfrm>
              <a:off x="4410250" y="2892600"/>
              <a:ext cx="1525150" cy="1193450"/>
            </a:xfrm>
            <a:custGeom>
              <a:avLst/>
              <a:gdLst/>
              <a:ahLst/>
              <a:cxnLst/>
              <a:rect l="l" t="t" r="r" b="b"/>
              <a:pathLst>
                <a:path w="61006" h="47738" extrusionOk="0">
                  <a:moveTo>
                    <a:pt x="1" y="0"/>
                  </a:moveTo>
                  <a:lnTo>
                    <a:pt x="1" y="47738"/>
                  </a:lnTo>
                  <a:lnTo>
                    <a:pt x="61006" y="47738"/>
                  </a:lnTo>
                  <a:lnTo>
                    <a:pt x="6100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1795;p35">
              <a:extLst>
                <a:ext uri="{FF2B5EF4-FFF2-40B4-BE49-F238E27FC236}">
                  <a16:creationId xmlns:a16="http://schemas.microsoft.com/office/drawing/2014/main" id="{41E464CA-556B-4EF3-B739-319A3AEBE5A2}"/>
                </a:ext>
              </a:extLst>
            </p:cNvPr>
            <p:cNvSpPr/>
            <p:nvPr/>
          </p:nvSpPr>
          <p:spPr>
            <a:xfrm>
              <a:off x="4402125" y="2884450"/>
              <a:ext cx="1541425" cy="1209750"/>
            </a:xfrm>
            <a:custGeom>
              <a:avLst/>
              <a:gdLst/>
              <a:ahLst/>
              <a:cxnLst/>
              <a:rect l="l" t="t" r="r" b="b"/>
              <a:pathLst>
                <a:path w="61657" h="48390" extrusionOk="0">
                  <a:moveTo>
                    <a:pt x="61005" y="692"/>
                  </a:moveTo>
                  <a:lnTo>
                    <a:pt x="61005" y="47698"/>
                  </a:lnTo>
                  <a:lnTo>
                    <a:pt x="692" y="47698"/>
                  </a:lnTo>
                  <a:lnTo>
                    <a:pt x="692" y="692"/>
                  </a:lnTo>
                  <a:close/>
                  <a:moveTo>
                    <a:pt x="326" y="0"/>
                  </a:moveTo>
                  <a:cubicBezTo>
                    <a:pt x="244" y="0"/>
                    <a:pt x="163" y="41"/>
                    <a:pt x="122" y="123"/>
                  </a:cubicBezTo>
                  <a:cubicBezTo>
                    <a:pt x="41" y="163"/>
                    <a:pt x="0" y="245"/>
                    <a:pt x="0" y="326"/>
                  </a:cubicBezTo>
                  <a:lnTo>
                    <a:pt x="0" y="48064"/>
                  </a:lnTo>
                  <a:cubicBezTo>
                    <a:pt x="0" y="48145"/>
                    <a:pt x="41" y="48227"/>
                    <a:pt x="122" y="48267"/>
                  </a:cubicBezTo>
                  <a:cubicBezTo>
                    <a:pt x="163" y="48349"/>
                    <a:pt x="244" y="48389"/>
                    <a:pt x="326" y="48389"/>
                  </a:cubicBezTo>
                  <a:lnTo>
                    <a:pt x="61331" y="48389"/>
                  </a:lnTo>
                  <a:cubicBezTo>
                    <a:pt x="61412" y="48389"/>
                    <a:pt x="61493" y="48349"/>
                    <a:pt x="61575" y="48267"/>
                  </a:cubicBezTo>
                  <a:cubicBezTo>
                    <a:pt x="61616" y="48227"/>
                    <a:pt x="61656" y="48145"/>
                    <a:pt x="61656" y="48064"/>
                  </a:cubicBezTo>
                  <a:lnTo>
                    <a:pt x="61656" y="326"/>
                  </a:lnTo>
                  <a:cubicBezTo>
                    <a:pt x="61656" y="245"/>
                    <a:pt x="61616" y="163"/>
                    <a:pt x="61575" y="123"/>
                  </a:cubicBezTo>
                  <a:cubicBezTo>
                    <a:pt x="61493" y="41"/>
                    <a:pt x="61412" y="0"/>
                    <a:pt x="613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1796;p35">
              <a:extLst>
                <a:ext uri="{FF2B5EF4-FFF2-40B4-BE49-F238E27FC236}">
                  <a16:creationId xmlns:a16="http://schemas.microsoft.com/office/drawing/2014/main" id="{759B6F1B-F35E-46E9-A40D-C95197B4E8C2}"/>
                </a:ext>
              </a:extLst>
            </p:cNvPr>
            <p:cNvSpPr/>
            <p:nvPr/>
          </p:nvSpPr>
          <p:spPr>
            <a:xfrm>
              <a:off x="4506925" y="2953625"/>
              <a:ext cx="534150" cy="335775"/>
            </a:xfrm>
            <a:custGeom>
              <a:avLst/>
              <a:gdLst/>
              <a:ahLst/>
              <a:cxnLst/>
              <a:rect l="l" t="t" r="r" b="b"/>
              <a:pathLst>
                <a:path w="21366" h="13431" extrusionOk="0">
                  <a:moveTo>
                    <a:pt x="366" y="82"/>
                  </a:moveTo>
                  <a:cubicBezTo>
                    <a:pt x="163" y="82"/>
                    <a:pt x="0" y="245"/>
                    <a:pt x="0" y="489"/>
                  </a:cubicBezTo>
                  <a:cubicBezTo>
                    <a:pt x="0" y="693"/>
                    <a:pt x="163" y="856"/>
                    <a:pt x="366" y="856"/>
                  </a:cubicBezTo>
                  <a:lnTo>
                    <a:pt x="1953" y="856"/>
                  </a:lnTo>
                  <a:cubicBezTo>
                    <a:pt x="2157" y="856"/>
                    <a:pt x="2320" y="693"/>
                    <a:pt x="2320" y="489"/>
                  </a:cubicBezTo>
                  <a:cubicBezTo>
                    <a:pt x="2320" y="245"/>
                    <a:pt x="2157" y="82"/>
                    <a:pt x="1953" y="82"/>
                  </a:cubicBezTo>
                  <a:close/>
                  <a:moveTo>
                    <a:pt x="3703" y="82"/>
                  </a:moveTo>
                  <a:cubicBezTo>
                    <a:pt x="3500" y="82"/>
                    <a:pt x="3337" y="245"/>
                    <a:pt x="3337" y="489"/>
                  </a:cubicBezTo>
                  <a:cubicBezTo>
                    <a:pt x="3337" y="693"/>
                    <a:pt x="3500" y="856"/>
                    <a:pt x="3703" y="856"/>
                  </a:cubicBezTo>
                  <a:lnTo>
                    <a:pt x="7814" y="856"/>
                  </a:lnTo>
                  <a:cubicBezTo>
                    <a:pt x="8058" y="856"/>
                    <a:pt x="8221" y="693"/>
                    <a:pt x="8221" y="489"/>
                  </a:cubicBezTo>
                  <a:cubicBezTo>
                    <a:pt x="8221" y="245"/>
                    <a:pt x="8058" y="82"/>
                    <a:pt x="7814" y="82"/>
                  </a:cubicBezTo>
                  <a:close/>
                  <a:moveTo>
                    <a:pt x="9605" y="1"/>
                  </a:moveTo>
                  <a:cubicBezTo>
                    <a:pt x="9320" y="1"/>
                    <a:pt x="9157" y="204"/>
                    <a:pt x="9157" y="489"/>
                  </a:cubicBezTo>
                  <a:cubicBezTo>
                    <a:pt x="9157" y="733"/>
                    <a:pt x="9320" y="937"/>
                    <a:pt x="9605" y="937"/>
                  </a:cubicBezTo>
                  <a:cubicBezTo>
                    <a:pt x="9849" y="937"/>
                    <a:pt x="10052" y="733"/>
                    <a:pt x="10052" y="489"/>
                  </a:cubicBezTo>
                  <a:cubicBezTo>
                    <a:pt x="10052" y="204"/>
                    <a:pt x="9849" y="1"/>
                    <a:pt x="9605" y="1"/>
                  </a:cubicBezTo>
                  <a:close/>
                  <a:moveTo>
                    <a:pt x="10948" y="1"/>
                  </a:moveTo>
                  <a:cubicBezTo>
                    <a:pt x="10703" y="1"/>
                    <a:pt x="10500" y="204"/>
                    <a:pt x="10500" y="489"/>
                  </a:cubicBezTo>
                  <a:cubicBezTo>
                    <a:pt x="10500" y="733"/>
                    <a:pt x="10703" y="937"/>
                    <a:pt x="10948" y="937"/>
                  </a:cubicBezTo>
                  <a:cubicBezTo>
                    <a:pt x="11192" y="937"/>
                    <a:pt x="11395" y="733"/>
                    <a:pt x="11395" y="489"/>
                  </a:cubicBezTo>
                  <a:cubicBezTo>
                    <a:pt x="11395" y="204"/>
                    <a:pt x="11192" y="1"/>
                    <a:pt x="10948" y="1"/>
                  </a:cubicBezTo>
                  <a:close/>
                  <a:moveTo>
                    <a:pt x="12291" y="1"/>
                  </a:moveTo>
                  <a:cubicBezTo>
                    <a:pt x="12046" y="1"/>
                    <a:pt x="11843" y="204"/>
                    <a:pt x="11843" y="489"/>
                  </a:cubicBezTo>
                  <a:cubicBezTo>
                    <a:pt x="11843" y="733"/>
                    <a:pt x="12046" y="937"/>
                    <a:pt x="12291" y="937"/>
                  </a:cubicBezTo>
                  <a:cubicBezTo>
                    <a:pt x="12535" y="937"/>
                    <a:pt x="12738" y="733"/>
                    <a:pt x="12738" y="489"/>
                  </a:cubicBezTo>
                  <a:cubicBezTo>
                    <a:pt x="12738" y="204"/>
                    <a:pt x="12535" y="1"/>
                    <a:pt x="12291" y="1"/>
                  </a:cubicBezTo>
                  <a:close/>
                  <a:moveTo>
                    <a:pt x="13634" y="1"/>
                  </a:moveTo>
                  <a:cubicBezTo>
                    <a:pt x="13389" y="1"/>
                    <a:pt x="13186" y="204"/>
                    <a:pt x="13186" y="489"/>
                  </a:cubicBezTo>
                  <a:cubicBezTo>
                    <a:pt x="13186" y="733"/>
                    <a:pt x="13389" y="937"/>
                    <a:pt x="13634" y="937"/>
                  </a:cubicBezTo>
                  <a:cubicBezTo>
                    <a:pt x="13878" y="937"/>
                    <a:pt x="14081" y="733"/>
                    <a:pt x="14081" y="489"/>
                  </a:cubicBezTo>
                  <a:cubicBezTo>
                    <a:pt x="14081" y="204"/>
                    <a:pt x="13878" y="1"/>
                    <a:pt x="13634" y="1"/>
                  </a:cubicBezTo>
                  <a:close/>
                  <a:moveTo>
                    <a:pt x="14977" y="1"/>
                  </a:moveTo>
                  <a:cubicBezTo>
                    <a:pt x="14732" y="1"/>
                    <a:pt x="14529" y="204"/>
                    <a:pt x="14529" y="489"/>
                  </a:cubicBezTo>
                  <a:cubicBezTo>
                    <a:pt x="14529" y="733"/>
                    <a:pt x="14732" y="937"/>
                    <a:pt x="14977" y="937"/>
                  </a:cubicBezTo>
                  <a:cubicBezTo>
                    <a:pt x="15221" y="937"/>
                    <a:pt x="15424" y="733"/>
                    <a:pt x="15424" y="489"/>
                  </a:cubicBezTo>
                  <a:cubicBezTo>
                    <a:pt x="15424" y="204"/>
                    <a:pt x="15221" y="1"/>
                    <a:pt x="14977" y="1"/>
                  </a:cubicBezTo>
                  <a:close/>
                  <a:moveTo>
                    <a:pt x="16320" y="1"/>
                  </a:moveTo>
                  <a:cubicBezTo>
                    <a:pt x="16075" y="1"/>
                    <a:pt x="15872" y="204"/>
                    <a:pt x="15872" y="489"/>
                  </a:cubicBezTo>
                  <a:cubicBezTo>
                    <a:pt x="15872" y="733"/>
                    <a:pt x="16075" y="937"/>
                    <a:pt x="16320" y="937"/>
                  </a:cubicBezTo>
                  <a:cubicBezTo>
                    <a:pt x="16564" y="937"/>
                    <a:pt x="16767" y="733"/>
                    <a:pt x="16767" y="489"/>
                  </a:cubicBezTo>
                  <a:cubicBezTo>
                    <a:pt x="16767" y="204"/>
                    <a:pt x="16564" y="1"/>
                    <a:pt x="16320" y="1"/>
                  </a:cubicBezTo>
                  <a:close/>
                  <a:moveTo>
                    <a:pt x="366" y="1873"/>
                  </a:moveTo>
                  <a:cubicBezTo>
                    <a:pt x="163" y="1873"/>
                    <a:pt x="0" y="2036"/>
                    <a:pt x="0" y="2280"/>
                  </a:cubicBezTo>
                  <a:cubicBezTo>
                    <a:pt x="0" y="2483"/>
                    <a:pt x="163" y="2646"/>
                    <a:pt x="366" y="2646"/>
                  </a:cubicBezTo>
                  <a:lnTo>
                    <a:pt x="1953" y="2646"/>
                  </a:lnTo>
                  <a:cubicBezTo>
                    <a:pt x="2157" y="2646"/>
                    <a:pt x="2320" y="2483"/>
                    <a:pt x="2320" y="2280"/>
                  </a:cubicBezTo>
                  <a:cubicBezTo>
                    <a:pt x="2320" y="2036"/>
                    <a:pt x="2157" y="1873"/>
                    <a:pt x="1953" y="1873"/>
                  </a:cubicBezTo>
                  <a:close/>
                  <a:moveTo>
                    <a:pt x="3703" y="1873"/>
                  </a:moveTo>
                  <a:cubicBezTo>
                    <a:pt x="3500" y="1873"/>
                    <a:pt x="3337" y="2036"/>
                    <a:pt x="3337" y="2280"/>
                  </a:cubicBezTo>
                  <a:cubicBezTo>
                    <a:pt x="3337" y="2483"/>
                    <a:pt x="3500" y="2646"/>
                    <a:pt x="3703" y="2646"/>
                  </a:cubicBezTo>
                  <a:lnTo>
                    <a:pt x="7814" y="2646"/>
                  </a:lnTo>
                  <a:cubicBezTo>
                    <a:pt x="8058" y="2646"/>
                    <a:pt x="8221" y="2483"/>
                    <a:pt x="8221" y="2280"/>
                  </a:cubicBezTo>
                  <a:cubicBezTo>
                    <a:pt x="8221" y="2036"/>
                    <a:pt x="8058" y="1873"/>
                    <a:pt x="7814" y="1873"/>
                  </a:cubicBezTo>
                  <a:close/>
                  <a:moveTo>
                    <a:pt x="366" y="3664"/>
                  </a:moveTo>
                  <a:cubicBezTo>
                    <a:pt x="163" y="3664"/>
                    <a:pt x="0" y="3867"/>
                    <a:pt x="0" y="4071"/>
                  </a:cubicBezTo>
                  <a:cubicBezTo>
                    <a:pt x="0" y="4274"/>
                    <a:pt x="163" y="4437"/>
                    <a:pt x="366" y="4437"/>
                  </a:cubicBezTo>
                  <a:lnTo>
                    <a:pt x="1953" y="4437"/>
                  </a:lnTo>
                  <a:cubicBezTo>
                    <a:pt x="2157" y="4437"/>
                    <a:pt x="2320" y="4274"/>
                    <a:pt x="2320" y="4071"/>
                  </a:cubicBezTo>
                  <a:cubicBezTo>
                    <a:pt x="2320" y="3867"/>
                    <a:pt x="2157" y="3664"/>
                    <a:pt x="1953" y="3664"/>
                  </a:cubicBezTo>
                  <a:close/>
                  <a:moveTo>
                    <a:pt x="3703" y="3664"/>
                  </a:moveTo>
                  <a:cubicBezTo>
                    <a:pt x="3500" y="3664"/>
                    <a:pt x="3337" y="3867"/>
                    <a:pt x="3337" y="4071"/>
                  </a:cubicBezTo>
                  <a:cubicBezTo>
                    <a:pt x="3337" y="4274"/>
                    <a:pt x="3500" y="4437"/>
                    <a:pt x="3703" y="4437"/>
                  </a:cubicBezTo>
                  <a:lnTo>
                    <a:pt x="7814" y="4437"/>
                  </a:lnTo>
                  <a:cubicBezTo>
                    <a:pt x="8058" y="4437"/>
                    <a:pt x="8221" y="4274"/>
                    <a:pt x="8221" y="4071"/>
                  </a:cubicBezTo>
                  <a:cubicBezTo>
                    <a:pt x="8221" y="3867"/>
                    <a:pt x="8058" y="3664"/>
                    <a:pt x="7814" y="3664"/>
                  </a:cubicBezTo>
                  <a:close/>
                  <a:moveTo>
                    <a:pt x="9605" y="3623"/>
                  </a:moveTo>
                  <a:cubicBezTo>
                    <a:pt x="9320" y="3623"/>
                    <a:pt x="9157" y="3826"/>
                    <a:pt x="9157" y="4071"/>
                  </a:cubicBezTo>
                  <a:cubicBezTo>
                    <a:pt x="9157" y="4315"/>
                    <a:pt x="9320" y="4518"/>
                    <a:pt x="9605" y="4518"/>
                  </a:cubicBezTo>
                  <a:cubicBezTo>
                    <a:pt x="9849" y="4518"/>
                    <a:pt x="10052" y="4315"/>
                    <a:pt x="10052" y="4071"/>
                  </a:cubicBezTo>
                  <a:cubicBezTo>
                    <a:pt x="10052" y="3826"/>
                    <a:pt x="9849" y="3623"/>
                    <a:pt x="9605" y="3623"/>
                  </a:cubicBezTo>
                  <a:close/>
                  <a:moveTo>
                    <a:pt x="10948" y="3623"/>
                  </a:moveTo>
                  <a:cubicBezTo>
                    <a:pt x="10703" y="3623"/>
                    <a:pt x="10500" y="3826"/>
                    <a:pt x="10500" y="4071"/>
                  </a:cubicBezTo>
                  <a:cubicBezTo>
                    <a:pt x="10500" y="4315"/>
                    <a:pt x="10703" y="4518"/>
                    <a:pt x="10948" y="4518"/>
                  </a:cubicBezTo>
                  <a:cubicBezTo>
                    <a:pt x="11192" y="4518"/>
                    <a:pt x="11395" y="4315"/>
                    <a:pt x="11395" y="4071"/>
                  </a:cubicBezTo>
                  <a:cubicBezTo>
                    <a:pt x="11395" y="3826"/>
                    <a:pt x="11192" y="3623"/>
                    <a:pt x="10948" y="3623"/>
                  </a:cubicBezTo>
                  <a:close/>
                  <a:moveTo>
                    <a:pt x="12291" y="3623"/>
                  </a:moveTo>
                  <a:cubicBezTo>
                    <a:pt x="12046" y="3623"/>
                    <a:pt x="11843" y="3826"/>
                    <a:pt x="11843" y="4071"/>
                  </a:cubicBezTo>
                  <a:cubicBezTo>
                    <a:pt x="11843" y="4315"/>
                    <a:pt x="12046" y="4518"/>
                    <a:pt x="12291" y="4518"/>
                  </a:cubicBezTo>
                  <a:cubicBezTo>
                    <a:pt x="12535" y="4518"/>
                    <a:pt x="12738" y="4315"/>
                    <a:pt x="12738" y="4071"/>
                  </a:cubicBezTo>
                  <a:cubicBezTo>
                    <a:pt x="12738" y="3826"/>
                    <a:pt x="12535" y="3623"/>
                    <a:pt x="12291" y="3623"/>
                  </a:cubicBezTo>
                  <a:close/>
                  <a:moveTo>
                    <a:pt x="13634" y="3623"/>
                  </a:moveTo>
                  <a:cubicBezTo>
                    <a:pt x="13389" y="3623"/>
                    <a:pt x="13186" y="3826"/>
                    <a:pt x="13186" y="4071"/>
                  </a:cubicBezTo>
                  <a:cubicBezTo>
                    <a:pt x="13186" y="4315"/>
                    <a:pt x="13389" y="4518"/>
                    <a:pt x="13634" y="4518"/>
                  </a:cubicBezTo>
                  <a:cubicBezTo>
                    <a:pt x="13878" y="4518"/>
                    <a:pt x="14081" y="4315"/>
                    <a:pt x="14081" y="4071"/>
                  </a:cubicBezTo>
                  <a:cubicBezTo>
                    <a:pt x="14081" y="3826"/>
                    <a:pt x="13878" y="3623"/>
                    <a:pt x="13634" y="3623"/>
                  </a:cubicBezTo>
                  <a:close/>
                  <a:moveTo>
                    <a:pt x="14977" y="3623"/>
                  </a:moveTo>
                  <a:cubicBezTo>
                    <a:pt x="14732" y="3623"/>
                    <a:pt x="14529" y="3826"/>
                    <a:pt x="14529" y="4071"/>
                  </a:cubicBezTo>
                  <a:cubicBezTo>
                    <a:pt x="14529" y="4315"/>
                    <a:pt x="14732" y="4518"/>
                    <a:pt x="14977" y="4518"/>
                  </a:cubicBezTo>
                  <a:cubicBezTo>
                    <a:pt x="15221" y="4518"/>
                    <a:pt x="15424" y="4315"/>
                    <a:pt x="15424" y="4071"/>
                  </a:cubicBezTo>
                  <a:cubicBezTo>
                    <a:pt x="15424" y="3826"/>
                    <a:pt x="15221" y="3623"/>
                    <a:pt x="14977" y="3623"/>
                  </a:cubicBezTo>
                  <a:close/>
                  <a:moveTo>
                    <a:pt x="16320" y="3623"/>
                  </a:moveTo>
                  <a:cubicBezTo>
                    <a:pt x="16075" y="3623"/>
                    <a:pt x="15872" y="3826"/>
                    <a:pt x="15872" y="4071"/>
                  </a:cubicBezTo>
                  <a:cubicBezTo>
                    <a:pt x="15872" y="4315"/>
                    <a:pt x="16075" y="4518"/>
                    <a:pt x="16320" y="4518"/>
                  </a:cubicBezTo>
                  <a:cubicBezTo>
                    <a:pt x="16564" y="4518"/>
                    <a:pt x="16767" y="4315"/>
                    <a:pt x="16767" y="4071"/>
                  </a:cubicBezTo>
                  <a:cubicBezTo>
                    <a:pt x="16767" y="3826"/>
                    <a:pt x="16564" y="3623"/>
                    <a:pt x="16320" y="3623"/>
                  </a:cubicBezTo>
                  <a:close/>
                  <a:moveTo>
                    <a:pt x="366" y="5454"/>
                  </a:moveTo>
                  <a:cubicBezTo>
                    <a:pt x="163" y="5454"/>
                    <a:pt x="0" y="5658"/>
                    <a:pt x="0" y="5861"/>
                  </a:cubicBezTo>
                  <a:cubicBezTo>
                    <a:pt x="0" y="6065"/>
                    <a:pt x="163" y="6228"/>
                    <a:pt x="366" y="6228"/>
                  </a:cubicBezTo>
                  <a:lnTo>
                    <a:pt x="1953" y="6228"/>
                  </a:lnTo>
                  <a:cubicBezTo>
                    <a:pt x="2157" y="6228"/>
                    <a:pt x="2320" y="6065"/>
                    <a:pt x="2320" y="5861"/>
                  </a:cubicBezTo>
                  <a:cubicBezTo>
                    <a:pt x="2320" y="5658"/>
                    <a:pt x="2157" y="5454"/>
                    <a:pt x="1953" y="5454"/>
                  </a:cubicBezTo>
                  <a:close/>
                  <a:moveTo>
                    <a:pt x="3703" y="5454"/>
                  </a:moveTo>
                  <a:cubicBezTo>
                    <a:pt x="3500" y="5454"/>
                    <a:pt x="3337" y="5658"/>
                    <a:pt x="3337" y="5861"/>
                  </a:cubicBezTo>
                  <a:cubicBezTo>
                    <a:pt x="3337" y="6065"/>
                    <a:pt x="3500" y="6228"/>
                    <a:pt x="3703" y="6228"/>
                  </a:cubicBezTo>
                  <a:lnTo>
                    <a:pt x="7814" y="6228"/>
                  </a:lnTo>
                  <a:cubicBezTo>
                    <a:pt x="8058" y="6228"/>
                    <a:pt x="8221" y="6065"/>
                    <a:pt x="8221" y="5861"/>
                  </a:cubicBezTo>
                  <a:cubicBezTo>
                    <a:pt x="8221" y="5658"/>
                    <a:pt x="8058" y="5454"/>
                    <a:pt x="7814" y="5454"/>
                  </a:cubicBezTo>
                  <a:close/>
                  <a:moveTo>
                    <a:pt x="366" y="7286"/>
                  </a:moveTo>
                  <a:cubicBezTo>
                    <a:pt x="163" y="7286"/>
                    <a:pt x="0" y="7448"/>
                    <a:pt x="0" y="7652"/>
                  </a:cubicBezTo>
                  <a:cubicBezTo>
                    <a:pt x="0" y="7855"/>
                    <a:pt x="163" y="8059"/>
                    <a:pt x="366" y="8059"/>
                  </a:cubicBezTo>
                  <a:lnTo>
                    <a:pt x="1953" y="8059"/>
                  </a:lnTo>
                  <a:cubicBezTo>
                    <a:pt x="2157" y="8059"/>
                    <a:pt x="2320" y="7855"/>
                    <a:pt x="2320" y="7652"/>
                  </a:cubicBezTo>
                  <a:cubicBezTo>
                    <a:pt x="2320" y="7448"/>
                    <a:pt x="2157" y="7286"/>
                    <a:pt x="1953" y="7286"/>
                  </a:cubicBezTo>
                  <a:close/>
                  <a:moveTo>
                    <a:pt x="3703" y="7286"/>
                  </a:moveTo>
                  <a:cubicBezTo>
                    <a:pt x="3500" y="7286"/>
                    <a:pt x="3337" y="7448"/>
                    <a:pt x="3337" y="7652"/>
                  </a:cubicBezTo>
                  <a:cubicBezTo>
                    <a:pt x="3337" y="7855"/>
                    <a:pt x="3500" y="8059"/>
                    <a:pt x="3703" y="8059"/>
                  </a:cubicBezTo>
                  <a:lnTo>
                    <a:pt x="7814" y="8059"/>
                  </a:lnTo>
                  <a:cubicBezTo>
                    <a:pt x="8058" y="8059"/>
                    <a:pt x="8221" y="7855"/>
                    <a:pt x="8221" y="7652"/>
                  </a:cubicBezTo>
                  <a:cubicBezTo>
                    <a:pt x="8221" y="7448"/>
                    <a:pt x="8058" y="7286"/>
                    <a:pt x="7814" y="7286"/>
                  </a:cubicBezTo>
                  <a:close/>
                  <a:moveTo>
                    <a:pt x="14203" y="8791"/>
                  </a:moveTo>
                  <a:cubicBezTo>
                    <a:pt x="13959" y="8791"/>
                    <a:pt x="13756" y="8995"/>
                    <a:pt x="13756" y="9239"/>
                  </a:cubicBezTo>
                  <a:cubicBezTo>
                    <a:pt x="13756" y="9483"/>
                    <a:pt x="13959" y="9687"/>
                    <a:pt x="14203" y="9687"/>
                  </a:cubicBezTo>
                  <a:cubicBezTo>
                    <a:pt x="14447" y="9687"/>
                    <a:pt x="14651" y="9483"/>
                    <a:pt x="14651" y="9239"/>
                  </a:cubicBezTo>
                  <a:cubicBezTo>
                    <a:pt x="14651" y="8995"/>
                    <a:pt x="14447" y="8791"/>
                    <a:pt x="14203" y="8791"/>
                  </a:cubicBezTo>
                  <a:close/>
                  <a:moveTo>
                    <a:pt x="15546" y="8791"/>
                  </a:moveTo>
                  <a:cubicBezTo>
                    <a:pt x="15302" y="8791"/>
                    <a:pt x="15099" y="8995"/>
                    <a:pt x="15099" y="9239"/>
                  </a:cubicBezTo>
                  <a:cubicBezTo>
                    <a:pt x="15099" y="9483"/>
                    <a:pt x="15302" y="9687"/>
                    <a:pt x="15546" y="9687"/>
                  </a:cubicBezTo>
                  <a:cubicBezTo>
                    <a:pt x="15790" y="9687"/>
                    <a:pt x="15994" y="9483"/>
                    <a:pt x="15994" y="9239"/>
                  </a:cubicBezTo>
                  <a:cubicBezTo>
                    <a:pt x="15994" y="8995"/>
                    <a:pt x="15790" y="8791"/>
                    <a:pt x="15546" y="8791"/>
                  </a:cubicBezTo>
                  <a:close/>
                  <a:moveTo>
                    <a:pt x="16889" y="8791"/>
                  </a:moveTo>
                  <a:cubicBezTo>
                    <a:pt x="16645" y="8791"/>
                    <a:pt x="16442" y="8995"/>
                    <a:pt x="16442" y="9239"/>
                  </a:cubicBezTo>
                  <a:cubicBezTo>
                    <a:pt x="16442" y="9483"/>
                    <a:pt x="16645" y="9687"/>
                    <a:pt x="16889" y="9687"/>
                  </a:cubicBezTo>
                  <a:cubicBezTo>
                    <a:pt x="17133" y="9687"/>
                    <a:pt x="17337" y="9483"/>
                    <a:pt x="17337" y="9239"/>
                  </a:cubicBezTo>
                  <a:cubicBezTo>
                    <a:pt x="17337" y="8995"/>
                    <a:pt x="17133" y="8791"/>
                    <a:pt x="16889" y="8791"/>
                  </a:cubicBezTo>
                  <a:close/>
                  <a:moveTo>
                    <a:pt x="18232" y="8791"/>
                  </a:moveTo>
                  <a:cubicBezTo>
                    <a:pt x="17988" y="8791"/>
                    <a:pt x="17785" y="8995"/>
                    <a:pt x="17785" y="9239"/>
                  </a:cubicBezTo>
                  <a:cubicBezTo>
                    <a:pt x="17785" y="9483"/>
                    <a:pt x="17988" y="9687"/>
                    <a:pt x="18232" y="9687"/>
                  </a:cubicBezTo>
                  <a:cubicBezTo>
                    <a:pt x="18476" y="9687"/>
                    <a:pt x="18680" y="9483"/>
                    <a:pt x="18680" y="9239"/>
                  </a:cubicBezTo>
                  <a:cubicBezTo>
                    <a:pt x="18680" y="8995"/>
                    <a:pt x="18476" y="8791"/>
                    <a:pt x="18232" y="8791"/>
                  </a:cubicBezTo>
                  <a:close/>
                  <a:moveTo>
                    <a:pt x="19575" y="8791"/>
                  </a:moveTo>
                  <a:cubicBezTo>
                    <a:pt x="19331" y="8791"/>
                    <a:pt x="19128" y="8995"/>
                    <a:pt x="19128" y="9239"/>
                  </a:cubicBezTo>
                  <a:cubicBezTo>
                    <a:pt x="19128" y="9483"/>
                    <a:pt x="19331" y="9687"/>
                    <a:pt x="19575" y="9687"/>
                  </a:cubicBezTo>
                  <a:cubicBezTo>
                    <a:pt x="19819" y="9687"/>
                    <a:pt x="20023" y="9483"/>
                    <a:pt x="20023" y="9239"/>
                  </a:cubicBezTo>
                  <a:cubicBezTo>
                    <a:pt x="20023" y="8995"/>
                    <a:pt x="19819" y="8791"/>
                    <a:pt x="19575" y="8791"/>
                  </a:cubicBezTo>
                  <a:close/>
                  <a:moveTo>
                    <a:pt x="20918" y="8791"/>
                  </a:moveTo>
                  <a:cubicBezTo>
                    <a:pt x="20674" y="8791"/>
                    <a:pt x="20471" y="8995"/>
                    <a:pt x="20471" y="9239"/>
                  </a:cubicBezTo>
                  <a:cubicBezTo>
                    <a:pt x="20471" y="9483"/>
                    <a:pt x="20674" y="9687"/>
                    <a:pt x="20918" y="9687"/>
                  </a:cubicBezTo>
                  <a:cubicBezTo>
                    <a:pt x="21162" y="9687"/>
                    <a:pt x="21366" y="9483"/>
                    <a:pt x="21366" y="9239"/>
                  </a:cubicBezTo>
                  <a:cubicBezTo>
                    <a:pt x="21366" y="8995"/>
                    <a:pt x="21162" y="8791"/>
                    <a:pt x="20918" y="8791"/>
                  </a:cubicBezTo>
                  <a:close/>
                  <a:moveTo>
                    <a:pt x="366" y="9076"/>
                  </a:moveTo>
                  <a:cubicBezTo>
                    <a:pt x="163" y="9076"/>
                    <a:pt x="0" y="9239"/>
                    <a:pt x="0" y="9443"/>
                  </a:cubicBezTo>
                  <a:cubicBezTo>
                    <a:pt x="0" y="9646"/>
                    <a:pt x="163" y="9850"/>
                    <a:pt x="366" y="9850"/>
                  </a:cubicBezTo>
                  <a:lnTo>
                    <a:pt x="1953" y="9850"/>
                  </a:lnTo>
                  <a:cubicBezTo>
                    <a:pt x="2157" y="9850"/>
                    <a:pt x="2320" y="9646"/>
                    <a:pt x="2320" y="9443"/>
                  </a:cubicBezTo>
                  <a:cubicBezTo>
                    <a:pt x="2320" y="9239"/>
                    <a:pt x="2157" y="9076"/>
                    <a:pt x="1953" y="9076"/>
                  </a:cubicBezTo>
                  <a:close/>
                  <a:moveTo>
                    <a:pt x="8628" y="9076"/>
                  </a:moveTo>
                  <a:cubicBezTo>
                    <a:pt x="8424" y="9076"/>
                    <a:pt x="8262" y="9239"/>
                    <a:pt x="8262" y="9443"/>
                  </a:cubicBezTo>
                  <a:cubicBezTo>
                    <a:pt x="8262" y="9646"/>
                    <a:pt x="8424" y="9850"/>
                    <a:pt x="8628" y="9850"/>
                  </a:cubicBezTo>
                  <a:lnTo>
                    <a:pt x="12779" y="9850"/>
                  </a:lnTo>
                  <a:cubicBezTo>
                    <a:pt x="12982" y="9850"/>
                    <a:pt x="13145" y="9646"/>
                    <a:pt x="13145" y="9443"/>
                  </a:cubicBezTo>
                  <a:cubicBezTo>
                    <a:pt x="13145" y="9239"/>
                    <a:pt x="12982" y="9076"/>
                    <a:pt x="12779" y="9076"/>
                  </a:cubicBezTo>
                  <a:close/>
                  <a:moveTo>
                    <a:pt x="366" y="10867"/>
                  </a:moveTo>
                  <a:cubicBezTo>
                    <a:pt x="163" y="10867"/>
                    <a:pt x="0" y="11030"/>
                    <a:pt x="0" y="11233"/>
                  </a:cubicBezTo>
                  <a:cubicBezTo>
                    <a:pt x="0" y="11478"/>
                    <a:pt x="163" y="11640"/>
                    <a:pt x="366" y="11640"/>
                  </a:cubicBezTo>
                  <a:lnTo>
                    <a:pt x="1953" y="11640"/>
                  </a:lnTo>
                  <a:cubicBezTo>
                    <a:pt x="2157" y="11640"/>
                    <a:pt x="2320" y="11478"/>
                    <a:pt x="2320" y="11233"/>
                  </a:cubicBezTo>
                  <a:cubicBezTo>
                    <a:pt x="2320" y="11030"/>
                    <a:pt x="2157" y="10867"/>
                    <a:pt x="1953" y="10867"/>
                  </a:cubicBezTo>
                  <a:close/>
                  <a:moveTo>
                    <a:pt x="8628" y="10867"/>
                  </a:moveTo>
                  <a:cubicBezTo>
                    <a:pt x="8424" y="10867"/>
                    <a:pt x="8262" y="11030"/>
                    <a:pt x="8262" y="11233"/>
                  </a:cubicBezTo>
                  <a:cubicBezTo>
                    <a:pt x="8262" y="11478"/>
                    <a:pt x="8424" y="11640"/>
                    <a:pt x="8628" y="11640"/>
                  </a:cubicBezTo>
                  <a:lnTo>
                    <a:pt x="12779" y="11640"/>
                  </a:lnTo>
                  <a:cubicBezTo>
                    <a:pt x="12982" y="11640"/>
                    <a:pt x="13145" y="11478"/>
                    <a:pt x="13145" y="11233"/>
                  </a:cubicBezTo>
                  <a:cubicBezTo>
                    <a:pt x="13145" y="11030"/>
                    <a:pt x="12982" y="10867"/>
                    <a:pt x="12779" y="10867"/>
                  </a:cubicBezTo>
                  <a:close/>
                  <a:moveTo>
                    <a:pt x="14203" y="12495"/>
                  </a:moveTo>
                  <a:cubicBezTo>
                    <a:pt x="13959" y="12495"/>
                    <a:pt x="13756" y="12698"/>
                    <a:pt x="13756" y="12943"/>
                  </a:cubicBezTo>
                  <a:cubicBezTo>
                    <a:pt x="13756" y="13187"/>
                    <a:pt x="13959" y="13390"/>
                    <a:pt x="14203" y="13390"/>
                  </a:cubicBezTo>
                  <a:cubicBezTo>
                    <a:pt x="14447" y="13390"/>
                    <a:pt x="14651" y="13187"/>
                    <a:pt x="14651" y="12943"/>
                  </a:cubicBezTo>
                  <a:cubicBezTo>
                    <a:pt x="14651" y="12698"/>
                    <a:pt x="14447" y="12495"/>
                    <a:pt x="14203" y="12495"/>
                  </a:cubicBezTo>
                  <a:close/>
                  <a:moveTo>
                    <a:pt x="15546" y="12495"/>
                  </a:moveTo>
                  <a:cubicBezTo>
                    <a:pt x="15302" y="12495"/>
                    <a:pt x="15099" y="12698"/>
                    <a:pt x="15099" y="12943"/>
                  </a:cubicBezTo>
                  <a:cubicBezTo>
                    <a:pt x="15099" y="13187"/>
                    <a:pt x="15302" y="13390"/>
                    <a:pt x="15546" y="13390"/>
                  </a:cubicBezTo>
                  <a:cubicBezTo>
                    <a:pt x="15790" y="13390"/>
                    <a:pt x="15994" y="13187"/>
                    <a:pt x="15994" y="12943"/>
                  </a:cubicBezTo>
                  <a:cubicBezTo>
                    <a:pt x="15994" y="12698"/>
                    <a:pt x="15790" y="12495"/>
                    <a:pt x="15546" y="12495"/>
                  </a:cubicBezTo>
                  <a:close/>
                  <a:moveTo>
                    <a:pt x="16889" y="12495"/>
                  </a:moveTo>
                  <a:cubicBezTo>
                    <a:pt x="16645" y="12495"/>
                    <a:pt x="16442" y="12698"/>
                    <a:pt x="16442" y="12943"/>
                  </a:cubicBezTo>
                  <a:cubicBezTo>
                    <a:pt x="16442" y="13187"/>
                    <a:pt x="16645" y="13390"/>
                    <a:pt x="16889" y="13390"/>
                  </a:cubicBezTo>
                  <a:cubicBezTo>
                    <a:pt x="17133" y="13390"/>
                    <a:pt x="17337" y="13187"/>
                    <a:pt x="17337" y="12943"/>
                  </a:cubicBezTo>
                  <a:cubicBezTo>
                    <a:pt x="17337" y="12698"/>
                    <a:pt x="17133" y="12495"/>
                    <a:pt x="16889" y="12495"/>
                  </a:cubicBezTo>
                  <a:close/>
                  <a:moveTo>
                    <a:pt x="18232" y="12495"/>
                  </a:moveTo>
                  <a:cubicBezTo>
                    <a:pt x="17988" y="12495"/>
                    <a:pt x="17785" y="12698"/>
                    <a:pt x="17785" y="12943"/>
                  </a:cubicBezTo>
                  <a:cubicBezTo>
                    <a:pt x="17785" y="13187"/>
                    <a:pt x="17988" y="13390"/>
                    <a:pt x="18232" y="13390"/>
                  </a:cubicBezTo>
                  <a:cubicBezTo>
                    <a:pt x="18476" y="13390"/>
                    <a:pt x="18680" y="13187"/>
                    <a:pt x="18680" y="12943"/>
                  </a:cubicBezTo>
                  <a:cubicBezTo>
                    <a:pt x="18680" y="12698"/>
                    <a:pt x="18476" y="12495"/>
                    <a:pt x="18232" y="12495"/>
                  </a:cubicBezTo>
                  <a:close/>
                  <a:moveTo>
                    <a:pt x="19575" y="12495"/>
                  </a:moveTo>
                  <a:cubicBezTo>
                    <a:pt x="19331" y="12495"/>
                    <a:pt x="19128" y="12698"/>
                    <a:pt x="19128" y="12943"/>
                  </a:cubicBezTo>
                  <a:cubicBezTo>
                    <a:pt x="19128" y="13187"/>
                    <a:pt x="19331" y="13390"/>
                    <a:pt x="19575" y="13390"/>
                  </a:cubicBezTo>
                  <a:cubicBezTo>
                    <a:pt x="19819" y="13390"/>
                    <a:pt x="20023" y="13187"/>
                    <a:pt x="20023" y="12943"/>
                  </a:cubicBezTo>
                  <a:cubicBezTo>
                    <a:pt x="20023" y="12698"/>
                    <a:pt x="19819" y="12495"/>
                    <a:pt x="19575" y="12495"/>
                  </a:cubicBezTo>
                  <a:close/>
                  <a:moveTo>
                    <a:pt x="20918" y="12495"/>
                  </a:moveTo>
                  <a:cubicBezTo>
                    <a:pt x="20674" y="12495"/>
                    <a:pt x="20471" y="12698"/>
                    <a:pt x="20471" y="12943"/>
                  </a:cubicBezTo>
                  <a:cubicBezTo>
                    <a:pt x="20471" y="13187"/>
                    <a:pt x="20674" y="13390"/>
                    <a:pt x="20918" y="13390"/>
                  </a:cubicBezTo>
                  <a:cubicBezTo>
                    <a:pt x="21162" y="13390"/>
                    <a:pt x="21366" y="13187"/>
                    <a:pt x="21366" y="12943"/>
                  </a:cubicBezTo>
                  <a:cubicBezTo>
                    <a:pt x="21366" y="12698"/>
                    <a:pt x="21162" y="12495"/>
                    <a:pt x="20918" y="12495"/>
                  </a:cubicBezTo>
                  <a:close/>
                  <a:moveTo>
                    <a:pt x="366" y="12658"/>
                  </a:moveTo>
                  <a:cubicBezTo>
                    <a:pt x="163" y="12658"/>
                    <a:pt x="0" y="12821"/>
                    <a:pt x="0" y="13065"/>
                  </a:cubicBezTo>
                  <a:cubicBezTo>
                    <a:pt x="0" y="13268"/>
                    <a:pt x="163" y="13431"/>
                    <a:pt x="366" y="13431"/>
                  </a:cubicBezTo>
                  <a:lnTo>
                    <a:pt x="1953" y="13431"/>
                  </a:lnTo>
                  <a:cubicBezTo>
                    <a:pt x="2157" y="13431"/>
                    <a:pt x="2320" y="13268"/>
                    <a:pt x="2320" y="13065"/>
                  </a:cubicBezTo>
                  <a:cubicBezTo>
                    <a:pt x="2320" y="12821"/>
                    <a:pt x="2157" y="12658"/>
                    <a:pt x="1953" y="12658"/>
                  </a:cubicBezTo>
                  <a:close/>
                  <a:moveTo>
                    <a:pt x="8628" y="12658"/>
                  </a:moveTo>
                  <a:cubicBezTo>
                    <a:pt x="8424" y="12658"/>
                    <a:pt x="8262" y="12821"/>
                    <a:pt x="8262" y="13065"/>
                  </a:cubicBezTo>
                  <a:cubicBezTo>
                    <a:pt x="8262" y="13268"/>
                    <a:pt x="8424" y="13431"/>
                    <a:pt x="8628" y="13431"/>
                  </a:cubicBezTo>
                  <a:lnTo>
                    <a:pt x="12779" y="13431"/>
                  </a:lnTo>
                  <a:cubicBezTo>
                    <a:pt x="12982" y="13431"/>
                    <a:pt x="13145" y="13268"/>
                    <a:pt x="13145" y="13065"/>
                  </a:cubicBezTo>
                  <a:cubicBezTo>
                    <a:pt x="13145" y="12821"/>
                    <a:pt x="12982" y="12658"/>
                    <a:pt x="12779"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1797;p35">
              <a:extLst>
                <a:ext uri="{FF2B5EF4-FFF2-40B4-BE49-F238E27FC236}">
                  <a16:creationId xmlns:a16="http://schemas.microsoft.com/office/drawing/2014/main" id="{65D07287-A76C-4A31-8CCA-DDFCE47E0517}"/>
                </a:ext>
              </a:extLst>
            </p:cNvPr>
            <p:cNvSpPr/>
            <p:nvPr/>
          </p:nvSpPr>
          <p:spPr>
            <a:xfrm>
              <a:off x="4506925" y="3313800"/>
              <a:ext cx="534150" cy="334775"/>
            </a:xfrm>
            <a:custGeom>
              <a:avLst/>
              <a:gdLst/>
              <a:ahLst/>
              <a:cxnLst/>
              <a:rect l="l" t="t" r="r" b="b"/>
              <a:pathLst>
                <a:path w="21366" h="13391" extrusionOk="0">
                  <a:moveTo>
                    <a:pt x="366" y="41"/>
                  </a:moveTo>
                  <a:cubicBezTo>
                    <a:pt x="163" y="41"/>
                    <a:pt x="0" y="204"/>
                    <a:pt x="0" y="448"/>
                  </a:cubicBezTo>
                  <a:cubicBezTo>
                    <a:pt x="0" y="652"/>
                    <a:pt x="163" y="815"/>
                    <a:pt x="366" y="815"/>
                  </a:cubicBezTo>
                  <a:lnTo>
                    <a:pt x="1953" y="815"/>
                  </a:lnTo>
                  <a:cubicBezTo>
                    <a:pt x="2157" y="815"/>
                    <a:pt x="2320" y="652"/>
                    <a:pt x="2320" y="448"/>
                  </a:cubicBezTo>
                  <a:cubicBezTo>
                    <a:pt x="2320" y="204"/>
                    <a:pt x="2157" y="41"/>
                    <a:pt x="1953" y="41"/>
                  </a:cubicBezTo>
                  <a:close/>
                  <a:moveTo>
                    <a:pt x="3703" y="41"/>
                  </a:moveTo>
                  <a:cubicBezTo>
                    <a:pt x="3500" y="41"/>
                    <a:pt x="3337" y="204"/>
                    <a:pt x="3337" y="448"/>
                  </a:cubicBezTo>
                  <a:cubicBezTo>
                    <a:pt x="3337" y="652"/>
                    <a:pt x="3500" y="815"/>
                    <a:pt x="3703" y="815"/>
                  </a:cubicBezTo>
                  <a:lnTo>
                    <a:pt x="7814" y="815"/>
                  </a:lnTo>
                  <a:cubicBezTo>
                    <a:pt x="8058" y="815"/>
                    <a:pt x="8221" y="652"/>
                    <a:pt x="8221" y="448"/>
                  </a:cubicBezTo>
                  <a:cubicBezTo>
                    <a:pt x="8221" y="204"/>
                    <a:pt x="8058" y="41"/>
                    <a:pt x="7814" y="41"/>
                  </a:cubicBezTo>
                  <a:close/>
                  <a:moveTo>
                    <a:pt x="9605" y="1"/>
                  </a:moveTo>
                  <a:cubicBezTo>
                    <a:pt x="9320" y="1"/>
                    <a:pt x="9157" y="204"/>
                    <a:pt x="9157" y="448"/>
                  </a:cubicBezTo>
                  <a:cubicBezTo>
                    <a:pt x="9157" y="693"/>
                    <a:pt x="9320" y="896"/>
                    <a:pt x="9605" y="896"/>
                  </a:cubicBezTo>
                  <a:cubicBezTo>
                    <a:pt x="9849" y="896"/>
                    <a:pt x="10052" y="693"/>
                    <a:pt x="10052" y="448"/>
                  </a:cubicBezTo>
                  <a:cubicBezTo>
                    <a:pt x="10052" y="204"/>
                    <a:pt x="9849" y="1"/>
                    <a:pt x="9605" y="1"/>
                  </a:cubicBezTo>
                  <a:close/>
                  <a:moveTo>
                    <a:pt x="10948" y="1"/>
                  </a:moveTo>
                  <a:cubicBezTo>
                    <a:pt x="10703" y="1"/>
                    <a:pt x="10500" y="204"/>
                    <a:pt x="10500" y="448"/>
                  </a:cubicBezTo>
                  <a:cubicBezTo>
                    <a:pt x="10500" y="693"/>
                    <a:pt x="10703" y="896"/>
                    <a:pt x="10948" y="896"/>
                  </a:cubicBezTo>
                  <a:cubicBezTo>
                    <a:pt x="11192" y="896"/>
                    <a:pt x="11395" y="693"/>
                    <a:pt x="11395" y="448"/>
                  </a:cubicBezTo>
                  <a:cubicBezTo>
                    <a:pt x="11395" y="204"/>
                    <a:pt x="11192" y="1"/>
                    <a:pt x="10948" y="1"/>
                  </a:cubicBezTo>
                  <a:close/>
                  <a:moveTo>
                    <a:pt x="12291" y="1"/>
                  </a:moveTo>
                  <a:cubicBezTo>
                    <a:pt x="12046" y="1"/>
                    <a:pt x="11843" y="204"/>
                    <a:pt x="11843" y="448"/>
                  </a:cubicBezTo>
                  <a:cubicBezTo>
                    <a:pt x="11843" y="693"/>
                    <a:pt x="12046" y="896"/>
                    <a:pt x="12291" y="896"/>
                  </a:cubicBezTo>
                  <a:cubicBezTo>
                    <a:pt x="12535" y="896"/>
                    <a:pt x="12738" y="693"/>
                    <a:pt x="12738" y="448"/>
                  </a:cubicBezTo>
                  <a:cubicBezTo>
                    <a:pt x="12738" y="204"/>
                    <a:pt x="12535" y="1"/>
                    <a:pt x="12291" y="1"/>
                  </a:cubicBezTo>
                  <a:close/>
                  <a:moveTo>
                    <a:pt x="13634" y="1"/>
                  </a:moveTo>
                  <a:cubicBezTo>
                    <a:pt x="13389" y="1"/>
                    <a:pt x="13186" y="204"/>
                    <a:pt x="13186" y="448"/>
                  </a:cubicBezTo>
                  <a:cubicBezTo>
                    <a:pt x="13186" y="693"/>
                    <a:pt x="13389" y="896"/>
                    <a:pt x="13634" y="896"/>
                  </a:cubicBezTo>
                  <a:cubicBezTo>
                    <a:pt x="13878" y="896"/>
                    <a:pt x="14081" y="693"/>
                    <a:pt x="14081" y="448"/>
                  </a:cubicBezTo>
                  <a:cubicBezTo>
                    <a:pt x="14081" y="204"/>
                    <a:pt x="13878" y="1"/>
                    <a:pt x="13634" y="1"/>
                  </a:cubicBezTo>
                  <a:close/>
                  <a:moveTo>
                    <a:pt x="14977" y="1"/>
                  </a:moveTo>
                  <a:cubicBezTo>
                    <a:pt x="14732" y="1"/>
                    <a:pt x="14529" y="204"/>
                    <a:pt x="14529" y="448"/>
                  </a:cubicBezTo>
                  <a:cubicBezTo>
                    <a:pt x="14529" y="693"/>
                    <a:pt x="14732" y="896"/>
                    <a:pt x="14977" y="896"/>
                  </a:cubicBezTo>
                  <a:cubicBezTo>
                    <a:pt x="15221" y="896"/>
                    <a:pt x="15424" y="693"/>
                    <a:pt x="15424" y="448"/>
                  </a:cubicBezTo>
                  <a:cubicBezTo>
                    <a:pt x="15424" y="204"/>
                    <a:pt x="15221" y="1"/>
                    <a:pt x="14977" y="1"/>
                  </a:cubicBezTo>
                  <a:close/>
                  <a:moveTo>
                    <a:pt x="16320" y="1"/>
                  </a:moveTo>
                  <a:cubicBezTo>
                    <a:pt x="16075" y="1"/>
                    <a:pt x="15872" y="204"/>
                    <a:pt x="15872" y="448"/>
                  </a:cubicBezTo>
                  <a:cubicBezTo>
                    <a:pt x="15872" y="693"/>
                    <a:pt x="16075" y="896"/>
                    <a:pt x="16320" y="896"/>
                  </a:cubicBezTo>
                  <a:cubicBezTo>
                    <a:pt x="16564" y="896"/>
                    <a:pt x="16767" y="693"/>
                    <a:pt x="16767" y="448"/>
                  </a:cubicBezTo>
                  <a:cubicBezTo>
                    <a:pt x="16767" y="204"/>
                    <a:pt x="16564" y="1"/>
                    <a:pt x="16320" y="1"/>
                  </a:cubicBezTo>
                  <a:close/>
                  <a:moveTo>
                    <a:pt x="366" y="1832"/>
                  </a:moveTo>
                  <a:cubicBezTo>
                    <a:pt x="163" y="1832"/>
                    <a:pt x="0" y="2036"/>
                    <a:pt x="0" y="2239"/>
                  </a:cubicBezTo>
                  <a:cubicBezTo>
                    <a:pt x="0" y="2443"/>
                    <a:pt x="163" y="2605"/>
                    <a:pt x="366" y="2605"/>
                  </a:cubicBezTo>
                  <a:lnTo>
                    <a:pt x="1953" y="2605"/>
                  </a:lnTo>
                  <a:cubicBezTo>
                    <a:pt x="2157" y="2605"/>
                    <a:pt x="2320" y="2443"/>
                    <a:pt x="2320" y="2239"/>
                  </a:cubicBezTo>
                  <a:cubicBezTo>
                    <a:pt x="2320" y="2036"/>
                    <a:pt x="2157" y="1832"/>
                    <a:pt x="1953" y="1832"/>
                  </a:cubicBezTo>
                  <a:close/>
                  <a:moveTo>
                    <a:pt x="3703" y="1832"/>
                  </a:moveTo>
                  <a:cubicBezTo>
                    <a:pt x="3500" y="1832"/>
                    <a:pt x="3337" y="2036"/>
                    <a:pt x="3337" y="2239"/>
                  </a:cubicBezTo>
                  <a:cubicBezTo>
                    <a:pt x="3337" y="2443"/>
                    <a:pt x="3500" y="2605"/>
                    <a:pt x="3703" y="2605"/>
                  </a:cubicBezTo>
                  <a:lnTo>
                    <a:pt x="7814" y="2605"/>
                  </a:lnTo>
                  <a:cubicBezTo>
                    <a:pt x="8058" y="2605"/>
                    <a:pt x="8221" y="2443"/>
                    <a:pt x="8221" y="2239"/>
                  </a:cubicBezTo>
                  <a:cubicBezTo>
                    <a:pt x="8221" y="2036"/>
                    <a:pt x="8058" y="1832"/>
                    <a:pt x="7814" y="1832"/>
                  </a:cubicBezTo>
                  <a:close/>
                  <a:moveTo>
                    <a:pt x="366" y="3663"/>
                  </a:moveTo>
                  <a:cubicBezTo>
                    <a:pt x="163" y="3663"/>
                    <a:pt x="0" y="3826"/>
                    <a:pt x="0" y="4030"/>
                  </a:cubicBezTo>
                  <a:cubicBezTo>
                    <a:pt x="0" y="4233"/>
                    <a:pt x="163" y="4437"/>
                    <a:pt x="366" y="4437"/>
                  </a:cubicBezTo>
                  <a:lnTo>
                    <a:pt x="1953" y="4437"/>
                  </a:lnTo>
                  <a:cubicBezTo>
                    <a:pt x="2157" y="4437"/>
                    <a:pt x="2320" y="4233"/>
                    <a:pt x="2320" y="4030"/>
                  </a:cubicBezTo>
                  <a:cubicBezTo>
                    <a:pt x="2320" y="3826"/>
                    <a:pt x="2157" y="3663"/>
                    <a:pt x="1953" y="3663"/>
                  </a:cubicBezTo>
                  <a:close/>
                  <a:moveTo>
                    <a:pt x="3703" y="3663"/>
                  </a:moveTo>
                  <a:cubicBezTo>
                    <a:pt x="3500" y="3663"/>
                    <a:pt x="3337" y="3826"/>
                    <a:pt x="3337" y="4030"/>
                  </a:cubicBezTo>
                  <a:cubicBezTo>
                    <a:pt x="3337" y="4233"/>
                    <a:pt x="3500" y="4437"/>
                    <a:pt x="3703" y="4437"/>
                  </a:cubicBezTo>
                  <a:lnTo>
                    <a:pt x="7814" y="4437"/>
                  </a:lnTo>
                  <a:cubicBezTo>
                    <a:pt x="8058" y="4437"/>
                    <a:pt x="8221" y="4233"/>
                    <a:pt x="8221" y="4030"/>
                  </a:cubicBezTo>
                  <a:cubicBezTo>
                    <a:pt x="8221" y="3826"/>
                    <a:pt x="8058" y="3663"/>
                    <a:pt x="7814" y="3663"/>
                  </a:cubicBezTo>
                  <a:close/>
                  <a:moveTo>
                    <a:pt x="9605" y="3582"/>
                  </a:moveTo>
                  <a:cubicBezTo>
                    <a:pt x="9320" y="3582"/>
                    <a:pt x="9157" y="3786"/>
                    <a:pt x="9157" y="4030"/>
                  </a:cubicBezTo>
                  <a:cubicBezTo>
                    <a:pt x="9157" y="4274"/>
                    <a:pt x="9320" y="4477"/>
                    <a:pt x="9605" y="4477"/>
                  </a:cubicBezTo>
                  <a:cubicBezTo>
                    <a:pt x="9849" y="4477"/>
                    <a:pt x="10052" y="4274"/>
                    <a:pt x="10052" y="4030"/>
                  </a:cubicBezTo>
                  <a:cubicBezTo>
                    <a:pt x="10052" y="3786"/>
                    <a:pt x="9849" y="3582"/>
                    <a:pt x="9605" y="3582"/>
                  </a:cubicBezTo>
                  <a:close/>
                  <a:moveTo>
                    <a:pt x="10948" y="3582"/>
                  </a:moveTo>
                  <a:cubicBezTo>
                    <a:pt x="10703" y="3582"/>
                    <a:pt x="10500" y="3786"/>
                    <a:pt x="10500" y="4030"/>
                  </a:cubicBezTo>
                  <a:cubicBezTo>
                    <a:pt x="10500" y="4274"/>
                    <a:pt x="10703" y="4477"/>
                    <a:pt x="10948" y="4477"/>
                  </a:cubicBezTo>
                  <a:cubicBezTo>
                    <a:pt x="11192" y="4477"/>
                    <a:pt x="11395" y="4274"/>
                    <a:pt x="11395" y="4030"/>
                  </a:cubicBezTo>
                  <a:cubicBezTo>
                    <a:pt x="11395" y="3786"/>
                    <a:pt x="11192" y="3582"/>
                    <a:pt x="10948" y="3582"/>
                  </a:cubicBezTo>
                  <a:close/>
                  <a:moveTo>
                    <a:pt x="12291" y="3582"/>
                  </a:moveTo>
                  <a:cubicBezTo>
                    <a:pt x="12046" y="3582"/>
                    <a:pt x="11843" y="3786"/>
                    <a:pt x="11843" y="4030"/>
                  </a:cubicBezTo>
                  <a:cubicBezTo>
                    <a:pt x="11843" y="4274"/>
                    <a:pt x="12046" y="4477"/>
                    <a:pt x="12291" y="4477"/>
                  </a:cubicBezTo>
                  <a:cubicBezTo>
                    <a:pt x="12535" y="4477"/>
                    <a:pt x="12738" y="4274"/>
                    <a:pt x="12738" y="4030"/>
                  </a:cubicBezTo>
                  <a:cubicBezTo>
                    <a:pt x="12738" y="3786"/>
                    <a:pt x="12535" y="3582"/>
                    <a:pt x="12291" y="3582"/>
                  </a:cubicBezTo>
                  <a:close/>
                  <a:moveTo>
                    <a:pt x="13634" y="3582"/>
                  </a:moveTo>
                  <a:cubicBezTo>
                    <a:pt x="13389" y="3582"/>
                    <a:pt x="13186" y="3786"/>
                    <a:pt x="13186" y="4030"/>
                  </a:cubicBezTo>
                  <a:cubicBezTo>
                    <a:pt x="13186" y="4274"/>
                    <a:pt x="13389" y="4477"/>
                    <a:pt x="13634" y="4477"/>
                  </a:cubicBezTo>
                  <a:cubicBezTo>
                    <a:pt x="13878" y="4477"/>
                    <a:pt x="14081" y="4274"/>
                    <a:pt x="14081" y="4030"/>
                  </a:cubicBezTo>
                  <a:cubicBezTo>
                    <a:pt x="14081" y="3786"/>
                    <a:pt x="13878" y="3582"/>
                    <a:pt x="13634" y="3582"/>
                  </a:cubicBezTo>
                  <a:close/>
                  <a:moveTo>
                    <a:pt x="14977" y="3582"/>
                  </a:moveTo>
                  <a:cubicBezTo>
                    <a:pt x="14732" y="3582"/>
                    <a:pt x="14529" y="3786"/>
                    <a:pt x="14529" y="4030"/>
                  </a:cubicBezTo>
                  <a:cubicBezTo>
                    <a:pt x="14529" y="4274"/>
                    <a:pt x="14732" y="4477"/>
                    <a:pt x="14977" y="4477"/>
                  </a:cubicBezTo>
                  <a:cubicBezTo>
                    <a:pt x="15221" y="4477"/>
                    <a:pt x="15424" y="4274"/>
                    <a:pt x="15424" y="4030"/>
                  </a:cubicBezTo>
                  <a:cubicBezTo>
                    <a:pt x="15424" y="3786"/>
                    <a:pt x="15221" y="3582"/>
                    <a:pt x="14977" y="3582"/>
                  </a:cubicBezTo>
                  <a:close/>
                  <a:moveTo>
                    <a:pt x="16320" y="3582"/>
                  </a:moveTo>
                  <a:cubicBezTo>
                    <a:pt x="16075" y="3582"/>
                    <a:pt x="15872" y="3786"/>
                    <a:pt x="15872" y="4030"/>
                  </a:cubicBezTo>
                  <a:cubicBezTo>
                    <a:pt x="15872" y="4274"/>
                    <a:pt x="16075" y="4477"/>
                    <a:pt x="16320" y="4477"/>
                  </a:cubicBezTo>
                  <a:cubicBezTo>
                    <a:pt x="16564" y="4477"/>
                    <a:pt x="16767" y="4274"/>
                    <a:pt x="16767" y="4030"/>
                  </a:cubicBezTo>
                  <a:cubicBezTo>
                    <a:pt x="16767" y="3786"/>
                    <a:pt x="16564" y="3582"/>
                    <a:pt x="16320" y="3582"/>
                  </a:cubicBezTo>
                  <a:close/>
                  <a:moveTo>
                    <a:pt x="366" y="5454"/>
                  </a:moveTo>
                  <a:cubicBezTo>
                    <a:pt x="163" y="5454"/>
                    <a:pt x="0" y="5617"/>
                    <a:pt x="0" y="5820"/>
                  </a:cubicBezTo>
                  <a:cubicBezTo>
                    <a:pt x="0" y="6024"/>
                    <a:pt x="163" y="6227"/>
                    <a:pt x="366" y="6227"/>
                  </a:cubicBezTo>
                  <a:lnTo>
                    <a:pt x="1953" y="6227"/>
                  </a:lnTo>
                  <a:cubicBezTo>
                    <a:pt x="2157" y="6227"/>
                    <a:pt x="2320" y="6024"/>
                    <a:pt x="2320" y="5820"/>
                  </a:cubicBezTo>
                  <a:cubicBezTo>
                    <a:pt x="2320" y="5617"/>
                    <a:pt x="2157" y="5454"/>
                    <a:pt x="1953" y="5454"/>
                  </a:cubicBezTo>
                  <a:close/>
                  <a:moveTo>
                    <a:pt x="3703" y="5454"/>
                  </a:moveTo>
                  <a:cubicBezTo>
                    <a:pt x="3500" y="5454"/>
                    <a:pt x="3337" y="5617"/>
                    <a:pt x="3337" y="5820"/>
                  </a:cubicBezTo>
                  <a:cubicBezTo>
                    <a:pt x="3337" y="6024"/>
                    <a:pt x="3500" y="6227"/>
                    <a:pt x="3703" y="6227"/>
                  </a:cubicBezTo>
                  <a:lnTo>
                    <a:pt x="7814" y="6227"/>
                  </a:lnTo>
                  <a:cubicBezTo>
                    <a:pt x="8058" y="6227"/>
                    <a:pt x="8221" y="6024"/>
                    <a:pt x="8221" y="5820"/>
                  </a:cubicBezTo>
                  <a:cubicBezTo>
                    <a:pt x="8221" y="5617"/>
                    <a:pt x="8058" y="5454"/>
                    <a:pt x="7814" y="5454"/>
                  </a:cubicBezTo>
                  <a:close/>
                  <a:moveTo>
                    <a:pt x="366" y="7245"/>
                  </a:moveTo>
                  <a:cubicBezTo>
                    <a:pt x="163" y="7245"/>
                    <a:pt x="0" y="7408"/>
                    <a:pt x="0" y="7611"/>
                  </a:cubicBezTo>
                  <a:cubicBezTo>
                    <a:pt x="0" y="7855"/>
                    <a:pt x="163" y="8018"/>
                    <a:pt x="366" y="8018"/>
                  </a:cubicBezTo>
                  <a:lnTo>
                    <a:pt x="1953" y="8018"/>
                  </a:lnTo>
                  <a:cubicBezTo>
                    <a:pt x="2157" y="8018"/>
                    <a:pt x="2320" y="7855"/>
                    <a:pt x="2320" y="7611"/>
                  </a:cubicBezTo>
                  <a:cubicBezTo>
                    <a:pt x="2320" y="7408"/>
                    <a:pt x="2157" y="7245"/>
                    <a:pt x="1953" y="7245"/>
                  </a:cubicBezTo>
                  <a:close/>
                  <a:moveTo>
                    <a:pt x="3703" y="7245"/>
                  </a:moveTo>
                  <a:cubicBezTo>
                    <a:pt x="3500" y="7245"/>
                    <a:pt x="3337" y="7408"/>
                    <a:pt x="3337" y="7611"/>
                  </a:cubicBezTo>
                  <a:cubicBezTo>
                    <a:pt x="3337" y="7855"/>
                    <a:pt x="3500" y="8018"/>
                    <a:pt x="3703" y="8018"/>
                  </a:cubicBezTo>
                  <a:lnTo>
                    <a:pt x="7814" y="8018"/>
                  </a:lnTo>
                  <a:cubicBezTo>
                    <a:pt x="8058" y="8018"/>
                    <a:pt x="8221" y="7855"/>
                    <a:pt x="8221" y="7611"/>
                  </a:cubicBezTo>
                  <a:cubicBezTo>
                    <a:pt x="8221" y="7408"/>
                    <a:pt x="8058" y="7245"/>
                    <a:pt x="7814" y="7245"/>
                  </a:cubicBezTo>
                  <a:close/>
                  <a:moveTo>
                    <a:pt x="14203" y="8751"/>
                  </a:moveTo>
                  <a:cubicBezTo>
                    <a:pt x="13959" y="8751"/>
                    <a:pt x="13756" y="8954"/>
                    <a:pt x="13756" y="9198"/>
                  </a:cubicBezTo>
                  <a:cubicBezTo>
                    <a:pt x="13756" y="9442"/>
                    <a:pt x="13959" y="9646"/>
                    <a:pt x="14203" y="9646"/>
                  </a:cubicBezTo>
                  <a:cubicBezTo>
                    <a:pt x="14447" y="9646"/>
                    <a:pt x="14651" y="9442"/>
                    <a:pt x="14651" y="9198"/>
                  </a:cubicBezTo>
                  <a:cubicBezTo>
                    <a:pt x="14651" y="8954"/>
                    <a:pt x="14447" y="8751"/>
                    <a:pt x="14203" y="8751"/>
                  </a:cubicBezTo>
                  <a:close/>
                  <a:moveTo>
                    <a:pt x="15546" y="8751"/>
                  </a:moveTo>
                  <a:cubicBezTo>
                    <a:pt x="15302" y="8751"/>
                    <a:pt x="15099" y="8954"/>
                    <a:pt x="15099" y="9198"/>
                  </a:cubicBezTo>
                  <a:cubicBezTo>
                    <a:pt x="15099" y="9442"/>
                    <a:pt x="15302" y="9646"/>
                    <a:pt x="15546" y="9646"/>
                  </a:cubicBezTo>
                  <a:cubicBezTo>
                    <a:pt x="15790" y="9646"/>
                    <a:pt x="15994" y="9442"/>
                    <a:pt x="15994" y="9198"/>
                  </a:cubicBezTo>
                  <a:cubicBezTo>
                    <a:pt x="15994" y="8954"/>
                    <a:pt x="15790" y="8751"/>
                    <a:pt x="15546" y="8751"/>
                  </a:cubicBezTo>
                  <a:close/>
                  <a:moveTo>
                    <a:pt x="16889" y="8751"/>
                  </a:moveTo>
                  <a:cubicBezTo>
                    <a:pt x="16645" y="8751"/>
                    <a:pt x="16442" y="8954"/>
                    <a:pt x="16442" y="9198"/>
                  </a:cubicBezTo>
                  <a:cubicBezTo>
                    <a:pt x="16442" y="9442"/>
                    <a:pt x="16645" y="9646"/>
                    <a:pt x="16889" y="9646"/>
                  </a:cubicBezTo>
                  <a:cubicBezTo>
                    <a:pt x="17133" y="9646"/>
                    <a:pt x="17337" y="9442"/>
                    <a:pt x="17337" y="9198"/>
                  </a:cubicBezTo>
                  <a:cubicBezTo>
                    <a:pt x="17337" y="8954"/>
                    <a:pt x="17133" y="8751"/>
                    <a:pt x="16889" y="8751"/>
                  </a:cubicBezTo>
                  <a:close/>
                  <a:moveTo>
                    <a:pt x="18232" y="8751"/>
                  </a:moveTo>
                  <a:cubicBezTo>
                    <a:pt x="17988" y="8751"/>
                    <a:pt x="17785" y="8954"/>
                    <a:pt x="17785" y="9198"/>
                  </a:cubicBezTo>
                  <a:cubicBezTo>
                    <a:pt x="17785" y="9442"/>
                    <a:pt x="17988" y="9646"/>
                    <a:pt x="18232" y="9646"/>
                  </a:cubicBezTo>
                  <a:cubicBezTo>
                    <a:pt x="18476" y="9646"/>
                    <a:pt x="18680" y="9442"/>
                    <a:pt x="18680" y="9198"/>
                  </a:cubicBezTo>
                  <a:cubicBezTo>
                    <a:pt x="18680" y="8954"/>
                    <a:pt x="18476" y="8751"/>
                    <a:pt x="18232" y="8751"/>
                  </a:cubicBezTo>
                  <a:close/>
                  <a:moveTo>
                    <a:pt x="19575" y="8751"/>
                  </a:moveTo>
                  <a:cubicBezTo>
                    <a:pt x="19331" y="8751"/>
                    <a:pt x="19128" y="8954"/>
                    <a:pt x="19128" y="9198"/>
                  </a:cubicBezTo>
                  <a:cubicBezTo>
                    <a:pt x="19128" y="9442"/>
                    <a:pt x="19331" y="9646"/>
                    <a:pt x="19575" y="9646"/>
                  </a:cubicBezTo>
                  <a:cubicBezTo>
                    <a:pt x="19819" y="9646"/>
                    <a:pt x="20023" y="9442"/>
                    <a:pt x="20023" y="9198"/>
                  </a:cubicBezTo>
                  <a:cubicBezTo>
                    <a:pt x="20023" y="8954"/>
                    <a:pt x="19819" y="8751"/>
                    <a:pt x="19575" y="8751"/>
                  </a:cubicBezTo>
                  <a:close/>
                  <a:moveTo>
                    <a:pt x="20918" y="8751"/>
                  </a:moveTo>
                  <a:cubicBezTo>
                    <a:pt x="20674" y="8751"/>
                    <a:pt x="20471" y="8954"/>
                    <a:pt x="20471" y="9198"/>
                  </a:cubicBezTo>
                  <a:cubicBezTo>
                    <a:pt x="20471" y="9442"/>
                    <a:pt x="20674" y="9646"/>
                    <a:pt x="20918" y="9646"/>
                  </a:cubicBezTo>
                  <a:cubicBezTo>
                    <a:pt x="21162" y="9646"/>
                    <a:pt x="21366" y="9442"/>
                    <a:pt x="21366" y="9198"/>
                  </a:cubicBezTo>
                  <a:cubicBezTo>
                    <a:pt x="21366" y="8954"/>
                    <a:pt x="21162" y="8751"/>
                    <a:pt x="20918" y="8751"/>
                  </a:cubicBezTo>
                  <a:close/>
                  <a:moveTo>
                    <a:pt x="366" y="9035"/>
                  </a:moveTo>
                  <a:cubicBezTo>
                    <a:pt x="163" y="9035"/>
                    <a:pt x="0" y="9198"/>
                    <a:pt x="0" y="9402"/>
                  </a:cubicBezTo>
                  <a:cubicBezTo>
                    <a:pt x="0" y="9646"/>
                    <a:pt x="163" y="9809"/>
                    <a:pt x="366" y="9809"/>
                  </a:cubicBezTo>
                  <a:lnTo>
                    <a:pt x="1953" y="9809"/>
                  </a:lnTo>
                  <a:cubicBezTo>
                    <a:pt x="2157" y="9809"/>
                    <a:pt x="2320" y="9646"/>
                    <a:pt x="2320" y="9402"/>
                  </a:cubicBezTo>
                  <a:cubicBezTo>
                    <a:pt x="2320" y="9198"/>
                    <a:pt x="2157" y="9035"/>
                    <a:pt x="1953" y="9035"/>
                  </a:cubicBezTo>
                  <a:close/>
                  <a:moveTo>
                    <a:pt x="8628" y="9035"/>
                  </a:moveTo>
                  <a:cubicBezTo>
                    <a:pt x="8424" y="9035"/>
                    <a:pt x="8262" y="9198"/>
                    <a:pt x="8262" y="9402"/>
                  </a:cubicBezTo>
                  <a:cubicBezTo>
                    <a:pt x="8262" y="9646"/>
                    <a:pt x="8424" y="9809"/>
                    <a:pt x="8628" y="9809"/>
                  </a:cubicBezTo>
                  <a:lnTo>
                    <a:pt x="12779" y="9809"/>
                  </a:lnTo>
                  <a:cubicBezTo>
                    <a:pt x="12982" y="9809"/>
                    <a:pt x="13145" y="9646"/>
                    <a:pt x="13145" y="9402"/>
                  </a:cubicBezTo>
                  <a:cubicBezTo>
                    <a:pt x="13145" y="9198"/>
                    <a:pt x="12982" y="9035"/>
                    <a:pt x="12779" y="9035"/>
                  </a:cubicBezTo>
                  <a:close/>
                  <a:moveTo>
                    <a:pt x="366" y="10826"/>
                  </a:moveTo>
                  <a:cubicBezTo>
                    <a:pt x="163" y="10826"/>
                    <a:pt x="0" y="10989"/>
                    <a:pt x="0" y="11233"/>
                  </a:cubicBezTo>
                  <a:cubicBezTo>
                    <a:pt x="0" y="11437"/>
                    <a:pt x="163" y="11599"/>
                    <a:pt x="366" y="11599"/>
                  </a:cubicBezTo>
                  <a:lnTo>
                    <a:pt x="1953" y="11599"/>
                  </a:lnTo>
                  <a:cubicBezTo>
                    <a:pt x="2157" y="11599"/>
                    <a:pt x="2320" y="11437"/>
                    <a:pt x="2320" y="11233"/>
                  </a:cubicBezTo>
                  <a:cubicBezTo>
                    <a:pt x="2320" y="10989"/>
                    <a:pt x="2157" y="10826"/>
                    <a:pt x="1953" y="10826"/>
                  </a:cubicBezTo>
                  <a:close/>
                  <a:moveTo>
                    <a:pt x="8628" y="10826"/>
                  </a:moveTo>
                  <a:cubicBezTo>
                    <a:pt x="8424" y="10826"/>
                    <a:pt x="8262" y="10989"/>
                    <a:pt x="8262" y="11233"/>
                  </a:cubicBezTo>
                  <a:cubicBezTo>
                    <a:pt x="8262" y="11437"/>
                    <a:pt x="8424" y="11599"/>
                    <a:pt x="8628" y="11599"/>
                  </a:cubicBezTo>
                  <a:lnTo>
                    <a:pt x="12779" y="11599"/>
                  </a:lnTo>
                  <a:cubicBezTo>
                    <a:pt x="12982" y="11599"/>
                    <a:pt x="13145" y="11437"/>
                    <a:pt x="13145" y="11233"/>
                  </a:cubicBezTo>
                  <a:cubicBezTo>
                    <a:pt x="13145" y="10989"/>
                    <a:pt x="12982" y="10826"/>
                    <a:pt x="12779" y="10826"/>
                  </a:cubicBezTo>
                  <a:close/>
                  <a:moveTo>
                    <a:pt x="14203" y="12454"/>
                  </a:moveTo>
                  <a:cubicBezTo>
                    <a:pt x="13959" y="12454"/>
                    <a:pt x="13756" y="12658"/>
                    <a:pt x="13756" y="12902"/>
                  </a:cubicBezTo>
                  <a:cubicBezTo>
                    <a:pt x="13756" y="13146"/>
                    <a:pt x="13959" y="13349"/>
                    <a:pt x="14203" y="13349"/>
                  </a:cubicBezTo>
                  <a:cubicBezTo>
                    <a:pt x="14447" y="13349"/>
                    <a:pt x="14651" y="13146"/>
                    <a:pt x="14651" y="12902"/>
                  </a:cubicBezTo>
                  <a:cubicBezTo>
                    <a:pt x="14651" y="12658"/>
                    <a:pt x="14447" y="12454"/>
                    <a:pt x="14203" y="12454"/>
                  </a:cubicBezTo>
                  <a:close/>
                  <a:moveTo>
                    <a:pt x="15546" y="12454"/>
                  </a:moveTo>
                  <a:cubicBezTo>
                    <a:pt x="15302" y="12454"/>
                    <a:pt x="15099" y="12658"/>
                    <a:pt x="15099" y="12902"/>
                  </a:cubicBezTo>
                  <a:cubicBezTo>
                    <a:pt x="15099" y="13146"/>
                    <a:pt x="15302" y="13349"/>
                    <a:pt x="15546" y="13349"/>
                  </a:cubicBezTo>
                  <a:cubicBezTo>
                    <a:pt x="15790" y="13349"/>
                    <a:pt x="15994" y="13146"/>
                    <a:pt x="15994" y="12902"/>
                  </a:cubicBezTo>
                  <a:cubicBezTo>
                    <a:pt x="15994" y="12658"/>
                    <a:pt x="15790" y="12454"/>
                    <a:pt x="15546" y="12454"/>
                  </a:cubicBezTo>
                  <a:close/>
                  <a:moveTo>
                    <a:pt x="16889" y="12454"/>
                  </a:moveTo>
                  <a:cubicBezTo>
                    <a:pt x="16645" y="12454"/>
                    <a:pt x="16442" y="12658"/>
                    <a:pt x="16442" y="12902"/>
                  </a:cubicBezTo>
                  <a:cubicBezTo>
                    <a:pt x="16442" y="13146"/>
                    <a:pt x="16645" y="13349"/>
                    <a:pt x="16889" y="13349"/>
                  </a:cubicBezTo>
                  <a:cubicBezTo>
                    <a:pt x="17133" y="13349"/>
                    <a:pt x="17337" y="13146"/>
                    <a:pt x="17337" y="12902"/>
                  </a:cubicBezTo>
                  <a:cubicBezTo>
                    <a:pt x="17337" y="12658"/>
                    <a:pt x="17133" y="12454"/>
                    <a:pt x="16889" y="12454"/>
                  </a:cubicBezTo>
                  <a:close/>
                  <a:moveTo>
                    <a:pt x="18232" y="12454"/>
                  </a:moveTo>
                  <a:cubicBezTo>
                    <a:pt x="17988" y="12454"/>
                    <a:pt x="17785" y="12658"/>
                    <a:pt x="17785" y="12902"/>
                  </a:cubicBezTo>
                  <a:cubicBezTo>
                    <a:pt x="17785" y="13146"/>
                    <a:pt x="17988" y="13349"/>
                    <a:pt x="18232" y="13349"/>
                  </a:cubicBezTo>
                  <a:cubicBezTo>
                    <a:pt x="18476" y="13349"/>
                    <a:pt x="18680" y="13146"/>
                    <a:pt x="18680" y="12902"/>
                  </a:cubicBezTo>
                  <a:cubicBezTo>
                    <a:pt x="18680" y="12658"/>
                    <a:pt x="18476" y="12454"/>
                    <a:pt x="18232" y="12454"/>
                  </a:cubicBezTo>
                  <a:close/>
                  <a:moveTo>
                    <a:pt x="19575" y="12454"/>
                  </a:moveTo>
                  <a:cubicBezTo>
                    <a:pt x="19331" y="12454"/>
                    <a:pt x="19128" y="12658"/>
                    <a:pt x="19128" y="12902"/>
                  </a:cubicBezTo>
                  <a:cubicBezTo>
                    <a:pt x="19128" y="13146"/>
                    <a:pt x="19331" y="13349"/>
                    <a:pt x="19575" y="13349"/>
                  </a:cubicBezTo>
                  <a:cubicBezTo>
                    <a:pt x="19819" y="13349"/>
                    <a:pt x="20023" y="13146"/>
                    <a:pt x="20023" y="12902"/>
                  </a:cubicBezTo>
                  <a:cubicBezTo>
                    <a:pt x="20023" y="12658"/>
                    <a:pt x="19819" y="12454"/>
                    <a:pt x="19575" y="12454"/>
                  </a:cubicBezTo>
                  <a:close/>
                  <a:moveTo>
                    <a:pt x="20918" y="12454"/>
                  </a:moveTo>
                  <a:cubicBezTo>
                    <a:pt x="20674" y="12454"/>
                    <a:pt x="20471" y="12658"/>
                    <a:pt x="20471" y="12902"/>
                  </a:cubicBezTo>
                  <a:cubicBezTo>
                    <a:pt x="20471" y="13146"/>
                    <a:pt x="20674" y="13349"/>
                    <a:pt x="20918" y="13349"/>
                  </a:cubicBezTo>
                  <a:cubicBezTo>
                    <a:pt x="21162" y="13349"/>
                    <a:pt x="21366" y="13146"/>
                    <a:pt x="21366" y="12902"/>
                  </a:cubicBezTo>
                  <a:cubicBezTo>
                    <a:pt x="21366" y="12658"/>
                    <a:pt x="21162" y="12454"/>
                    <a:pt x="20918" y="12454"/>
                  </a:cubicBezTo>
                  <a:close/>
                  <a:moveTo>
                    <a:pt x="366" y="12617"/>
                  </a:moveTo>
                  <a:cubicBezTo>
                    <a:pt x="163" y="12617"/>
                    <a:pt x="0" y="12780"/>
                    <a:pt x="0" y="13024"/>
                  </a:cubicBezTo>
                  <a:cubicBezTo>
                    <a:pt x="0" y="13227"/>
                    <a:pt x="163" y="13390"/>
                    <a:pt x="366" y="13390"/>
                  </a:cubicBezTo>
                  <a:lnTo>
                    <a:pt x="1953" y="13390"/>
                  </a:lnTo>
                  <a:cubicBezTo>
                    <a:pt x="2157" y="13390"/>
                    <a:pt x="2320" y="13227"/>
                    <a:pt x="2320" y="13024"/>
                  </a:cubicBezTo>
                  <a:cubicBezTo>
                    <a:pt x="2320" y="12780"/>
                    <a:pt x="2157" y="12617"/>
                    <a:pt x="1953" y="12617"/>
                  </a:cubicBezTo>
                  <a:close/>
                  <a:moveTo>
                    <a:pt x="8628" y="12617"/>
                  </a:moveTo>
                  <a:cubicBezTo>
                    <a:pt x="8424" y="12617"/>
                    <a:pt x="8262" y="12780"/>
                    <a:pt x="8262" y="13024"/>
                  </a:cubicBezTo>
                  <a:cubicBezTo>
                    <a:pt x="8262" y="13227"/>
                    <a:pt x="8424" y="13390"/>
                    <a:pt x="8628" y="13390"/>
                  </a:cubicBezTo>
                  <a:lnTo>
                    <a:pt x="12779" y="13390"/>
                  </a:lnTo>
                  <a:cubicBezTo>
                    <a:pt x="12982" y="13390"/>
                    <a:pt x="13145" y="13227"/>
                    <a:pt x="13145" y="13024"/>
                  </a:cubicBezTo>
                  <a:cubicBezTo>
                    <a:pt x="13145" y="12780"/>
                    <a:pt x="12982" y="12617"/>
                    <a:pt x="12779" y="1261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1798;p35">
              <a:extLst>
                <a:ext uri="{FF2B5EF4-FFF2-40B4-BE49-F238E27FC236}">
                  <a16:creationId xmlns:a16="http://schemas.microsoft.com/office/drawing/2014/main" id="{CD1C09AB-F023-47B7-8698-8EEF429F4A2E}"/>
                </a:ext>
              </a:extLst>
            </p:cNvPr>
            <p:cNvSpPr/>
            <p:nvPr/>
          </p:nvSpPr>
          <p:spPr>
            <a:xfrm>
              <a:off x="4506925" y="3681100"/>
              <a:ext cx="534150" cy="335775"/>
            </a:xfrm>
            <a:custGeom>
              <a:avLst/>
              <a:gdLst/>
              <a:ahLst/>
              <a:cxnLst/>
              <a:rect l="l" t="t" r="r" b="b"/>
              <a:pathLst>
                <a:path w="21366" h="13431" extrusionOk="0">
                  <a:moveTo>
                    <a:pt x="366" y="82"/>
                  </a:moveTo>
                  <a:cubicBezTo>
                    <a:pt x="163" y="82"/>
                    <a:pt x="0" y="245"/>
                    <a:pt x="0" y="489"/>
                  </a:cubicBezTo>
                  <a:cubicBezTo>
                    <a:pt x="0" y="692"/>
                    <a:pt x="163" y="855"/>
                    <a:pt x="366" y="855"/>
                  </a:cubicBezTo>
                  <a:lnTo>
                    <a:pt x="1953" y="855"/>
                  </a:lnTo>
                  <a:cubicBezTo>
                    <a:pt x="2157" y="855"/>
                    <a:pt x="2320" y="692"/>
                    <a:pt x="2320" y="489"/>
                  </a:cubicBezTo>
                  <a:cubicBezTo>
                    <a:pt x="2320" y="245"/>
                    <a:pt x="2157" y="82"/>
                    <a:pt x="1953" y="82"/>
                  </a:cubicBezTo>
                  <a:close/>
                  <a:moveTo>
                    <a:pt x="3703" y="82"/>
                  </a:moveTo>
                  <a:cubicBezTo>
                    <a:pt x="3500" y="82"/>
                    <a:pt x="3337" y="245"/>
                    <a:pt x="3337" y="489"/>
                  </a:cubicBezTo>
                  <a:cubicBezTo>
                    <a:pt x="3337" y="692"/>
                    <a:pt x="3500" y="855"/>
                    <a:pt x="3703" y="855"/>
                  </a:cubicBezTo>
                  <a:lnTo>
                    <a:pt x="7814" y="855"/>
                  </a:lnTo>
                  <a:cubicBezTo>
                    <a:pt x="8058" y="855"/>
                    <a:pt x="8221" y="692"/>
                    <a:pt x="8221" y="489"/>
                  </a:cubicBezTo>
                  <a:cubicBezTo>
                    <a:pt x="8221" y="245"/>
                    <a:pt x="8058" y="82"/>
                    <a:pt x="7814" y="82"/>
                  </a:cubicBezTo>
                  <a:close/>
                  <a:moveTo>
                    <a:pt x="9605" y="0"/>
                  </a:moveTo>
                  <a:cubicBezTo>
                    <a:pt x="9320" y="0"/>
                    <a:pt x="9157" y="204"/>
                    <a:pt x="9157" y="489"/>
                  </a:cubicBezTo>
                  <a:cubicBezTo>
                    <a:pt x="9157" y="733"/>
                    <a:pt x="9320" y="936"/>
                    <a:pt x="9605" y="936"/>
                  </a:cubicBezTo>
                  <a:cubicBezTo>
                    <a:pt x="9849" y="936"/>
                    <a:pt x="10052" y="733"/>
                    <a:pt x="10052" y="489"/>
                  </a:cubicBezTo>
                  <a:cubicBezTo>
                    <a:pt x="10052" y="204"/>
                    <a:pt x="9849" y="0"/>
                    <a:pt x="9605" y="0"/>
                  </a:cubicBezTo>
                  <a:close/>
                  <a:moveTo>
                    <a:pt x="10948" y="0"/>
                  </a:moveTo>
                  <a:cubicBezTo>
                    <a:pt x="10703" y="0"/>
                    <a:pt x="10500" y="204"/>
                    <a:pt x="10500" y="489"/>
                  </a:cubicBezTo>
                  <a:cubicBezTo>
                    <a:pt x="10500" y="733"/>
                    <a:pt x="10703" y="936"/>
                    <a:pt x="10948" y="936"/>
                  </a:cubicBezTo>
                  <a:cubicBezTo>
                    <a:pt x="11192" y="936"/>
                    <a:pt x="11395" y="733"/>
                    <a:pt x="11395" y="489"/>
                  </a:cubicBezTo>
                  <a:cubicBezTo>
                    <a:pt x="11395" y="204"/>
                    <a:pt x="11192" y="0"/>
                    <a:pt x="10948" y="0"/>
                  </a:cubicBezTo>
                  <a:close/>
                  <a:moveTo>
                    <a:pt x="12291" y="0"/>
                  </a:moveTo>
                  <a:cubicBezTo>
                    <a:pt x="12046" y="0"/>
                    <a:pt x="11843" y="204"/>
                    <a:pt x="11843" y="489"/>
                  </a:cubicBezTo>
                  <a:cubicBezTo>
                    <a:pt x="11843" y="733"/>
                    <a:pt x="12046" y="936"/>
                    <a:pt x="12291" y="936"/>
                  </a:cubicBezTo>
                  <a:cubicBezTo>
                    <a:pt x="12535" y="936"/>
                    <a:pt x="12738" y="733"/>
                    <a:pt x="12738" y="489"/>
                  </a:cubicBezTo>
                  <a:cubicBezTo>
                    <a:pt x="12738" y="204"/>
                    <a:pt x="12535" y="0"/>
                    <a:pt x="12291" y="0"/>
                  </a:cubicBezTo>
                  <a:close/>
                  <a:moveTo>
                    <a:pt x="13634" y="0"/>
                  </a:moveTo>
                  <a:cubicBezTo>
                    <a:pt x="13389" y="0"/>
                    <a:pt x="13186" y="204"/>
                    <a:pt x="13186" y="489"/>
                  </a:cubicBezTo>
                  <a:cubicBezTo>
                    <a:pt x="13186" y="733"/>
                    <a:pt x="13389" y="936"/>
                    <a:pt x="13634" y="936"/>
                  </a:cubicBezTo>
                  <a:cubicBezTo>
                    <a:pt x="13878" y="936"/>
                    <a:pt x="14081" y="733"/>
                    <a:pt x="14081" y="489"/>
                  </a:cubicBezTo>
                  <a:cubicBezTo>
                    <a:pt x="14081" y="204"/>
                    <a:pt x="13878" y="0"/>
                    <a:pt x="13634" y="0"/>
                  </a:cubicBezTo>
                  <a:close/>
                  <a:moveTo>
                    <a:pt x="14977" y="0"/>
                  </a:moveTo>
                  <a:cubicBezTo>
                    <a:pt x="14732" y="0"/>
                    <a:pt x="14529" y="204"/>
                    <a:pt x="14529" y="489"/>
                  </a:cubicBezTo>
                  <a:cubicBezTo>
                    <a:pt x="14529" y="733"/>
                    <a:pt x="14732" y="936"/>
                    <a:pt x="14977" y="936"/>
                  </a:cubicBezTo>
                  <a:cubicBezTo>
                    <a:pt x="15221" y="936"/>
                    <a:pt x="15424" y="733"/>
                    <a:pt x="15424" y="489"/>
                  </a:cubicBezTo>
                  <a:cubicBezTo>
                    <a:pt x="15424" y="204"/>
                    <a:pt x="15221" y="0"/>
                    <a:pt x="14977" y="0"/>
                  </a:cubicBezTo>
                  <a:close/>
                  <a:moveTo>
                    <a:pt x="16320" y="0"/>
                  </a:moveTo>
                  <a:cubicBezTo>
                    <a:pt x="16075" y="0"/>
                    <a:pt x="15872" y="204"/>
                    <a:pt x="15872" y="489"/>
                  </a:cubicBezTo>
                  <a:cubicBezTo>
                    <a:pt x="15872" y="733"/>
                    <a:pt x="16075" y="936"/>
                    <a:pt x="16320" y="936"/>
                  </a:cubicBezTo>
                  <a:cubicBezTo>
                    <a:pt x="16564" y="936"/>
                    <a:pt x="16767" y="733"/>
                    <a:pt x="16767" y="489"/>
                  </a:cubicBezTo>
                  <a:cubicBezTo>
                    <a:pt x="16767" y="204"/>
                    <a:pt x="16564" y="0"/>
                    <a:pt x="16320" y="0"/>
                  </a:cubicBezTo>
                  <a:close/>
                  <a:moveTo>
                    <a:pt x="366" y="1872"/>
                  </a:moveTo>
                  <a:cubicBezTo>
                    <a:pt x="163" y="1872"/>
                    <a:pt x="0" y="2035"/>
                    <a:pt x="0" y="2279"/>
                  </a:cubicBezTo>
                  <a:cubicBezTo>
                    <a:pt x="0" y="2483"/>
                    <a:pt x="163" y="2646"/>
                    <a:pt x="366" y="2646"/>
                  </a:cubicBezTo>
                  <a:lnTo>
                    <a:pt x="1953" y="2646"/>
                  </a:lnTo>
                  <a:cubicBezTo>
                    <a:pt x="2157" y="2646"/>
                    <a:pt x="2320" y="2483"/>
                    <a:pt x="2320" y="2279"/>
                  </a:cubicBezTo>
                  <a:cubicBezTo>
                    <a:pt x="2320" y="2035"/>
                    <a:pt x="2157" y="1872"/>
                    <a:pt x="1953" y="1872"/>
                  </a:cubicBezTo>
                  <a:close/>
                  <a:moveTo>
                    <a:pt x="3703" y="1872"/>
                  </a:moveTo>
                  <a:cubicBezTo>
                    <a:pt x="3500" y="1872"/>
                    <a:pt x="3337" y="2035"/>
                    <a:pt x="3337" y="2279"/>
                  </a:cubicBezTo>
                  <a:cubicBezTo>
                    <a:pt x="3337" y="2483"/>
                    <a:pt x="3500" y="2646"/>
                    <a:pt x="3703" y="2646"/>
                  </a:cubicBezTo>
                  <a:lnTo>
                    <a:pt x="7814" y="2646"/>
                  </a:lnTo>
                  <a:cubicBezTo>
                    <a:pt x="8058" y="2646"/>
                    <a:pt x="8221" y="2483"/>
                    <a:pt x="8221" y="2279"/>
                  </a:cubicBezTo>
                  <a:cubicBezTo>
                    <a:pt x="8221" y="2035"/>
                    <a:pt x="8058" y="1872"/>
                    <a:pt x="7814" y="1872"/>
                  </a:cubicBezTo>
                  <a:close/>
                  <a:moveTo>
                    <a:pt x="366" y="3663"/>
                  </a:moveTo>
                  <a:cubicBezTo>
                    <a:pt x="163" y="3663"/>
                    <a:pt x="0" y="3867"/>
                    <a:pt x="0" y="4070"/>
                  </a:cubicBezTo>
                  <a:cubicBezTo>
                    <a:pt x="0" y="4274"/>
                    <a:pt x="163" y="4436"/>
                    <a:pt x="366" y="4436"/>
                  </a:cubicBezTo>
                  <a:lnTo>
                    <a:pt x="1953" y="4436"/>
                  </a:lnTo>
                  <a:cubicBezTo>
                    <a:pt x="2157" y="4436"/>
                    <a:pt x="2320" y="4274"/>
                    <a:pt x="2320" y="4070"/>
                  </a:cubicBezTo>
                  <a:cubicBezTo>
                    <a:pt x="2320" y="3867"/>
                    <a:pt x="2157" y="3663"/>
                    <a:pt x="1953" y="3663"/>
                  </a:cubicBezTo>
                  <a:close/>
                  <a:moveTo>
                    <a:pt x="3703" y="3663"/>
                  </a:moveTo>
                  <a:cubicBezTo>
                    <a:pt x="3500" y="3663"/>
                    <a:pt x="3337" y="3867"/>
                    <a:pt x="3337" y="4070"/>
                  </a:cubicBezTo>
                  <a:cubicBezTo>
                    <a:pt x="3337" y="4274"/>
                    <a:pt x="3500" y="4436"/>
                    <a:pt x="3703" y="4436"/>
                  </a:cubicBezTo>
                  <a:lnTo>
                    <a:pt x="7814" y="4436"/>
                  </a:lnTo>
                  <a:cubicBezTo>
                    <a:pt x="8058" y="4436"/>
                    <a:pt x="8221" y="4274"/>
                    <a:pt x="8221" y="4070"/>
                  </a:cubicBezTo>
                  <a:cubicBezTo>
                    <a:pt x="8221" y="3867"/>
                    <a:pt x="8058" y="3663"/>
                    <a:pt x="7814" y="3663"/>
                  </a:cubicBezTo>
                  <a:close/>
                  <a:moveTo>
                    <a:pt x="9605" y="3622"/>
                  </a:moveTo>
                  <a:cubicBezTo>
                    <a:pt x="9320" y="3622"/>
                    <a:pt x="9157" y="3826"/>
                    <a:pt x="9157" y="4070"/>
                  </a:cubicBezTo>
                  <a:cubicBezTo>
                    <a:pt x="9157" y="4314"/>
                    <a:pt x="9320" y="4518"/>
                    <a:pt x="9605" y="4518"/>
                  </a:cubicBezTo>
                  <a:cubicBezTo>
                    <a:pt x="9849" y="4518"/>
                    <a:pt x="10052" y="4314"/>
                    <a:pt x="10052" y="4070"/>
                  </a:cubicBezTo>
                  <a:cubicBezTo>
                    <a:pt x="10052" y="3826"/>
                    <a:pt x="9849" y="3622"/>
                    <a:pt x="9605" y="3622"/>
                  </a:cubicBezTo>
                  <a:close/>
                  <a:moveTo>
                    <a:pt x="10948" y="3622"/>
                  </a:moveTo>
                  <a:cubicBezTo>
                    <a:pt x="10703" y="3622"/>
                    <a:pt x="10500" y="3826"/>
                    <a:pt x="10500" y="4070"/>
                  </a:cubicBezTo>
                  <a:cubicBezTo>
                    <a:pt x="10500" y="4314"/>
                    <a:pt x="10703" y="4518"/>
                    <a:pt x="10948" y="4518"/>
                  </a:cubicBezTo>
                  <a:cubicBezTo>
                    <a:pt x="11192" y="4518"/>
                    <a:pt x="11395" y="4314"/>
                    <a:pt x="11395" y="4070"/>
                  </a:cubicBezTo>
                  <a:cubicBezTo>
                    <a:pt x="11395" y="3826"/>
                    <a:pt x="11192" y="3622"/>
                    <a:pt x="10948" y="3622"/>
                  </a:cubicBezTo>
                  <a:close/>
                  <a:moveTo>
                    <a:pt x="12291" y="3622"/>
                  </a:moveTo>
                  <a:cubicBezTo>
                    <a:pt x="12046" y="3622"/>
                    <a:pt x="11843" y="3826"/>
                    <a:pt x="11843" y="4070"/>
                  </a:cubicBezTo>
                  <a:cubicBezTo>
                    <a:pt x="11843" y="4314"/>
                    <a:pt x="12046" y="4518"/>
                    <a:pt x="12291" y="4518"/>
                  </a:cubicBezTo>
                  <a:cubicBezTo>
                    <a:pt x="12535" y="4518"/>
                    <a:pt x="12738" y="4314"/>
                    <a:pt x="12738" y="4070"/>
                  </a:cubicBezTo>
                  <a:cubicBezTo>
                    <a:pt x="12738" y="3826"/>
                    <a:pt x="12535" y="3622"/>
                    <a:pt x="12291" y="3622"/>
                  </a:cubicBezTo>
                  <a:close/>
                  <a:moveTo>
                    <a:pt x="13634" y="3622"/>
                  </a:moveTo>
                  <a:cubicBezTo>
                    <a:pt x="13389" y="3622"/>
                    <a:pt x="13186" y="3826"/>
                    <a:pt x="13186" y="4070"/>
                  </a:cubicBezTo>
                  <a:cubicBezTo>
                    <a:pt x="13186" y="4314"/>
                    <a:pt x="13389" y="4518"/>
                    <a:pt x="13634" y="4518"/>
                  </a:cubicBezTo>
                  <a:cubicBezTo>
                    <a:pt x="13878" y="4518"/>
                    <a:pt x="14081" y="4314"/>
                    <a:pt x="14081" y="4070"/>
                  </a:cubicBezTo>
                  <a:cubicBezTo>
                    <a:pt x="14081" y="3826"/>
                    <a:pt x="13878" y="3622"/>
                    <a:pt x="13634" y="3622"/>
                  </a:cubicBezTo>
                  <a:close/>
                  <a:moveTo>
                    <a:pt x="14977" y="3622"/>
                  </a:moveTo>
                  <a:cubicBezTo>
                    <a:pt x="14732" y="3622"/>
                    <a:pt x="14529" y="3826"/>
                    <a:pt x="14529" y="4070"/>
                  </a:cubicBezTo>
                  <a:cubicBezTo>
                    <a:pt x="14529" y="4314"/>
                    <a:pt x="14732" y="4518"/>
                    <a:pt x="14977" y="4518"/>
                  </a:cubicBezTo>
                  <a:cubicBezTo>
                    <a:pt x="15221" y="4518"/>
                    <a:pt x="15424" y="4314"/>
                    <a:pt x="15424" y="4070"/>
                  </a:cubicBezTo>
                  <a:cubicBezTo>
                    <a:pt x="15424" y="3826"/>
                    <a:pt x="15221" y="3622"/>
                    <a:pt x="14977" y="3622"/>
                  </a:cubicBezTo>
                  <a:close/>
                  <a:moveTo>
                    <a:pt x="16320" y="3622"/>
                  </a:moveTo>
                  <a:cubicBezTo>
                    <a:pt x="16075" y="3622"/>
                    <a:pt x="15872" y="3826"/>
                    <a:pt x="15872" y="4070"/>
                  </a:cubicBezTo>
                  <a:cubicBezTo>
                    <a:pt x="15872" y="4314"/>
                    <a:pt x="16075" y="4518"/>
                    <a:pt x="16320" y="4518"/>
                  </a:cubicBezTo>
                  <a:cubicBezTo>
                    <a:pt x="16564" y="4518"/>
                    <a:pt x="16767" y="4314"/>
                    <a:pt x="16767" y="4070"/>
                  </a:cubicBezTo>
                  <a:cubicBezTo>
                    <a:pt x="16767" y="3826"/>
                    <a:pt x="16564" y="3622"/>
                    <a:pt x="16320" y="3622"/>
                  </a:cubicBezTo>
                  <a:close/>
                  <a:moveTo>
                    <a:pt x="366" y="5454"/>
                  </a:moveTo>
                  <a:cubicBezTo>
                    <a:pt x="163" y="5454"/>
                    <a:pt x="0" y="5657"/>
                    <a:pt x="0" y="5861"/>
                  </a:cubicBezTo>
                  <a:cubicBezTo>
                    <a:pt x="0" y="6064"/>
                    <a:pt x="163" y="6227"/>
                    <a:pt x="366" y="6227"/>
                  </a:cubicBezTo>
                  <a:lnTo>
                    <a:pt x="1953" y="6227"/>
                  </a:lnTo>
                  <a:cubicBezTo>
                    <a:pt x="2157" y="6227"/>
                    <a:pt x="2320" y="6064"/>
                    <a:pt x="2320" y="5861"/>
                  </a:cubicBezTo>
                  <a:cubicBezTo>
                    <a:pt x="2320" y="5657"/>
                    <a:pt x="2157" y="5454"/>
                    <a:pt x="1953" y="5454"/>
                  </a:cubicBezTo>
                  <a:close/>
                  <a:moveTo>
                    <a:pt x="3703" y="5454"/>
                  </a:moveTo>
                  <a:cubicBezTo>
                    <a:pt x="3500" y="5454"/>
                    <a:pt x="3337" y="5657"/>
                    <a:pt x="3337" y="5861"/>
                  </a:cubicBezTo>
                  <a:cubicBezTo>
                    <a:pt x="3337" y="6064"/>
                    <a:pt x="3500" y="6227"/>
                    <a:pt x="3703" y="6227"/>
                  </a:cubicBezTo>
                  <a:lnTo>
                    <a:pt x="7814" y="6227"/>
                  </a:lnTo>
                  <a:cubicBezTo>
                    <a:pt x="8058" y="6227"/>
                    <a:pt x="8221" y="6064"/>
                    <a:pt x="8221" y="5861"/>
                  </a:cubicBezTo>
                  <a:cubicBezTo>
                    <a:pt x="8221" y="5657"/>
                    <a:pt x="8058" y="5454"/>
                    <a:pt x="7814" y="5454"/>
                  </a:cubicBezTo>
                  <a:close/>
                  <a:moveTo>
                    <a:pt x="366" y="7285"/>
                  </a:moveTo>
                  <a:cubicBezTo>
                    <a:pt x="163" y="7285"/>
                    <a:pt x="0" y="7448"/>
                    <a:pt x="0" y="7651"/>
                  </a:cubicBezTo>
                  <a:cubicBezTo>
                    <a:pt x="0" y="7855"/>
                    <a:pt x="163" y="8058"/>
                    <a:pt x="366" y="8058"/>
                  </a:cubicBezTo>
                  <a:lnTo>
                    <a:pt x="1953" y="8058"/>
                  </a:lnTo>
                  <a:cubicBezTo>
                    <a:pt x="2157" y="8058"/>
                    <a:pt x="2320" y="7855"/>
                    <a:pt x="2320" y="7651"/>
                  </a:cubicBezTo>
                  <a:cubicBezTo>
                    <a:pt x="2320" y="7448"/>
                    <a:pt x="2157" y="7285"/>
                    <a:pt x="1953" y="7285"/>
                  </a:cubicBezTo>
                  <a:close/>
                  <a:moveTo>
                    <a:pt x="3703" y="7285"/>
                  </a:moveTo>
                  <a:cubicBezTo>
                    <a:pt x="3500" y="7285"/>
                    <a:pt x="3337" y="7448"/>
                    <a:pt x="3337" y="7651"/>
                  </a:cubicBezTo>
                  <a:cubicBezTo>
                    <a:pt x="3337" y="7855"/>
                    <a:pt x="3500" y="8058"/>
                    <a:pt x="3703" y="8058"/>
                  </a:cubicBezTo>
                  <a:lnTo>
                    <a:pt x="7814" y="8058"/>
                  </a:lnTo>
                  <a:cubicBezTo>
                    <a:pt x="8058" y="8058"/>
                    <a:pt x="8221" y="7855"/>
                    <a:pt x="8221" y="7651"/>
                  </a:cubicBezTo>
                  <a:cubicBezTo>
                    <a:pt x="8221" y="7448"/>
                    <a:pt x="8058" y="7285"/>
                    <a:pt x="7814" y="7285"/>
                  </a:cubicBezTo>
                  <a:close/>
                  <a:moveTo>
                    <a:pt x="14203" y="8791"/>
                  </a:moveTo>
                  <a:cubicBezTo>
                    <a:pt x="13959" y="8791"/>
                    <a:pt x="13756" y="8994"/>
                    <a:pt x="13756" y="9239"/>
                  </a:cubicBezTo>
                  <a:cubicBezTo>
                    <a:pt x="13756" y="9483"/>
                    <a:pt x="13959" y="9686"/>
                    <a:pt x="14203" y="9686"/>
                  </a:cubicBezTo>
                  <a:cubicBezTo>
                    <a:pt x="14447" y="9686"/>
                    <a:pt x="14651" y="9483"/>
                    <a:pt x="14651" y="9239"/>
                  </a:cubicBezTo>
                  <a:cubicBezTo>
                    <a:pt x="14651" y="8994"/>
                    <a:pt x="14447" y="8791"/>
                    <a:pt x="14203" y="8791"/>
                  </a:cubicBezTo>
                  <a:close/>
                  <a:moveTo>
                    <a:pt x="15546" y="8791"/>
                  </a:moveTo>
                  <a:cubicBezTo>
                    <a:pt x="15302" y="8791"/>
                    <a:pt x="15099" y="8994"/>
                    <a:pt x="15099" y="9239"/>
                  </a:cubicBezTo>
                  <a:cubicBezTo>
                    <a:pt x="15099" y="9483"/>
                    <a:pt x="15302" y="9686"/>
                    <a:pt x="15546" y="9686"/>
                  </a:cubicBezTo>
                  <a:cubicBezTo>
                    <a:pt x="15790" y="9686"/>
                    <a:pt x="15994" y="9483"/>
                    <a:pt x="15994" y="9239"/>
                  </a:cubicBezTo>
                  <a:cubicBezTo>
                    <a:pt x="15994" y="8994"/>
                    <a:pt x="15790" y="8791"/>
                    <a:pt x="15546" y="8791"/>
                  </a:cubicBezTo>
                  <a:close/>
                  <a:moveTo>
                    <a:pt x="16889" y="8791"/>
                  </a:moveTo>
                  <a:cubicBezTo>
                    <a:pt x="16645" y="8791"/>
                    <a:pt x="16442" y="8994"/>
                    <a:pt x="16442" y="9239"/>
                  </a:cubicBezTo>
                  <a:cubicBezTo>
                    <a:pt x="16442" y="9483"/>
                    <a:pt x="16645" y="9686"/>
                    <a:pt x="16889" y="9686"/>
                  </a:cubicBezTo>
                  <a:cubicBezTo>
                    <a:pt x="17133" y="9686"/>
                    <a:pt x="17337" y="9483"/>
                    <a:pt x="17337" y="9239"/>
                  </a:cubicBezTo>
                  <a:cubicBezTo>
                    <a:pt x="17337" y="8994"/>
                    <a:pt x="17133" y="8791"/>
                    <a:pt x="16889" y="8791"/>
                  </a:cubicBezTo>
                  <a:close/>
                  <a:moveTo>
                    <a:pt x="18232" y="8791"/>
                  </a:moveTo>
                  <a:cubicBezTo>
                    <a:pt x="17988" y="8791"/>
                    <a:pt x="17785" y="8994"/>
                    <a:pt x="17785" y="9239"/>
                  </a:cubicBezTo>
                  <a:cubicBezTo>
                    <a:pt x="17785" y="9483"/>
                    <a:pt x="17988" y="9686"/>
                    <a:pt x="18232" y="9686"/>
                  </a:cubicBezTo>
                  <a:cubicBezTo>
                    <a:pt x="18476" y="9686"/>
                    <a:pt x="18680" y="9483"/>
                    <a:pt x="18680" y="9239"/>
                  </a:cubicBezTo>
                  <a:cubicBezTo>
                    <a:pt x="18680" y="8994"/>
                    <a:pt x="18476" y="8791"/>
                    <a:pt x="18232" y="8791"/>
                  </a:cubicBezTo>
                  <a:close/>
                  <a:moveTo>
                    <a:pt x="19575" y="8791"/>
                  </a:moveTo>
                  <a:cubicBezTo>
                    <a:pt x="19331" y="8791"/>
                    <a:pt x="19128" y="8994"/>
                    <a:pt x="19128" y="9239"/>
                  </a:cubicBezTo>
                  <a:cubicBezTo>
                    <a:pt x="19128" y="9483"/>
                    <a:pt x="19331" y="9686"/>
                    <a:pt x="19575" y="9686"/>
                  </a:cubicBezTo>
                  <a:cubicBezTo>
                    <a:pt x="19819" y="9686"/>
                    <a:pt x="20023" y="9483"/>
                    <a:pt x="20023" y="9239"/>
                  </a:cubicBezTo>
                  <a:cubicBezTo>
                    <a:pt x="20023" y="8994"/>
                    <a:pt x="19819" y="8791"/>
                    <a:pt x="19575" y="8791"/>
                  </a:cubicBezTo>
                  <a:close/>
                  <a:moveTo>
                    <a:pt x="20918" y="8791"/>
                  </a:moveTo>
                  <a:cubicBezTo>
                    <a:pt x="20674" y="8791"/>
                    <a:pt x="20471" y="8994"/>
                    <a:pt x="20471" y="9239"/>
                  </a:cubicBezTo>
                  <a:cubicBezTo>
                    <a:pt x="20471" y="9483"/>
                    <a:pt x="20674" y="9686"/>
                    <a:pt x="20918" y="9686"/>
                  </a:cubicBezTo>
                  <a:cubicBezTo>
                    <a:pt x="21162" y="9686"/>
                    <a:pt x="21366" y="9483"/>
                    <a:pt x="21366" y="9239"/>
                  </a:cubicBezTo>
                  <a:cubicBezTo>
                    <a:pt x="21366" y="8994"/>
                    <a:pt x="21162" y="8791"/>
                    <a:pt x="20918" y="8791"/>
                  </a:cubicBezTo>
                  <a:close/>
                  <a:moveTo>
                    <a:pt x="366" y="9076"/>
                  </a:moveTo>
                  <a:cubicBezTo>
                    <a:pt x="163" y="9076"/>
                    <a:pt x="0" y="9239"/>
                    <a:pt x="0" y="9442"/>
                  </a:cubicBezTo>
                  <a:cubicBezTo>
                    <a:pt x="0" y="9646"/>
                    <a:pt x="163" y="9849"/>
                    <a:pt x="366" y="9849"/>
                  </a:cubicBezTo>
                  <a:lnTo>
                    <a:pt x="1953" y="9849"/>
                  </a:lnTo>
                  <a:cubicBezTo>
                    <a:pt x="2157" y="9849"/>
                    <a:pt x="2320" y="9646"/>
                    <a:pt x="2320" y="9442"/>
                  </a:cubicBezTo>
                  <a:cubicBezTo>
                    <a:pt x="2320" y="9239"/>
                    <a:pt x="2157" y="9076"/>
                    <a:pt x="1953" y="9076"/>
                  </a:cubicBezTo>
                  <a:close/>
                  <a:moveTo>
                    <a:pt x="8628" y="9076"/>
                  </a:moveTo>
                  <a:cubicBezTo>
                    <a:pt x="8424" y="9076"/>
                    <a:pt x="8262" y="9239"/>
                    <a:pt x="8262" y="9442"/>
                  </a:cubicBezTo>
                  <a:cubicBezTo>
                    <a:pt x="8262" y="9646"/>
                    <a:pt x="8424" y="9849"/>
                    <a:pt x="8628" y="9849"/>
                  </a:cubicBezTo>
                  <a:lnTo>
                    <a:pt x="12779" y="9849"/>
                  </a:lnTo>
                  <a:cubicBezTo>
                    <a:pt x="12982" y="9849"/>
                    <a:pt x="13145" y="9646"/>
                    <a:pt x="13145" y="9442"/>
                  </a:cubicBezTo>
                  <a:cubicBezTo>
                    <a:pt x="13145" y="9239"/>
                    <a:pt x="12982" y="9076"/>
                    <a:pt x="12779" y="9076"/>
                  </a:cubicBezTo>
                  <a:close/>
                  <a:moveTo>
                    <a:pt x="366" y="10867"/>
                  </a:moveTo>
                  <a:cubicBezTo>
                    <a:pt x="163" y="10867"/>
                    <a:pt x="0" y="11029"/>
                    <a:pt x="0" y="11233"/>
                  </a:cubicBezTo>
                  <a:cubicBezTo>
                    <a:pt x="0" y="11477"/>
                    <a:pt x="163" y="11640"/>
                    <a:pt x="366" y="11640"/>
                  </a:cubicBezTo>
                  <a:lnTo>
                    <a:pt x="1953" y="11640"/>
                  </a:lnTo>
                  <a:cubicBezTo>
                    <a:pt x="2157" y="11640"/>
                    <a:pt x="2320" y="11477"/>
                    <a:pt x="2320" y="11233"/>
                  </a:cubicBezTo>
                  <a:cubicBezTo>
                    <a:pt x="2320" y="11029"/>
                    <a:pt x="2157" y="10867"/>
                    <a:pt x="1953" y="10867"/>
                  </a:cubicBezTo>
                  <a:close/>
                  <a:moveTo>
                    <a:pt x="8628" y="10867"/>
                  </a:moveTo>
                  <a:cubicBezTo>
                    <a:pt x="8424" y="10867"/>
                    <a:pt x="8262" y="11029"/>
                    <a:pt x="8262" y="11233"/>
                  </a:cubicBezTo>
                  <a:cubicBezTo>
                    <a:pt x="8262" y="11477"/>
                    <a:pt x="8424" y="11640"/>
                    <a:pt x="8628" y="11640"/>
                  </a:cubicBezTo>
                  <a:lnTo>
                    <a:pt x="12779" y="11640"/>
                  </a:lnTo>
                  <a:cubicBezTo>
                    <a:pt x="12982" y="11640"/>
                    <a:pt x="13145" y="11477"/>
                    <a:pt x="13145" y="11233"/>
                  </a:cubicBezTo>
                  <a:cubicBezTo>
                    <a:pt x="13145" y="11029"/>
                    <a:pt x="12982" y="10867"/>
                    <a:pt x="12779" y="10867"/>
                  </a:cubicBezTo>
                  <a:close/>
                  <a:moveTo>
                    <a:pt x="14203" y="12494"/>
                  </a:moveTo>
                  <a:cubicBezTo>
                    <a:pt x="13959" y="12494"/>
                    <a:pt x="13756" y="12698"/>
                    <a:pt x="13756" y="12942"/>
                  </a:cubicBezTo>
                  <a:cubicBezTo>
                    <a:pt x="13756" y="13186"/>
                    <a:pt x="13959" y="13390"/>
                    <a:pt x="14203" y="13390"/>
                  </a:cubicBezTo>
                  <a:cubicBezTo>
                    <a:pt x="14447" y="13390"/>
                    <a:pt x="14651" y="13186"/>
                    <a:pt x="14651" y="12942"/>
                  </a:cubicBezTo>
                  <a:cubicBezTo>
                    <a:pt x="14651" y="12698"/>
                    <a:pt x="14447" y="12494"/>
                    <a:pt x="14203" y="12494"/>
                  </a:cubicBezTo>
                  <a:close/>
                  <a:moveTo>
                    <a:pt x="15546" y="12494"/>
                  </a:moveTo>
                  <a:cubicBezTo>
                    <a:pt x="15302" y="12494"/>
                    <a:pt x="15099" y="12698"/>
                    <a:pt x="15099" y="12942"/>
                  </a:cubicBezTo>
                  <a:cubicBezTo>
                    <a:pt x="15099" y="13186"/>
                    <a:pt x="15302" y="13390"/>
                    <a:pt x="15546" y="13390"/>
                  </a:cubicBezTo>
                  <a:cubicBezTo>
                    <a:pt x="15790" y="13390"/>
                    <a:pt x="15994" y="13186"/>
                    <a:pt x="15994" y="12942"/>
                  </a:cubicBezTo>
                  <a:cubicBezTo>
                    <a:pt x="15994" y="12698"/>
                    <a:pt x="15790" y="12494"/>
                    <a:pt x="15546" y="12494"/>
                  </a:cubicBezTo>
                  <a:close/>
                  <a:moveTo>
                    <a:pt x="16889" y="12494"/>
                  </a:moveTo>
                  <a:cubicBezTo>
                    <a:pt x="16645" y="12494"/>
                    <a:pt x="16442" y="12698"/>
                    <a:pt x="16442" y="12942"/>
                  </a:cubicBezTo>
                  <a:cubicBezTo>
                    <a:pt x="16442" y="13186"/>
                    <a:pt x="16645" y="13390"/>
                    <a:pt x="16889" y="13390"/>
                  </a:cubicBezTo>
                  <a:cubicBezTo>
                    <a:pt x="17133" y="13390"/>
                    <a:pt x="17337" y="13186"/>
                    <a:pt x="17337" y="12942"/>
                  </a:cubicBezTo>
                  <a:cubicBezTo>
                    <a:pt x="17337" y="12698"/>
                    <a:pt x="17133" y="12494"/>
                    <a:pt x="16889" y="12494"/>
                  </a:cubicBezTo>
                  <a:close/>
                  <a:moveTo>
                    <a:pt x="18232" y="12494"/>
                  </a:moveTo>
                  <a:cubicBezTo>
                    <a:pt x="17988" y="12494"/>
                    <a:pt x="17785" y="12698"/>
                    <a:pt x="17785" y="12942"/>
                  </a:cubicBezTo>
                  <a:cubicBezTo>
                    <a:pt x="17785" y="13186"/>
                    <a:pt x="17988" y="13390"/>
                    <a:pt x="18232" y="13390"/>
                  </a:cubicBezTo>
                  <a:cubicBezTo>
                    <a:pt x="18476" y="13390"/>
                    <a:pt x="18680" y="13186"/>
                    <a:pt x="18680" y="12942"/>
                  </a:cubicBezTo>
                  <a:cubicBezTo>
                    <a:pt x="18680" y="12698"/>
                    <a:pt x="18476" y="12494"/>
                    <a:pt x="18232" y="12494"/>
                  </a:cubicBezTo>
                  <a:close/>
                  <a:moveTo>
                    <a:pt x="19575" y="12494"/>
                  </a:moveTo>
                  <a:cubicBezTo>
                    <a:pt x="19331" y="12494"/>
                    <a:pt x="19128" y="12698"/>
                    <a:pt x="19128" y="12942"/>
                  </a:cubicBezTo>
                  <a:cubicBezTo>
                    <a:pt x="19128" y="13186"/>
                    <a:pt x="19331" y="13390"/>
                    <a:pt x="19575" y="13390"/>
                  </a:cubicBezTo>
                  <a:cubicBezTo>
                    <a:pt x="19819" y="13390"/>
                    <a:pt x="20023" y="13186"/>
                    <a:pt x="20023" y="12942"/>
                  </a:cubicBezTo>
                  <a:cubicBezTo>
                    <a:pt x="20023" y="12698"/>
                    <a:pt x="19819" y="12494"/>
                    <a:pt x="19575" y="12494"/>
                  </a:cubicBezTo>
                  <a:close/>
                  <a:moveTo>
                    <a:pt x="20918" y="12494"/>
                  </a:moveTo>
                  <a:cubicBezTo>
                    <a:pt x="20674" y="12494"/>
                    <a:pt x="20471" y="12698"/>
                    <a:pt x="20471" y="12942"/>
                  </a:cubicBezTo>
                  <a:cubicBezTo>
                    <a:pt x="20471" y="13186"/>
                    <a:pt x="20674" y="13390"/>
                    <a:pt x="20918" y="13390"/>
                  </a:cubicBezTo>
                  <a:cubicBezTo>
                    <a:pt x="21162" y="13390"/>
                    <a:pt x="21366" y="13186"/>
                    <a:pt x="21366" y="12942"/>
                  </a:cubicBezTo>
                  <a:cubicBezTo>
                    <a:pt x="21366" y="12698"/>
                    <a:pt x="21162" y="12494"/>
                    <a:pt x="20918" y="12494"/>
                  </a:cubicBezTo>
                  <a:close/>
                  <a:moveTo>
                    <a:pt x="366" y="12657"/>
                  </a:moveTo>
                  <a:cubicBezTo>
                    <a:pt x="163" y="12657"/>
                    <a:pt x="0" y="12820"/>
                    <a:pt x="0" y="13064"/>
                  </a:cubicBezTo>
                  <a:cubicBezTo>
                    <a:pt x="0" y="13268"/>
                    <a:pt x="163" y="13430"/>
                    <a:pt x="366" y="13430"/>
                  </a:cubicBezTo>
                  <a:lnTo>
                    <a:pt x="1953" y="13430"/>
                  </a:lnTo>
                  <a:cubicBezTo>
                    <a:pt x="2157" y="13430"/>
                    <a:pt x="2320" y="13268"/>
                    <a:pt x="2320" y="13064"/>
                  </a:cubicBezTo>
                  <a:cubicBezTo>
                    <a:pt x="2320" y="12820"/>
                    <a:pt x="2157" y="12657"/>
                    <a:pt x="1953" y="12657"/>
                  </a:cubicBezTo>
                  <a:close/>
                  <a:moveTo>
                    <a:pt x="8628" y="12657"/>
                  </a:moveTo>
                  <a:cubicBezTo>
                    <a:pt x="8424" y="12657"/>
                    <a:pt x="8262" y="12820"/>
                    <a:pt x="8262" y="13064"/>
                  </a:cubicBezTo>
                  <a:cubicBezTo>
                    <a:pt x="8262" y="13268"/>
                    <a:pt x="8424" y="13430"/>
                    <a:pt x="8628" y="13430"/>
                  </a:cubicBezTo>
                  <a:lnTo>
                    <a:pt x="12779" y="13430"/>
                  </a:lnTo>
                  <a:cubicBezTo>
                    <a:pt x="12982" y="13430"/>
                    <a:pt x="13145" y="13268"/>
                    <a:pt x="13145" y="13064"/>
                  </a:cubicBezTo>
                  <a:cubicBezTo>
                    <a:pt x="13145" y="12820"/>
                    <a:pt x="12982" y="12657"/>
                    <a:pt x="12779"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1799;p35">
              <a:extLst>
                <a:ext uri="{FF2B5EF4-FFF2-40B4-BE49-F238E27FC236}">
                  <a16:creationId xmlns:a16="http://schemas.microsoft.com/office/drawing/2014/main" id="{AC828084-BECF-4819-B266-7E26110EFED7}"/>
                </a:ext>
              </a:extLst>
            </p:cNvPr>
            <p:cNvSpPr/>
            <p:nvPr/>
          </p:nvSpPr>
          <p:spPr>
            <a:xfrm>
              <a:off x="5110250" y="2953625"/>
              <a:ext cx="534175" cy="335775"/>
            </a:xfrm>
            <a:custGeom>
              <a:avLst/>
              <a:gdLst/>
              <a:ahLst/>
              <a:cxnLst/>
              <a:rect l="l" t="t" r="r" b="b"/>
              <a:pathLst>
                <a:path w="21367" h="13431" extrusionOk="0">
                  <a:moveTo>
                    <a:pt x="367" y="82"/>
                  </a:moveTo>
                  <a:cubicBezTo>
                    <a:pt x="163" y="82"/>
                    <a:pt x="0" y="245"/>
                    <a:pt x="0" y="489"/>
                  </a:cubicBezTo>
                  <a:cubicBezTo>
                    <a:pt x="0" y="693"/>
                    <a:pt x="163" y="856"/>
                    <a:pt x="367" y="856"/>
                  </a:cubicBezTo>
                  <a:lnTo>
                    <a:pt x="1954" y="856"/>
                  </a:lnTo>
                  <a:cubicBezTo>
                    <a:pt x="2157" y="856"/>
                    <a:pt x="2361" y="693"/>
                    <a:pt x="2361" y="489"/>
                  </a:cubicBezTo>
                  <a:cubicBezTo>
                    <a:pt x="2361" y="245"/>
                    <a:pt x="2157" y="82"/>
                    <a:pt x="1954" y="82"/>
                  </a:cubicBezTo>
                  <a:close/>
                  <a:moveTo>
                    <a:pt x="3704" y="82"/>
                  </a:moveTo>
                  <a:cubicBezTo>
                    <a:pt x="3500" y="82"/>
                    <a:pt x="3338" y="245"/>
                    <a:pt x="3338" y="489"/>
                  </a:cubicBezTo>
                  <a:cubicBezTo>
                    <a:pt x="3338" y="693"/>
                    <a:pt x="3500" y="856"/>
                    <a:pt x="3704" y="856"/>
                  </a:cubicBezTo>
                  <a:lnTo>
                    <a:pt x="7814" y="856"/>
                  </a:lnTo>
                  <a:cubicBezTo>
                    <a:pt x="8058" y="856"/>
                    <a:pt x="8221" y="693"/>
                    <a:pt x="8221" y="489"/>
                  </a:cubicBezTo>
                  <a:cubicBezTo>
                    <a:pt x="8221" y="245"/>
                    <a:pt x="8058" y="82"/>
                    <a:pt x="7814" y="82"/>
                  </a:cubicBezTo>
                  <a:close/>
                  <a:moveTo>
                    <a:pt x="9605" y="1"/>
                  </a:moveTo>
                  <a:cubicBezTo>
                    <a:pt x="9361" y="1"/>
                    <a:pt x="9157" y="204"/>
                    <a:pt x="9157" y="489"/>
                  </a:cubicBezTo>
                  <a:cubicBezTo>
                    <a:pt x="9157" y="733"/>
                    <a:pt x="9361" y="937"/>
                    <a:pt x="9605" y="937"/>
                  </a:cubicBezTo>
                  <a:cubicBezTo>
                    <a:pt x="9849" y="937"/>
                    <a:pt x="10053" y="733"/>
                    <a:pt x="10053" y="489"/>
                  </a:cubicBezTo>
                  <a:cubicBezTo>
                    <a:pt x="10053" y="204"/>
                    <a:pt x="9849" y="1"/>
                    <a:pt x="9605" y="1"/>
                  </a:cubicBezTo>
                  <a:close/>
                  <a:moveTo>
                    <a:pt x="10948" y="1"/>
                  </a:moveTo>
                  <a:cubicBezTo>
                    <a:pt x="10704" y="1"/>
                    <a:pt x="10500" y="204"/>
                    <a:pt x="10500" y="489"/>
                  </a:cubicBezTo>
                  <a:cubicBezTo>
                    <a:pt x="10500" y="733"/>
                    <a:pt x="10704" y="937"/>
                    <a:pt x="10948" y="937"/>
                  </a:cubicBezTo>
                  <a:cubicBezTo>
                    <a:pt x="11192" y="937"/>
                    <a:pt x="11396" y="733"/>
                    <a:pt x="11396" y="489"/>
                  </a:cubicBezTo>
                  <a:cubicBezTo>
                    <a:pt x="11396" y="204"/>
                    <a:pt x="11192" y="1"/>
                    <a:pt x="10948" y="1"/>
                  </a:cubicBezTo>
                  <a:close/>
                  <a:moveTo>
                    <a:pt x="12291" y="1"/>
                  </a:moveTo>
                  <a:cubicBezTo>
                    <a:pt x="12047" y="1"/>
                    <a:pt x="11843" y="204"/>
                    <a:pt x="11843" y="489"/>
                  </a:cubicBezTo>
                  <a:cubicBezTo>
                    <a:pt x="11843" y="733"/>
                    <a:pt x="12047" y="937"/>
                    <a:pt x="12291" y="937"/>
                  </a:cubicBezTo>
                  <a:cubicBezTo>
                    <a:pt x="12535" y="937"/>
                    <a:pt x="12739" y="733"/>
                    <a:pt x="12739" y="489"/>
                  </a:cubicBezTo>
                  <a:cubicBezTo>
                    <a:pt x="12739" y="204"/>
                    <a:pt x="12535" y="1"/>
                    <a:pt x="12291" y="1"/>
                  </a:cubicBezTo>
                  <a:close/>
                  <a:moveTo>
                    <a:pt x="13634" y="1"/>
                  </a:moveTo>
                  <a:cubicBezTo>
                    <a:pt x="13390" y="1"/>
                    <a:pt x="13186" y="204"/>
                    <a:pt x="13186" y="489"/>
                  </a:cubicBezTo>
                  <a:cubicBezTo>
                    <a:pt x="13186" y="733"/>
                    <a:pt x="13390" y="937"/>
                    <a:pt x="13634" y="937"/>
                  </a:cubicBezTo>
                  <a:cubicBezTo>
                    <a:pt x="13878" y="937"/>
                    <a:pt x="14082" y="733"/>
                    <a:pt x="14082" y="489"/>
                  </a:cubicBezTo>
                  <a:cubicBezTo>
                    <a:pt x="14082" y="204"/>
                    <a:pt x="13878" y="1"/>
                    <a:pt x="13634" y="1"/>
                  </a:cubicBezTo>
                  <a:close/>
                  <a:moveTo>
                    <a:pt x="14977" y="1"/>
                  </a:moveTo>
                  <a:cubicBezTo>
                    <a:pt x="14733" y="1"/>
                    <a:pt x="14529" y="204"/>
                    <a:pt x="14529" y="489"/>
                  </a:cubicBezTo>
                  <a:cubicBezTo>
                    <a:pt x="14529" y="733"/>
                    <a:pt x="14733" y="937"/>
                    <a:pt x="14977" y="937"/>
                  </a:cubicBezTo>
                  <a:cubicBezTo>
                    <a:pt x="15221" y="937"/>
                    <a:pt x="15425" y="733"/>
                    <a:pt x="15425" y="489"/>
                  </a:cubicBezTo>
                  <a:cubicBezTo>
                    <a:pt x="15425" y="204"/>
                    <a:pt x="15221" y="1"/>
                    <a:pt x="14977" y="1"/>
                  </a:cubicBezTo>
                  <a:close/>
                  <a:moveTo>
                    <a:pt x="16320" y="1"/>
                  </a:moveTo>
                  <a:cubicBezTo>
                    <a:pt x="16076" y="1"/>
                    <a:pt x="15872" y="204"/>
                    <a:pt x="15872" y="489"/>
                  </a:cubicBezTo>
                  <a:cubicBezTo>
                    <a:pt x="15872" y="733"/>
                    <a:pt x="16076" y="937"/>
                    <a:pt x="16320" y="937"/>
                  </a:cubicBezTo>
                  <a:cubicBezTo>
                    <a:pt x="16564" y="937"/>
                    <a:pt x="16768" y="733"/>
                    <a:pt x="16768" y="489"/>
                  </a:cubicBezTo>
                  <a:cubicBezTo>
                    <a:pt x="16768" y="204"/>
                    <a:pt x="16564" y="1"/>
                    <a:pt x="16320" y="1"/>
                  </a:cubicBezTo>
                  <a:close/>
                  <a:moveTo>
                    <a:pt x="367" y="1873"/>
                  </a:moveTo>
                  <a:cubicBezTo>
                    <a:pt x="163" y="1873"/>
                    <a:pt x="0" y="2036"/>
                    <a:pt x="0" y="2280"/>
                  </a:cubicBezTo>
                  <a:cubicBezTo>
                    <a:pt x="0" y="2483"/>
                    <a:pt x="163" y="2646"/>
                    <a:pt x="367" y="2646"/>
                  </a:cubicBezTo>
                  <a:lnTo>
                    <a:pt x="1954" y="2646"/>
                  </a:lnTo>
                  <a:cubicBezTo>
                    <a:pt x="2157" y="2646"/>
                    <a:pt x="2361" y="2483"/>
                    <a:pt x="2361" y="2280"/>
                  </a:cubicBezTo>
                  <a:cubicBezTo>
                    <a:pt x="2361" y="2036"/>
                    <a:pt x="2157" y="1873"/>
                    <a:pt x="1954" y="1873"/>
                  </a:cubicBezTo>
                  <a:close/>
                  <a:moveTo>
                    <a:pt x="3704" y="1873"/>
                  </a:moveTo>
                  <a:cubicBezTo>
                    <a:pt x="3500" y="1873"/>
                    <a:pt x="3338" y="2036"/>
                    <a:pt x="3338" y="2280"/>
                  </a:cubicBezTo>
                  <a:cubicBezTo>
                    <a:pt x="3338" y="2483"/>
                    <a:pt x="3500" y="2646"/>
                    <a:pt x="3704" y="2646"/>
                  </a:cubicBezTo>
                  <a:lnTo>
                    <a:pt x="7814" y="2646"/>
                  </a:lnTo>
                  <a:cubicBezTo>
                    <a:pt x="8058" y="2646"/>
                    <a:pt x="8221" y="2483"/>
                    <a:pt x="8221" y="2280"/>
                  </a:cubicBezTo>
                  <a:cubicBezTo>
                    <a:pt x="8221" y="2036"/>
                    <a:pt x="8058" y="1873"/>
                    <a:pt x="7814" y="1873"/>
                  </a:cubicBezTo>
                  <a:close/>
                  <a:moveTo>
                    <a:pt x="367" y="3664"/>
                  </a:moveTo>
                  <a:cubicBezTo>
                    <a:pt x="163" y="3664"/>
                    <a:pt x="0" y="3867"/>
                    <a:pt x="0" y="4071"/>
                  </a:cubicBezTo>
                  <a:cubicBezTo>
                    <a:pt x="0" y="4274"/>
                    <a:pt x="163" y="4437"/>
                    <a:pt x="367" y="4437"/>
                  </a:cubicBezTo>
                  <a:lnTo>
                    <a:pt x="1954" y="4437"/>
                  </a:lnTo>
                  <a:cubicBezTo>
                    <a:pt x="2157" y="4437"/>
                    <a:pt x="2361" y="4274"/>
                    <a:pt x="2361" y="4071"/>
                  </a:cubicBezTo>
                  <a:cubicBezTo>
                    <a:pt x="2361" y="3867"/>
                    <a:pt x="2157" y="3664"/>
                    <a:pt x="1954" y="3664"/>
                  </a:cubicBezTo>
                  <a:close/>
                  <a:moveTo>
                    <a:pt x="3704" y="3664"/>
                  </a:moveTo>
                  <a:cubicBezTo>
                    <a:pt x="3500" y="3664"/>
                    <a:pt x="3338" y="3867"/>
                    <a:pt x="3338" y="4071"/>
                  </a:cubicBezTo>
                  <a:cubicBezTo>
                    <a:pt x="3338" y="4274"/>
                    <a:pt x="3500" y="4437"/>
                    <a:pt x="3704" y="4437"/>
                  </a:cubicBezTo>
                  <a:lnTo>
                    <a:pt x="7814" y="4437"/>
                  </a:lnTo>
                  <a:cubicBezTo>
                    <a:pt x="8058" y="4437"/>
                    <a:pt x="8221" y="4274"/>
                    <a:pt x="8221" y="4071"/>
                  </a:cubicBezTo>
                  <a:cubicBezTo>
                    <a:pt x="8221" y="3867"/>
                    <a:pt x="8058" y="3664"/>
                    <a:pt x="7814" y="3664"/>
                  </a:cubicBezTo>
                  <a:close/>
                  <a:moveTo>
                    <a:pt x="9605" y="3623"/>
                  </a:moveTo>
                  <a:cubicBezTo>
                    <a:pt x="9361" y="3623"/>
                    <a:pt x="9157" y="3826"/>
                    <a:pt x="9157" y="4071"/>
                  </a:cubicBezTo>
                  <a:cubicBezTo>
                    <a:pt x="9157" y="4315"/>
                    <a:pt x="9361" y="4518"/>
                    <a:pt x="9605" y="4518"/>
                  </a:cubicBezTo>
                  <a:cubicBezTo>
                    <a:pt x="9849" y="4518"/>
                    <a:pt x="10053" y="4315"/>
                    <a:pt x="10053" y="4071"/>
                  </a:cubicBezTo>
                  <a:cubicBezTo>
                    <a:pt x="10053" y="3826"/>
                    <a:pt x="9849" y="3623"/>
                    <a:pt x="9605" y="3623"/>
                  </a:cubicBezTo>
                  <a:close/>
                  <a:moveTo>
                    <a:pt x="10948" y="3623"/>
                  </a:moveTo>
                  <a:cubicBezTo>
                    <a:pt x="10704" y="3623"/>
                    <a:pt x="10500" y="3826"/>
                    <a:pt x="10500" y="4071"/>
                  </a:cubicBezTo>
                  <a:cubicBezTo>
                    <a:pt x="10500" y="4315"/>
                    <a:pt x="10704" y="4518"/>
                    <a:pt x="10948" y="4518"/>
                  </a:cubicBezTo>
                  <a:cubicBezTo>
                    <a:pt x="11192" y="4518"/>
                    <a:pt x="11396" y="4315"/>
                    <a:pt x="11396" y="4071"/>
                  </a:cubicBezTo>
                  <a:cubicBezTo>
                    <a:pt x="11396" y="3826"/>
                    <a:pt x="11192" y="3623"/>
                    <a:pt x="10948" y="3623"/>
                  </a:cubicBezTo>
                  <a:close/>
                  <a:moveTo>
                    <a:pt x="12291" y="3623"/>
                  </a:moveTo>
                  <a:cubicBezTo>
                    <a:pt x="12047" y="3623"/>
                    <a:pt x="11843" y="3826"/>
                    <a:pt x="11843" y="4071"/>
                  </a:cubicBezTo>
                  <a:cubicBezTo>
                    <a:pt x="11843" y="4315"/>
                    <a:pt x="12047" y="4518"/>
                    <a:pt x="12291" y="4518"/>
                  </a:cubicBezTo>
                  <a:cubicBezTo>
                    <a:pt x="12535" y="4518"/>
                    <a:pt x="12739" y="4315"/>
                    <a:pt x="12739" y="4071"/>
                  </a:cubicBezTo>
                  <a:cubicBezTo>
                    <a:pt x="12739" y="3826"/>
                    <a:pt x="12535" y="3623"/>
                    <a:pt x="12291" y="3623"/>
                  </a:cubicBezTo>
                  <a:close/>
                  <a:moveTo>
                    <a:pt x="13634" y="3623"/>
                  </a:moveTo>
                  <a:cubicBezTo>
                    <a:pt x="13390" y="3623"/>
                    <a:pt x="13186" y="3826"/>
                    <a:pt x="13186" y="4071"/>
                  </a:cubicBezTo>
                  <a:cubicBezTo>
                    <a:pt x="13186" y="4315"/>
                    <a:pt x="13390" y="4518"/>
                    <a:pt x="13634" y="4518"/>
                  </a:cubicBezTo>
                  <a:cubicBezTo>
                    <a:pt x="13878" y="4518"/>
                    <a:pt x="14082" y="4315"/>
                    <a:pt x="14082" y="4071"/>
                  </a:cubicBezTo>
                  <a:cubicBezTo>
                    <a:pt x="14082" y="3826"/>
                    <a:pt x="13878" y="3623"/>
                    <a:pt x="13634" y="3623"/>
                  </a:cubicBezTo>
                  <a:close/>
                  <a:moveTo>
                    <a:pt x="14977" y="3623"/>
                  </a:moveTo>
                  <a:cubicBezTo>
                    <a:pt x="14733" y="3623"/>
                    <a:pt x="14529" y="3826"/>
                    <a:pt x="14529" y="4071"/>
                  </a:cubicBezTo>
                  <a:cubicBezTo>
                    <a:pt x="14529" y="4315"/>
                    <a:pt x="14733" y="4518"/>
                    <a:pt x="14977" y="4518"/>
                  </a:cubicBezTo>
                  <a:cubicBezTo>
                    <a:pt x="15221" y="4518"/>
                    <a:pt x="15425" y="4315"/>
                    <a:pt x="15425" y="4071"/>
                  </a:cubicBezTo>
                  <a:cubicBezTo>
                    <a:pt x="15425" y="3826"/>
                    <a:pt x="15221" y="3623"/>
                    <a:pt x="14977" y="3623"/>
                  </a:cubicBezTo>
                  <a:close/>
                  <a:moveTo>
                    <a:pt x="16320" y="3623"/>
                  </a:moveTo>
                  <a:cubicBezTo>
                    <a:pt x="16076" y="3623"/>
                    <a:pt x="15872" y="3826"/>
                    <a:pt x="15872" y="4071"/>
                  </a:cubicBezTo>
                  <a:cubicBezTo>
                    <a:pt x="15872" y="4315"/>
                    <a:pt x="16076" y="4518"/>
                    <a:pt x="16320" y="4518"/>
                  </a:cubicBezTo>
                  <a:cubicBezTo>
                    <a:pt x="16564" y="4518"/>
                    <a:pt x="16768" y="4315"/>
                    <a:pt x="16768" y="4071"/>
                  </a:cubicBezTo>
                  <a:cubicBezTo>
                    <a:pt x="16768" y="3826"/>
                    <a:pt x="16564" y="3623"/>
                    <a:pt x="16320" y="3623"/>
                  </a:cubicBezTo>
                  <a:close/>
                  <a:moveTo>
                    <a:pt x="367" y="5454"/>
                  </a:moveTo>
                  <a:cubicBezTo>
                    <a:pt x="163" y="5454"/>
                    <a:pt x="0" y="5658"/>
                    <a:pt x="0" y="5861"/>
                  </a:cubicBezTo>
                  <a:cubicBezTo>
                    <a:pt x="0" y="6065"/>
                    <a:pt x="163" y="6228"/>
                    <a:pt x="367" y="6228"/>
                  </a:cubicBezTo>
                  <a:lnTo>
                    <a:pt x="1954" y="6228"/>
                  </a:lnTo>
                  <a:cubicBezTo>
                    <a:pt x="2157" y="6228"/>
                    <a:pt x="2361" y="6065"/>
                    <a:pt x="2361" y="5861"/>
                  </a:cubicBezTo>
                  <a:cubicBezTo>
                    <a:pt x="2361" y="5658"/>
                    <a:pt x="2157" y="5454"/>
                    <a:pt x="1954" y="5454"/>
                  </a:cubicBezTo>
                  <a:close/>
                  <a:moveTo>
                    <a:pt x="3704" y="5454"/>
                  </a:moveTo>
                  <a:cubicBezTo>
                    <a:pt x="3500" y="5454"/>
                    <a:pt x="3338" y="5658"/>
                    <a:pt x="3338" y="5861"/>
                  </a:cubicBezTo>
                  <a:cubicBezTo>
                    <a:pt x="3338" y="6065"/>
                    <a:pt x="3500" y="6228"/>
                    <a:pt x="3704" y="6228"/>
                  </a:cubicBezTo>
                  <a:lnTo>
                    <a:pt x="7814" y="6228"/>
                  </a:lnTo>
                  <a:cubicBezTo>
                    <a:pt x="8058" y="6228"/>
                    <a:pt x="8221" y="6065"/>
                    <a:pt x="8221" y="5861"/>
                  </a:cubicBezTo>
                  <a:cubicBezTo>
                    <a:pt x="8221" y="5658"/>
                    <a:pt x="8058" y="5454"/>
                    <a:pt x="7814" y="5454"/>
                  </a:cubicBezTo>
                  <a:close/>
                  <a:moveTo>
                    <a:pt x="367" y="7286"/>
                  </a:moveTo>
                  <a:cubicBezTo>
                    <a:pt x="163" y="7286"/>
                    <a:pt x="0" y="7448"/>
                    <a:pt x="0" y="7652"/>
                  </a:cubicBezTo>
                  <a:cubicBezTo>
                    <a:pt x="0" y="7855"/>
                    <a:pt x="163" y="8059"/>
                    <a:pt x="367" y="8059"/>
                  </a:cubicBezTo>
                  <a:lnTo>
                    <a:pt x="1954" y="8059"/>
                  </a:lnTo>
                  <a:cubicBezTo>
                    <a:pt x="2157" y="8059"/>
                    <a:pt x="2361" y="7855"/>
                    <a:pt x="2361" y="7652"/>
                  </a:cubicBezTo>
                  <a:cubicBezTo>
                    <a:pt x="2361" y="7448"/>
                    <a:pt x="2157" y="7286"/>
                    <a:pt x="1954" y="7286"/>
                  </a:cubicBezTo>
                  <a:close/>
                  <a:moveTo>
                    <a:pt x="3704" y="7286"/>
                  </a:moveTo>
                  <a:cubicBezTo>
                    <a:pt x="3500" y="7286"/>
                    <a:pt x="3338" y="7448"/>
                    <a:pt x="3338" y="7652"/>
                  </a:cubicBezTo>
                  <a:cubicBezTo>
                    <a:pt x="3338" y="7855"/>
                    <a:pt x="3500" y="8059"/>
                    <a:pt x="3704" y="8059"/>
                  </a:cubicBezTo>
                  <a:lnTo>
                    <a:pt x="7814" y="8059"/>
                  </a:lnTo>
                  <a:cubicBezTo>
                    <a:pt x="8058" y="8059"/>
                    <a:pt x="8221" y="7855"/>
                    <a:pt x="8221" y="7652"/>
                  </a:cubicBezTo>
                  <a:cubicBezTo>
                    <a:pt x="8221" y="7448"/>
                    <a:pt x="8058" y="7286"/>
                    <a:pt x="7814" y="7286"/>
                  </a:cubicBezTo>
                  <a:close/>
                  <a:moveTo>
                    <a:pt x="14204" y="8791"/>
                  </a:moveTo>
                  <a:cubicBezTo>
                    <a:pt x="13959" y="8791"/>
                    <a:pt x="13756" y="8995"/>
                    <a:pt x="13756" y="9239"/>
                  </a:cubicBezTo>
                  <a:cubicBezTo>
                    <a:pt x="13756" y="9483"/>
                    <a:pt x="13959" y="9687"/>
                    <a:pt x="14204" y="9687"/>
                  </a:cubicBezTo>
                  <a:cubicBezTo>
                    <a:pt x="14448" y="9687"/>
                    <a:pt x="14651" y="9483"/>
                    <a:pt x="14651" y="9239"/>
                  </a:cubicBezTo>
                  <a:cubicBezTo>
                    <a:pt x="14651" y="8995"/>
                    <a:pt x="14448" y="8791"/>
                    <a:pt x="14204" y="8791"/>
                  </a:cubicBezTo>
                  <a:close/>
                  <a:moveTo>
                    <a:pt x="15547" y="8791"/>
                  </a:moveTo>
                  <a:cubicBezTo>
                    <a:pt x="15302" y="8791"/>
                    <a:pt x="15099" y="8995"/>
                    <a:pt x="15099" y="9239"/>
                  </a:cubicBezTo>
                  <a:cubicBezTo>
                    <a:pt x="15099" y="9483"/>
                    <a:pt x="15302" y="9687"/>
                    <a:pt x="15547" y="9687"/>
                  </a:cubicBezTo>
                  <a:cubicBezTo>
                    <a:pt x="15791" y="9687"/>
                    <a:pt x="15994" y="9483"/>
                    <a:pt x="15994" y="9239"/>
                  </a:cubicBezTo>
                  <a:cubicBezTo>
                    <a:pt x="15994" y="8995"/>
                    <a:pt x="15791" y="8791"/>
                    <a:pt x="15547" y="8791"/>
                  </a:cubicBezTo>
                  <a:close/>
                  <a:moveTo>
                    <a:pt x="16890" y="8791"/>
                  </a:moveTo>
                  <a:cubicBezTo>
                    <a:pt x="16645" y="8791"/>
                    <a:pt x="16442" y="8995"/>
                    <a:pt x="16442" y="9239"/>
                  </a:cubicBezTo>
                  <a:cubicBezTo>
                    <a:pt x="16442" y="9483"/>
                    <a:pt x="16645" y="9687"/>
                    <a:pt x="16890" y="9687"/>
                  </a:cubicBezTo>
                  <a:cubicBezTo>
                    <a:pt x="17134" y="9687"/>
                    <a:pt x="17337" y="9483"/>
                    <a:pt x="17337" y="9239"/>
                  </a:cubicBezTo>
                  <a:cubicBezTo>
                    <a:pt x="17337" y="8995"/>
                    <a:pt x="17134" y="8791"/>
                    <a:pt x="16890" y="8791"/>
                  </a:cubicBezTo>
                  <a:close/>
                  <a:moveTo>
                    <a:pt x="18233" y="8791"/>
                  </a:moveTo>
                  <a:cubicBezTo>
                    <a:pt x="17988" y="8791"/>
                    <a:pt x="17785" y="8995"/>
                    <a:pt x="17785" y="9239"/>
                  </a:cubicBezTo>
                  <a:cubicBezTo>
                    <a:pt x="17785" y="9483"/>
                    <a:pt x="17988" y="9687"/>
                    <a:pt x="18233" y="9687"/>
                  </a:cubicBezTo>
                  <a:cubicBezTo>
                    <a:pt x="18477" y="9687"/>
                    <a:pt x="18680" y="9483"/>
                    <a:pt x="18680" y="9239"/>
                  </a:cubicBezTo>
                  <a:cubicBezTo>
                    <a:pt x="18680" y="8995"/>
                    <a:pt x="18477" y="8791"/>
                    <a:pt x="18233" y="8791"/>
                  </a:cubicBezTo>
                  <a:close/>
                  <a:moveTo>
                    <a:pt x="19576" y="8791"/>
                  </a:moveTo>
                  <a:cubicBezTo>
                    <a:pt x="19331" y="8791"/>
                    <a:pt x="19128" y="8995"/>
                    <a:pt x="19128" y="9239"/>
                  </a:cubicBezTo>
                  <a:cubicBezTo>
                    <a:pt x="19128" y="9483"/>
                    <a:pt x="19331" y="9687"/>
                    <a:pt x="19576" y="9687"/>
                  </a:cubicBezTo>
                  <a:cubicBezTo>
                    <a:pt x="19820" y="9687"/>
                    <a:pt x="20023" y="9483"/>
                    <a:pt x="20023" y="9239"/>
                  </a:cubicBezTo>
                  <a:cubicBezTo>
                    <a:pt x="20023" y="8995"/>
                    <a:pt x="19820" y="8791"/>
                    <a:pt x="19576" y="8791"/>
                  </a:cubicBezTo>
                  <a:close/>
                  <a:moveTo>
                    <a:pt x="20919" y="8791"/>
                  </a:moveTo>
                  <a:cubicBezTo>
                    <a:pt x="20674" y="8791"/>
                    <a:pt x="20471" y="8995"/>
                    <a:pt x="20471" y="9239"/>
                  </a:cubicBezTo>
                  <a:cubicBezTo>
                    <a:pt x="20471" y="9483"/>
                    <a:pt x="20674" y="9687"/>
                    <a:pt x="20919" y="9687"/>
                  </a:cubicBezTo>
                  <a:cubicBezTo>
                    <a:pt x="21163" y="9687"/>
                    <a:pt x="21366" y="9483"/>
                    <a:pt x="21366" y="9239"/>
                  </a:cubicBezTo>
                  <a:cubicBezTo>
                    <a:pt x="21366" y="8995"/>
                    <a:pt x="21163" y="8791"/>
                    <a:pt x="20919" y="8791"/>
                  </a:cubicBezTo>
                  <a:close/>
                  <a:moveTo>
                    <a:pt x="367" y="9076"/>
                  </a:moveTo>
                  <a:cubicBezTo>
                    <a:pt x="163" y="9076"/>
                    <a:pt x="0" y="9239"/>
                    <a:pt x="0" y="9443"/>
                  </a:cubicBezTo>
                  <a:cubicBezTo>
                    <a:pt x="0" y="9646"/>
                    <a:pt x="163" y="9850"/>
                    <a:pt x="367" y="9850"/>
                  </a:cubicBezTo>
                  <a:lnTo>
                    <a:pt x="1954" y="9850"/>
                  </a:lnTo>
                  <a:cubicBezTo>
                    <a:pt x="2157" y="9850"/>
                    <a:pt x="2361" y="9646"/>
                    <a:pt x="2361" y="9443"/>
                  </a:cubicBezTo>
                  <a:cubicBezTo>
                    <a:pt x="2361" y="9239"/>
                    <a:pt x="2157" y="9076"/>
                    <a:pt x="1954" y="9076"/>
                  </a:cubicBezTo>
                  <a:close/>
                  <a:moveTo>
                    <a:pt x="8628" y="9076"/>
                  </a:moveTo>
                  <a:cubicBezTo>
                    <a:pt x="8425" y="9076"/>
                    <a:pt x="8262" y="9239"/>
                    <a:pt x="8262" y="9443"/>
                  </a:cubicBezTo>
                  <a:cubicBezTo>
                    <a:pt x="8262" y="9646"/>
                    <a:pt x="8425" y="9850"/>
                    <a:pt x="8628" y="9850"/>
                  </a:cubicBezTo>
                  <a:lnTo>
                    <a:pt x="12779" y="9850"/>
                  </a:lnTo>
                  <a:cubicBezTo>
                    <a:pt x="12983" y="9850"/>
                    <a:pt x="13146" y="9646"/>
                    <a:pt x="13146" y="9443"/>
                  </a:cubicBezTo>
                  <a:cubicBezTo>
                    <a:pt x="13146" y="9239"/>
                    <a:pt x="12983" y="9076"/>
                    <a:pt x="12779" y="9076"/>
                  </a:cubicBezTo>
                  <a:close/>
                  <a:moveTo>
                    <a:pt x="367" y="10867"/>
                  </a:moveTo>
                  <a:cubicBezTo>
                    <a:pt x="163" y="10867"/>
                    <a:pt x="0" y="11030"/>
                    <a:pt x="0" y="11233"/>
                  </a:cubicBezTo>
                  <a:cubicBezTo>
                    <a:pt x="0" y="11478"/>
                    <a:pt x="163" y="11640"/>
                    <a:pt x="367" y="11640"/>
                  </a:cubicBezTo>
                  <a:lnTo>
                    <a:pt x="1954" y="11640"/>
                  </a:lnTo>
                  <a:cubicBezTo>
                    <a:pt x="2157" y="11640"/>
                    <a:pt x="2361" y="11478"/>
                    <a:pt x="2361" y="11233"/>
                  </a:cubicBezTo>
                  <a:cubicBezTo>
                    <a:pt x="2361" y="11030"/>
                    <a:pt x="2157" y="10867"/>
                    <a:pt x="1954" y="10867"/>
                  </a:cubicBezTo>
                  <a:close/>
                  <a:moveTo>
                    <a:pt x="8628" y="10867"/>
                  </a:moveTo>
                  <a:cubicBezTo>
                    <a:pt x="8425" y="10867"/>
                    <a:pt x="8262" y="11030"/>
                    <a:pt x="8262" y="11233"/>
                  </a:cubicBezTo>
                  <a:cubicBezTo>
                    <a:pt x="8262" y="11478"/>
                    <a:pt x="8425" y="11640"/>
                    <a:pt x="8628" y="11640"/>
                  </a:cubicBezTo>
                  <a:lnTo>
                    <a:pt x="12779" y="11640"/>
                  </a:lnTo>
                  <a:cubicBezTo>
                    <a:pt x="12983" y="11640"/>
                    <a:pt x="13146" y="11478"/>
                    <a:pt x="13146" y="11233"/>
                  </a:cubicBezTo>
                  <a:cubicBezTo>
                    <a:pt x="13146" y="11030"/>
                    <a:pt x="12983" y="10867"/>
                    <a:pt x="12779" y="10867"/>
                  </a:cubicBezTo>
                  <a:close/>
                  <a:moveTo>
                    <a:pt x="14204" y="12495"/>
                  </a:moveTo>
                  <a:cubicBezTo>
                    <a:pt x="13959" y="12495"/>
                    <a:pt x="13756" y="12698"/>
                    <a:pt x="13756" y="12943"/>
                  </a:cubicBezTo>
                  <a:cubicBezTo>
                    <a:pt x="13756" y="13187"/>
                    <a:pt x="13959" y="13390"/>
                    <a:pt x="14204" y="13390"/>
                  </a:cubicBezTo>
                  <a:cubicBezTo>
                    <a:pt x="14448" y="13390"/>
                    <a:pt x="14651" y="13187"/>
                    <a:pt x="14651" y="12943"/>
                  </a:cubicBezTo>
                  <a:cubicBezTo>
                    <a:pt x="14651" y="12698"/>
                    <a:pt x="14448" y="12495"/>
                    <a:pt x="14204" y="12495"/>
                  </a:cubicBezTo>
                  <a:close/>
                  <a:moveTo>
                    <a:pt x="15547" y="12495"/>
                  </a:moveTo>
                  <a:cubicBezTo>
                    <a:pt x="15302" y="12495"/>
                    <a:pt x="15099" y="12698"/>
                    <a:pt x="15099" y="12943"/>
                  </a:cubicBezTo>
                  <a:cubicBezTo>
                    <a:pt x="15099" y="13187"/>
                    <a:pt x="15302" y="13390"/>
                    <a:pt x="15547" y="13390"/>
                  </a:cubicBezTo>
                  <a:cubicBezTo>
                    <a:pt x="15791" y="13390"/>
                    <a:pt x="15994" y="13187"/>
                    <a:pt x="15994" y="12943"/>
                  </a:cubicBezTo>
                  <a:cubicBezTo>
                    <a:pt x="15994" y="12698"/>
                    <a:pt x="15791" y="12495"/>
                    <a:pt x="15547" y="12495"/>
                  </a:cubicBezTo>
                  <a:close/>
                  <a:moveTo>
                    <a:pt x="16890" y="12495"/>
                  </a:moveTo>
                  <a:cubicBezTo>
                    <a:pt x="16645" y="12495"/>
                    <a:pt x="16442" y="12698"/>
                    <a:pt x="16442" y="12943"/>
                  </a:cubicBezTo>
                  <a:cubicBezTo>
                    <a:pt x="16442" y="13187"/>
                    <a:pt x="16645" y="13390"/>
                    <a:pt x="16890" y="13390"/>
                  </a:cubicBezTo>
                  <a:cubicBezTo>
                    <a:pt x="17134" y="13390"/>
                    <a:pt x="17337" y="13187"/>
                    <a:pt x="17337" y="12943"/>
                  </a:cubicBezTo>
                  <a:cubicBezTo>
                    <a:pt x="17337" y="12698"/>
                    <a:pt x="17134" y="12495"/>
                    <a:pt x="16890" y="12495"/>
                  </a:cubicBezTo>
                  <a:close/>
                  <a:moveTo>
                    <a:pt x="18233" y="12495"/>
                  </a:moveTo>
                  <a:cubicBezTo>
                    <a:pt x="17988" y="12495"/>
                    <a:pt x="17785" y="12698"/>
                    <a:pt x="17785" y="12943"/>
                  </a:cubicBezTo>
                  <a:cubicBezTo>
                    <a:pt x="17785" y="13187"/>
                    <a:pt x="17988" y="13390"/>
                    <a:pt x="18233" y="13390"/>
                  </a:cubicBezTo>
                  <a:cubicBezTo>
                    <a:pt x="18477" y="13390"/>
                    <a:pt x="18680" y="13187"/>
                    <a:pt x="18680" y="12943"/>
                  </a:cubicBezTo>
                  <a:cubicBezTo>
                    <a:pt x="18680" y="12698"/>
                    <a:pt x="18477" y="12495"/>
                    <a:pt x="18233" y="12495"/>
                  </a:cubicBezTo>
                  <a:close/>
                  <a:moveTo>
                    <a:pt x="19576" y="12495"/>
                  </a:moveTo>
                  <a:cubicBezTo>
                    <a:pt x="19331" y="12495"/>
                    <a:pt x="19128" y="12698"/>
                    <a:pt x="19128" y="12943"/>
                  </a:cubicBezTo>
                  <a:cubicBezTo>
                    <a:pt x="19128" y="13187"/>
                    <a:pt x="19331" y="13390"/>
                    <a:pt x="19576" y="13390"/>
                  </a:cubicBezTo>
                  <a:cubicBezTo>
                    <a:pt x="19820" y="13390"/>
                    <a:pt x="20023" y="13187"/>
                    <a:pt x="20023" y="12943"/>
                  </a:cubicBezTo>
                  <a:cubicBezTo>
                    <a:pt x="20023" y="12698"/>
                    <a:pt x="19820" y="12495"/>
                    <a:pt x="19576" y="12495"/>
                  </a:cubicBezTo>
                  <a:close/>
                  <a:moveTo>
                    <a:pt x="20919" y="12495"/>
                  </a:moveTo>
                  <a:cubicBezTo>
                    <a:pt x="20674" y="12495"/>
                    <a:pt x="20471" y="12698"/>
                    <a:pt x="20471" y="12943"/>
                  </a:cubicBezTo>
                  <a:cubicBezTo>
                    <a:pt x="20471" y="13187"/>
                    <a:pt x="20674" y="13390"/>
                    <a:pt x="20919" y="13390"/>
                  </a:cubicBezTo>
                  <a:cubicBezTo>
                    <a:pt x="21163" y="13390"/>
                    <a:pt x="21366" y="13187"/>
                    <a:pt x="21366" y="12943"/>
                  </a:cubicBezTo>
                  <a:cubicBezTo>
                    <a:pt x="21366" y="12698"/>
                    <a:pt x="21163" y="12495"/>
                    <a:pt x="20919" y="12495"/>
                  </a:cubicBezTo>
                  <a:close/>
                  <a:moveTo>
                    <a:pt x="367" y="12658"/>
                  </a:moveTo>
                  <a:cubicBezTo>
                    <a:pt x="163" y="12658"/>
                    <a:pt x="0" y="12821"/>
                    <a:pt x="0" y="13065"/>
                  </a:cubicBezTo>
                  <a:cubicBezTo>
                    <a:pt x="0" y="13268"/>
                    <a:pt x="163" y="13431"/>
                    <a:pt x="367" y="13431"/>
                  </a:cubicBezTo>
                  <a:lnTo>
                    <a:pt x="1954" y="13431"/>
                  </a:lnTo>
                  <a:cubicBezTo>
                    <a:pt x="2157" y="13431"/>
                    <a:pt x="2361" y="13268"/>
                    <a:pt x="2361" y="13065"/>
                  </a:cubicBezTo>
                  <a:cubicBezTo>
                    <a:pt x="2361" y="12821"/>
                    <a:pt x="2157" y="12658"/>
                    <a:pt x="1954" y="12658"/>
                  </a:cubicBezTo>
                  <a:close/>
                  <a:moveTo>
                    <a:pt x="8628" y="12658"/>
                  </a:moveTo>
                  <a:cubicBezTo>
                    <a:pt x="8425" y="12658"/>
                    <a:pt x="8262" y="12821"/>
                    <a:pt x="8262" y="13065"/>
                  </a:cubicBezTo>
                  <a:cubicBezTo>
                    <a:pt x="8262" y="13268"/>
                    <a:pt x="8425" y="13431"/>
                    <a:pt x="8628" y="13431"/>
                  </a:cubicBezTo>
                  <a:lnTo>
                    <a:pt x="12779" y="13431"/>
                  </a:lnTo>
                  <a:cubicBezTo>
                    <a:pt x="12983" y="13431"/>
                    <a:pt x="13146" y="13268"/>
                    <a:pt x="13146" y="13065"/>
                  </a:cubicBezTo>
                  <a:cubicBezTo>
                    <a:pt x="13146" y="12821"/>
                    <a:pt x="12983" y="12658"/>
                    <a:pt x="12779"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1800;p35">
              <a:extLst>
                <a:ext uri="{FF2B5EF4-FFF2-40B4-BE49-F238E27FC236}">
                  <a16:creationId xmlns:a16="http://schemas.microsoft.com/office/drawing/2014/main" id="{E9250761-097D-4549-9211-B77359A4551A}"/>
                </a:ext>
              </a:extLst>
            </p:cNvPr>
            <p:cNvSpPr/>
            <p:nvPr/>
          </p:nvSpPr>
          <p:spPr>
            <a:xfrm>
              <a:off x="5110250" y="3321950"/>
              <a:ext cx="534175" cy="335775"/>
            </a:xfrm>
            <a:custGeom>
              <a:avLst/>
              <a:gdLst/>
              <a:ahLst/>
              <a:cxnLst/>
              <a:rect l="l" t="t" r="r" b="b"/>
              <a:pathLst>
                <a:path w="21367" h="13431" extrusionOk="0">
                  <a:moveTo>
                    <a:pt x="367" y="82"/>
                  </a:moveTo>
                  <a:cubicBezTo>
                    <a:pt x="163" y="82"/>
                    <a:pt x="0" y="244"/>
                    <a:pt x="0" y="448"/>
                  </a:cubicBezTo>
                  <a:cubicBezTo>
                    <a:pt x="0" y="692"/>
                    <a:pt x="163" y="855"/>
                    <a:pt x="367" y="855"/>
                  </a:cubicBezTo>
                  <a:lnTo>
                    <a:pt x="1954" y="855"/>
                  </a:lnTo>
                  <a:cubicBezTo>
                    <a:pt x="2157" y="855"/>
                    <a:pt x="2361" y="692"/>
                    <a:pt x="2361" y="448"/>
                  </a:cubicBezTo>
                  <a:cubicBezTo>
                    <a:pt x="2361" y="244"/>
                    <a:pt x="2157" y="82"/>
                    <a:pt x="1954" y="82"/>
                  </a:cubicBezTo>
                  <a:close/>
                  <a:moveTo>
                    <a:pt x="3704" y="82"/>
                  </a:moveTo>
                  <a:cubicBezTo>
                    <a:pt x="3500" y="82"/>
                    <a:pt x="3338" y="244"/>
                    <a:pt x="3338" y="448"/>
                  </a:cubicBezTo>
                  <a:cubicBezTo>
                    <a:pt x="3338" y="692"/>
                    <a:pt x="3500" y="855"/>
                    <a:pt x="3704" y="855"/>
                  </a:cubicBezTo>
                  <a:lnTo>
                    <a:pt x="7814" y="855"/>
                  </a:lnTo>
                  <a:cubicBezTo>
                    <a:pt x="8058" y="855"/>
                    <a:pt x="8221" y="692"/>
                    <a:pt x="8221" y="448"/>
                  </a:cubicBezTo>
                  <a:cubicBezTo>
                    <a:pt x="8221" y="244"/>
                    <a:pt x="8058" y="82"/>
                    <a:pt x="7814" y="82"/>
                  </a:cubicBezTo>
                  <a:close/>
                  <a:moveTo>
                    <a:pt x="9605" y="0"/>
                  </a:moveTo>
                  <a:cubicBezTo>
                    <a:pt x="9361" y="0"/>
                    <a:pt x="9157" y="204"/>
                    <a:pt x="9157" y="448"/>
                  </a:cubicBezTo>
                  <a:cubicBezTo>
                    <a:pt x="9157" y="692"/>
                    <a:pt x="9361" y="896"/>
                    <a:pt x="9605" y="896"/>
                  </a:cubicBezTo>
                  <a:cubicBezTo>
                    <a:pt x="9849" y="896"/>
                    <a:pt x="10053" y="692"/>
                    <a:pt x="10053" y="448"/>
                  </a:cubicBezTo>
                  <a:cubicBezTo>
                    <a:pt x="10053" y="204"/>
                    <a:pt x="9849" y="0"/>
                    <a:pt x="9605" y="0"/>
                  </a:cubicBezTo>
                  <a:close/>
                  <a:moveTo>
                    <a:pt x="10948" y="0"/>
                  </a:moveTo>
                  <a:cubicBezTo>
                    <a:pt x="10704" y="0"/>
                    <a:pt x="10500" y="204"/>
                    <a:pt x="10500" y="448"/>
                  </a:cubicBezTo>
                  <a:cubicBezTo>
                    <a:pt x="10500" y="692"/>
                    <a:pt x="10704" y="896"/>
                    <a:pt x="10948" y="896"/>
                  </a:cubicBezTo>
                  <a:cubicBezTo>
                    <a:pt x="11192" y="896"/>
                    <a:pt x="11396" y="692"/>
                    <a:pt x="11396" y="448"/>
                  </a:cubicBezTo>
                  <a:cubicBezTo>
                    <a:pt x="11396" y="204"/>
                    <a:pt x="11192" y="0"/>
                    <a:pt x="10948" y="0"/>
                  </a:cubicBezTo>
                  <a:close/>
                  <a:moveTo>
                    <a:pt x="12291" y="0"/>
                  </a:moveTo>
                  <a:cubicBezTo>
                    <a:pt x="12047" y="0"/>
                    <a:pt x="11843" y="204"/>
                    <a:pt x="11843" y="448"/>
                  </a:cubicBezTo>
                  <a:cubicBezTo>
                    <a:pt x="11843" y="692"/>
                    <a:pt x="12047" y="896"/>
                    <a:pt x="12291" y="896"/>
                  </a:cubicBezTo>
                  <a:cubicBezTo>
                    <a:pt x="12535" y="896"/>
                    <a:pt x="12739" y="692"/>
                    <a:pt x="12739" y="448"/>
                  </a:cubicBezTo>
                  <a:cubicBezTo>
                    <a:pt x="12739" y="204"/>
                    <a:pt x="12535" y="0"/>
                    <a:pt x="12291" y="0"/>
                  </a:cubicBezTo>
                  <a:close/>
                  <a:moveTo>
                    <a:pt x="13634" y="0"/>
                  </a:moveTo>
                  <a:cubicBezTo>
                    <a:pt x="13390" y="0"/>
                    <a:pt x="13186" y="204"/>
                    <a:pt x="13186" y="448"/>
                  </a:cubicBezTo>
                  <a:cubicBezTo>
                    <a:pt x="13186" y="692"/>
                    <a:pt x="13390" y="896"/>
                    <a:pt x="13634" y="896"/>
                  </a:cubicBezTo>
                  <a:cubicBezTo>
                    <a:pt x="13878" y="896"/>
                    <a:pt x="14082" y="692"/>
                    <a:pt x="14082" y="448"/>
                  </a:cubicBezTo>
                  <a:cubicBezTo>
                    <a:pt x="14082" y="204"/>
                    <a:pt x="13878" y="0"/>
                    <a:pt x="13634" y="0"/>
                  </a:cubicBezTo>
                  <a:close/>
                  <a:moveTo>
                    <a:pt x="14977" y="0"/>
                  </a:moveTo>
                  <a:cubicBezTo>
                    <a:pt x="14733" y="0"/>
                    <a:pt x="14529" y="204"/>
                    <a:pt x="14529" y="448"/>
                  </a:cubicBezTo>
                  <a:cubicBezTo>
                    <a:pt x="14529" y="692"/>
                    <a:pt x="14733" y="896"/>
                    <a:pt x="14977" y="896"/>
                  </a:cubicBezTo>
                  <a:cubicBezTo>
                    <a:pt x="15221" y="896"/>
                    <a:pt x="15425" y="692"/>
                    <a:pt x="15425" y="448"/>
                  </a:cubicBezTo>
                  <a:cubicBezTo>
                    <a:pt x="15425" y="204"/>
                    <a:pt x="15221" y="0"/>
                    <a:pt x="14977" y="0"/>
                  </a:cubicBezTo>
                  <a:close/>
                  <a:moveTo>
                    <a:pt x="16320" y="0"/>
                  </a:moveTo>
                  <a:cubicBezTo>
                    <a:pt x="16076" y="0"/>
                    <a:pt x="15872" y="204"/>
                    <a:pt x="15872" y="448"/>
                  </a:cubicBezTo>
                  <a:cubicBezTo>
                    <a:pt x="15872" y="692"/>
                    <a:pt x="16076" y="896"/>
                    <a:pt x="16320" y="896"/>
                  </a:cubicBezTo>
                  <a:cubicBezTo>
                    <a:pt x="16564" y="896"/>
                    <a:pt x="16768" y="692"/>
                    <a:pt x="16768" y="448"/>
                  </a:cubicBezTo>
                  <a:cubicBezTo>
                    <a:pt x="16768" y="204"/>
                    <a:pt x="16564" y="0"/>
                    <a:pt x="16320" y="0"/>
                  </a:cubicBezTo>
                  <a:close/>
                  <a:moveTo>
                    <a:pt x="367" y="1872"/>
                  </a:moveTo>
                  <a:cubicBezTo>
                    <a:pt x="163" y="1872"/>
                    <a:pt x="0" y="2035"/>
                    <a:pt x="0" y="2239"/>
                  </a:cubicBezTo>
                  <a:cubicBezTo>
                    <a:pt x="0" y="2483"/>
                    <a:pt x="163" y="2646"/>
                    <a:pt x="367" y="2646"/>
                  </a:cubicBezTo>
                  <a:lnTo>
                    <a:pt x="1954" y="2646"/>
                  </a:lnTo>
                  <a:cubicBezTo>
                    <a:pt x="2157" y="2646"/>
                    <a:pt x="2361" y="2483"/>
                    <a:pt x="2361" y="2239"/>
                  </a:cubicBezTo>
                  <a:cubicBezTo>
                    <a:pt x="2361" y="2035"/>
                    <a:pt x="2157" y="1872"/>
                    <a:pt x="1954" y="1872"/>
                  </a:cubicBezTo>
                  <a:close/>
                  <a:moveTo>
                    <a:pt x="3704" y="1872"/>
                  </a:moveTo>
                  <a:cubicBezTo>
                    <a:pt x="3500" y="1872"/>
                    <a:pt x="3338" y="2035"/>
                    <a:pt x="3338" y="2239"/>
                  </a:cubicBezTo>
                  <a:cubicBezTo>
                    <a:pt x="3338" y="2483"/>
                    <a:pt x="3500" y="2646"/>
                    <a:pt x="3704" y="2646"/>
                  </a:cubicBezTo>
                  <a:lnTo>
                    <a:pt x="7814" y="2646"/>
                  </a:lnTo>
                  <a:cubicBezTo>
                    <a:pt x="8058" y="2646"/>
                    <a:pt x="8221" y="2483"/>
                    <a:pt x="8221" y="2239"/>
                  </a:cubicBezTo>
                  <a:cubicBezTo>
                    <a:pt x="8221" y="2035"/>
                    <a:pt x="8058" y="1872"/>
                    <a:pt x="7814" y="1872"/>
                  </a:cubicBezTo>
                  <a:close/>
                  <a:moveTo>
                    <a:pt x="367" y="3663"/>
                  </a:moveTo>
                  <a:cubicBezTo>
                    <a:pt x="163" y="3663"/>
                    <a:pt x="0" y="3826"/>
                    <a:pt x="0" y="4070"/>
                  </a:cubicBezTo>
                  <a:cubicBezTo>
                    <a:pt x="0" y="4273"/>
                    <a:pt x="163" y="4436"/>
                    <a:pt x="367" y="4436"/>
                  </a:cubicBezTo>
                  <a:lnTo>
                    <a:pt x="1954" y="4436"/>
                  </a:lnTo>
                  <a:cubicBezTo>
                    <a:pt x="2157" y="4436"/>
                    <a:pt x="2361" y="4273"/>
                    <a:pt x="2361" y="4070"/>
                  </a:cubicBezTo>
                  <a:cubicBezTo>
                    <a:pt x="2361" y="3826"/>
                    <a:pt x="2157" y="3663"/>
                    <a:pt x="1954" y="3663"/>
                  </a:cubicBezTo>
                  <a:close/>
                  <a:moveTo>
                    <a:pt x="3704" y="3663"/>
                  </a:moveTo>
                  <a:cubicBezTo>
                    <a:pt x="3500" y="3663"/>
                    <a:pt x="3338" y="3826"/>
                    <a:pt x="3338" y="4070"/>
                  </a:cubicBezTo>
                  <a:cubicBezTo>
                    <a:pt x="3338" y="4273"/>
                    <a:pt x="3500" y="4436"/>
                    <a:pt x="3704" y="4436"/>
                  </a:cubicBezTo>
                  <a:lnTo>
                    <a:pt x="7814" y="4436"/>
                  </a:lnTo>
                  <a:cubicBezTo>
                    <a:pt x="8058" y="4436"/>
                    <a:pt x="8221" y="4273"/>
                    <a:pt x="8221" y="4070"/>
                  </a:cubicBezTo>
                  <a:cubicBezTo>
                    <a:pt x="8221" y="3826"/>
                    <a:pt x="8058" y="3663"/>
                    <a:pt x="7814" y="3663"/>
                  </a:cubicBezTo>
                  <a:close/>
                  <a:moveTo>
                    <a:pt x="9605" y="3622"/>
                  </a:moveTo>
                  <a:cubicBezTo>
                    <a:pt x="9361" y="3622"/>
                    <a:pt x="9157" y="3785"/>
                    <a:pt x="9157" y="4070"/>
                  </a:cubicBezTo>
                  <a:cubicBezTo>
                    <a:pt x="9157" y="4314"/>
                    <a:pt x="9361" y="4518"/>
                    <a:pt x="9605" y="4518"/>
                  </a:cubicBezTo>
                  <a:cubicBezTo>
                    <a:pt x="9849" y="4518"/>
                    <a:pt x="10053" y="4314"/>
                    <a:pt x="10053" y="4070"/>
                  </a:cubicBezTo>
                  <a:cubicBezTo>
                    <a:pt x="10053" y="3785"/>
                    <a:pt x="9849" y="3622"/>
                    <a:pt x="9605" y="3622"/>
                  </a:cubicBezTo>
                  <a:close/>
                  <a:moveTo>
                    <a:pt x="10948" y="3622"/>
                  </a:moveTo>
                  <a:cubicBezTo>
                    <a:pt x="10704" y="3622"/>
                    <a:pt x="10500" y="3785"/>
                    <a:pt x="10500" y="4070"/>
                  </a:cubicBezTo>
                  <a:cubicBezTo>
                    <a:pt x="10500" y="4314"/>
                    <a:pt x="10704" y="4518"/>
                    <a:pt x="10948" y="4518"/>
                  </a:cubicBezTo>
                  <a:cubicBezTo>
                    <a:pt x="11192" y="4518"/>
                    <a:pt x="11396" y="4314"/>
                    <a:pt x="11396" y="4070"/>
                  </a:cubicBezTo>
                  <a:cubicBezTo>
                    <a:pt x="11396" y="3785"/>
                    <a:pt x="11192" y="3622"/>
                    <a:pt x="10948" y="3622"/>
                  </a:cubicBezTo>
                  <a:close/>
                  <a:moveTo>
                    <a:pt x="12291" y="3622"/>
                  </a:moveTo>
                  <a:cubicBezTo>
                    <a:pt x="12047" y="3622"/>
                    <a:pt x="11843" y="3785"/>
                    <a:pt x="11843" y="4070"/>
                  </a:cubicBezTo>
                  <a:cubicBezTo>
                    <a:pt x="11843" y="4314"/>
                    <a:pt x="12047" y="4518"/>
                    <a:pt x="12291" y="4518"/>
                  </a:cubicBezTo>
                  <a:cubicBezTo>
                    <a:pt x="12535" y="4518"/>
                    <a:pt x="12739" y="4314"/>
                    <a:pt x="12739" y="4070"/>
                  </a:cubicBezTo>
                  <a:cubicBezTo>
                    <a:pt x="12739" y="3785"/>
                    <a:pt x="12535" y="3622"/>
                    <a:pt x="12291" y="3622"/>
                  </a:cubicBezTo>
                  <a:close/>
                  <a:moveTo>
                    <a:pt x="13634" y="3622"/>
                  </a:moveTo>
                  <a:cubicBezTo>
                    <a:pt x="13390" y="3622"/>
                    <a:pt x="13186" y="3785"/>
                    <a:pt x="13186" y="4070"/>
                  </a:cubicBezTo>
                  <a:cubicBezTo>
                    <a:pt x="13186" y="4314"/>
                    <a:pt x="13390" y="4518"/>
                    <a:pt x="13634" y="4518"/>
                  </a:cubicBezTo>
                  <a:cubicBezTo>
                    <a:pt x="13878" y="4518"/>
                    <a:pt x="14082" y="4314"/>
                    <a:pt x="14082" y="4070"/>
                  </a:cubicBezTo>
                  <a:cubicBezTo>
                    <a:pt x="14082" y="3785"/>
                    <a:pt x="13878" y="3622"/>
                    <a:pt x="13634" y="3622"/>
                  </a:cubicBezTo>
                  <a:close/>
                  <a:moveTo>
                    <a:pt x="14977" y="3622"/>
                  </a:moveTo>
                  <a:cubicBezTo>
                    <a:pt x="14733" y="3622"/>
                    <a:pt x="14529" y="3785"/>
                    <a:pt x="14529" y="4070"/>
                  </a:cubicBezTo>
                  <a:cubicBezTo>
                    <a:pt x="14529" y="4314"/>
                    <a:pt x="14733" y="4518"/>
                    <a:pt x="14977" y="4518"/>
                  </a:cubicBezTo>
                  <a:cubicBezTo>
                    <a:pt x="15221" y="4518"/>
                    <a:pt x="15425" y="4314"/>
                    <a:pt x="15425" y="4070"/>
                  </a:cubicBezTo>
                  <a:cubicBezTo>
                    <a:pt x="15425" y="3785"/>
                    <a:pt x="15221" y="3622"/>
                    <a:pt x="14977" y="3622"/>
                  </a:cubicBezTo>
                  <a:close/>
                  <a:moveTo>
                    <a:pt x="16320" y="3622"/>
                  </a:moveTo>
                  <a:cubicBezTo>
                    <a:pt x="16076" y="3622"/>
                    <a:pt x="15872" y="3785"/>
                    <a:pt x="15872" y="4070"/>
                  </a:cubicBezTo>
                  <a:cubicBezTo>
                    <a:pt x="15872" y="4314"/>
                    <a:pt x="16076" y="4518"/>
                    <a:pt x="16320" y="4518"/>
                  </a:cubicBezTo>
                  <a:cubicBezTo>
                    <a:pt x="16564" y="4518"/>
                    <a:pt x="16768" y="4314"/>
                    <a:pt x="16768" y="4070"/>
                  </a:cubicBezTo>
                  <a:cubicBezTo>
                    <a:pt x="16768" y="3785"/>
                    <a:pt x="16564" y="3622"/>
                    <a:pt x="16320" y="3622"/>
                  </a:cubicBezTo>
                  <a:close/>
                  <a:moveTo>
                    <a:pt x="367" y="5454"/>
                  </a:moveTo>
                  <a:cubicBezTo>
                    <a:pt x="163" y="5454"/>
                    <a:pt x="0" y="5617"/>
                    <a:pt x="0" y="5861"/>
                  </a:cubicBezTo>
                  <a:cubicBezTo>
                    <a:pt x="0" y="6064"/>
                    <a:pt x="163" y="6227"/>
                    <a:pt x="367" y="6227"/>
                  </a:cubicBezTo>
                  <a:lnTo>
                    <a:pt x="1954" y="6227"/>
                  </a:lnTo>
                  <a:cubicBezTo>
                    <a:pt x="2157" y="6227"/>
                    <a:pt x="2361" y="6064"/>
                    <a:pt x="2361" y="5861"/>
                  </a:cubicBezTo>
                  <a:cubicBezTo>
                    <a:pt x="2361" y="5617"/>
                    <a:pt x="2157" y="5454"/>
                    <a:pt x="1954" y="5454"/>
                  </a:cubicBezTo>
                  <a:close/>
                  <a:moveTo>
                    <a:pt x="3704" y="5454"/>
                  </a:moveTo>
                  <a:cubicBezTo>
                    <a:pt x="3500" y="5454"/>
                    <a:pt x="3338" y="5617"/>
                    <a:pt x="3338" y="5861"/>
                  </a:cubicBezTo>
                  <a:cubicBezTo>
                    <a:pt x="3338" y="6064"/>
                    <a:pt x="3500" y="6227"/>
                    <a:pt x="3704" y="6227"/>
                  </a:cubicBezTo>
                  <a:lnTo>
                    <a:pt x="7814" y="6227"/>
                  </a:lnTo>
                  <a:cubicBezTo>
                    <a:pt x="8058" y="6227"/>
                    <a:pt x="8221" y="6064"/>
                    <a:pt x="8221" y="5861"/>
                  </a:cubicBezTo>
                  <a:cubicBezTo>
                    <a:pt x="8221" y="5617"/>
                    <a:pt x="8058" y="5454"/>
                    <a:pt x="7814" y="5454"/>
                  </a:cubicBezTo>
                  <a:close/>
                  <a:moveTo>
                    <a:pt x="367" y="7244"/>
                  </a:moveTo>
                  <a:cubicBezTo>
                    <a:pt x="163" y="7244"/>
                    <a:pt x="0" y="7448"/>
                    <a:pt x="0" y="7651"/>
                  </a:cubicBezTo>
                  <a:cubicBezTo>
                    <a:pt x="0" y="7855"/>
                    <a:pt x="163" y="8018"/>
                    <a:pt x="367" y="8018"/>
                  </a:cubicBezTo>
                  <a:lnTo>
                    <a:pt x="1954" y="8018"/>
                  </a:lnTo>
                  <a:cubicBezTo>
                    <a:pt x="2157" y="8018"/>
                    <a:pt x="2361" y="7855"/>
                    <a:pt x="2361" y="7651"/>
                  </a:cubicBezTo>
                  <a:cubicBezTo>
                    <a:pt x="2361" y="7448"/>
                    <a:pt x="2157" y="7244"/>
                    <a:pt x="1954" y="7244"/>
                  </a:cubicBezTo>
                  <a:close/>
                  <a:moveTo>
                    <a:pt x="3704" y="7244"/>
                  </a:moveTo>
                  <a:cubicBezTo>
                    <a:pt x="3500" y="7244"/>
                    <a:pt x="3338" y="7448"/>
                    <a:pt x="3338" y="7651"/>
                  </a:cubicBezTo>
                  <a:cubicBezTo>
                    <a:pt x="3338" y="7855"/>
                    <a:pt x="3500" y="8018"/>
                    <a:pt x="3704" y="8018"/>
                  </a:cubicBezTo>
                  <a:lnTo>
                    <a:pt x="7814" y="8018"/>
                  </a:lnTo>
                  <a:cubicBezTo>
                    <a:pt x="8058" y="8018"/>
                    <a:pt x="8221" y="7855"/>
                    <a:pt x="8221" y="7651"/>
                  </a:cubicBezTo>
                  <a:cubicBezTo>
                    <a:pt x="8221" y="7448"/>
                    <a:pt x="8058" y="7244"/>
                    <a:pt x="7814" y="7244"/>
                  </a:cubicBezTo>
                  <a:close/>
                  <a:moveTo>
                    <a:pt x="14204" y="8750"/>
                  </a:moveTo>
                  <a:cubicBezTo>
                    <a:pt x="13959" y="8750"/>
                    <a:pt x="13756" y="8954"/>
                    <a:pt x="13756" y="9198"/>
                  </a:cubicBezTo>
                  <a:cubicBezTo>
                    <a:pt x="13756" y="9483"/>
                    <a:pt x="13959" y="9686"/>
                    <a:pt x="14204" y="9686"/>
                  </a:cubicBezTo>
                  <a:cubicBezTo>
                    <a:pt x="14448" y="9686"/>
                    <a:pt x="14651" y="9483"/>
                    <a:pt x="14651" y="9198"/>
                  </a:cubicBezTo>
                  <a:cubicBezTo>
                    <a:pt x="14651" y="8954"/>
                    <a:pt x="14448" y="8750"/>
                    <a:pt x="14204" y="8750"/>
                  </a:cubicBezTo>
                  <a:close/>
                  <a:moveTo>
                    <a:pt x="15547" y="8750"/>
                  </a:moveTo>
                  <a:cubicBezTo>
                    <a:pt x="15302" y="8750"/>
                    <a:pt x="15099" y="8954"/>
                    <a:pt x="15099" y="9198"/>
                  </a:cubicBezTo>
                  <a:cubicBezTo>
                    <a:pt x="15099" y="9483"/>
                    <a:pt x="15302" y="9686"/>
                    <a:pt x="15547" y="9686"/>
                  </a:cubicBezTo>
                  <a:cubicBezTo>
                    <a:pt x="15791" y="9686"/>
                    <a:pt x="15994" y="9483"/>
                    <a:pt x="15994" y="9198"/>
                  </a:cubicBezTo>
                  <a:cubicBezTo>
                    <a:pt x="15994" y="8954"/>
                    <a:pt x="15791" y="8750"/>
                    <a:pt x="15547" y="8750"/>
                  </a:cubicBezTo>
                  <a:close/>
                  <a:moveTo>
                    <a:pt x="16890" y="8750"/>
                  </a:moveTo>
                  <a:cubicBezTo>
                    <a:pt x="16645" y="8750"/>
                    <a:pt x="16442" y="8954"/>
                    <a:pt x="16442" y="9198"/>
                  </a:cubicBezTo>
                  <a:cubicBezTo>
                    <a:pt x="16442" y="9483"/>
                    <a:pt x="16645" y="9686"/>
                    <a:pt x="16890" y="9686"/>
                  </a:cubicBezTo>
                  <a:cubicBezTo>
                    <a:pt x="17134" y="9686"/>
                    <a:pt x="17337" y="9483"/>
                    <a:pt x="17337" y="9198"/>
                  </a:cubicBezTo>
                  <a:cubicBezTo>
                    <a:pt x="17337" y="8954"/>
                    <a:pt x="17134" y="8750"/>
                    <a:pt x="16890" y="8750"/>
                  </a:cubicBezTo>
                  <a:close/>
                  <a:moveTo>
                    <a:pt x="18233" y="8750"/>
                  </a:moveTo>
                  <a:cubicBezTo>
                    <a:pt x="17988" y="8750"/>
                    <a:pt x="17785" y="8954"/>
                    <a:pt x="17785" y="9198"/>
                  </a:cubicBezTo>
                  <a:cubicBezTo>
                    <a:pt x="17785" y="9483"/>
                    <a:pt x="17988" y="9686"/>
                    <a:pt x="18233" y="9686"/>
                  </a:cubicBezTo>
                  <a:cubicBezTo>
                    <a:pt x="18477" y="9686"/>
                    <a:pt x="18680" y="9483"/>
                    <a:pt x="18680" y="9198"/>
                  </a:cubicBezTo>
                  <a:cubicBezTo>
                    <a:pt x="18680" y="8954"/>
                    <a:pt x="18477" y="8750"/>
                    <a:pt x="18233" y="8750"/>
                  </a:cubicBezTo>
                  <a:close/>
                  <a:moveTo>
                    <a:pt x="19576" y="8750"/>
                  </a:moveTo>
                  <a:cubicBezTo>
                    <a:pt x="19331" y="8750"/>
                    <a:pt x="19128" y="8954"/>
                    <a:pt x="19128" y="9198"/>
                  </a:cubicBezTo>
                  <a:cubicBezTo>
                    <a:pt x="19128" y="9483"/>
                    <a:pt x="19331" y="9686"/>
                    <a:pt x="19576" y="9686"/>
                  </a:cubicBezTo>
                  <a:cubicBezTo>
                    <a:pt x="19820" y="9686"/>
                    <a:pt x="20023" y="9483"/>
                    <a:pt x="20023" y="9198"/>
                  </a:cubicBezTo>
                  <a:cubicBezTo>
                    <a:pt x="20023" y="8954"/>
                    <a:pt x="19820" y="8750"/>
                    <a:pt x="19576" y="8750"/>
                  </a:cubicBezTo>
                  <a:close/>
                  <a:moveTo>
                    <a:pt x="20919" y="8750"/>
                  </a:moveTo>
                  <a:cubicBezTo>
                    <a:pt x="20674" y="8750"/>
                    <a:pt x="20471" y="8954"/>
                    <a:pt x="20471" y="9198"/>
                  </a:cubicBezTo>
                  <a:cubicBezTo>
                    <a:pt x="20471" y="9483"/>
                    <a:pt x="20674" y="9686"/>
                    <a:pt x="20919" y="9686"/>
                  </a:cubicBezTo>
                  <a:cubicBezTo>
                    <a:pt x="21163" y="9686"/>
                    <a:pt x="21366" y="9483"/>
                    <a:pt x="21366" y="9198"/>
                  </a:cubicBezTo>
                  <a:cubicBezTo>
                    <a:pt x="21366" y="8954"/>
                    <a:pt x="21163" y="8750"/>
                    <a:pt x="20919" y="8750"/>
                  </a:cubicBezTo>
                  <a:close/>
                  <a:moveTo>
                    <a:pt x="367" y="9035"/>
                  </a:moveTo>
                  <a:cubicBezTo>
                    <a:pt x="163" y="9035"/>
                    <a:pt x="0" y="9239"/>
                    <a:pt x="0" y="9442"/>
                  </a:cubicBezTo>
                  <a:cubicBezTo>
                    <a:pt x="0" y="9646"/>
                    <a:pt x="163" y="9849"/>
                    <a:pt x="367" y="9849"/>
                  </a:cubicBezTo>
                  <a:lnTo>
                    <a:pt x="1954" y="9849"/>
                  </a:lnTo>
                  <a:cubicBezTo>
                    <a:pt x="2157" y="9849"/>
                    <a:pt x="2361" y="9646"/>
                    <a:pt x="2361" y="9442"/>
                  </a:cubicBezTo>
                  <a:cubicBezTo>
                    <a:pt x="2361" y="9239"/>
                    <a:pt x="2157" y="9035"/>
                    <a:pt x="1954" y="9035"/>
                  </a:cubicBezTo>
                  <a:close/>
                  <a:moveTo>
                    <a:pt x="8628" y="9035"/>
                  </a:moveTo>
                  <a:cubicBezTo>
                    <a:pt x="8425" y="9035"/>
                    <a:pt x="8262" y="9239"/>
                    <a:pt x="8262" y="9442"/>
                  </a:cubicBezTo>
                  <a:cubicBezTo>
                    <a:pt x="8262" y="9646"/>
                    <a:pt x="8425" y="9849"/>
                    <a:pt x="8628" y="9849"/>
                  </a:cubicBezTo>
                  <a:lnTo>
                    <a:pt x="12779" y="9849"/>
                  </a:lnTo>
                  <a:cubicBezTo>
                    <a:pt x="12983" y="9849"/>
                    <a:pt x="13146" y="9646"/>
                    <a:pt x="13146" y="9442"/>
                  </a:cubicBezTo>
                  <a:cubicBezTo>
                    <a:pt x="13146" y="9239"/>
                    <a:pt x="12983" y="9035"/>
                    <a:pt x="12779" y="9035"/>
                  </a:cubicBezTo>
                  <a:close/>
                  <a:moveTo>
                    <a:pt x="367" y="10866"/>
                  </a:moveTo>
                  <a:cubicBezTo>
                    <a:pt x="163" y="10866"/>
                    <a:pt x="0" y="11029"/>
                    <a:pt x="0" y="11233"/>
                  </a:cubicBezTo>
                  <a:cubicBezTo>
                    <a:pt x="0" y="11436"/>
                    <a:pt x="163" y="11640"/>
                    <a:pt x="367" y="11640"/>
                  </a:cubicBezTo>
                  <a:lnTo>
                    <a:pt x="1954" y="11640"/>
                  </a:lnTo>
                  <a:cubicBezTo>
                    <a:pt x="2157" y="11640"/>
                    <a:pt x="2361" y="11436"/>
                    <a:pt x="2361" y="11233"/>
                  </a:cubicBezTo>
                  <a:cubicBezTo>
                    <a:pt x="2361" y="11029"/>
                    <a:pt x="2157" y="10866"/>
                    <a:pt x="1954" y="10866"/>
                  </a:cubicBezTo>
                  <a:close/>
                  <a:moveTo>
                    <a:pt x="8628" y="10866"/>
                  </a:moveTo>
                  <a:cubicBezTo>
                    <a:pt x="8425" y="10866"/>
                    <a:pt x="8262" y="11029"/>
                    <a:pt x="8262" y="11233"/>
                  </a:cubicBezTo>
                  <a:cubicBezTo>
                    <a:pt x="8262" y="11436"/>
                    <a:pt x="8425" y="11640"/>
                    <a:pt x="8628" y="11640"/>
                  </a:cubicBezTo>
                  <a:lnTo>
                    <a:pt x="12779" y="11640"/>
                  </a:lnTo>
                  <a:cubicBezTo>
                    <a:pt x="12983" y="11640"/>
                    <a:pt x="13146" y="11436"/>
                    <a:pt x="13146" y="11233"/>
                  </a:cubicBezTo>
                  <a:cubicBezTo>
                    <a:pt x="13146" y="11029"/>
                    <a:pt x="12983" y="10866"/>
                    <a:pt x="12779" y="10866"/>
                  </a:cubicBezTo>
                  <a:close/>
                  <a:moveTo>
                    <a:pt x="14204" y="12454"/>
                  </a:moveTo>
                  <a:cubicBezTo>
                    <a:pt x="13959" y="12454"/>
                    <a:pt x="13756" y="12657"/>
                    <a:pt x="13756" y="12942"/>
                  </a:cubicBezTo>
                  <a:cubicBezTo>
                    <a:pt x="13756" y="13186"/>
                    <a:pt x="13959" y="13390"/>
                    <a:pt x="14204" y="13390"/>
                  </a:cubicBezTo>
                  <a:cubicBezTo>
                    <a:pt x="14448" y="13390"/>
                    <a:pt x="14651" y="13186"/>
                    <a:pt x="14651" y="12942"/>
                  </a:cubicBezTo>
                  <a:cubicBezTo>
                    <a:pt x="14651" y="12657"/>
                    <a:pt x="14448" y="12454"/>
                    <a:pt x="14204" y="12454"/>
                  </a:cubicBezTo>
                  <a:close/>
                  <a:moveTo>
                    <a:pt x="15547" y="12454"/>
                  </a:moveTo>
                  <a:cubicBezTo>
                    <a:pt x="15302" y="12454"/>
                    <a:pt x="15099" y="12657"/>
                    <a:pt x="15099" y="12942"/>
                  </a:cubicBezTo>
                  <a:cubicBezTo>
                    <a:pt x="15099" y="13186"/>
                    <a:pt x="15302" y="13390"/>
                    <a:pt x="15547" y="13390"/>
                  </a:cubicBezTo>
                  <a:cubicBezTo>
                    <a:pt x="15791" y="13390"/>
                    <a:pt x="15994" y="13186"/>
                    <a:pt x="15994" y="12942"/>
                  </a:cubicBezTo>
                  <a:cubicBezTo>
                    <a:pt x="15994" y="12657"/>
                    <a:pt x="15791" y="12454"/>
                    <a:pt x="15547" y="12454"/>
                  </a:cubicBezTo>
                  <a:close/>
                  <a:moveTo>
                    <a:pt x="16890" y="12454"/>
                  </a:moveTo>
                  <a:cubicBezTo>
                    <a:pt x="16645" y="12454"/>
                    <a:pt x="16442" y="12657"/>
                    <a:pt x="16442" y="12942"/>
                  </a:cubicBezTo>
                  <a:cubicBezTo>
                    <a:pt x="16442" y="13186"/>
                    <a:pt x="16645" y="13390"/>
                    <a:pt x="16890" y="13390"/>
                  </a:cubicBezTo>
                  <a:cubicBezTo>
                    <a:pt x="17134" y="13390"/>
                    <a:pt x="17337" y="13186"/>
                    <a:pt x="17337" y="12942"/>
                  </a:cubicBezTo>
                  <a:cubicBezTo>
                    <a:pt x="17337" y="12657"/>
                    <a:pt x="17134" y="12454"/>
                    <a:pt x="16890" y="12454"/>
                  </a:cubicBezTo>
                  <a:close/>
                  <a:moveTo>
                    <a:pt x="18233" y="12454"/>
                  </a:moveTo>
                  <a:cubicBezTo>
                    <a:pt x="17988" y="12454"/>
                    <a:pt x="17785" y="12657"/>
                    <a:pt x="17785" y="12942"/>
                  </a:cubicBezTo>
                  <a:cubicBezTo>
                    <a:pt x="17785" y="13186"/>
                    <a:pt x="17988" y="13390"/>
                    <a:pt x="18233" y="13390"/>
                  </a:cubicBezTo>
                  <a:cubicBezTo>
                    <a:pt x="18477" y="13390"/>
                    <a:pt x="18680" y="13186"/>
                    <a:pt x="18680" y="12942"/>
                  </a:cubicBezTo>
                  <a:cubicBezTo>
                    <a:pt x="18680" y="12657"/>
                    <a:pt x="18477" y="12454"/>
                    <a:pt x="18233" y="12454"/>
                  </a:cubicBezTo>
                  <a:close/>
                  <a:moveTo>
                    <a:pt x="19576" y="12454"/>
                  </a:moveTo>
                  <a:cubicBezTo>
                    <a:pt x="19331" y="12454"/>
                    <a:pt x="19128" y="12657"/>
                    <a:pt x="19128" y="12942"/>
                  </a:cubicBezTo>
                  <a:cubicBezTo>
                    <a:pt x="19128" y="13186"/>
                    <a:pt x="19331" y="13390"/>
                    <a:pt x="19576" y="13390"/>
                  </a:cubicBezTo>
                  <a:cubicBezTo>
                    <a:pt x="19820" y="13390"/>
                    <a:pt x="20023" y="13186"/>
                    <a:pt x="20023" y="12942"/>
                  </a:cubicBezTo>
                  <a:cubicBezTo>
                    <a:pt x="20023" y="12657"/>
                    <a:pt x="19820" y="12454"/>
                    <a:pt x="19576" y="12454"/>
                  </a:cubicBezTo>
                  <a:close/>
                  <a:moveTo>
                    <a:pt x="20919" y="12454"/>
                  </a:moveTo>
                  <a:cubicBezTo>
                    <a:pt x="20674" y="12454"/>
                    <a:pt x="20471" y="12657"/>
                    <a:pt x="20471" y="12942"/>
                  </a:cubicBezTo>
                  <a:cubicBezTo>
                    <a:pt x="20471" y="13186"/>
                    <a:pt x="20674" y="13390"/>
                    <a:pt x="20919" y="13390"/>
                  </a:cubicBezTo>
                  <a:cubicBezTo>
                    <a:pt x="21163" y="13390"/>
                    <a:pt x="21366" y="13186"/>
                    <a:pt x="21366" y="12942"/>
                  </a:cubicBezTo>
                  <a:cubicBezTo>
                    <a:pt x="21366" y="12657"/>
                    <a:pt x="21163" y="12454"/>
                    <a:pt x="20919" y="12454"/>
                  </a:cubicBezTo>
                  <a:close/>
                  <a:moveTo>
                    <a:pt x="367" y="12657"/>
                  </a:moveTo>
                  <a:cubicBezTo>
                    <a:pt x="163" y="12657"/>
                    <a:pt x="0" y="12820"/>
                    <a:pt x="0" y="13023"/>
                  </a:cubicBezTo>
                  <a:cubicBezTo>
                    <a:pt x="0" y="13268"/>
                    <a:pt x="163" y="13430"/>
                    <a:pt x="367" y="13430"/>
                  </a:cubicBezTo>
                  <a:lnTo>
                    <a:pt x="1954" y="13430"/>
                  </a:lnTo>
                  <a:cubicBezTo>
                    <a:pt x="2157" y="13430"/>
                    <a:pt x="2361" y="13268"/>
                    <a:pt x="2361" y="13023"/>
                  </a:cubicBezTo>
                  <a:cubicBezTo>
                    <a:pt x="2361" y="12820"/>
                    <a:pt x="2157" y="12657"/>
                    <a:pt x="1954" y="12657"/>
                  </a:cubicBezTo>
                  <a:close/>
                  <a:moveTo>
                    <a:pt x="8628" y="12657"/>
                  </a:moveTo>
                  <a:cubicBezTo>
                    <a:pt x="8425" y="12657"/>
                    <a:pt x="8262" y="12820"/>
                    <a:pt x="8262" y="13023"/>
                  </a:cubicBezTo>
                  <a:cubicBezTo>
                    <a:pt x="8262" y="13268"/>
                    <a:pt x="8425" y="13430"/>
                    <a:pt x="8628" y="13430"/>
                  </a:cubicBezTo>
                  <a:lnTo>
                    <a:pt x="12779" y="13430"/>
                  </a:lnTo>
                  <a:cubicBezTo>
                    <a:pt x="12983" y="13430"/>
                    <a:pt x="13146" y="13268"/>
                    <a:pt x="13146" y="13023"/>
                  </a:cubicBezTo>
                  <a:cubicBezTo>
                    <a:pt x="13146" y="12820"/>
                    <a:pt x="12983" y="12657"/>
                    <a:pt x="12779"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1801;p35">
              <a:extLst>
                <a:ext uri="{FF2B5EF4-FFF2-40B4-BE49-F238E27FC236}">
                  <a16:creationId xmlns:a16="http://schemas.microsoft.com/office/drawing/2014/main" id="{19F094AF-8FF4-4B84-8F7F-39870A38F707}"/>
                </a:ext>
              </a:extLst>
            </p:cNvPr>
            <p:cNvSpPr/>
            <p:nvPr/>
          </p:nvSpPr>
          <p:spPr>
            <a:xfrm>
              <a:off x="3941225" y="2531400"/>
              <a:ext cx="657275" cy="73275"/>
            </a:xfrm>
            <a:custGeom>
              <a:avLst/>
              <a:gdLst/>
              <a:ahLst/>
              <a:cxnLst/>
              <a:rect l="l" t="t" r="r" b="b"/>
              <a:pathLst>
                <a:path w="26291" h="2931" extrusionOk="0">
                  <a:moveTo>
                    <a:pt x="5088" y="1"/>
                  </a:moveTo>
                  <a:lnTo>
                    <a:pt x="4965" y="41"/>
                  </a:lnTo>
                  <a:lnTo>
                    <a:pt x="326" y="2239"/>
                  </a:lnTo>
                  <a:cubicBezTo>
                    <a:pt x="0" y="2442"/>
                    <a:pt x="123" y="2931"/>
                    <a:pt x="489" y="2931"/>
                  </a:cubicBezTo>
                  <a:lnTo>
                    <a:pt x="22913" y="2931"/>
                  </a:lnTo>
                  <a:cubicBezTo>
                    <a:pt x="22994" y="2931"/>
                    <a:pt x="23076" y="2890"/>
                    <a:pt x="23157" y="2849"/>
                  </a:cubicBezTo>
                  <a:lnTo>
                    <a:pt x="26047" y="652"/>
                  </a:lnTo>
                  <a:cubicBezTo>
                    <a:pt x="26291" y="448"/>
                    <a:pt x="26169" y="1"/>
                    <a:pt x="258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1802;p35">
              <a:extLst>
                <a:ext uri="{FF2B5EF4-FFF2-40B4-BE49-F238E27FC236}">
                  <a16:creationId xmlns:a16="http://schemas.microsoft.com/office/drawing/2014/main" id="{2D072EE0-0854-4AEB-B21A-CD9B584AD16A}"/>
                </a:ext>
              </a:extLst>
            </p:cNvPr>
            <p:cNvSpPr/>
            <p:nvPr/>
          </p:nvSpPr>
          <p:spPr>
            <a:xfrm>
              <a:off x="3936125" y="2523250"/>
              <a:ext cx="668475" cy="89575"/>
            </a:xfrm>
            <a:custGeom>
              <a:avLst/>
              <a:gdLst/>
              <a:ahLst/>
              <a:cxnLst/>
              <a:rect l="l" t="t" r="r" b="b"/>
              <a:pathLst>
                <a:path w="26739" h="3583" extrusionOk="0">
                  <a:moveTo>
                    <a:pt x="26047" y="652"/>
                  </a:moveTo>
                  <a:lnTo>
                    <a:pt x="26047" y="693"/>
                  </a:lnTo>
                  <a:lnTo>
                    <a:pt x="23158" y="2931"/>
                  </a:lnTo>
                  <a:lnTo>
                    <a:pt x="693" y="2931"/>
                  </a:lnTo>
                  <a:lnTo>
                    <a:pt x="693" y="2890"/>
                  </a:lnTo>
                  <a:lnTo>
                    <a:pt x="5251" y="693"/>
                  </a:lnTo>
                  <a:lnTo>
                    <a:pt x="5332" y="652"/>
                  </a:lnTo>
                  <a:close/>
                  <a:moveTo>
                    <a:pt x="5251" y="1"/>
                  </a:moveTo>
                  <a:lnTo>
                    <a:pt x="5088" y="42"/>
                  </a:lnTo>
                  <a:lnTo>
                    <a:pt x="5007" y="42"/>
                  </a:lnTo>
                  <a:lnTo>
                    <a:pt x="408" y="2280"/>
                  </a:lnTo>
                  <a:cubicBezTo>
                    <a:pt x="123" y="2402"/>
                    <a:pt x="1" y="2646"/>
                    <a:pt x="1" y="2890"/>
                  </a:cubicBezTo>
                  <a:cubicBezTo>
                    <a:pt x="1" y="3053"/>
                    <a:pt x="82" y="3257"/>
                    <a:pt x="164" y="3379"/>
                  </a:cubicBezTo>
                  <a:cubicBezTo>
                    <a:pt x="286" y="3501"/>
                    <a:pt x="489" y="3582"/>
                    <a:pt x="693" y="3582"/>
                  </a:cubicBezTo>
                  <a:lnTo>
                    <a:pt x="23117" y="3582"/>
                  </a:lnTo>
                  <a:cubicBezTo>
                    <a:pt x="23280" y="3582"/>
                    <a:pt x="23442" y="3542"/>
                    <a:pt x="23565" y="3460"/>
                  </a:cubicBezTo>
                  <a:lnTo>
                    <a:pt x="26454" y="1222"/>
                  </a:lnTo>
                  <a:cubicBezTo>
                    <a:pt x="26617" y="1100"/>
                    <a:pt x="26739" y="896"/>
                    <a:pt x="26698" y="693"/>
                  </a:cubicBezTo>
                  <a:cubicBezTo>
                    <a:pt x="26698" y="489"/>
                    <a:pt x="26658" y="327"/>
                    <a:pt x="26535" y="204"/>
                  </a:cubicBezTo>
                  <a:cubicBezTo>
                    <a:pt x="26413" y="82"/>
                    <a:pt x="26210" y="1"/>
                    <a:pt x="26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1803;p35">
              <a:extLst>
                <a:ext uri="{FF2B5EF4-FFF2-40B4-BE49-F238E27FC236}">
                  <a16:creationId xmlns:a16="http://schemas.microsoft.com/office/drawing/2014/main" id="{14DA56F4-F021-47AF-81EC-C6D6D79A992C}"/>
                </a:ext>
              </a:extLst>
            </p:cNvPr>
            <p:cNvSpPr/>
            <p:nvPr/>
          </p:nvSpPr>
          <p:spPr>
            <a:xfrm>
              <a:off x="4246450" y="2181400"/>
              <a:ext cx="103800" cy="392750"/>
            </a:xfrm>
            <a:custGeom>
              <a:avLst/>
              <a:gdLst/>
              <a:ahLst/>
              <a:cxnLst/>
              <a:rect l="l" t="t" r="r" b="b"/>
              <a:pathLst>
                <a:path w="4152" h="15710" extrusionOk="0">
                  <a:moveTo>
                    <a:pt x="1" y="1"/>
                  </a:moveTo>
                  <a:lnTo>
                    <a:pt x="1" y="15710"/>
                  </a:lnTo>
                  <a:lnTo>
                    <a:pt x="4152" y="15710"/>
                  </a:lnTo>
                  <a:lnTo>
                    <a:pt x="4152" y="1"/>
                  </a:lnTo>
                  <a:close/>
                </a:path>
              </a:pathLst>
            </a:cu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1804;p35">
              <a:extLst>
                <a:ext uri="{FF2B5EF4-FFF2-40B4-BE49-F238E27FC236}">
                  <a16:creationId xmlns:a16="http://schemas.microsoft.com/office/drawing/2014/main" id="{9A4994DE-3959-4FC6-AB33-C527E100A018}"/>
                </a:ext>
              </a:extLst>
            </p:cNvPr>
            <p:cNvSpPr/>
            <p:nvPr/>
          </p:nvSpPr>
          <p:spPr>
            <a:xfrm>
              <a:off x="4238300" y="2172250"/>
              <a:ext cx="120100" cy="410050"/>
            </a:xfrm>
            <a:custGeom>
              <a:avLst/>
              <a:gdLst/>
              <a:ahLst/>
              <a:cxnLst/>
              <a:rect l="l" t="t" r="r" b="b"/>
              <a:pathLst>
                <a:path w="4804" h="16402" extrusionOk="0">
                  <a:moveTo>
                    <a:pt x="4111" y="692"/>
                  </a:moveTo>
                  <a:lnTo>
                    <a:pt x="4111" y="15750"/>
                  </a:lnTo>
                  <a:lnTo>
                    <a:pt x="693" y="15750"/>
                  </a:lnTo>
                  <a:lnTo>
                    <a:pt x="693" y="692"/>
                  </a:lnTo>
                  <a:close/>
                  <a:moveTo>
                    <a:pt x="327" y="0"/>
                  </a:moveTo>
                  <a:cubicBezTo>
                    <a:pt x="245" y="0"/>
                    <a:pt x="164" y="41"/>
                    <a:pt x="82" y="123"/>
                  </a:cubicBezTo>
                  <a:cubicBezTo>
                    <a:pt x="42" y="163"/>
                    <a:pt x="1" y="285"/>
                    <a:pt x="1" y="367"/>
                  </a:cubicBezTo>
                  <a:lnTo>
                    <a:pt x="1" y="16076"/>
                  </a:lnTo>
                  <a:cubicBezTo>
                    <a:pt x="1" y="16157"/>
                    <a:pt x="42" y="16239"/>
                    <a:pt x="82" y="16320"/>
                  </a:cubicBezTo>
                  <a:cubicBezTo>
                    <a:pt x="164" y="16361"/>
                    <a:pt x="245" y="16401"/>
                    <a:pt x="327" y="16401"/>
                  </a:cubicBezTo>
                  <a:lnTo>
                    <a:pt x="4478" y="16401"/>
                  </a:lnTo>
                  <a:cubicBezTo>
                    <a:pt x="4559" y="16401"/>
                    <a:pt x="4640" y="16361"/>
                    <a:pt x="4722" y="16320"/>
                  </a:cubicBezTo>
                  <a:cubicBezTo>
                    <a:pt x="4763" y="16239"/>
                    <a:pt x="4803" y="16157"/>
                    <a:pt x="4803" y="16076"/>
                  </a:cubicBezTo>
                  <a:lnTo>
                    <a:pt x="4803" y="367"/>
                  </a:lnTo>
                  <a:cubicBezTo>
                    <a:pt x="4803" y="285"/>
                    <a:pt x="4763" y="163"/>
                    <a:pt x="4722" y="123"/>
                  </a:cubicBezTo>
                  <a:cubicBezTo>
                    <a:pt x="4640" y="41"/>
                    <a:pt x="4559" y="0"/>
                    <a:pt x="4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1805;p35">
              <a:extLst>
                <a:ext uri="{FF2B5EF4-FFF2-40B4-BE49-F238E27FC236}">
                  <a16:creationId xmlns:a16="http://schemas.microsoft.com/office/drawing/2014/main" id="{55A781A3-E38A-491C-8678-E5AE79B52DEE}"/>
                </a:ext>
              </a:extLst>
            </p:cNvPr>
            <p:cNvSpPr/>
            <p:nvPr/>
          </p:nvSpPr>
          <p:spPr>
            <a:xfrm>
              <a:off x="4230175" y="2181400"/>
              <a:ext cx="136350" cy="284900"/>
            </a:xfrm>
            <a:custGeom>
              <a:avLst/>
              <a:gdLst/>
              <a:ahLst/>
              <a:cxnLst/>
              <a:rect l="l" t="t" r="r" b="b"/>
              <a:pathLst>
                <a:path w="5454" h="11396" extrusionOk="0">
                  <a:moveTo>
                    <a:pt x="0" y="1"/>
                  </a:moveTo>
                  <a:lnTo>
                    <a:pt x="0" y="11396"/>
                  </a:lnTo>
                  <a:lnTo>
                    <a:pt x="5454" y="11396"/>
                  </a:lnTo>
                  <a:lnTo>
                    <a:pt x="545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1806;p35">
              <a:extLst>
                <a:ext uri="{FF2B5EF4-FFF2-40B4-BE49-F238E27FC236}">
                  <a16:creationId xmlns:a16="http://schemas.microsoft.com/office/drawing/2014/main" id="{85D953A7-F9AE-4150-A0A6-E71E4E0FAAB5}"/>
                </a:ext>
              </a:extLst>
            </p:cNvPr>
            <p:cNvSpPr/>
            <p:nvPr/>
          </p:nvSpPr>
          <p:spPr>
            <a:xfrm>
              <a:off x="4222025" y="2172250"/>
              <a:ext cx="152650" cy="303225"/>
            </a:xfrm>
            <a:custGeom>
              <a:avLst/>
              <a:gdLst/>
              <a:ahLst/>
              <a:cxnLst/>
              <a:rect l="l" t="t" r="r" b="b"/>
              <a:pathLst>
                <a:path w="6106" h="12129" extrusionOk="0">
                  <a:moveTo>
                    <a:pt x="5414" y="692"/>
                  </a:moveTo>
                  <a:lnTo>
                    <a:pt x="5414" y="11436"/>
                  </a:lnTo>
                  <a:lnTo>
                    <a:pt x="693" y="11436"/>
                  </a:lnTo>
                  <a:lnTo>
                    <a:pt x="693" y="692"/>
                  </a:lnTo>
                  <a:close/>
                  <a:moveTo>
                    <a:pt x="326" y="0"/>
                  </a:moveTo>
                  <a:cubicBezTo>
                    <a:pt x="245" y="0"/>
                    <a:pt x="164" y="41"/>
                    <a:pt x="123" y="123"/>
                  </a:cubicBezTo>
                  <a:cubicBezTo>
                    <a:pt x="42" y="163"/>
                    <a:pt x="1" y="285"/>
                    <a:pt x="1" y="367"/>
                  </a:cubicBezTo>
                  <a:lnTo>
                    <a:pt x="1" y="11762"/>
                  </a:lnTo>
                  <a:cubicBezTo>
                    <a:pt x="1" y="11843"/>
                    <a:pt x="42" y="11965"/>
                    <a:pt x="123" y="12006"/>
                  </a:cubicBezTo>
                  <a:cubicBezTo>
                    <a:pt x="164" y="12087"/>
                    <a:pt x="245" y="12128"/>
                    <a:pt x="326" y="12128"/>
                  </a:cubicBezTo>
                  <a:lnTo>
                    <a:pt x="5780" y="12128"/>
                  </a:lnTo>
                  <a:cubicBezTo>
                    <a:pt x="5861" y="12128"/>
                    <a:pt x="5943" y="12087"/>
                    <a:pt x="5983" y="12006"/>
                  </a:cubicBezTo>
                  <a:cubicBezTo>
                    <a:pt x="6065" y="11925"/>
                    <a:pt x="6105" y="11843"/>
                    <a:pt x="6105" y="11762"/>
                  </a:cubicBezTo>
                  <a:lnTo>
                    <a:pt x="6105" y="367"/>
                  </a:lnTo>
                  <a:cubicBezTo>
                    <a:pt x="6105" y="285"/>
                    <a:pt x="6065" y="163"/>
                    <a:pt x="5983" y="123"/>
                  </a:cubicBezTo>
                  <a:cubicBezTo>
                    <a:pt x="5943" y="41"/>
                    <a:pt x="5861" y="0"/>
                    <a:pt x="57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1807;p35">
              <a:extLst>
                <a:ext uri="{FF2B5EF4-FFF2-40B4-BE49-F238E27FC236}">
                  <a16:creationId xmlns:a16="http://schemas.microsoft.com/office/drawing/2014/main" id="{E3216E25-7F0B-4527-A0F6-D0C99B0A615E}"/>
                </a:ext>
              </a:extLst>
            </p:cNvPr>
            <p:cNvSpPr/>
            <p:nvPr/>
          </p:nvSpPr>
          <p:spPr>
            <a:xfrm>
              <a:off x="3469125" y="874000"/>
              <a:ext cx="1707275" cy="1335925"/>
            </a:xfrm>
            <a:custGeom>
              <a:avLst/>
              <a:gdLst/>
              <a:ahLst/>
              <a:cxnLst/>
              <a:rect l="l" t="t" r="r" b="b"/>
              <a:pathLst>
                <a:path w="68291" h="53437" extrusionOk="0">
                  <a:moveTo>
                    <a:pt x="1" y="1"/>
                  </a:moveTo>
                  <a:lnTo>
                    <a:pt x="1" y="53436"/>
                  </a:lnTo>
                  <a:lnTo>
                    <a:pt x="68291" y="53436"/>
                  </a:lnTo>
                  <a:lnTo>
                    <a:pt x="682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1808;p35">
              <a:extLst>
                <a:ext uri="{FF2B5EF4-FFF2-40B4-BE49-F238E27FC236}">
                  <a16:creationId xmlns:a16="http://schemas.microsoft.com/office/drawing/2014/main" id="{C7D84898-94AF-4408-9B60-7430D8E8D6AA}"/>
                </a:ext>
              </a:extLst>
            </p:cNvPr>
            <p:cNvSpPr/>
            <p:nvPr/>
          </p:nvSpPr>
          <p:spPr>
            <a:xfrm>
              <a:off x="3461000" y="865875"/>
              <a:ext cx="1723550" cy="1352175"/>
            </a:xfrm>
            <a:custGeom>
              <a:avLst/>
              <a:gdLst/>
              <a:ahLst/>
              <a:cxnLst/>
              <a:rect l="l" t="t" r="r" b="b"/>
              <a:pathLst>
                <a:path w="68942" h="54087" extrusionOk="0">
                  <a:moveTo>
                    <a:pt x="68290" y="692"/>
                  </a:moveTo>
                  <a:lnTo>
                    <a:pt x="68290" y="53395"/>
                  </a:lnTo>
                  <a:lnTo>
                    <a:pt x="652" y="53395"/>
                  </a:lnTo>
                  <a:lnTo>
                    <a:pt x="652" y="692"/>
                  </a:lnTo>
                  <a:close/>
                  <a:moveTo>
                    <a:pt x="326" y="0"/>
                  </a:moveTo>
                  <a:cubicBezTo>
                    <a:pt x="245" y="0"/>
                    <a:pt x="163" y="41"/>
                    <a:pt x="82" y="82"/>
                  </a:cubicBezTo>
                  <a:cubicBezTo>
                    <a:pt x="0" y="163"/>
                    <a:pt x="0" y="244"/>
                    <a:pt x="0" y="326"/>
                  </a:cubicBezTo>
                  <a:lnTo>
                    <a:pt x="0" y="53761"/>
                  </a:lnTo>
                  <a:cubicBezTo>
                    <a:pt x="0" y="53843"/>
                    <a:pt x="0" y="53924"/>
                    <a:pt x="82" y="54005"/>
                  </a:cubicBezTo>
                  <a:cubicBezTo>
                    <a:pt x="163" y="54046"/>
                    <a:pt x="245" y="54087"/>
                    <a:pt x="326" y="54087"/>
                  </a:cubicBezTo>
                  <a:lnTo>
                    <a:pt x="68616" y="54087"/>
                  </a:lnTo>
                  <a:cubicBezTo>
                    <a:pt x="68697" y="54087"/>
                    <a:pt x="68778" y="54046"/>
                    <a:pt x="68860" y="54005"/>
                  </a:cubicBezTo>
                  <a:cubicBezTo>
                    <a:pt x="68901" y="53924"/>
                    <a:pt x="68941" y="53843"/>
                    <a:pt x="68941" y="53761"/>
                  </a:cubicBezTo>
                  <a:lnTo>
                    <a:pt x="68941" y="326"/>
                  </a:lnTo>
                  <a:cubicBezTo>
                    <a:pt x="68941" y="244"/>
                    <a:pt x="68901" y="163"/>
                    <a:pt x="68860" y="82"/>
                  </a:cubicBezTo>
                  <a:cubicBezTo>
                    <a:pt x="68778" y="41"/>
                    <a:pt x="68697" y="0"/>
                    <a:pt x="686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1809;p35">
              <a:extLst>
                <a:ext uri="{FF2B5EF4-FFF2-40B4-BE49-F238E27FC236}">
                  <a16:creationId xmlns:a16="http://schemas.microsoft.com/office/drawing/2014/main" id="{E57D6BD3-E7B9-4061-9902-51234D345D36}"/>
                </a:ext>
              </a:extLst>
            </p:cNvPr>
            <p:cNvSpPr/>
            <p:nvPr/>
          </p:nvSpPr>
          <p:spPr>
            <a:xfrm>
              <a:off x="3560700" y="945225"/>
              <a:ext cx="1524125" cy="1193475"/>
            </a:xfrm>
            <a:custGeom>
              <a:avLst/>
              <a:gdLst/>
              <a:ahLst/>
              <a:cxnLst/>
              <a:rect l="l" t="t" r="r" b="b"/>
              <a:pathLst>
                <a:path w="60965" h="47739" extrusionOk="0">
                  <a:moveTo>
                    <a:pt x="1" y="1"/>
                  </a:moveTo>
                  <a:lnTo>
                    <a:pt x="1" y="47738"/>
                  </a:lnTo>
                  <a:lnTo>
                    <a:pt x="60965" y="47738"/>
                  </a:lnTo>
                  <a:lnTo>
                    <a:pt x="609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1810;p35">
              <a:extLst>
                <a:ext uri="{FF2B5EF4-FFF2-40B4-BE49-F238E27FC236}">
                  <a16:creationId xmlns:a16="http://schemas.microsoft.com/office/drawing/2014/main" id="{F6DC9293-9912-43F0-AB7C-CD779935C5B7}"/>
                </a:ext>
              </a:extLst>
            </p:cNvPr>
            <p:cNvSpPr/>
            <p:nvPr/>
          </p:nvSpPr>
          <p:spPr>
            <a:xfrm>
              <a:off x="3551550" y="937075"/>
              <a:ext cx="1542450" cy="1209750"/>
            </a:xfrm>
            <a:custGeom>
              <a:avLst/>
              <a:gdLst/>
              <a:ahLst/>
              <a:cxnLst/>
              <a:rect l="l" t="t" r="r" b="b"/>
              <a:pathLst>
                <a:path w="61698" h="48390" extrusionOk="0">
                  <a:moveTo>
                    <a:pt x="61005" y="693"/>
                  </a:moveTo>
                  <a:lnTo>
                    <a:pt x="61005" y="47698"/>
                  </a:lnTo>
                  <a:lnTo>
                    <a:pt x="692" y="47698"/>
                  </a:lnTo>
                  <a:lnTo>
                    <a:pt x="692" y="693"/>
                  </a:lnTo>
                  <a:close/>
                  <a:moveTo>
                    <a:pt x="367" y="1"/>
                  </a:moveTo>
                  <a:cubicBezTo>
                    <a:pt x="245" y="1"/>
                    <a:pt x="163" y="42"/>
                    <a:pt x="123" y="123"/>
                  </a:cubicBezTo>
                  <a:cubicBezTo>
                    <a:pt x="41" y="164"/>
                    <a:pt x="0" y="245"/>
                    <a:pt x="0" y="327"/>
                  </a:cubicBezTo>
                  <a:lnTo>
                    <a:pt x="0" y="48064"/>
                  </a:lnTo>
                  <a:cubicBezTo>
                    <a:pt x="0" y="48146"/>
                    <a:pt x="41" y="48227"/>
                    <a:pt x="123" y="48268"/>
                  </a:cubicBezTo>
                  <a:cubicBezTo>
                    <a:pt x="163" y="48349"/>
                    <a:pt x="245" y="48390"/>
                    <a:pt x="367" y="48390"/>
                  </a:cubicBezTo>
                  <a:lnTo>
                    <a:pt x="61331" y="48390"/>
                  </a:lnTo>
                  <a:cubicBezTo>
                    <a:pt x="61412" y="48390"/>
                    <a:pt x="61494" y="48349"/>
                    <a:pt x="61575" y="48268"/>
                  </a:cubicBezTo>
                  <a:cubicBezTo>
                    <a:pt x="61657" y="48227"/>
                    <a:pt x="61697" y="48146"/>
                    <a:pt x="61697" y="48064"/>
                  </a:cubicBezTo>
                  <a:lnTo>
                    <a:pt x="61697" y="327"/>
                  </a:lnTo>
                  <a:cubicBezTo>
                    <a:pt x="61697" y="245"/>
                    <a:pt x="61657" y="164"/>
                    <a:pt x="61575" y="123"/>
                  </a:cubicBezTo>
                  <a:cubicBezTo>
                    <a:pt x="61494" y="42"/>
                    <a:pt x="61412" y="1"/>
                    <a:pt x="613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1811;p35">
              <a:extLst>
                <a:ext uri="{FF2B5EF4-FFF2-40B4-BE49-F238E27FC236}">
                  <a16:creationId xmlns:a16="http://schemas.microsoft.com/office/drawing/2014/main" id="{B4E6E5AE-87D3-4695-824C-D0F1C0B8B72D}"/>
                </a:ext>
              </a:extLst>
            </p:cNvPr>
            <p:cNvSpPr/>
            <p:nvPr/>
          </p:nvSpPr>
          <p:spPr>
            <a:xfrm>
              <a:off x="3671600" y="1070375"/>
              <a:ext cx="637950" cy="293050"/>
            </a:xfrm>
            <a:custGeom>
              <a:avLst/>
              <a:gdLst/>
              <a:ahLst/>
              <a:cxnLst/>
              <a:rect l="l" t="t" r="r" b="b"/>
              <a:pathLst>
                <a:path w="25518" h="11722" extrusionOk="0">
                  <a:moveTo>
                    <a:pt x="24826" y="692"/>
                  </a:moveTo>
                  <a:lnTo>
                    <a:pt x="24826" y="11070"/>
                  </a:lnTo>
                  <a:lnTo>
                    <a:pt x="652" y="11070"/>
                  </a:lnTo>
                  <a:lnTo>
                    <a:pt x="652" y="692"/>
                  </a:lnTo>
                  <a:close/>
                  <a:moveTo>
                    <a:pt x="1" y="0"/>
                  </a:moveTo>
                  <a:lnTo>
                    <a:pt x="1" y="11721"/>
                  </a:lnTo>
                  <a:lnTo>
                    <a:pt x="25518" y="11721"/>
                  </a:lnTo>
                  <a:lnTo>
                    <a:pt x="25518" y="11396"/>
                  </a:lnTo>
                  <a:lnTo>
                    <a:pt x="2551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1812;p35">
              <a:extLst>
                <a:ext uri="{FF2B5EF4-FFF2-40B4-BE49-F238E27FC236}">
                  <a16:creationId xmlns:a16="http://schemas.microsoft.com/office/drawing/2014/main" id="{1CCED608-0FEE-41BD-BFFE-67E94DB177B5}"/>
                </a:ext>
              </a:extLst>
            </p:cNvPr>
            <p:cNvSpPr/>
            <p:nvPr/>
          </p:nvSpPr>
          <p:spPr>
            <a:xfrm>
              <a:off x="3760125" y="1538400"/>
              <a:ext cx="1047975" cy="116000"/>
            </a:xfrm>
            <a:custGeom>
              <a:avLst/>
              <a:gdLst/>
              <a:ahLst/>
              <a:cxnLst/>
              <a:rect l="l" t="t" r="r" b="b"/>
              <a:pathLst>
                <a:path w="41919" h="4640" extrusionOk="0">
                  <a:moveTo>
                    <a:pt x="0" y="0"/>
                  </a:moveTo>
                  <a:lnTo>
                    <a:pt x="0" y="692"/>
                  </a:lnTo>
                  <a:lnTo>
                    <a:pt x="5820" y="692"/>
                  </a:lnTo>
                  <a:cubicBezTo>
                    <a:pt x="8384" y="692"/>
                    <a:pt x="10907" y="1221"/>
                    <a:pt x="13227" y="2320"/>
                  </a:cubicBezTo>
                  <a:lnTo>
                    <a:pt x="15913" y="3581"/>
                  </a:lnTo>
                  <a:cubicBezTo>
                    <a:pt x="17419" y="4273"/>
                    <a:pt x="19006" y="4640"/>
                    <a:pt x="20593" y="4640"/>
                  </a:cubicBezTo>
                  <a:cubicBezTo>
                    <a:pt x="22384" y="4640"/>
                    <a:pt x="24215" y="4151"/>
                    <a:pt x="25843" y="3256"/>
                  </a:cubicBezTo>
                  <a:lnTo>
                    <a:pt x="26616" y="2849"/>
                  </a:lnTo>
                  <a:cubicBezTo>
                    <a:pt x="29221" y="1424"/>
                    <a:pt x="32110" y="692"/>
                    <a:pt x="35081" y="692"/>
                  </a:cubicBezTo>
                  <a:lnTo>
                    <a:pt x="41918" y="692"/>
                  </a:lnTo>
                  <a:lnTo>
                    <a:pt x="41918" y="0"/>
                  </a:lnTo>
                  <a:lnTo>
                    <a:pt x="35081" y="0"/>
                  </a:lnTo>
                  <a:cubicBezTo>
                    <a:pt x="31988" y="0"/>
                    <a:pt x="28977" y="773"/>
                    <a:pt x="26291" y="2238"/>
                  </a:cubicBezTo>
                  <a:lnTo>
                    <a:pt x="25517" y="2686"/>
                  </a:lnTo>
                  <a:cubicBezTo>
                    <a:pt x="23971" y="3500"/>
                    <a:pt x="22302" y="3948"/>
                    <a:pt x="20593" y="3948"/>
                  </a:cubicBezTo>
                  <a:cubicBezTo>
                    <a:pt x="19087" y="3948"/>
                    <a:pt x="17581" y="3622"/>
                    <a:pt x="16198" y="2971"/>
                  </a:cubicBezTo>
                  <a:lnTo>
                    <a:pt x="13512" y="1709"/>
                  </a:lnTo>
                  <a:cubicBezTo>
                    <a:pt x="11111" y="570"/>
                    <a:pt x="8465" y="0"/>
                    <a:pt x="5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1813;p35">
              <a:extLst>
                <a:ext uri="{FF2B5EF4-FFF2-40B4-BE49-F238E27FC236}">
                  <a16:creationId xmlns:a16="http://schemas.microsoft.com/office/drawing/2014/main" id="{886C23D2-C3B1-4683-9588-076FD79729D0}"/>
                </a:ext>
              </a:extLst>
            </p:cNvPr>
            <p:cNvSpPr/>
            <p:nvPr/>
          </p:nvSpPr>
          <p:spPr>
            <a:xfrm>
              <a:off x="3760125" y="1639125"/>
              <a:ext cx="1047975" cy="116000"/>
            </a:xfrm>
            <a:custGeom>
              <a:avLst/>
              <a:gdLst/>
              <a:ahLst/>
              <a:cxnLst/>
              <a:rect l="l" t="t" r="r" b="b"/>
              <a:pathLst>
                <a:path w="41919" h="4640" extrusionOk="0">
                  <a:moveTo>
                    <a:pt x="0" y="0"/>
                  </a:moveTo>
                  <a:lnTo>
                    <a:pt x="0" y="692"/>
                  </a:lnTo>
                  <a:lnTo>
                    <a:pt x="5820" y="692"/>
                  </a:lnTo>
                  <a:cubicBezTo>
                    <a:pt x="8384" y="692"/>
                    <a:pt x="10907" y="1262"/>
                    <a:pt x="13227" y="2320"/>
                  </a:cubicBezTo>
                  <a:lnTo>
                    <a:pt x="15913" y="3622"/>
                  </a:lnTo>
                  <a:cubicBezTo>
                    <a:pt x="17419" y="4314"/>
                    <a:pt x="19006" y="4640"/>
                    <a:pt x="20593" y="4640"/>
                  </a:cubicBezTo>
                  <a:cubicBezTo>
                    <a:pt x="22384" y="4640"/>
                    <a:pt x="24215" y="4192"/>
                    <a:pt x="25843" y="3297"/>
                  </a:cubicBezTo>
                  <a:lnTo>
                    <a:pt x="26616" y="2849"/>
                  </a:lnTo>
                  <a:cubicBezTo>
                    <a:pt x="29221" y="1424"/>
                    <a:pt x="32110" y="692"/>
                    <a:pt x="35081" y="692"/>
                  </a:cubicBezTo>
                  <a:lnTo>
                    <a:pt x="41918" y="692"/>
                  </a:lnTo>
                  <a:lnTo>
                    <a:pt x="41918" y="0"/>
                  </a:lnTo>
                  <a:lnTo>
                    <a:pt x="35081" y="0"/>
                  </a:lnTo>
                  <a:cubicBezTo>
                    <a:pt x="31988" y="0"/>
                    <a:pt x="28977" y="773"/>
                    <a:pt x="26291" y="2279"/>
                  </a:cubicBezTo>
                  <a:lnTo>
                    <a:pt x="25517" y="2686"/>
                  </a:lnTo>
                  <a:cubicBezTo>
                    <a:pt x="24012" y="3541"/>
                    <a:pt x="22302" y="3948"/>
                    <a:pt x="20593" y="3948"/>
                  </a:cubicBezTo>
                  <a:cubicBezTo>
                    <a:pt x="19087" y="3948"/>
                    <a:pt x="17581" y="3622"/>
                    <a:pt x="16198" y="2971"/>
                  </a:cubicBezTo>
                  <a:lnTo>
                    <a:pt x="13512" y="1709"/>
                  </a:lnTo>
                  <a:cubicBezTo>
                    <a:pt x="11111" y="611"/>
                    <a:pt x="8465" y="0"/>
                    <a:pt x="5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1814;p35">
              <a:extLst>
                <a:ext uri="{FF2B5EF4-FFF2-40B4-BE49-F238E27FC236}">
                  <a16:creationId xmlns:a16="http://schemas.microsoft.com/office/drawing/2014/main" id="{1F57BC0A-55A5-451B-A265-5F78848A0ADB}"/>
                </a:ext>
              </a:extLst>
            </p:cNvPr>
            <p:cNvSpPr/>
            <p:nvPr/>
          </p:nvSpPr>
          <p:spPr>
            <a:xfrm>
              <a:off x="3760125" y="1866000"/>
              <a:ext cx="1047975" cy="115000"/>
            </a:xfrm>
            <a:custGeom>
              <a:avLst/>
              <a:gdLst/>
              <a:ahLst/>
              <a:cxnLst/>
              <a:rect l="l" t="t" r="r" b="b"/>
              <a:pathLst>
                <a:path w="41919" h="4600" extrusionOk="0">
                  <a:moveTo>
                    <a:pt x="20593" y="1"/>
                  </a:moveTo>
                  <a:cubicBezTo>
                    <a:pt x="19006" y="1"/>
                    <a:pt x="17419" y="326"/>
                    <a:pt x="15913" y="1018"/>
                  </a:cubicBezTo>
                  <a:lnTo>
                    <a:pt x="13227" y="2280"/>
                  </a:lnTo>
                  <a:cubicBezTo>
                    <a:pt x="10907" y="3378"/>
                    <a:pt x="8384" y="3948"/>
                    <a:pt x="5820" y="3948"/>
                  </a:cubicBezTo>
                  <a:lnTo>
                    <a:pt x="0" y="3948"/>
                  </a:lnTo>
                  <a:lnTo>
                    <a:pt x="0" y="4599"/>
                  </a:lnTo>
                  <a:lnTo>
                    <a:pt x="5820" y="4599"/>
                  </a:lnTo>
                  <a:cubicBezTo>
                    <a:pt x="8465" y="4599"/>
                    <a:pt x="11111" y="4030"/>
                    <a:pt x="13512" y="2890"/>
                  </a:cubicBezTo>
                  <a:lnTo>
                    <a:pt x="16198" y="1628"/>
                  </a:lnTo>
                  <a:cubicBezTo>
                    <a:pt x="17581" y="977"/>
                    <a:pt x="19087" y="652"/>
                    <a:pt x="20593" y="652"/>
                  </a:cubicBezTo>
                  <a:cubicBezTo>
                    <a:pt x="22302" y="652"/>
                    <a:pt x="23971" y="1099"/>
                    <a:pt x="25517" y="1913"/>
                  </a:cubicBezTo>
                  <a:lnTo>
                    <a:pt x="26291" y="2361"/>
                  </a:lnTo>
                  <a:cubicBezTo>
                    <a:pt x="28977" y="3826"/>
                    <a:pt x="31988" y="4599"/>
                    <a:pt x="35081" y="4599"/>
                  </a:cubicBezTo>
                  <a:lnTo>
                    <a:pt x="41918" y="4599"/>
                  </a:lnTo>
                  <a:lnTo>
                    <a:pt x="41918" y="3948"/>
                  </a:lnTo>
                  <a:lnTo>
                    <a:pt x="35081" y="3948"/>
                  </a:lnTo>
                  <a:cubicBezTo>
                    <a:pt x="32110" y="3948"/>
                    <a:pt x="29221" y="3175"/>
                    <a:pt x="26616" y="1751"/>
                  </a:cubicBezTo>
                  <a:lnTo>
                    <a:pt x="25843" y="1344"/>
                  </a:lnTo>
                  <a:cubicBezTo>
                    <a:pt x="24215" y="448"/>
                    <a:pt x="22384" y="1"/>
                    <a:pt x="205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1815;p35">
              <a:extLst>
                <a:ext uri="{FF2B5EF4-FFF2-40B4-BE49-F238E27FC236}">
                  <a16:creationId xmlns:a16="http://schemas.microsoft.com/office/drawing/2014/main" id="{4272D55D-AD90-49C3-9F37-4820F4889763}"/>
                </a:ext>
              </a:extLst>
            </p:cNvPr>
            <p:cNvSpPr/>
            <p:nvPr/>
          </p:nvSpPr>
          <p:spPr>
            <a:xfrm>
              <a:off x="3760125" y="1764250"/>
              <a:ext cx="1047975" cy="116025"/>
            </a:xfrm>
            <a:custGeom>
              <a:avLst/>
              <a:gdLst/>
              <a:ahLst/>
              <a:cxnLst/>
              <a:rect l="l" t="t" r="r" b="b"/>
              <a:pathLst>
                <a:path w="41919" h="4641" extrusionOk="0">
                  <a:moveTo>
                    <a:pt x="20593" y="1"/>
                  </a:moveTo>
                  <a:cubicBezTo>
                    <a:pt x="19006" y="1"/>
                    <a:pt x="17419" y="367"/>
                    <a:pt x="15913" y="1059"/>
                  </a:cubicBezTo>
                  <a:lnTo>
                    <a:pt x="13227" y="2321"/>
                  </a:lnTo>
                  <a:cubicBezTo>
                    <a:pt x="10907" y="3379"/>
                    <a:pt x="8384" y="3948"/>
                    <a:pt x="5820" y="3948"/>
                  </a:cubicBezTo>
                  <a:lnTo>
                    <a:pt x="0" y="3948"/>
                  </a:lnTo>
                  <a:lnTo>
                    <a:pt x="0" y="4640"/>
                  </a:lnTo>
                  <a:lnTo>
                    <a:pt x="5820" y="4640"/>
                  </a:lnTo>
                  <a:cubicBezTo>
                    <a:pt x="8465" y="4640"/>
                    <a:pt x="11111" y="4030"/>
                    <a:pt x="13512" y="2931"/>
                  </a:cubicBezTo>
                  <a:lnTo>
                    <a:pt x="16198" y="1669"/>
                  </a:lnTo>
                  <a:cubicBezTo>
                    <a:pt x="17581" y="1018"/>
                    <a:pt x="19087" y="693"/>
                    <a:pt x="20593" y="693"/>
                  </a:cubicBezTo>
                  <a:cubicBezTo>
                    <a:pt x="22302" y="693"/>
                    <a:pt x="24012" y="1100"/>
                    <a:pt x="25517" y="1954"/>
                  </a:cubicBezTo>
                  <a:lnTo>
                    <a:pt x="26291" y="2402"/>
                  </a:lnTo>
                  <a:cubicBezTo>
                    <a:pt x="28977" y="3867"/>
                    <a:pt x="31988" y="4640"/>
                    <a:pt x="35081" y="4640"/>
                  </a:cubicBezTo>
                  <a:lnTo>
                    <a:pt x="41918" y="4640"/>
                  </a:lnTo>
                  <a:lnTo>
                    <a:pt x="41918" y="3948"/>
                  </a:lnTo>
                  <a:lnTo>
                    <a:pt x="35081" y="3948"/>
                  </a:lnTo>
                  <a:cubicBezTo>
                    <a:pt x="32110" y="3948"/>
                    <a:pt x="29221" y="3216"/>
                    <a:pt x="26616" y="1792"/>
                  </a:cubicBezTo>
                  <a:lnTo>
                    <a:pt x="25843" y="1344"/>
                  </a:lnTo>
                  <a:cubicBezTo>
                    <a:pt x="24215" y="449"/>
                    <a:pt x="22384" y="1"/>
                    <a:pt x="205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1816;p35">
              <a:extLst>
                <a:ext uri="{FF2B5EF4-FFF2-40B4-BE49-F238E27FC236}">
                  <a16:creationId xmlns:a16="http://schemas.microsoft.com/office/drawing/2014/main" id="{632A21C1-C9EB-4470-9F19-8AE1A7065575}"/>
                </a:ext>
              </a:extLst>
            </p:cNvPr>
            <p:cNvSpPr/>
            <p:nvPr/>
          </p:nvSpPr>
          <p:spPr>
            <a:xfrm>
              <a:off x="4825375" y="1479375"/>
              <a:ext cx="96675" cy="97700"/>
            </a:xfrm>
            <a:custGeom>
              <a:avLst/>
              <a:gdLst/>
              <a:ahLst/>
              <a:cxnLst/>
              <a:rect l="l" t="t" r="r" b="b"/>
              <a:pathLst>
                <a:path w="3867" h="3908" extrusionOk="0">
                  <a:moveTo>
                    <a:pt x="0" y="1"/>
                  </a:moveTo>
                  <a:lnTo>
                    <a:pt x="0" y="3908"/>
                  </a:lnTo>
                  <a:lnTo>
                    <a:pt x="3866" y="3908"/>
                  </a:lnTo>
                  <a:lnTo>
                    <a:pt x="386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1817;p35">
              <a:extLst>
                <a:ext uri="{FF2B5EF4-FFF2-40B4-BE49-F238E27FC236}">
                  <a16:creationId xmlns:a16="http://schemas.microsoft.com/office/drawing/2014/main" id="{49456D44-A34F-44C1-AF08-529AA1E7388A}"/>
                </a:ext>
              </a:extLst>
            </p:cNvPr>
            <p:cNvSpPr/>
            <p:nvPr/>
          </p:nvSpPr>
          <p:spPr>
            <a:xfrm>
              <a:off x="4825375" y="1599425"/>
              <a:ext cx="96675" cy="96700"/>
            </a:xfrm>
            <a:custGeom>
              <a:avLst/>
              <a:gdLst/>
              <a:ahLst/>
              <a:cxnLst/>
              <a:rect l="l" t="t" r="r" b="b"/>
              <a:pathLst>
                <a:path w="3867" h="3868" extrusionOk="0">
                  <a:moveTo>
                    <a:pt x="0" y="1"/>
                  </a:moveTo>
                  <a:lnTo>
                    <a:pt x="0" y="3867"/>
                  </a:lnTo>
                  <a:lnTo>
                    <a:pt x="3866" y="3867"/>
                  </a:lnTo>
                  <a:lnTo>
                    <a:pt x="386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1818;p35">
              <a:extLst>
                <a:ext uri="{FF2B5EF4-FFF2-40B4-BE49-F238E27FC236}">
                  <a16:creationId xmlns:a16="http://schemas.microsoft.com/office/drawing/2014/main" id="{D0E6981B-0581-430A-9032-872040735A90}"/>
                </a:ext>
              </a:extLst>
            </p:cNvPr>
            <p:cNvSpPr/>
            <p:nvPr/>
          </p:nvSpPr>
          <p:spPr>
            <a:xfrm>
              <a:off x="4825375" y="1804950"/>
              <a:ext cx="96675" cy="96675"/>
            </a:xfrm>
            <a:custGeom>
              <a:avLst/>
              <a:gdLst/>
              <a:ahLst/>
              <a:cxnLst/>
              <a:rect l="l" t="t" r="r" b="b"/>
              <a:pathLst>
                <a:path w="3867" h="3867" extrusionOk="0">
                  <a:moveTo>
                    <a:pt x="0" y="1"/>
                  </a:moveTo>
                  <a:lnTo>
                    <a:pt x="0" y="3867"/>
                  </a:lnTo>
                  <a:lnTo>
                    <a:pt x="3866" y="3867"/>
                  </a:lnTo>
                  <a:lnTo>
                    <a:pt x="386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1819;p35">
              <a:extLst>
                <a:ext uri="{FF2B5EF4-FFF2-40B4-BE49-F238E27FC236}">
                  <a16:creationId xmlns:a16="http://schemas.microsoft.com/office/drawing/2014/main" id="{220DA1F4-9EAF-4CFF-9746-2A8FA20A2D3B}"/>
                </a:ext>
              </a:extLst>
            </p:cNvPr>
            <p:cNvSpPr/>
            <p:nvPr/>
          </p:nvSpPr>
          <p:spPr>
            <a:xfrm>
              <a:off x="4825375" y="1924000"/>
              <a:ext cx="96675" cy="97700"/>
            </a:xfrm>
            <a:custGeom>
              <a:avLst/>
              <a:gdLst/>
              <a:ahLst/>
              <a:cxnLst/>
              <a:rect l="l" t="t" r="r" b="b"/>
              <a:pathLst>
                <a:path w="3867" h="3908" extrusionOk="0">
                  <a:moveTo>
                    <a:pt x="0" y="0"/>
                  </a:moveTo>
                  <a:lnTo>
                    <a:pt x="0" y="3907"/>
                  </a:lnTo>
                  <a:lnTo>
                    <a:pt x="3866" y="3907"/>
                  </a:lnTo>
                  <a:lnTo>
                    <a:pt x="386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1820;p35">
              <a:extLst>
                <a:ext uri="{FF2B5EF4-FFF2-40B4-BE49-F238E27FC236}">
                  <a16:creationId xmlns:a16="http://schemas.microsoft.com/office/drawing/2014/main" id="{664B20D7-D25B-473C-94BD-1F6535E58C62}"/>
                </a:ext>
              </a:extLst>
            </p:cNvPr>
            <p:cNvSpPr/>
            <p:nvPr/>
          </p:nvSpPr>
          <p:spPr>
            <a:xfrm>
              <a:off x="3644125" y="1479375"/>
              <a:ext cx="96700" cy="97700"/>
            </a:xfrm>
            <a:custGeom>
              <a:avLst/>
              <a:gdLst/>
              <a:ahLst/>
              <a:cxnLst/>
              <a:rect l="l" t="t" r="r" b="b"/>
              <a:pathLst>
                <a:path w="3868" h="3908" extrusionOk="0">
                  <a:moveTo>
                    <a:pt x="1" y="1"/>
                  </a:moveTo>
                  <a:lnTo>
                    <a:pt x="1" y="3908"/>
                  </a:lnTo>
                  <a:lnTo>
                    <a:pt x="3867" y="3908"/>
                  </a:lnTo>
                  <a:lnTo>
                    <a:pt x="38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1821;p35">
              <a:extLst>
                <a:ext uri="{FF2B5EF4-FFF2-40B4-BE49-F238E27FC236}">
                  <a16:creationId xmlns:a16="http://schemas.microsoft.com/office/drawing/2014/main" id="{79F1E846-B0E6-4100-B4B6-53C9862B39B0}"/>
                </a:ext>
              </a:extLst>
            </p:cNvPr>
            <p:cNvSpPr/>
            <p:nvPr/>
          </p:nvSpPr>
          <p:spPr>
            <a:xfrm>
              <a:off x="3644125" y="1599425"/>
              <a:ext cx="96700" cy="96700"/>
            </a:xfrm>
            <a:custGeom>
              <a:avLst/>
              <a:gdLst/>
              <a:ahLst/>
              <a:cxnLst/>
              <a:rect l="l" t="t" r="r" b="b"/>
              <a:pathLst>
                <a:path w="3868" h="3868" extrusionOk="0">
                  <a:moveTo>
                    <a:pt x="1" y="1"/>
                  </a:moveTo>
                  <a:lnTo>
                    <a:pt x="1" y="3867"/>
                  </a:lnTo>
                  <a:lnTo>
                    <a:pt x="3867" y="3867"/>
                  </a:lnTo>
                  <a:lnTo>
                    <a:pt x="38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1822;p35">
              <a:extLst>
                <a:ext uri="{FF2B5EF4-FFF2-40B4-BE49-F238E27FC236}">
                  <a16:creationId xmlns:a16="http://schemas.microsoft.com/office/drawing/2014/main" id="{D2AB8AA4-01C7-4F73-8B0D-E24361196839}"/>
                </a:ext>
              </a:extLst>
            </p:cNvPr>
            <p:cNvSpPr/>
            <p:nvPr/>
          </p:nvSpPr>
          <p:spPr>
            <a:xfrm>
              <a:off x="3644125" y="1804950"/>
              <a:ext cx="96700" cy="96675"/>
            </a:xfrm>
            <a:custGeom>
              <a:avLst/>
              <a:gdLst/>
              <a:ahLst/>
              <a:cxnLst/>
              <a:rect l="l" t="t" r="r" b="b"/>
              <a:pathLst>
                <a:path w="3868" h="3867" extrusionOk="0">
                  <a:moveTo>
                    <a:pt x="1" y="1"/>
                  </a:moveTo>
                  <a:lnTo>
                    <a:pt x="1" y="3867"/>
                  </a:lnTo>
                  <a:lnTo>
                    <a:pt x="3867" y="3867"/>
                  </a:lnTo>
                  <a:lnTo>
                    <a:pt x="38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1823;p35">
              <a:extLst>
                <a:ext uri="{FF2B5EF4-FFF2-40B4-BE49-F238E27FC236}">
                  <a16:creationId xmlns:a16="http://schemas.microsoft.com/office/drawing/2014/main" id="{05834669-2400-4876-99F0-015F9F3852A5}"/>
                </a:ext>
              </a:extLst>
            </p:cNvPr>
            <p:cNvSpPr/>
            <p:nvPr/>
          </p:nvSpPr>
          <p:spPr>
            <a:xfrm>
              <a:off x="3644125" y="1924000"/>
              <a:ext cx="96700" cy="97700"/>
            </a:xfrm>
            <a:custGeom>
              <a:avLst/>
              <a:gdLst/>
              <a:ahLst/>
              <a:cxnLst/>
              <a:rect l="l" t="t" r="r" b="b"/>
              <a:pathLst>
                <a:path w="3868" h="3908" extrusionOk="0">
                  <a:moveTo>
                    <a:pt x="1" y="0"/>
                  </a:moveTo>
                  <a:lnTo>
                    <a:pt x="1" y="3907"/>
                  </a:lnTo>
                  <a:lnTo>
                    <a:pt x="3867" y="3907"/>
                  </a:lnTo>
                  <a:lnTo>
                    <a:pt x="38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1824;p35">
              <a:extLst>
                <a:ext uri="{FF2B5EF4-FFF2-40B4-BE49-F238E27FC236}">
                  <a16:creationId xmlns:a16="http://schemas.microsoft.com/office/drawing/2014/main" id="{C492112C-E174-40DD-965B-590FDFF88C29}"/>
                </a:ext>
              </a:extLst>
            </p:cNvPr>
            <p:cNvSpPr/>
            <p:nvPr/>
          </p:nvSpPr>
          <p:spPr>
            <a:xfrm>
              <a:off x="4389900" y="1053075"/>
              <a:ext cx="534175" cy="335775"/>
            </a:xfrm>
            <a:custGeom>
              <a:avLst/>
              <a:gdLst/>
              <a:ahLst/>
              <a:cxnLst/>
              <a:rect l="l" t="t" r="r" b="b"/>
              <a:pathLst>
                <a:path w="21367" h="13431" extrusionOk="0">
                  <a:moveTo>
                    <a:pt x="367" y="82"/>
                  </a:moveTo>
                  <a:cubicBezTo>
                    <a:pt x="164" y="82"/>
                    <a:pt x="1" y="245"/>
                    <a:pt x="1" y="448"/>
                  </a:cubicBezTo>
                  <a:cubicBezTo>
                    <a:pt x="1" y="692"/>
                    <a:pt x="164" y="855"/>
                    <a:pt x="367" y="855"/>
                  </a:cubicBezTo>
                  <a:lnTo>
                    <a:pt x="1954" y="855"/>
                  </a:lnTo>
                  <a:cubicBezTo>
                    <a:pt x="2158" y="855"/>
                    <a:pt x="2321" y="692"/>
                    <a:pt x="2321" y="448"/>
                  </a:cubicBezTo>
                  <a:cubicBezTo>
                    <a:pt x="2321" y="245"/>
                    <a:pt x="2158" y="82"/>
                    <a:pt x="1954" y="82"/>
                  </a:cubicBezTo>
                  <a:close/>
                  <a:moveTo>
                    <a:pt x="3704" y="82"/>
                  </a:moveTo>
                  <a:cubicBezTo>
                    <a:pt x="3501" y="82"/>
                    <a:pt x="3297" y="245"/>
                    <a:pt x="3297" y="448"/>
                  </a:cubicBezTo>
                  <a:cubicBezTo>
                    <a:pt x="3297" y="692"/>
                    <a:pt x="3501" y="855"/>
                    <a:pt x="3704" y="855"/>
                  </a:cubicBezTo>
                  <a:lnTo>
                    <a:pt x="7815" y="855"/>
                  </a:lnTo>
                  <a:cubicBezTo>
                    <a:pt x="8059" y="855"/>
                    <a:pt x="8222" y="692"/>
                    <a:pt x="8222" y="448"/>
                  </a:cubicBezTo>
                  <a:cubicBezTo>
                    <a:pt x="8222" y="245"/>
                    <a:pt x="8059" y="82"/>
                    <a:pt x="7815" y="82"/>
                  </a:cubicBezTo>
                  <a:close/>
                  <a:moveTo>
                    <a:pt x="9565" y="0"/>
                  </a:moveTo>
                  <a:cubicBezTo>
                    <a:pt x="9320" y="0"/>
                    <a:pt x="9117" y="204"/>
                    <a:pt x="9117" y="448"/>
                  </a:cubicBezTo>
                  <a:cubicBezTo>
                    <a:pt x="9117" y="692"/>
                    <a:pt x="9320" y="896"/>
                    <a:pt x="9565" y="896"/>
                  </a:cubicBezTo>
                  <a:cubicBezTo>
                    <a:pt x="9850" y="896"/>
                    <a:pt x="10053" y="692"/>
                    <a:pt x="10053" y="448"/>
                  </a:cubicBezTo>
                  <a:cubicBezTo>
                    <a:pt x="10053" y="204"/>
                    <a:pt x="9850" y="0"/>
                    <a:pt x="9565" y="0"/>
                  </a:cubicBezTo>
                  <a:close/>
                  <a:moveTo>
                    <a:pt x="10948" y="0"/>
                  </a:moveTo>
                  <a:cubicBezTo>
                    <a:pt x="10704" y="0"/>
                    <a:pt x="10501" y="204"/>
                    <a:pt x="10501" y="448"/>
                  </a:cubicBezTo>
                  <a:cubicBezTo>
                    <a:pt x="10501" y="692"/>
                    <a:pt x="10704" y="896"/>
                    <a:pt x="10948" y="896"/>
                  </a:cubicBezTo>
                  <a:cubicBezTo>
                    <a:pt x="11193" y="896"/>
                    <a:pt x="11396" y="692"/>
                    <a:pt x="11396" y="448"/>
                  </a:cubicBezTo>
                  <a:cubicBezTo>
                    <a:pt x="11396" y="204"/>
                    <a:pt x="11193" y="0"/>
                    <a:pt x="10948" y="0"/>
                  </a:cubicBezTo>
                  <a:close/>
                  <a:moveTo>
                    <a:pt x="12291" y="0"/>
                  </a:moveTo>
                  <a:cubicBezTo>
                    <a:pt x="12047" y="0"/>
                    <a:pt x="11844" y="204"/>
                    <a:pt x="11844" y="448"/>
                  </a:cubicBezTo>
                  <a:cubicBezTo>
                    <a:pt x="11844" y="692"/>
                    <a:pt x="12047" y="896"/>
                    <a:pt x="12291" y="896"/>
                  </a:cubicBezTo>
                  <a:cubicBezTo>
                    <a:pt x="12536" y="896"/>
                    <a:pt x="12739" y="692"/>
                    <a:pt x="12739" y="448"/>
                  </a:cubicBezTo>
                  <a:cubicBezTo>
                    <a:pt x="12739" y="204"/>
                    <a:pt x="12536" y="0"/>
                    <a:pt x="12291" y="0"/>
                  </a:cubicBezTo>
                  <a:close/>
                  <a:moveTo>
                    <a:pt x="13634" y="0"/>
                  </a:moveTo>
                  <a:cubicBezTo>
                    <a:pt x="13390" y="0"/>
                    <a:pt x="13187" y="204"/>
                    <a:pt x="13187" y="448"/>
                  </a:cubicBezTo>
                  <a:cubicBezTo>
                    <a:pt x="13187" y="692"/>
                    <a:pt x="13390" y="896"/>
                    <a:pt x="13634" y="896"/>
                  </a:cubicBezTo>
                  <a:cubicBezTo>
                    <a:pt x="13879" y="896"/>
                    <a:pt x="14082" y="692"/>
                    <a:pt x="14082" y="448"/>
                  </a:cubicBezTo>
                  <a:cubicBezTo>
                    <a:pt x="14082" y="204"/>
                    <a:pt x="13879" y="0"/>
                    <a:pt x="13634" y="0"/>
                  </a:cubicBezTo>
                  <a:close/>
                  <a:moveTo>
                    <a:pt x="14977" y="0"/>
                  </a:moveTo>
                  <a:cubicBezTo>
                    <a:pt x="14733" y="0"/>
                    <a:pt x="14530" y="204"/>
                    <a:pt x="14530" y="448"/>
                  </a:cubicBezTo>
                  <a:cubicBezTo>
                    <a:pt x="14530" y="692"/>
                    <a:pt x="14733" y="896"/>
                    <a:pt x="14977" y="896"/>
                  </a:cubicBezTo>
                  <a:cubicBezTo>
                    <a:pt x="15222" y="896"/>
                    <a:pt x="15425" y="692"/>
                    <a:pt x="15425" y="448"/>
                  </a:cubicBezTo>
                  <a:cubicBezTo>
                    <a:pt x="15425" y="204"/>
                    <a:pt x="15222" y="0"/>
                    <a:pt x="14977" y="0"/>
                  </a:cubicBezTo>
                  <a:close/>
                  <a:moveTo>
                    <a:pt x="16320" y="0"/>
                  </a:moveTo>
                  <a:cubicBezTo>
                    <a:pt x="16076" y="0"/>
                    <a:pt x="15873" y="204"/>
                    <a:pt x="15873" y="448"/>
                  </a:cubicBezTo>
                  <a:cubicBezTo>
                    <a:pt x="15873" y="692"/>
                    <a:pt x="16076" y="896"/>
                    <a:pt x="16320" y="896"/>
                  </a:cubicBezTo>
                  <a:cubicBezTo>
                    <a:pt x="16565" y="896"/>
                    <a:pt x="16768" y="692"/>
                    <a:pt x="16768" y="448"/>
                  </a:cubicBezTo>
                  <a:cubicBezTo>
                    <a:pt x="16768" y="204"/>
                    <a:pt x="16565" y="0"/>
                    <a:pt x="16320" y="0"/>
                  </a:cubicBezTo>
                  <a:close/>
                  <a:moveTo>
                    <a:pt x="367" y="1873"/>
                  </a:moveTo>
                  <a:cubicBezTo>
                    <a:pt x="164" y="1873"/>
                    <a:pt x="1" y="2035"/>
                    <a:pt x="1" y="2239"/>
                  </a:cubicBezTo>
                  <a:cubicBezTo>
                    <a:pt x="1" y="2483"/>
                    <a:pt x="164" y="2646"/>
                    <a:pt x="367" y="2646"/>
                  </a:cubicBezTo>
                  <a:lnTo>
                    <a:pt x="1954" y="2646"/>
                  </a:lnTo>
                  <a:cubicBezTo>
                    <a:pt x="2158" y="2646"/>
                    <a:pt x="2321" y="2483"/>
                    <a:pt x="2321" y="2239"/>
                  </a:cubicBezTo>
                  <a:cubicBezTo>
                    <a:pt x="2321" y="2035"/>
                    <a:pt x="2158" y="1873"/>
                    <a:pt x="1954" y="1873"/>
                  </a:cubicBezTo>
                  <a:close/>
                  <a:moveTo>
                    <a:pt x="3704" y="1873"/>
                  </a:moveTo>
                  <a:cubicBezTo>
                    <a:pt x="3501" y="1873"/>
                    <a:pt x="3297" y="2035"/>
                    <a:pt x="3297" y="2239"/>
                  </a:cubicBezTo>
                  <a:cubicBezTo>
                    <a:pt x="3297" y="2483"/>
                    <a:pt x="3501" y="2646"/>
                    <a:pt x="3704" y="2646"/>
                  </a:cubicBezTo>
                  <a:lnTo>
                    <a:pt x="7815" y="2646"/>
                  </a:lnTo>
                  <a:cubicBezTo>
                    <a:pt x="8059" y="2646"/>
                    <a:pt x="8222" y="2483"/>
                    <a:pt x="8222" y="2239"/>
                  </a:cubicBezTo>
                  <a:cubicBezTo>
                    <a:pt x="8222" y="2035"/>
                    <a:pt x="8059" y="1873"/>
                    <a:pt x="7815" y="1873"/>
                  </a:cubicBezTo>
                  <a:close/>
                  <a:moveTo>
                    <a:pt x="367" y="3663"/>
                  </a:moveTo>
                  <a:cubicBezTo>
                    <a:pt x="164" y="3663"/>
                    <a:pt x="1" y="3826"/>
                    <a:pt x="1" y="4070"/>
                  </a:cubicBezTo>
                  <a:cubicBezTo>
                    <a:pt x="1" y="4274"/>
                    <a:pt x="164" y="4436"/>
                    <a:pt x="367" y="4436"/>
                  </a:cubicBezTo>
                  <a:lnTo>
                    <a:pt x="1954" y="4436"/>
                  </a:lnTo>
                  <a:cubicBezTo>
                    <a:pt x="2158" y="4436"/>
                    <a:pt x="2321" y="4274"/>
                    <a:pt x="2321" y="4070"/>
                  </a:cubicBezTo>
                  <a:cubicBezTo>
                    <a:pt x="2321" y="3826"/>
                    <a:pt x="2158" y="3663"/>
                    <a:pt x="1954" y="3663"/>
                  </a:cubicBezTo>
                  <a:close/>
                  <a:moveTo>
                    <a:pt x="3704" y="3663"/>
                  </a:moveTo>
                  <a:cubicBezTo>
                    <a:pt x="3501" y="3663"/>
                    <a:pt x="3297" y="3826"/>
                    <a:pt x="3297" y="4070"/>
                  </a:cubicBezTo>
                  <a:cubicBezTo>
                    <a:pt x="3297" y="4274"/>
                    <a:pt x="3501" y="4436"/>
                    <a:pt x="3704" y="4436"/>
                  </a:cubicBezTo>
                  <a:lnTo>
                    <a:pt x="7815" y="4436"/>
                  </a:lnTo>
                  <a:cubicBezTo>
                    <a:pt x="8059" y="4436"/>
                    <a:pt x="8222" y="4274"/>
                    <a:pt x="8222" y="4070"/>
                  </a:cubicBezTo>
                  <a:cubicBezTo>
                    <a:pt x="8222" y="3826"/>
                    <a:pt x="8059" y="3663"/>
                    <a:pt x="7815" y="3663"/>
                  </a:cubicBezTo>
                  <a:close/>
                  <a:moveTo>
                    <a:pt x="9565" y="3623"/>
                  </a:moveTo>
                  <a:cubicBezTo>
                    <a:pt x="9320" y="3623"/>
                    <a:pt x="9117" y="3826"/>
                    <a:pt x="9117" y="4070"/>
                  </a:cubicBezTo>
                  <a:cubicBezTo>
                    <a:pt x="9117" y="4314"/>
                    <a:pt x="9320" y="4518"/>
                    <a:pt x="9565" y="4518"/>
                  </a:cubicBezTo>
                  <a:cubicBezTo>
                    <a:pt x="9850" y="4518"/>
                    <a:pt x="10053" y="4314"/>
                    <a:pt x="10053" y="4070"/>
                  </a:cubicBezTo>
                  <a:cubicBezTo>
                    <a:pt x="10053" y="3826"/>
                    <a:pt x="9850" y="3623"/>
                    <a:pt x="9565" y="3623"/>
                  </a:cubicBezTo>
                  <a:close/>
                  <a:moveTo>
                    <a:pt x="10948" y="3623"/>
                  </a:moveTo>
                  <a:cubicBezTo>
                    <a:pt x="10704" y="3623"/>
                    <a:pt x="10501" y="3826"/>
                    <a:pt x="10501" y="4070"/>
                  </a:cubicBezTo>
                  <a:cubicBezTo>
                    <a:pt x="10501" y="4314"/>
                    <a:pt x="10704" y="4518"/>
                    <a:pt x="10948" y="4518"/>
                  </a:cubicBezTo>
                  <a:cubicBezTo>
                    <a:pt x="11193" y="4518"/>
                    <a:pt x="11396" y="4314"/>
                    <a:pt x="11396" y="4070"/>
                  </a:cubicBezTo>
                  <a:cubicBezTo>
                    <a:pt x="11396" y="3826"/>
                    <a:pt x="11193" y="3623"/>
                    <a:pt x="10948" y="3623"/>
                  </a:cubicBezTo>
                  <a:close/>
                  <a:moveTo>
                    <a:pt x="12291" y="3623"/>
                  </a:moveTo>
                  <a:cubicBezTo>
                    <a:pt x="12047" y="3623"/>
                    <a:pt x="11844" y="3826"/>
                    <a:pt x="11844" y="4070"/>
                  </a:cubicBezTo>
                  <a:cubicBezTo>
                    <a:pt x="11844" y="4314"/>
                    <a:pt x="12047" y="4518"/>
                    <a:pt x="12291" y="4518"/>
                  </a:cubicBezTo>
                  <a:cubicBezTo>
                    <a:pt x="12536" y="4518"/>
                    <a:pt x="12739" y="4314"/>
                    <a:pt x="12739" y="4070"/>
                  </a:cubicBezTo>
                  <a:cubicBezTo>
                    <a:pt x="12739" y="3826"/>
                    <a:pt x="12536" y="3623"/>
                    <a:pt x="12291" y="3623"/>
                  </a:cubicBezTo>
                  <a:close/>
                  <a:moveTo>
                    <a:pt x="13634" y="3623"/>
                  </a:moveTo>
                  <a:cubicBezTo>
                    <a:pt x="13390" y="3623"/>
                    <a:pt x="13187" y="3826"/>
                    <a:pt x="13187" y="4070"/>
                  </a:cubicBezTo>
                  <a:cubicBezTo>
                    <a:pt x="13187" y="4314"/>
                    <a:pt x="13390" y="4518"/>
                    <a:pt x="13634" y="4518"/>
                  </a:cubicBezTo>
                  <a:cubicBezTo>
                    <a:pt x="13879" y="4518"/>
                    <a:pt x="14082" y="4314"/>
                    <a:pt x="14082" y="4070"/>
                  </a:cubicBezTo>
                  <a:cubicBezTo>
                    <a:pt x="14082" y="3826"/>
                    <a:pt x="13879" y="3623"/>
                    <a:pt x="13634" y="3623"/>
                  </a:cubicBezTo>
                  <a:close/>
                  <a:moveTo>
                    <a:pt x="14977" y="3623"/>
                  </a:moveTo>
                  <a:cubicBezTo>
                    <a:pt x="14733" y="3623"/>
                    <a:pt x="14530" y="3826"/>
                    <a:pt x="14530" y="4070"/>
                  </a:cubicBezTo>
                  <a:cubicBezTo>
                    <a:pt x="14530" y="4314"/>
                    <a:pt x="14733" y="4518"/>
                    <a:pt x="14977" y="4518"/>
                  </a:cubicBezTo>
                  <a:cubicBezTo>
                    <a:pt x="15222" y="4518"/>
                    <a:pt x="15425" y="4314"/>
                    <a:pt x="15425" y="4070"/>
                  </a:cubicBezTo>
                  <a:cubicBezTo>
                    <a:pt x="15425" y="3826"/>
                    <a:pt x="15222" y="3623"/>
                    <a:pt x="14977" y="3623"/>
                  </a:cubicBezTo>
                  <a:close/>
                  <a:moveTo>
                    <a:pt x="16320" y="3623"/>
                  </a:moveTo>
                  <a:cubicBezTo>
                    <a:pt x="16076" y="3623"/>
                    <a:pt x="15873" y="3826"/>
                    <a:pt x="15873" y="4070"/>
                  </a:cubicBezTo>
                  <a:cubicBezTo>
                    <a:pt x="15873" y="4314"/>
                    <a:pt x="16076" y="4518"/>
                    <a:pt x="16320" y="4518"/>
                  </a:cubicBezTo>
                  <a:cubicBezTo>
                    <a:pt x="16565" y="4518"/>
                    <a:pt x="16768" y="4314"/>
                    <a:pt x="16768" y="4070"/>
                  </a:cubicBezTo>
                  <a:cubicBezTo>
                    <a:pt x="16768" y="3826"/>
                    <a:pt x="16565" y="3623"/>
                    <a:pt x="16320" y="3623"/>
                  </a:cubicBezTo>
                  <a:close/>
                  <a:moveTo>
                    <a:pt x="367" y="5454"/>
                  </a:moveTo>
                  <a:cubicBezTo>
                    <a:pt x="164" y="5454"/>
                    <a:pt x="1" y="5617"/>
                    <a:pt x="1" y="5861"/>
                  </a:cubicBezTo>
                  <a:cubicBezTo>
                    <a:pt x="1" y="6064"/>
                    <a:pt x="164" y="6227"/>
                    <a:pt x="367" y="6227"/>
                  </a:cubicBezTo>
                  <a:lnTo>
                    <a:pt x="1954" y="6227"/>
                  </a:lnTo>
                  <a:cubicBezTo>
                    <a:pt x="2158" y="6227"/>
                    <a:pt x="2321" y="6064"/>
                    <a:pt x="2321" y="5861"/>
                  </a:cubicBezTo>
                  <a:cubicBezTo>
                    <a:pt x="2321" y="5617"/>
                    <a:pt x="2158" y="5454"/>
                    <a:pt x="1954" y="5454"/>
                  </a:cubicBezTo>
                  <a:close/>
                  <a:moveTo>
                    <a:pt x="3704" y="5454"/>
                  </a:moveTo>
                  <a:cubicBezTo>
                    <a:pt x="3501" y="5454"/>
                    <a:pt x="3297" y="5617"/>
                    <a:pt x="3297" y="5861"/>
                  </a:cubicBezTo>
                  <a:cubicBezTo>
                    <a:pt x="3297" y="6064"/>
                    <a:pt x="3501" y="6227"/>
                    <a:pt x="3704" y="6227"/>
                  </a:cubicBezTo>
                  <a:lnTo>
                    <a:pt x="7815" y="6227"/>
                  </a:lnTo>
                  <a:cubicBezTo>
                    <a:pt x="8059" y="6227"/>
                    <a:pt x="8222" y="6064"/>
                    <a:pt x="8222" y="5861"/>
                  </a:cubicBezTo>
                  <a:cubicBezTo>
                    <a:pt x="8222" y="5617"/>
                    <a:pt x="8059" y="5454"/>
                    <a:pt x="7815" y="5454"/>
                  </a:cubicBezTo>
                  <a:close/>
                  <a:moveTo>
                    <a:pt x="367" y="7245"/>
                  </a:moveTo>
                  <a:cubicBezTo>
                    <a:pt x="164" y="7245"/>
                    <a:pt x="1" y="7448"/>
                    <a:pt x="1" y="7652"/>
                  </a:cubicBezTo>
                  <a:cubicBezTo>
                    <a:pt x="1" y="7855"/>
                    <a:pt x="164" y="8018"/>
                    <a:pt x="367" y="8018"/>
                  </a:cubicBezTo>
                  <a:lnTo>
                    <a:pt x="1954" y="8018"/>
                  </a:lnTo>
                  <a:cubicBezTo>
                    <a:pt x="2158" y="8018"/>
                    <a:pt x="2321" y="7855"/>
                    <a:pt x="2321" y="7652"/>
                  </a:cubicBezTo>
                  <a:cubicBezTo>
                    <a:pt x="2321" y="7448"/>
                    <a:pt x="2158" y="7245"/>
                    <a:pt x="1954" y="7245"/>
                  </a:cubicBezTo>
                  <a:close/>
                  <a:moveTo>
                    <a:pt x="3704" y="7245"/>
                  </a:moveTo>
                  <a:cubicBezTo>
                    <a:pt x="3501" y="7245"/>
                    <a:pt x="3297" y="7448"/>
                    <a:pt x="3297" y="7652"/>
                  </a:cubicBezTo>
                  <a:cubicBezTo>
                    <a:pt x="3297" y="7855"/>
                    <a:pt x="3501" y="8018"/>
                    <a:pt x="3704" y="8018"/>
                  </a:cubicBezTo>
                  <a:lnTo>
                    <a:pt x="7815" y="8018"/>
                  </a:lnTo>
                  <a:cubicBezTo>
                    <a:pt x="8059" y="8018"/>
                    <a:pt x="8222" y="7855"/>
                    <a:pt x="8222" y="7652"/>
                  </a:cubicBezTo>
                  <a:cubicBezTo>
                    <a:pt x="8222" y="7448"/>
                    <a:pt x="8059" y="7245"/>
                    <a:pt x="7815" y="7245"/>
                  </a:cubicBezTo>
                  <a:close/>
                  <a:moveTo>
                    <a:pt x="14204" y="8750"/>
                  </a:moveTo>
                  <a:cubicBezTo>
                    <a:pt x="13960" y="8750"/>
                    <a:pt x="13756" y="8954"/>
                    <a:pt x="13756" y="9239"/>
                  </a:cubicBezTo>
                  <a:cubicBezTo>
                    <a:pt x="13756" y="9483"/>
                    <a:pt x="13960" y="9686"/>
                    <a:pt x="14204" y="9686"/>
                  </a:cubicBezTo>
                  <a:cubicBezTo>
                    <a:pt x="14448" y="9686"/>
                    <a:pt x="14652" y="9483"/>
                    <a:pt x="14652" y="9239"/>
                  </a:cubicBezTo>
                  <a:cubicBezTo>
                    <a:pt x="14652" y="8954"/>
                    <a:pt x="14448" y="8750"/>
                    <a:pt x="14204" y="8750"/>
                  </a:cubicBezTo>
                  <a:close/>
                  <a:moveTo>
                    <a:pt x="15547" y="8750"/>
                  </a:moveTo>
                  <a:cubicBezTo>
                    <a:pt x="15303" y="8750"/>
                    <a:pt x="15099" y="8954"/>
                    <a:pt x="15099" y="9239"/>
                  </a:cubicBezTo>
                  <a:cubicBezTo>
                    <a:pt x="15099" y="9483"/>
                    <a:pt x="15303" y="9686"/>
                    <a:pt x="15547" y="9686"/>
                  </a:cubicBezTo>
                  <a:cubicBezTo>
                    <a:pt x="15791" y="9686"/>
                    <a:pt x="15995" y="9483"/>
                    <a:pt x="15995" y="9239"/>
                  </a:cubicBezTo>
                  <a:cubicBezTo>
                    <a:pt x="15995" y="8954"/>
                    <a:pt x="15791" y="8750"/>
                    <a:pt x="15547" y="8750"/>
                  </a:cubicBezTo>
                  <a:close/>
                  <a:moveTo>
                    <a:pt x="16890" y="8750"/>
                  </a:moveTo>
                  <a:cubicBezTo>
                    <a:pt x="16646" y="8750"/>
                    <a:pt x="16442" y="8954"/>
                    <a:pt x="16442" y="9239"/>
                  </a:cubicBezTo>
                  <a:cubicBezTo>
                    <a:pt x="16442" y="9483"/>
                    <a:pt x="16646" y="9686"/>
                    <a:pt x="16890" y="9686"/>
                  </a:cubicBezTo>
                  <a:cubicBezTo>
                    <a:pt x="17134" y="9686"/>
                    <a:pt x="17338" y="9483"/>
                    <a:pt x="17338" y="9239"/>
                  </a:cubicBezTo>
                  <a:cubicBezTo>
                    <a:pt x="17338" y="8954"/>
                    <a:pt x="17134" y="8750"/>
                    <a:pt x="16890" y="8750"/>
                  </a:cubicBezTo>
                  <a:close/>
                  <a:moveTo>
                    <a:pt x="18233" y="8750"/>
                  </a:moveTo>
                  <a:cubicBezTo>
                    <a:pt x="17989" y="8750"/>
                    <a:pt x="17785" y="8954"/>
                    <a:pt x="17785" y="9239"/>
                  </a:cubicBezTo>
                  <a:cubicBezTo>
                    <a:pt x="17785" y="9483"/>
                    <a:pt x="17989" y="9686"/>
                    <a:pt x="18233" y="9686"/>
                  </a:cubicBezTo>
                  <a:cubicBezTo>
                    <a:pt x="18477" y="9686"/>
                    <a:pt x="18681" y="9483"/>
                    <a:pt x="18681" y="9239"/>
                  </a:cubicBezTo>
                  <a:cubicBezTo>
                    <a:pt x="18681" y="8954"/>
                    <a:pt x="18477" y="8750"/>
                    <a:pt x="18233" y="8750"/>
                  </a:cubicBezTo>
                  <a:close/>
                  <a:moveTo>
                    <a:pt x="19576" y="8750"/>
                  </a:moveTo>
                  <a:cubicBezTo>
                    <a:pt x="19332" y="8750"/>
                    <a:pt x="19128" y="8954"/>
                    <a:pt x="19128" y="9239"/>
                  </a:cubicBezTo>
                  <a:cubicBezTo>
                    <a:pt x="19128" y="9483"/>
                    <a:pt x="19332" y="9686"/>
                    <a:pt x="19576" y="9686"/>
                  </a:cubicBezTo>
                  <a:cubicBezTo>
                    <a:pt x="19820" y="9686"/>
                    <a:pt x="20024" y="9483"/>
                    <a:pt x="20024" y="9239"/>
                  </a:cubicBezTo>
                  <a:cubicBezTo>
                    <a:pt x="20024" y="8954"/>
                    <a:pt x="19820" y="8750"/>
                    <a:pt x="19576" y="8750"/>
                  </a:cubicBezTo>
                  <a:close/>
                  <a:moveTo>
                    <a:pt x="20919" y="8750"/>
                  </a:moveTo>
                  <a:cubicBezTo>
                    <a:pt x="20675" y="8750"/>
                    <a:pt x="20471" y="8954"/>
                    <a:pt x="20471" y="9239"/>
                  </a:cubicBezTo>
                  <a:cubicBezTo>
                    <a:pt x="20471" y="9483"/>
                    <a:pt x="20675" y="9686"/>
                    <a:pt x="20919" y="9686"/>
                  </a:cubicBezTo>
                  <a:cubicBezTo>
                    <a:pt x="21163" y="9686"/>
                    <a:pt x="21367" y="9483"/>
                    <a:pt x="21367" y="9239"/>
                  </a:cubicBezTo>
                  <a:cubicBezTo>
                    <a:pt x="21367" y="8954"/>
                    <a:pt x="21163" y="8750"/>
                    <a:pt x="20919" y="8750"/>
                  </a:cubicBezTo>
                  <a:close/>
                  <a:moveTo>
                    <a:pt x="367" y="9076"/>
                  </a:moveTo>
                  <a:cubicBezTo>
                    <a:pt x="164" y="9076"/>
                    <a:pt x="1" y="9239"/>
                    <a:pt x="1" y="9442"/>
                  </a:cubicBezTo>
                  <a:cubicBezTo>
                    <a:pt x="1" y="9646"/>
                    <a:pt x="164" y="9849"/>
                    <a:pt x="367" y="9849"/>
                  </a:cubicBezTo>
                  <a:lnTo>
                    <a:pt x="1954" y="9849"/>
                  </a:lnTo>
                  <a:cubicBezTo>
                    <a:pt x="2158" y="9849"/>
                    <a:pt x="2321" y="9646"/>
                    <a:pt x="2321" y="9442"/>
                  </a:cubicBezTo>
                  <a:cubicBezTo>
                    <a:pt x="2321" y="9239"/>
                    <a:pt x="2158" y="9076"/>
                    <a:pt x="1954" y="9076"/>
                  </a:cubicBezTo>
                  <a:close/>
                  <a:moveTo>
                    <a:pt x="8629" y="9076"/>
                  </a:moveTo>
                  <a:cubicBezTo>
                    <a:pt x="8425" y="9076"/>
                    <a:pt x="8262" y="9239"/>
                    <a:pt x="8262" y="9442"/>
                  </a:cubicBezTo>
                  <a:cubicBezTo>
                    <a:pt x="8262" y="9646"/>
                    <a:pt x="8425" y="9849"/>
                    <a:pt x="8629" y="9849"/>
                  </a:cubicBezTo>
                  <a:lnTo>
                    <a:pt x="12780" y="9849"/>
                  </a:lnTo>
                  <a:cubicBezTo>
                    <a:pt x="12983" y="9849"/>
                    <a:pt x="13146" y="9646"/>
                    <a:pt x="13146" y="9442"/>
                  </a:cubicBezTo>
                  <a:cubicBezTo>
                    <a:pt x="13146" y="9239"/>
                    <a:pt x="12983" y="9076"/>
                    <a:pt x="12780" y="9076"/>
                  </a:cubicBezTo>
                  <a:close/>
                  <a:moveTo>
                    <a:pt x="367" y="10867"/>
                  </a:moveTo>
                  <a:cubicBezTo>
                    <a:pt x="164" y="10867"/>
                    <a:pt x="1" y="11029"/>
                    <a:pt x="1" y="11233"/>
                  </a:cubicBezTo>
                  <a:cubicBezTo>
                    <a:pt x="1" y="11436"/>
                    <a:pt x="164" y="11640"/>
                    <a:pt x="367" y="11640"/>
                  </a:cubicBezTo>
                  <a:lnTo>
                    <a:pt x="1954" y="11640"/>
                  </a:lnTo>
                  <a:cubicBezTo>
                    <a:pt x="2158" y="11640"/>
                    <a:pt x="2321" y="11436"/>
                    <a:pt x="2321" y="11233"/>
                  </a:cubicBezTo>
                  <a:cubicBezTo>
                    <a:pt x="2321" y="11029"/>
                    <a:pt x="2158" y="10867"/>
                    <a:pt x="1954" y="10867"/>
                  </a:cubicBezTo>
                  <a:close/>
                  <a:moveTo>
                    <a:pt x="8629" y="10867"/>
                  </a:moveTo>
                  <a:cubicBezTo>
                    <a:pt x="8425" y="10867"/>
                    <a:pt x="8262" y="11029"/>
                    <a:pt x="8262" y="11233"/>
                  </a:cubicBezTo>
                  <a:cubicBezTo>
                    <a:pt x="8262" y="11436"/>
                    <a:pt x="8425" y="11640"/>
                    <a:pt x="8629" y="11640"/>
                  </a:cubicBezTo>
                  <a:lnTo>
                    <a:pt x="12780" y="11640"/>
                  </a:lnTo>
                  <a:cubicBezTo>
                    <a:pt x="12983" y="11640"/>
                    <a:pt x="13146" y="11436"/>
                    <a:pt x="13146" y="11233"/>
                  </a:cubicBezTo>
                  <a:cubicBezTo>
                    <a:pt x="13146" y="11029"/>
                    <a:pt x="12983" y="10867"/>
                    <a:pt x="12780" y="10867"/>
                  </a:cubicBezTo>
                  <a:close/>
                  <a:moveTo>
                    <a:pt x="14204" y="12495"/>
                  </a:moveTo>
                  <a:cubicBezTo>
                    <a:pt x="13960" y="12495"/>
                    <a:pt x="13756" y="12657"/>
                    <a:pt x="13756" y="12942"/>
                  </a:cubicBezTo>
                  <a:cubicBezTo>
                    <a:pt x="13756" y="13186"/>
                    <a:pt x="13960" y="13390"/>
                    <a:pt x="14204" y="13390"/>
                  </a:cubicBezTo>
                  <a:cubicBezTo>
                    <a:pt x="14448" y="13390"/>
                    <a:pt x="14652" y="13186"/>
                    <a:pt x="14652" y="12942"/>
                  </a:cubicBezTo>
                  <a:cubicBezTo>
                    <a:pt x="14652" y="12657"/>
                    <a:pt x="14448" y="12495"/>
                    <a:pt x="14204" y="12495"/>
                  </a:cubicBezTo>
                  <a:close/>
                  <a:moveTo>
                    <a:pt x="15547" y="12495"/>
                  </a:moveTo>
                  <a:cubicBezTo>
                    <a:pt x="15303" y="12495"/>
                    <a:pt x="15099" y="12657"/>
                    <a:pt x="15099" y="12942"/>
                  </a:cubicBezTo>
                  <a:cubicBezTo>
                    <a:pt x="15099" y="13186"/>
                    <a:pt x="15303" y="13390"/>
                    <a:pt x="15547" y="13390"/>
                  </a:cubicBezTo>
                  <a:cubicBezTo>
                    <a:pt x="15791" y="13390"/>
                    <a:pt x="15995" y="13186"/>
                    <a:pt x="15995" y="12942"/>
                  </a:cubicBezTo>
                  <a:cubicBezTo>
                    <a:pt x="15995" y="12657"/>
                    <a:pt x="15791" y="12495"/>
                    <a:pt x="15547" y="12495"/>
                  </a:cubicBezTo>
                  <a:close/>
                  <a:moveTo>
                    <a:pt x="16890" y="12495"/>
                  </a:moveTo>
                  <a:cubicBezTo>
                    <a:pt x="16646" y="12495"/>
                    <a:pt x="16442" y="12657"/>
                    <a:pt x="16442" y="12942"/>
                  </a:cubicBezTo>
                  <a:cubicBezTo>
                    <a:pt x="16442" y="13186"/>
                    <a:pt x="16646" y="13390"/>
                    <a:pt x="16890" y="13390"/>
                  </a:cubicBezTo>
                  <a:cubicBezTo>
                    <a:pt x="17134" y="13390"/>
                    <a:pt x="17338" y="13186"/>
                    <a:pt x="17338" y="12942"/>
                  </a:cubicBezTo>
                  <a:cubicBezTo>
                    <a:pt x="17338" y="12657"/>
                    <a:pt x="17134" y="12495"/>
                    <a:pt x="16890" y="12495"/>
                  </a:cubicBezTo>
                  <a:close/>
                  <a:moveTo>
                    <a:pt x="18233" y="12495"/>
                  </a:moveTo>
                  <a:cubicBezTo>
                    <a:pt x="17989" y="12495"/>
                    <a:pt x="17785" y="12657"/>
                    <a:pt x="17785" y="12942"/>
                  </a:cubicBezTo>
                  <a:cubicBezTo>
                    <a:pt x="17785" y="13186"/>
                    <a:pt x="17989" y="13390"/>
                    <a:pt x="18233" y="13390"/>
                  </a:cubicBezTo>
                  <a:cubicBezTo>
                    <a:pt x="18477" y="13390"/>
                    <a:pt x="18681" y="13186"/>
                    <a:pt x="18681" y="12942"/>
                  </a:cubicBezTo>
                  <a:cubicBezTo>
                    <a:pt x="18681" y="12657"/>
                    <a:pt x="18477" y="12495"/>
                    <a:pt x="18233" y="12495"/>
                  </a:cubicBezTo>
                  <a:close/>
                  <a:moveTo>
                    <a:pt x="19576" y="12495"/>
                  </a:moveTo>
                  <a:cubicBezTo>
                    <a:pt x="19332" y="12495"/>
                    <a:pt x="19128" y="12657"/>
                    <a:pt x="19128" y="12942"/>
                  </a:cubicBezTo>
                  <a:cubicBezTo>
                    <a:pt x="19128" y="13186"/>
                    <a:pt x="19332" y="13390"/>
                    <a:pt x="19576" y="13390"/>
                  </a:cubicBezTo>
                  <a:cubicBezTo>
                    <a:pt x="19820" y="13390"/>
                    <a:pt x="20024" y="13186"/>
                    <a:pt x="20024" y="12942"/>
                  </a:cubicBezTo>
                  <a:cubicBezTo>
                    <a:pt x="20024" y="12657"/>
                    <a:pt x="19820" y="12495"/>
                    <a:pt x="19576" y="12495"/>
                  </a:cubicBezTo>
                  <a:close/>
                  <a:moveTo>
                    <a:pt x="20919" y="12495"/>
                  </a:moveTo>
                  <a:cubicBezTo>
                    <a:pt x="20675" y="12495"/>
                    <a:pt x="20471" y="12657"/>
                    <a:pt x="20471" y="12942"/>
                  </a:cubicBezTo>
                  <a:cubicBezTo>
                    <a:pt x="20471" y="13186"/>
                    <a:pt x="20675" y="13390"/>
                    <a:pt x="20919" y="13390"/>
                  </a:cubicBezTo>
                  <a:cubicBezTo>
                    <a:pt x="21163" y="13390"/>
                    <a:pt x="21367" y="13186"/>
                    <a:pt x="21367" y="12942"/>
                  </a:cubicBezTo>
                  <a:cubicBezTo>
                    <a:pt x="21367" y="12657"/>
                    <a:pt x="21163" y="12495"/>
                    <a:pt x="20919" y="12495"/>
                  </a:cubicBezTo>
                  <a:close/>
                  <a:moveTo>
                    <a:pt x="367" y="12657"/>
                  </a:moveTo>
                  <a:cubicBezTo>
                    <a:pt x="164" y="12657"/>
                    <a:pt x="1" y="12820"/>
                    <a:pt x="1" y="13024"/>
                  </a:cubicBezTo>
                  <a:cubicBezTo>
                    <a:pt x="1" y="13268"/>
                    <a:pt x="164" y="13431"/>
                    <a:pt x="367" y="13431"/>
                  </a:cubicBezTo>
                  <a:lnTo>
                    <a:pt x="1954" y="13431"/>
                  </a:lnTo>
                  <a:cubicBezTo>
                    <a:pt x="2158" y="13431"/>
                    <a:pt x="2321" y="13268"/>
                    <a:pt x="2321" y="13024"/>
                  </a:cubicBezTo>
                  <a:cubicBezTo>
                    <a:pt x="2321" y="12820"/>
                    <a:pt x="2158" y="12657"/>
                    <a:pt x="1954" y="12657"/>
                  </a:cubicBezTo>
                  <a:close/>
                  <a:moveTo>
                    <a:pt x="8629" y="12657"/>
                  </a:moveTo>
                  <a:cubicBezTo>
                    <a:pt x="8425" y="12657"/>
                    <a:pt x="8262" y="12820"/>
                    <a:pt x="8262" y="13024"/>
                  </a:cubicBezTo>
                  <a:cubicBezTo>
                    <a:pt x="8262" y="13268"/>
                    <a:pt x="8425" y="13431"/>
                    <a:pt x="8629" y="13431"/>
                  </a:cubicBezTo>
                  <a:lnTo>
                    <a:pt x="12780" y="13431"/>
                  </a:lnTo>
                  <a:cubicBezTo>
                    <a:pt x="12983" y="13431"/>
                    <a:pt x="13146" y="13268"/>
                    <a:pt x="13146" y="13024"/>
                  </a:cubicBezTo>
                  <a:cubicBezTo>
                    <a:pt x="13146" y="12820"/>
                    <a:pt x="12983" y="12657"/>
                    <a:pt x="12780"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1825;p35">
              <a:extLst>
                <a:ext uri="{FF2B5EF4-FFF2-40B4-BE49-F238E27FC236}">
                  <a16:creationId xmlns:a16="http://schemas.microsoft.com/office/drawing/2014/main" id="{CFD598AD-82EB-4415-9550-9BA3D966EA66}"/>
                </a:ext>
              </a:extLst>
            </p:cNvPr>
            <p:cNvSpPr/>
            <p:nvPr/>
          </p:nvSpPr>
          <p:spPr>
            <a:xfrm>
              <a:off x="2792550" y="4478775"/>
              <a:ext cx="657275" cy="73275"/>
            </a:xfrm>
            <a:custGeom>
              <a:avLst/>
              <a:gdLst/>
              <a:ahLst/>
              <a:cxnLst/>
              <a:rect l="l" t="t" r="r" b="b"/>
              <a:pathLst>
                <a:path w="26291" h="2931" extrusionOk="0">
                  <a:moveTo>
                    <a:pt x="5088" y="0"/>
                  </a:moveTo>
                  <a:lnTo>
                    <a:pt x="4925" y="41"/>
                  </a:lnTo>
                  <a:lnTo>
                    <a:pt x="326" y="2238"/>
                  </a:lnTo>
                  <a:cubicBezTo>
                    <a:pt x="0" y="2401"/>
                    <a:pt x="123" y="2930"/>
                    <a:pt x="489" y="2930"/>
                  </a:cubicBezTo>
                  <a:lnTo>
                    <a:pt x="22913" y="2930"/>
                  </a:lnTo>
                  <a:cubicBezTo>
                    <a:pt x="22994" y="2930"/>
                    <a:pt x="23076" y="2890"/>
                    <a:pt x="23157" y="2849"/>
                  </a:cubicBezTo>
                  <a:lnTo>
                    <a:pt x="26047" y="651"/>
                  </a:lnTo>
                  <a:cubicBezTo>
                    <a:pt x="26291" y="448"/>
                    <a:pt x="26169" y="0"/>
                    <a:pt x="258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1826;p35">
              <a:extLst>
                <a:ext uri="{FF2B5EF4-FFF2-40B4-BE49-F238E27FC236}">
                  <a16:creationId xmlns:a16="http://schemas.microsoft.com/office/drawing/2014/main" id="{AFB9810D-B844-470A-80B2-896F99E2F047}"/>
                </a:ext>
              </a:extLst>
            </p:cNvPr>
            <p:cNvSpPr/>
            <p:nvPr/>
          </p:nvSpPr>
          <p:spPr>
            <a:xfrm>
              <a:off x="2787450" y="4470625"/>
              <a:ext cx="667475" cy="89550"/>
            </a:xfrm>
            <a:custGeom>
              <a:avLst/>
              <a:gdLst/>
              <a:ahLst/>
              <a:cxnLst/>
              <a:rect l="l" t="t" r="r" b="b"/>
              <a:pathLst>
                <a:path w="26699" h="3582" extrusionOk="0">
                  <a:moveTo>
                    <a:pt x="26047" y="652"/>
                  </a:moveTo>
                  <a:lnTo>
                    <a:pt x="26047" y="692"/>
                  </a:lnTo>
                  <a:lnTo>
                    <a:pt x="26006" y="692"/>
                  </a:lnTo>
                  <a:lnTo>
                    <a:pt x="23117" y="2931"/>
                  </a:lnTo>
                  <a:lnTo>
                    <a:pt x="693" y="2931"/>
                  </a:lnTo>
                  <a:lnTo>
                    <a:pt x="652" y="2890"/>
                  </a:lnTo>
                  <a:lnTo>
                    <a:pt x="693" y="2890"/>
                  </a:lnTo>
                  <a:lnTo>
                    <a:pt x="5251" y="692"/>
                  </a:lnTo>
                  <a:lnTo>
                    <a:pt x="5332" y="652"/>
                  </a:lnTo>
                  <a:close/>
                  <a:moveTo>
                    <a:pt x="5210" y="0"/>
                  </a:moveTo>
                  <a:lnTo>
                    <a:pt x="5088" y="41"/>
                  </a:lnTo>
                  <a:lnTo>
                    <a:pt x="5007" y="41"/>
                  </a:lnTo>
                  <a:lnTo>
                    <a:pt x="367" y="2279"/>
                  </a:lnTo>
                  <a:cubicBezTo>
                    <a:pt x="123" y="2402"/>
                    <a:pt x="1" y="2646"/>
                    <a:pt x="1" y="2890"/>
                  </a:cubicBezTo>
                  <a:cubicBezTo>
                    <a:pt x="1" y="3053"/>
                    <a:pt x="42" y="3256"/>
                    <a:pt x="164" y="3378"/>
                  </a:cubicBezTo>
                  <a:cubicBezTo>
                    <a:pt x="286" y="3500"/>
                    <a:pt x="489" y="3582"/>
                    <a:pt x="693" y="3582"/>
                  </a:cubicBezTo>
                  <a:lnTo>
                    <a:pt x="23117" y="3582"/>
                  </a:lnTo>
                  <a:cubicBezTo>
                    <a:pt x="23280" y="3582"/>
                    <a:pt x="23442" y="3541"/>
                    <a:pt x="23565" y="3460"/>
                  </a:cubicBezTo>
                  <a:lnTo>
                    <a:pt x="26454" y="1221"/>
                  </a:lnTo>
                  <a:cubicBezTo>
                    <a:pt x="26617" y="1099"/>
                    <a:pt x="26698" y="896"/>
                    <a:pt x="26698" y="692"/>
                  </a:cubicBezTo>
                  <a:cubicBezTo>
                    <a:pt x="26698" y="489"/>
                    <a:pt x="26658" y="326"/>
                    <a:pt x="26535" y="204"/>
                  </a:cubicBezTo>
                  <a:cubicBezTo>
                    <a:pt x="26413" y="82"/>
                    <a:pt x="26210" y="0"/>
                    <a:pt x="260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1827;p35">
              <a:extLst>
                <a:ext uri="{FF2B5EF4-FFF2-40B4-BE49-F238E27FC236}">
                  <a16:creationId xmlns:a16="http://schemas.microsoft.com/office/drawing/2014/main" id="{E4BC34B4-99F0-4DD3-8228-2667443A203E}"/>
                </a:ext>
              </a:extLst>
            </p:cNvPr>
            <p:cNvSpPr/>
            <p:nvPr/>
          </p:nvSpPr>
          <p:spPr>
            <a:xfrm>
              <a:off x="3097775" y="4128775"/>
              <a:ext cx="102775" cy="392750"/>
            </a:xfrm>
            <a:custGeom>
              <a:avLst/>
              <a:gdLst/>
              <a:ahLst/>
              <a:cxnLst/>
              <a:rect l="l" t="t" r="r" b="b"/>
              <a:pathLst>
                <a:path w="4111" h="15710" extrusionOk="0">
                  <a:moveTo>
                    <a:pt x="1" y="0"/>
                  </a:moveTo>
                  <a:lnTo>
                    <a:pt x="1" y="15709"/>
                  </a:lnTo>
                  <a:lnTo>
                    <a:pt x="4111" y="15709"/>
                  </a:lnTo>
                  <a:lnTo>
                    <a:pt x="411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1828;p35">
              <a:extLst>
                <a:ext uri="{FF2B5EF4-FFF2-40B4-BE49-F238E27FC236}">
                  <a16:creationId xmlns:a16="http://schemas.microsoft.com/office/drawing/2014/main" id="{435DBC4A-9CA5-40AB-A62B-C301E762B084}"/>
                </a:ext>
              </a:extLst>
            </p:cNvPr>
            <p:cNvSpPr/>
            <p:nvPr/>
          </p:nvSpPr>
          <p:spPr>
            <a:xfrm>
              <a:off x="3089625" y="4119600"/>
              <a:ext cx="120100" cy="410050"/>
            </a:xfrm>
            <a:custGeom>
              <a:avLst/>
              <a:gdLst/>
              <a:ahLst/>
              <a:cxnLst/>
              <a:rect l="l" t="t" r="r" b="b"/>
              <a:pathLst>
                <a:path w="4804" h="16402" extrusionOk="0">
                  <a:moveTo>
                    <a:pt x="4111" y="693"/>
                  </a:moveTo>
                  <a:lnTo>
                    <a:pt x="4111" y="15751"/>
                  </a:lnTo>
                  <a:lnTo>
                    <a:pt x="652" y="15751"/>
                  </a:lnTo>
                  <a:lnTo>
                    <a:pt x="652" y="693"/>
                  </a:lnTo>
                  <a:close/>
                  <a:moveTo>
                    <a:pt x="327" y="1"/>
                  </a:moveTo>
                  <a:cubicBezTo>
                    <a:pt x="245" y="1"/>
                    <a:pt x="164" y="42"/>
                    <a:pt x="82" y="123"/>
                  </a:cubicBezTo>
                  <a:cubicBezTo>
                    <a:pt x="42" y="164"/>
                    <a:pt x="1" y="286"/>
                    <a:pt x="1" y="367"/>
                  </a:cubicBezTo>
                  <a:lnTo>
                    <a:pt x="1" y="16076"/>
                  </a:lnTo>
                  <a:cubicBezTo>
                    <a:pt x="1" y="16158"/>
                    <a:pt x="42" y="16239"/>
                    <a:pt x="82" y="16320"/>
                  </a:cubicBezTo>
                  <a:cubicBezTo>
                    <a:pt x="164" y="16361"/>
                    <a:pt x="245" y="16402"/>
                    <a:pt x="327" y="16402"/>
                  </a:cubicBezTo>
                  <a:lnTo>
                    <a:pt x="4437" y="16402"/>
                  </a:lnTo>
                  <a:cubicBezTo>
                    <a:pt x="4559" y="16402"/>
                    <a:pt x="4640" y="16361"/>
                    <a:pt x="4681" y="16320"/>
                  </a:cubicBezTo>
                  <a:cubicBezTo>
                    <a:pt x="4763" y="16239"/>
                    <a:pt x="4803" y="16158"/>
                    <a:pt x="4803" y="16076"/>
                  </a:cubicBezTo>
                  <a:lnTo>
                    <a:pt x="4803" y="367"/>
                  </a:lnTo>
                  <a:cubicBezTo>
                    <a:pt x="4803" y="286"/>
                    <a:pt x="4763" y="164"/>
                    <a:pt x="4681" y="123"/>
                  </a:cubicBezTo>
                  <a:cubicBezTo>
                    <a:pt x="4640" y="42"/>
                    <a:pt x="4559" y="1"/>
                    <a:pt x="44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1829;p35">
              <a:extLst>
                <a:ext uri="{FF2B5EF4-FFF2-40B4-BE49-F238E27FC236}">
                  <a16:creationId xmlns:a16="http://schemas.microsoft.com/office/drawing/2014/main" id="{1310446D-1F56-41B4-9A87-3711D26751AE}"/>
                </a:ext>
              </a:extLst>
            </p:cNvPr>
            <p:cNvSpPr/>
            <p:nvPr/>
          </p:nvSpPr>
          <p:spPr>
            <a:xfrm>
              <a:off x="3081500" y="4128775"/>
              <a:ext cx="135350" cy="284900"/>
            </a:xfrm>
            <a:custGeom>
              <a:avLst/>
              <a:gdLst/>
              <a:ahLst/>
              <a:cxnLst/>
              <a:rect l="l" t="t" r="r" b="b"/>
              <a:pathLst>
                <a:path w="5414" h="11396" extrusionOk="0">
                  <a:moveTo>
                    <a:pt x="0" y="0"/>
                  </a:moveTo>
                  <a:lnTo>
                    <a:pt x="0" y="11395"/>
                  </a:lnTo>
                  <a:lnTo>
                    <a:pt x="5413" y="11395"/>
                  </a:lnTo>
                  <a:lnTo>
                    <a:pt x="541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1830;p35">
              <a:extLst>
                <a:ext uri="{FF2B5EF4-FFF2-40B4-BE49-F238E27FC236}">
                  <a16:creationId xmlns:a16="http://schemas.microsoft.com/office/drawing/2014/main" id="{62A7B4B7-EDD3-48A7-86E7-7A4D73F470E9}"/>
                </a:ext>
              </a:extLst>
            </p:cNvPr>
            <p:cNvSpPr/>
            <p:nvPr/>
          </p:nvSpPr>
          <p:spPr>
            <a:xfrm>
              <a:off x="3073350" y="4119600"/>
              <a:ext cx="152650" cy="302200"/>
            </a:xfrm>
            <a:custGeom>
              <a:avLst/>
              <a:gdLst/>
              <a:ahLst/>
              <a:cxnLst/>
              <a:rect l="l" t="t" r="r" b="b"/>
              <a:pathLst>
                <a:path w="6106" h="12088" extrusionOk="0">
                  <a:moveTo>
                    <a:pt x="5414" y="693"/>
                  </a:moveTo>
                  <a:lnTo>
                    <a:pt x="5414" y="11437"/>
                  </a:lnTo>
                  <a:lnTo>
                    <a:pt x="693" y="11437"/>
                  </a:lnTo>
                  <a:lnTo>
                    <a:pt x="693" y="693"/>
                  </a:lnTo>
                  <a:close/>
                  <a:moveTo>
                    <a:pt x="326" y="1"/>
                  </a:moveTo>
                  <a:cubicBezTo>
                    <a:pt x="245" y="1"/>
                    <a:pt x="164" y="42"/>
                    <a:pt x="82" y="123"/>
                  </a:cubicBezTo>
                  <a:cubicBezTo>
                    <a:pt x="42" y="164"/>
                    <a:pt x="1" y="286"/>
                    <a:pt x="1" y="367"/>
                  </a:cubicBezTo>
                  <a:lnTo>
                    <a:pt x="1" y="11762"/>
                  </a:lnTo>
                  <a:cubicBezTo>
                    <a:pt x="1" y="11844"/>
                    <a:pt x="42" y="11925"/>
                    <a:pt x="82" y="12007"/>
                  </a:cubicBezTo>
                  <a:cubicBezTo>
                    <a:pt x="164" y="12088"/>
                    <a:pt x="245" y="12088"/>
                    <a:pt x="326" y="12088"/>
                  </a:cubicBezTo>
                  <a:lnTo>
                    <a:pt x="5739" y="12088"/>
                  </a:lnTo>
                  <a:cubicBezTo>
                    <a:pt x="5861" y="12088"/>
                    <a:pt x="5943" y="12088"/>
                    <a:pt x="5983" y="12007"/>
                  </a:cubicBezTo>
                  <a:cubicBezTo>
                    <a:pt x="6065" y="11925"/>
                    <a:pt x="6105" y="11844"/>
                    <a:pt x="6105" y="11762"/>
                  </a:cubicBezTo>
                  <a:lnTo>
                    <a:pt x="6105" y="367"/>
                  </a:lnTo>
                  <a:cubicBezTo>
                    <a:pt x="6105" y="286"/>
                    <a:pt x="6065" y="164"/>
                    <a:pt x="5983" y="123"/>
                  </a:cubicBezTo>
                  <a:cubicBezTo>
                    <a:pt x="5943" y="42"/>
                    <a:pt x="5861" y="1"/>
                    <a:pt x="5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1831;p35">
              <a:extLst>
                <a:ext uri="{FF2B5EF4-FFF2-40B4-BE49-F238E27FC236}">
                  <a16:creationId xmlns:a16="http://schemas.microsoft.com/office/drawing/2014/main" id="{BF9E6449-F55A-45DB-B417-3C044B8AA0CE}"/>
                </a:ext>
              </a:extLst>
            </p:cNvPr>
            <p:cNvSpPr/>
            <p:nvPr/>
          </p:nvSpPr>
          <p:spPr>
            <a:xfrm>
              <a:off x="2320450" y="2821375"/>
              <a:ext cx="1707275" cy="1335900"/>
            </a:xfrm>
            <a:custGeom>
              <a:avLst/>
              <a:gdLst/>
              <a:ahLst/>
              <a:cxnLst/>
              <a:rect l="l" t="t" r="r" b="b"/>
              <a:pathLst>
                <a:path w="68291" h="53436" extrusionOk="0">
                  <a:moveTo>
                    <a:pt x="1" y="0"/>
                  </a:moveTo>
                  <a:lnTo>
                    <a:pt x="1" y="53436"/>
                  </a:lnTo>
                  <a:lnTo>
                    <a:pt x="68291" y="53436"/>
                  </a:lnTo>
                  <a:lnTo>
                    <a:pt x="6829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1832;p35">
              <a:extLst>
                <a:ext uri="{FF2B5EF4-FFF2-40B4-BE49-F238E27FC236}">
                  <a16:creationId xmlns:a16="http://schemas.microsoft.com/office/drawing/2014/main" id="{0710C5E1-F9A7-476D-9272-F79FF9DFBF10}"/>
                </a:ext>
              </a:extLst>
            </p:cNvPr>
            <p:cNvSpPr/>
            <p:nvPr/>
          </p:nvSpPr>
          <p:spPr>
            <a:xfrm>
              <a:off x="2311300" y="2813225"/>
              <a:ext cx="1724575" cy="1352200"/>
            </a:xfrm>
            <a:custGeom>
              <a:avLst/>
              <a:gdLst/>
              <a:ahLst/>
              <a:cxnLst/>
              <a:rect l="l" t="t" r="r" b="b"/>
              <a:pathLst>
                <a:path w="68983" h="54088" extrusionOk="0">
                  <a:moveTo>
                    <a:pt x="68290" y="693"/>
                  </a:moveTo>
                  <a:lnTo>
                    <a:pt x="68290" y="53395"/>
                  </a:lnTo>
                  <a:lnTo>
                    <a:pt x="693" y="53395"/>
                  </a:lnTo>
                  <a:lnTo>
                    <a:pt x="693" y="693"/>
                  </a:lnTo>
                  <a:close/>
                  <a:moveTo>
                    <a:pt x="367" y="1"/>
                  </a:moveTo>
                  <a:cubicBezTo>
                    <a:pt x="286" y="1"/>
                    <a:pt x="163" y="41"/>
                    <a:pt x="123" y="82"/>
                  </a:cubicBezTo>
                  <a:cubicBezTo>
                    <a:pt x="41" y="163"/>
                    <a:pt x="1" y="245"/>
                    <a:pt x="1" y="326"/>
                  </a:cubicBezTo>
                  <a:lnTo>
                    <a:pt x="1" y="53762"/>
                  </a:lnTo>
                  <a:cubicBezTo>
                    <a:pt x="1" y="53843"/>
                    <a:pt x="41" y="53924"/>
                    <a:pt x="123" y="54006"/>
                  </a:cubicBezTo>
                  <a:cubicBezTo>
                    <a:pt x="163" y="54047"/>
                    <a:pt x="286" y="54087"/>
                    <a:pt x="367" y="54087"/>
                  </a:cubicBezTo>
                  <a:lnTo>
                    <a:pt x="68657" y="54087"/>
                  </a:lnTo>
                  <a:cubicBezTo>
                    <a:pt x="68738" y="54087"/>
                    <a:pt x="68819" y="54047"/>
                    <a:pt x="68901" y="54006"/>
                  </a:cubicBezTo>
                  <a:cubicBezTo>
                    <a:pt x="68942" y="53924"/>
                    <a:pt x="68982" y="53843"/>
                    <a:pt x="68982" y="53762"/>
                  </a:cubicBezTo>
                  <a:lnTo>
                    <a:pt x="68982" y="326"/>
                  </a:lnTo>
                  <a:cubicBezTo>
                    <a:pt x="68982" y="245"/>
                    <a:pt x="68942" y="163"/>
                    <a:pt x="68901" y="82"/>
                  </a:cubicBezTo>
                  <a:cubicBezTo>
                    <a:pt x="68819" y="41"/>
                    <a:pt x="68738" y="1"/>
                    <a:pt x="686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1833;p35">
              <a:extLst>
                <a:ext uri="{FF2B5EF4-FFF2-40B4-BE49-F238E27FC236}">
                  <a16:creationId xmlns:a16="http://schemas.microsoft.com/office/drawing/2014/main" id="{7581EDD1-4C4E-4F65-842C-B8612F9E22FA}"/>
                </a:ext>
              </a:extLst>
            </p:cNvPr>
            <p:cNvSpPr/>
            <p:nvPr/>
          </p:nvSpPr>
          <p:spPr>
            <a:xfrm>
              <a:off x="2411025" y="2892600"/>
              <a:ext cx="1525125" cy="1193450"/>
            </a:xfrm>
            <a:custGeom>
              <a:avLst/>
              <a:gdLst/>
              <a:ahLst/>
              <a:cxnLst/>
              <a:rect l="l" t="t" r="r" b="b"/>
              <a:pathLst>
                <a:path w="61005" h="47738" extrusionOk="0">
                  <a:moveTo>
                    <a:pt x="0" y="0"/>
                  </a:moveTo>
                  <a:lnTo>
                    <a:pt x="0" y="47738"/>
                  </a:lnTo>
                  <a:lnTo>
                    <a:pt x="61005" y="47738"/>
                  </a:lnTo>
                  <a:lnTo>
                    <a:pt x="6100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1834;p35">
              <a:extLst>
                <a:ext uri="{FF2B5EF4-FFF2-40B4-BE49-F238E27FC236}">
                  <a16:creationId xmlns:a16="http://schemas.microsoft.com/office/drawing/2014/main" id="{96930C28-FF3A-461D-BA00-84D8EEE3CF14}"/>
                </a:ext>
              </a:extLst>
            </p:cNvPr>
            <p:cNvSpPr/>
            <p:nvPr/>
          </p:nvSpPr>
          <p:spPr>
            <a:xfrm>
              <a:off x="2402875" y="2884450"/>
              <a:ext cx="1541425" cy="1209750"/>
            </a:xfrm>
            <a:custGeom>
              <a:avLst/>
              <a:gdLst/>
              <a:ahLst/>
              <a:cxnLst/>
              <a:rect l="l" t="t" r="r" b="b"/>
              <a:pathLst>
                <a:path w="61657" h="48390" extrusionOk="0">
                  <a:moveTo>
                    <a:pt x="61005" y="692"/>
                  </a:moveTo>
                  <a:lnTo>
                    <a:pt x="61005" y="47698"/>
                  </a:lnTo>
                  <a:lnTo>
                    <a:pt x="692" y="47698"/>
                  </a:lnTo>
                  <a:lnTo>
                    <a:pt x="692" y="692"/>
                  </a:lnTo>
                  <a:close/>
                  <a:moveTo>
                    <a:pt x="326" y="0"/>
                  </a:moveTo>
                  <a:cubicBezTo>
                    <a:pt x="245" y="0"/>
                    <a:pt x="163" y="41"/>
                    <a:pt x="123" y="123"/>
                  </a:cubicBezTo>
                  <a:cubicBezTo>
                    <a:pt x="41" y="163"/>
                    <a:pt x="0" y="245"/>
                    <a:pt x="0" y="326"/>
                  </a:cubicBezTo>
                  <a:lnTo>
                    <a:pt x="0" y="48064"/>
                  </a:lnTo>
                  <a:cubicBezTo>
                    <a:pt x="0" y="48145"/>
                    <a:pt x="41" y="48227"/>
                    <a:pt x="123" y="48267"/>
                  </a:cubicBezTo>
                  <a:cubicBezTo>
                    <a:pt x="163" y="48349"/>
                    <a:pt x="245" y="48389"/>
                    <a:pt x="326" y="48389"/>
                  </a:cubicBezTo>
                  <a:lnTo>
                    <a:pt x="61331" y="48389"/>
                  </a:lnTo>
                  <a:cubicBezTo>
                    <a:pt x="61412" y="48389"/>
                    <a:pt x="61494" y="48349"/>
                    <a:pt x="61575" y="48267"/>
                  </a:cubicBezTo>
                  <a:cubicBezTo>
                    <a:pt x="61616" y="48227"/>
                    <a:pt x="61657" y="48145"/>
                    <a:pt x="61657" y="48064"/>
                  </a:cubicBezTo>
                  <a:lnTo>
                    <a:pt x="61657" y="326"/>
                  </a:lnTo>
                  <a:cubicBezTo>
                    <a:pt x="61657" y="245"/>
                    <a:pt x="61616" y="163"/>
                    <a:pt x="61575" y="123"/>
                  </a:cubicBezTo>
                  <a:cubicBezTo>
                    <a:pt x="61494" y="41"/>
                    <a:pt x="61412" y="0"/>
                    <a:pt x="613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1835;p35">
              <a:extLst>
                <a:ext uri="{FF2B5EF4-FFF2-40B4-BE49-F238E27FC236}">
                  <a16:creationId xmlns:a16="http://schemas.microsoft.com/office/drawing/2014/main" id="{AD0CA6A0-B17D-4A7A-AD0E-15D1E64028E5}"/>
                </a:ext>
              </a:extLst>
            </p:cNvPr>
            <p:cNvSpPr/>
            <p:nvPr/>
          </p:nvSpPr>
          <p:spPr>
            <a:xfrm>
              <a:off x="2700975" y="2953625"/>
              <a:ext cx="534175" cy="335775"/>
            </a:xfrm>
            <a:custGeom>
              <a:avLst/>
              <a:gdLst/>
              <a:ahLst/>
              <a:cxnLst/>
              <a:rect l="l" t="t" r="r" b="b"/>
              <a:pathLst>
                <a:path w="21367" h="13431" extrusionOk="0">
                  <a:moveTo>
                    <a:pt x="367" y="82"/>
                  </a:moveTo>
                  <a:cubicBezTo>
                    <a:pt x="163" y="82"/>
                    <a:pt x="1" y="245"/>
                    <a:pt x="1" y="489"/>
                  </a:cubicBezTo>
                  <a:cubicBezTo>
                    <a:pt x="1" y="693"/>
                    <a:pt x="163" y="856"/>
                    <a:pt x="367" y="856"/>
                  </a:cubicBezTo>
                  <a:lnTo>
                    <a:pt x="1954" y="856"/>
                  </a:lnTo>
                  <a:cubicBezTo>
                    <a:pt x="2158" y="856"/>
                    <a:pt x="2361" y="693"/>
                    <a:pt x="2361" y="489"/>
                  </a:cubicBezTo>
                  <a:cubicBezTo>
                    <a:pt x="2361" y="245"/>
                    <a:pt x="2158" y="82"/>
                    <a:pt x="1954" y="82"/>
                  </a:cubicBezTo>
                  <a:close/>
                  <a:moveTo>
                    <a:pt x="3704" y="82"/>
                  </a:moveTo>
                  <a:cubicBezTo>
                    <a:pt x="3501" y="82"/>
                    <a:pt x="3338" y="245"/>
                    <a:pt x="3338" y="489"/>
                  </a:cubicBezTo>
                  <a:cubicBezTo>
                    <a:pt x="3338" y="693"/>
                    <a:pt x="3501" y="856"/>
                    <a:pt x="3704" y="856"/>
                  </a:cubicBezTo>
                  <a:lnTo>
                    <a:pt x="7855" y="856"/>
                  </a:lnTo>
                  <a:cubicBezTo>
                    <a:pt x="8059" y="856"/>
                    <a:pt x="8222" y="693"/>
                    <a:pt x="8222" y="489"/>
                  </a:cubicBezTo>
                  <a:cubicBezTo>
                    <a:pt x="8222" y="245"/>
                    <a:pt x="8059" y="82"/>
                    <a:pt x="7855" y="82"/>
                  </a:cubicBezTo>
                  <a:close/>
                  <a:moveTo>
                    <a:pt x="9605" y="1"/>
                  </a:moveTo>
                  <a:cubicBezTo>
                    <a:pt x="9361" y="1"/>
                    <a:pt x="9158" y="204"/>
                    <a:pt x="9158" y="489"/>
                  </a:cubicBezTo>
                  <a:cubicBezTo>
                    <a:pt x="9158" y="733"/>
                    <a:pt x="9361" y="937"/>
                    <a:pt x="9605" y="937"/>
                  </a:cubicBezTo>
                  <a:cubicBezTo>
                    <a:pt x="9849" y="937"/>
                    <a:pt x="10053" y="733"/>
                    <a:pt x="10053" y="489"/>
                  </a:cubicBezTo>
                  <a:cubicBezTo>
                    <a:pt x="10053" y="204"/>
                    <a:pt x="9849" y="1"/>
                    <a:pt x="9605" y="1"/>
                  </a:cubicBezTo>
                  <a:close/>
                  <a:moveTo>
                    <a:pt x="10948" y="1"/>
                  </a:moveTo>
                  <a:cubicBezTo>
                    <a:pt x="10704" y="1"/>
                    <a:pt x="10501" y="204"/>
                    <a:pt x="10501" y="489"/>
                  </a:cubicBezTo>
                  <a:cubicBezTo>
                    <a:pt x="10501" y="733"/>
                    <a:pt x="10704" y="937"/>
                    <a:pt x="10948" y="937"/>
                  </a:cubicBezTo>
                  <a:cubicBezTo>
                    <a:pt x="11192" y="937"/>
                    <a:pt x="11396" y="733"/>
                    <a:pt x="11396" y="489"/>
                  </a:cubicBezTo>
                  <a:cubicBezTo>
                    <a:pt x="11396" y="204"/>
                    <a:pt x="11192" y="1"/>
                    <a:pt x="10948" y="1"/>
                  </a:cubicBezTo>
                  <a:close/>
                  <a:moveTo>
                    <a:pt x="12291" y="1"/>
                  </a:moveTo>
                  <a:cubicBezTo>
                    <a:pt x="12047" y="1"/>
                    <a:pt x="11844" y="204"/>
                    <a:pt x="11844" y="489"/>
                  </a:cubicBezTo>
                  <a:cubicBezTo>
                    <a:pt x="11844" y="733"/>
                    <a:pt x="12047" y="937"/>
                    <a:pt x="12291" y="937"/>
                  </a:cubicBezTo>
                  <a:cubicBezTo>
                    <a:pt x="12535" y="937"/>
                    <a:pt x="12739" y="733"/>
                    <a:pt x="12739" y="489"/>
                  </a:cubicBezTo>
                  <a:cubicBezTo>
                    <a:pt x="12739" y="204"/>
                    <a:pt x="12535" y="1"/>
                    <a:pt x="12291" y="1"/>
                  </a:cubicBezTo>
                  <a:close/>
                  <a:moveTo>
                    <a:pt x="13634" y="1"/>
                  </a:moveTo>
                  <a:cubicBezTo>
                    <a:pt x="13390" y="1"/>
                    <a:pt x="13187" y="204"/>
                    <a:pt x="13187" y="489"/>
                  </a:cubicBezTo>
                  <a:cubicBezTo>
                    <a:pt x="13187" y="733"/>
                    <a:pt x="13390" y="937"/>
                    <a:pt x="13634" y="937"/>
                  </a:cubicBezTo>
                  <a:cubicBezTo>
                    <a:pt x="13878" y="937"/>
                    <a:pt x="14082" y="733"/>
                    <a:pt x="14082" y="489"/>
                  </a:cubicBezTo>
                  <a:cubicBezTo>
                    <a:pt x="14082" y="204"/>
                    <a:pt x="13878" y="1"/>
                    <a:pt x="13634" y="1"/>
                  </a:cubicBezTo>
                  <a:close/>
                  <a:moveTo>
                    <a:pt x="14977" y="1"/>
                  </a:moveTo>
                  <a:cubicBezTo>
                    <a:pt x="14733" y="1"/>
                    <a:pt x="14530" y="204"/>
                    <a:pt x="14530" y="489"/>
                  </a:cubicBezTo>
                  <a:cubicBezTo>
                    <a:pt x="14530" y="733"/>
                    <a:pt x="14733" y="937"/>
                    <a:pt x="14977" y="937"/>
                  </a:cubicBezTo>
                  <a:cubicBezTo>
                    <a:pt x="15221" y="937"/>
                    <a:pt x="15425" y="733"/>
                    <a:pt x="15425" y="489"/>
                  </a:cubicBezTo>
                  <a:cubicBezTo>
                    <a:pt x="15425" y="204"/>
                    <a:pt x="15221" y="1"/>
                    <a:pt x="14977" y="1"/>
                  </a:cubicBezTo>
                  <a:close/>
                  <a:moveTo>
                    <a:pt x="16320" y="1"/>
                  </a:moveTo>
                  <a:cubicBezTo>
                    <a:pt x="16076" y="1"/>
                    <a:pt x="15873" y="204"/>
                    <a:pt x="15873" y="489"/>
                  </a:cubicBezTo>
                  <a:cubicBezTo>
                    <a:pt x="15873" y="733"/>
                    <a:pt x="16076" y="937"/>
                    <a:pt x="16320" y="937"/>
                  </a:cubicBezTo>
                  <a:cubicBezTo>
                    <a:pt x="16564" y="937"/>
                    <a:pt x="16768" y="733"/>
                    <a:pt x="16768" y="489"/>
                  </a:cubicBezTo>
                  <a:cubicBezTo>
                    <a:pt x="16768" y="204"/>
                    <a:pt x="16564" y="1"/>
                    <a:pt x="16320" y="1"/>
                  </a:cubicBezTo>
                  <a:close/>
                  <a:moveTo>
                    <a:pt x="367" y="1873"/>
                  </a:moveTo>
                  <a:cubicBezTo>
                    <a:pt x="163" y="1873"/>
                    <a:pt x="1" y="2036"/>
                    <a:pt x="1" y="2280"/>
                  </a:cubicBezTo>
                  <a:cubicBezTo>
                    <a:pt x="1" y="2483"/>
                    <a:pt x="163" y="2646"/>
                    <a:pt x="367" y="2646"/>
                  </a:cubicBezTo>
                  <a:lnTo>
                    <a:pt x="1954" y="2646"/>
                  </a:lnTo>
                  <a:cubicBezTo>
                    <a:pt x="2158" y="2646"/>
                    <a:pt x="2361" y="2483"/>
                    <a:pt x="2361" y="2280"/>
                  </a:cubicBezTo>
                  <a:cubicBezTo>
                    <a:pt x="2361" y="2036"/>
                    <a:pt x="2158" y="1873"/>
                    <a:pt x="1954" y="1873"/>
                  </a:cubicBezTo>
                  <a:close/>
                  <a:moveTo>
                    <a:pt x="3704" y="1873"/>
                  </a:moveTo>
                  <a:cubicBezTo>
                    <a:pt x="3501" y="1873"/>
                    <a:pt x="3338" y="2036"/>
                    <a:pt x="3338" y="2280"/>
                  </a:cubicBezTo>
                  <a:cubicBezTo>
                    <a:pt x="3338" y="2483"/>
                    <a:pt x="3501" y="2646"/>
                    <a:pt x="3704" y="2646"/>
                  </a:cubicBezTo>
                  <a:lnTo>
                    <a:pt x="7855" y="2646"/>
                  </a:lnTo>
                  <a:cubicBezTo>
                    <a:pt x="8059" y="2646"/>
                    <a:pt x="8222" y="2483"/>
                    <a:pt x="8222" y="2280"/>
                  </a:cubicBezTo>
                  <a:cubicBezTo>
                    <a:pt x="8222" y="2036"/>
                    <a:pt x="8059" y="1873"/>
                    <a:pt x="7855" y="1873"/>
                  </a:cubicBezTo>
                  <a:close/>
                  <a:moveTo>
                    <a:pt x="367" y="3664"/>
                  </a:moveTo>
                  <a:cubicBezTo>
                    <a:pt x="163" y="3664"/>
                    <a:pt x="1" y="3867"/>
                    <a:pt x="1" y="4071"/>
                  </a:cubicBezTo>
                  <a:cubicBezTo>
                    <a:pt x="1" y="4274"/>
                    <a:pt x="163" y="4437"/>
                    <a:pt x="367" y="4437"/>
                  </a:cubicBezTo>
                  <a:lnTo>
                    <a:pt x="1954" y="4437"/>
                  </a:lnTo>
                  <a:cubicBezTo>
                    <a:pt x="2158" y="4437"/>
                    <a:pt x="2361" y="4274"/>
                    <a:pt x="2361" y="4071"/>
                  </a:cubicBezTo>
                  <a:cubicBezTo>
                    <a:pt x="2361" y="3867"/>
                    <a:pt x="2158" y="3664"/>
                    <a:pt x="1954" y="3664"/>
                  </a:cubicBezTo>
                  <a:close/>
                  <a:moveTo>
                    <a:pt x="3704" y="3664"/>
                  </a:moveTo>
                  <a:cubicBezTo>
                    <a:pt x="3501" y="3664"/>
                    <a:pt x="3338" y="3867"/>
                    <a:pt x="3338" y="4071"/>
                  </a:cubicBezTo>
                  <a:cubicBezTo>
                    <a:pt x="3338" y="4274"/>
                    <a:pt x="3501" y="4437"/>
                    <a:pt x="3704" y="4437"/>
                  </a:cubicBezTo>
                  <a:lnTo>
                    <a:pt x="7855" y="4437"/>
                  </a:lnTo>
                  <a:cubicBezTo>
                    <a:pt x="8059" y="4437"/>
                    <a:pt x="8222" y="4274"/>
                    <a:pt x="8222" y="4071"/>
                  </a:cubicBezTo>
                  <a:cubicBezTo>
                    <a:pt x="8222" y="3867"/>
                    <a:pt x="8059" y="3664"/>
                    <a:pt x="7855" y="3664"/>
                  </a:cubicBezTo>
                  <a:close/>
                  <a:moveTo>
                    <a:pt x="9605" y="3623"/>
                  </a:moveTo>
                  <a:cubicBezTo>
                    <a:pt x="9361" y="3623"/>
                    <a:pt x="9158" y="3826"/>
                    <a:pt x="9158" y="4071"/>
                  </a:cubicBezTo>
                  <a:cubicBezTo>
                    <a:pt x="9158" y="4315"/>
                    <a:pt x="9361" y="4518"/>
                    <a:pt x="9605" y="4518"/>
                  </a:cubicBezTo>
                  <a:cubicBezTo>
                    <a:pt x="9849" y="4518"/>
                    <a:pt x="10053" y="4315"/>
                    <a:pt x="10053" y="4071"/>
                  </a:cubicBezTo>
                  <a:cubicBezTo>
                    <a:pt x="10053" y="3826"/>
                    <a:pt x="9849" y="3623"/>
                    <a:pt x="9605" y="3623"/>
                  </a:cubicBezTo>
                  <a:close/>
                  <a:moveTo>
                    <a:pt x="10948" y="3623"/>
                  </a:moveTo>
                  <a:cubicBezTo>
                    <a:pt x="10704" y="3623"/>
                    <a:pt x="10501" y="3826"/>
                    <a:pt x="10501" y="4071"/>
                  </a:cubicBezTo>
                  <a:cubicBezTo>
                    <a:pt x="10501" y="4315"/>
                    <a:pt x="10704" y="4518"/>
                    <a:pt x="10948" y="4518"/>
                  </a:cubicBezTo>
                  <a:cubicBezTo>
                    <a:pt x="11192" y="4518"/>
                    <a:pt x="11396" y="4315"/>
                    <a:pt x="11396" y="4071"/>
                  </a:cubicBezTo>
                  <a:cubicBezTo>
                    <a:pt x="11396" y="3826"/>
                    <a:pt x="11192" y="3623"/>
                    <a:pt x="10948" y="3623"/>
                  </a:cubicBezTo>
                  <a:close/>
                  <a:moveTo>
                    <a:pt x="12291" y="3623"/>
                  </a:moveTo>
                  <a:cubicBezTo>
                    <a:pt x="12047" y="3623"/>
                    <a:pt x="11844" y="3826"/>
                    <a:pt x="11844" y="4071"/>
                  </a:cubicBezTo>
                  <a:cubicBezTo>
                    <a:pt x="11844" y="4315"/>
                    <a:pt x="12047" y="4518"/>
                    <a:pt x="12291" y="4518"/>
                  </a:cubicBezTo>
                  <a:cubicBezTo>
                    <a:pt x="12535" y="4518"/>
                    <a:pt x="12739" y="4315"/>
                    <a:pt x="12739" y="4071"/>
                  </a:cubicBezTo>
                  <a:cubicBezTo>
                    <a:pt x="12739" y="3826"/>
                    <a:pt x="12535" y="3623"/>
                    <a:pt x="12291" y="3623"/>
                  </a:cubicBezTo>
                  <a:close/>
                  <a:moveTo>
                    <a:pt x="13634" y="3623"/>
                  </a:moveTo>
                  <a:cubicBezTo>
                    <a:pt x="13390" y="3623"/>
                    <a:pt x="13187" y="3826"/>
                    <a:pt x="13187" y="4071"/>
                  </a:cubicBezTo>
                  <a:cubicBezTo>
                    <a:pt x="13187" y="4315"/>
                    <a:pt x="13390" y="4518"/>
                    <a:pt x="13634" y="4518"/>
                  </a:cubicBezTo>
                  <a:cubicBezTo>
                    <a:pt x="13878" y="4518"/>
                    <a:pt x="14082" y="4315"/>
                    <a:pt x="14082" y="4071"/>
                  </a:cubicBezTo>
                  <a:cubicBezTo>
                    <a:pt x="14082" y="3826"/>
                    <a:pt x="13878" y="3623"/>
                    <a:pt x="13634" y="3623"/>
                  </a:cubicBezTo>
                  <a:close/>
                  <a:moveTo>
                    <a:pt x="14977" y="3623"/>
                  </a:moveTo>
                  <a:cubicBezTo>
                    <a:pt x="14733" y="3623"/>
                    <a:pt x="14530" y="3826"/>
                    <a:pt x="14530" y="4071"/>
                  </a:cubicBezTo>
                  <a:cubicBezTo>
                    <a:pt x="14530" y="4315"/>
                    <a:pt x="14733" y="4518"/>
                    <a:pt x="14977" y="4518"/>
                  </a:cubicBezTo>
                  <a:cubicBezTo>
                    <a:pt x="15221" y="4518"/>
                    <a:pt x="15425" y="4315"/>
                    <a:pt x="15425" y="4071"/>
                  </a:cubicBezTo>
                  <a:cubicBezTo>
                    <a:pt x="15425" y="3826"/>
                    <a:pt x="15221" y="3623"/>
                    <a:pt x="14977" y="3623"/>
                  </a:cubicBezTo>
                  <a:close/>
                  <a:moveTo>
                    <a:pt x="16320" y="3623"/>
                  </a:moveTo>
                  <a:cubicBezTo>
                    <a:pt x="16076" y="3623"/>
                    <a:pt x="15873" y="3826"/>
                    <a:pt x="15873" y="4071"/>
                  </a:cubicBezTo>
                  <a:cubicBezTo>
                    <a:pt x="15873" y="4315"/>
                    <a:pt x="16076" y="4518"/>
                    <a:pt x="16320" y="4518"/>
                  </a:cubicBezTo>
                  <a:cubicBezTo>
                    <a:pt x="16564" y="4518"/>
                    <a:pt x="16768" y="4315"/>
                    <a:pt x="16768" y="4071"/>
                  </a:cubicBezTo>
                  <a:cubicBezTo>
                    <a:pt x="16768" y="3826"/>
                    <a:pt x="16564" y="3623"/>
                    <a:pt x="16320" y="3623"/>
                  </a:cubicBezTo>
                  <a:close/>
                  <a:moveTo>
                    <a:pt x="367" y="5454"/>
                  </a:moveTo>
                  <a:cubicBezTo>
                    <a:pt x="163" y="5454"/>
                    <a:pt x="1" y="5658"/>
                    <a:pt x="1" y="5861"/>
                  </a:cubicBezTo>
                  <a:cubicBezTo>
                    <a:pt x="1" y="6065"/>
                    <a:pt x="163" y="6228"/>
                    <a:pt x="367" y="6228"/>
                  </a:cubicBezTo>
                  <a:lnTo>
                    <a:pt x="1954" y="6228"/>
                  </a:lnTo>
                  <a:cubicBezTo>
                    <a:pt x="2158" y="6228"/>
                    <a:pt x="2361" y="6065"/>
                    <a:pt x="2361" y="5861"/>
                  </a:cubicBezTo>
                  <a:cubicBezTo>
                    <a:pt x="2361" y="5658"/>
                    <a:pt x="2158" y="5454"/>
                    <a:pt x="1954" y="5454"/>
                  </a:cubicBezTo>
                  <a:close/>
                  <a:moveTo>
                    <a:pt x="3704" y="5454"/>
                  </a:moveTo>
                  <a:cubicBezTo>
                    <a:pt x="3501" y="5454"/>
                    <a:pt x="3338" y="5658"/>
                    <a:pt x="3338" y="5861"/>
                  </a:cubicBezTo>
                  <a:cubicBezTo>
                    <a:pt x="3338" y="6065"/>
                    <a:pt x="3501" y="6228"/>
                    <a:pt x="3704" y="6228"/>
                  </a:cubicBezTo>
                  <a:lnTo>
                    <a:pt x="7855" y="6228"/>
                  </a:lnTo>
                  <a:cubicBezTo>
                    <a:pt x="8059" y="6228"/>
                    <a:pt x="8222" y="6065"/>
                    <a:pt x="8222" y="5861"/>
                  </a:cubicBezTo>
                  <a:cubicBezTo>
                    <a:pt x="8222" y="5658"/>
                    <a:pt x="8059" y="5454"/>
                    <a:pt x="7855" y="5454"/>
                  </a:cubicBezTo>
                  <a:close/>
                  <a:moveTo>
                    <a:pt x="367" y="7286"/>
                  </a:moveTo>
                  <a:cubicBezTo>
                    <a:pt x="163" y="7286"/>
                    <a:pt x="1" y="7448"/>
                    <a:pt x="1" y="7652"/>
                  </a:cubicBezTo>
                  <a:cubicBezTo>
                    <a:pt x="1" y="7855"/>
                    <a:pt x="163" y="8059"/>
                    <a:pt x="367" y="8059"/>
                  </a:cubicBezTo>
                  <a:lnTo>
                    <a:pt x="1954" y="8059"/>
                  </a:lnTo>
                  <a:cubicBezTo>
                    <a:pt x="2158" y="8059"/>
                    <a:pt x="2361" y="7855"/>
                    <a:pt x="2361" y="7652"/>
                  </a:cubicBezTo>
                  <a:cubicBezTo>
                    <a:pt x="2361" y="7448"/>
                    <a:pt x="2158" y="7286"/>
                    <a:pt x="1954" y="7286"/>
                  </a:cubicBezTo>
                  <a:close/>
                  <a:moveTo>
                    <a:pt x="3704" y="7286"/>
                  </a:moveTo>
                  <a:cubicBezTo>
                    <a:pt x="3501" y="7286"/>
                    <a:pt x="3338" y="7448"/>
                    <a:pt x="3338" y="7652"/>
                  </a:cubicBezTo>
                  <a:cubicBezTo>
                    <a:pt x="3338" y="7855"/>
                    <a:pt x="3501" y="8059"/>
                    <a:pt x="3704" y="8059"/>
                  </a:cubicBezTo>
                  <a:lnTo>
                    <a:pt x="7855" y="8059"/>
                  </a:lnTo>
                  <a:cubicBezTo>
                    <a:pt x="8059" y="8059"/>
                    <a:pt x="8222" y="7855"/>
                    <a:pt x="8222" y="7652"/>
                  </a:cubicBezTo>
                  <a:cubicBezTo>
                    <a:pt x="8222" y="7448"/>
                    <a:pt x="8059" y="7286"/>
                    <a:pt x="7855" y="7286"/>
                  </a:cubicBezTo>
                  <a:close/>
                  <a:moveTo>
                    <a:pt x="14204" y="8791"/>
                  </a:moveTo>
                  <a:cubicBezTo>
                    <a:pt x="13960" y="8791"/>
                    <a:pt x="13756" y="8995"/>
                    <a:pt x="13756" y="9239"/>
                  </a:cubicBezTo>
                  <a:cubicBezTo>
                    <a:pt x="13756" y="9483"/>
                    <a:pt x="13960" y="9687"/>
                    <a:pt x="14204" y="9687"/>
                  </a:cubicBezTo>
                  <a:cubicBezTo>
                    <a:pt x="14448" y="9687"/>
                    <a:pt x="14652" y="9483"/>
                    <a:pt x="14652" y="9239"/>
                  </a:cubicBezTo>
                  <a:cubicBezTo>
                    <a:pt x="14652" y="8995"/>
                    <a:pt x="14448" y="8791"/>
                    <a:pt x="14204" y="8791"/>
                  </a:cubicBezTo>
                  <a:close/>
                  <a:moveTo>
                    <a:pt x="15547" y="8791"/>
                  </a:moveTo>
                  <a:cubicBezTo>
                    <a:pt x="15303" y="8791"/>
                    <a:pt x="15099" y="8995"/>
                    <a:pt x="15099" y="9239"/>
                  </a:cubicBezTo>
                  <a:cubicBezTo>
                    <a:pt x="15099" y="9483"/>
                    <a:pt x="15303" y="9687"/>
                    <a:pt x="15547" y="9687"/>
                  </a:cubicBezTo>
                  <a:cubicBezTo>
                    <a:pt x="15791" y="9687"/>
                    <a:pt x="15995" y="9483"/>
                    <a:pt x="15995" y="9239"/>
                  </a:cubicBezTo>
                  <a:cubicBezTo>
                    <a:pt x="15995" y="8995"/>
                    <a:pt x="15791" y="8791"/>
                    <a:pt x="15547" y="8791"/>
                  </a:cubicBezTo>
                  <a:close/>
                  <a:moveTo>
                    <a:pt x="16890" y="8791"/>
                  </a:moveTo>
                  <a:cubicBezTo>
                    <a:pt x="16646" y="8791"/>
                    <a:pt x="16442" y="8995"/>
                    <a:pt x="16442" y="9239"/>
                  </a:cubicBezTo>
                  <a:cubicBezTo>
                    <a:pt x="16442" y="9483"/>
                    <a:pt x="16646" y="9687"/>
                    <a:pt x="16890" y="9687"/>
                  </a:cubicBezTo>
                  <a:cubicBezTo>
                    <a:pt x="17134" y="9687"/>
                    <a:pt x="17338" y="9483"/>
                    <a:pt x="17338" y="9239"/>
                  </a:cubicBezTo>
                  <a:cubicBezTo>
                    <a:pt x="17338" y="8995"/>
                    <a:pt x="17134" y="8791"/>
                    <a:pt x="16890" y="8791"/>
                  </a:cubicBezTo>
                  <a:close/>
                  <a:moveTo>
                    <a:pt x="18233" y="8791"/>
                  </a:moveTo>
                  <a:cubicBezTo>
                    <a:pt x="17989" y="8791"/>
                    <a:pt x="17785" y="8995"/>
                    <a:pt x="17785" y="9239"/>
                  </a:cubicBezTo>
                  <a:cubicBezTo>
                    <a:pt x="17785" y="9483"/>
                    <a:pt x="17989" y="9687"/>
                    <a:pt x="18233" y="9687"/>
                  </a:cubicBezTo>
                  <a:cubicBezTo>
                    <a:pt x="18477" y="9687"/>
                    <a:pt x="18681" y="9483"/>
                    <a:pt x="18681" y="9239"/>
                  </a:cubicBezTo>
                  <a:cubicBezTo>
                    <a:pt x="18681" y="8995"/>
                    <a:pt x="18477" y="8791"/>
                    <a:pt x="18233" y="8791"/>
                  </a:cubicBezTo>
                  <a:close/>
                  <a:moveTo>
                    <a:pt x="19576" y="8791"/>
                  </a:moveTo>
                  <a:cubicBezTo>
                    <a:pt x="19332" y="8791"/>
                    <a:pt x="19128" y="8995"/>
                    <a:pt x="19128" y="9239"/>
                  </a:cubicBezTo>
                  <a:cubicBezTo>
                    <a:pt x="19128" y="9483"/>
                    <a:pt x="19332" y="9687"/>
                    <a:pt x="19576" y="9687"/>
                  </a:cubicBezTo>
                  <a:cubicBezTo>
                    <a:pt x="19820" y="9687"/>
                    <a:pt x="20024" y="9483"/>
                    <a:pt x="20024" y="9239"/>
                  </a:cubicBezTo>
                  <a:cubicBezTo>
                    <a:pt x="20024" y="8995"/>
                    <a:pt x="19820" y="8791"/>
                    <a:pt x="19576" y="8791"/>
                  </a:cubicBezTo>
                  <a:close/>
                  <a:moveTo>
                    <a:pt x="20919" y="8791"/>
                  </a:moveTo>
                  <a:cubicBezTo>
                    <a:pt x="20675" y="8791"/>
                    <a:pt x="20471" y="8995"/>
                    <a:pt x="20471" y="9239"/>
                  </a:cubicBezTo>
                  <a:cubicBezTo>
                    <a:pt x="20471" y="9483"/>
                    <a:pt x="20675" y="9687"/>
                    <a:pt x="20919" y="9687"/>
                  </a:cubicBezTo>
                  <a:cubicBezTo>
                    <a:pt x="21163" y="9687"/>
                    <a:pt x="21367" y="9483"/>
                    <a:pt x="21367" y="9239"/>
                  </a:cubicBezTo>
                  <a:cubicBezTo>
                    <a:pt x="21367" y="8995"/>
                    <a:pt x="21163" y="8791"/>
                    <a:pt x="20919" y="8791"/>
                  </a:cubicBezTo>
                  <a:close/>
                  <a:moveTo>
                    <a:pt x="367" y="9076"/>
                  </a:moveTo>
                  <a:cubicBezTo>
                    <a:pt x="163" y="9076"/>
                    <a:pt x="1" y="9239"/>
                    <a:pt x="1" y="9443"/>
                  </a:cubicBezTo>
                  <a:cubicBezTo>
                    <a:pt x="1" y="9646"/>
                    <a:pt x="163" y="9850"/>
                    <a:pt x="367" y="9850"/>
                  </a:cubicBezTo>
                  <a:lnTo>
                    <a:pt x="1954" y="9850"/>
                  </a:lnTo>
                  <a:cubicBezTo>
                    <a:pt x="2158" y="9850"/>
                    <a:pt x="2361" y="9646"/>
                    <a:pt x="2361" y="9443"/>
                  </a:cubicBezTo>
                  <a:cubicBezTo>
                    <a:pt x="2361" y="9239"/>
                    <a:pt x="2158" y="9076"/>
                    <a:pt x="1954" y="9076"/>
                  </a:cubicBezTo>
                  <a:close/>
                  <a:moveTo>
                    <a:pt x="8669" y="9076"/>
                  </a:moveTo>
                  <a:cubicBezTo>
                    <a:pt x="8425" y="9076"/>
                    <a:pt x="8262" y="9239"/>
                    <a:pt x="8262" y="9443"/>
                  </a:cubicBezTo>
                  <a:cubicBezTo>
                    <a:pt x="8262" y="9646"/>
                    <a:pt x="8425" y="9850"/>
                    <a:pt x="8669" y="9850"/>
                  </a:cubicBezTo>
                  <a:lnTo>
                    <a:pt x="12780" y="9850"/>
                  </a:lnTo>
                  <a:cubicBezTo>
                    <a:pt x="12983" y="9850"/>
                    <a:pt x="13146" y="9646"/>
                    <a:pt x="13146" y="9443"/>
                  </a:cubicBezTo>
                  <a:cubicBezTo>
                    <a:pt x="13146" y="9239"/>
                    <a:pt x="12983" y="9076"/>
                    <a:pt x="12780" y="9076"/>
                  </a:cubicBezTo>
                  <a:close/>
                  <a:moveTo>
                    <a:pt x="367" y="10867"/>
                  </a:moveTo>
                  <a:cubicBezTo>
                    <a:pt x="163" y="10867"/>
                    <a:pt x="1" y="11030"/>
                    <a:pt x="1" y="11233"/>
                  </a:cubicBezTo>
                  <a:cubicBezTo>
                    <a:pt x="1" y="11478"/>
                    <a:pt x="163" y="11640"/>
                    <a:pt x="367" y="11640"/>
                  </a:cubicBezTo>
                  <a:lnTo>
                    <a:pt x="1954" y="11640"/>
                  </a:lnTo>
                  <a:cubicBezTo>
                    <a:pt x="2158" y="11640"/>
                    <a:pt x="2361" y="11478"/>
                    <a:pt x="2361" y="11233"/>
                  </a:cubicBezTo>
                  <a:cubicBezTo>
                    <a:pt x="2361" y="11030"/>
                    <a:pt x="2158" y="10867"/>
                    <a:pt x="1954" y="10867"/>
                  </a:cubicBezTo>
                  <a:close/>
                  <a:moveTo>
                    <a:pt x="8669" y="10867"/>
                  </a:moveTo>
                  <a:cubicBezTo>
                    <a:pt x="8425" y="10867"/>
                    <a:pt x="8262" y="11030"/>
                    <a:pt x="8262" y="11233"/>
                  </a:cubicBezTo>
                  <a:cubicBezTo>
                    <a:pt x="8262" y="11478"/>
                    <a:pt x="8425" y="11640"/>
                    <a:pt x="8669" y="11640"/>
                  </a:cubicBezTo>
                  <a:lnTo>
                    <a:pt x="12780" y="11640"/>
                  </a:lnTo>
                  <a:cubicBezTo>
                    <a:pt x="12983" y="11640"/>
                    <a:pt x="13146" y="11478"/>
                    <a:pt x="13146" y="11233"/>
                  </a:cubicBezTo>
                  <a:cubicBezTo>
                    <a:pt x="13146" y="11030"/>
                    <a:pt x="12983" y="10867"/>
                    <a:pt x="12780" y="10867"/>
                  </a:cubicBezTo>
                  <a:close/>
                  <a:moveTo>
                    <a:pt x="14204" y="12495"/>
                  </a:moveTo>
                  <a:cubicBezTo>
                    <a:pt x="13960" y="12495"/>
                    <a:pt x="13756" y="12698"/>
                    <a:pt x="13756" y="12943"/>
                  </a:cubicBezTo>
                  <a:cubicBezTo>
                    <a:pt x="13756" y="13187"/>
                    <a:pt x="13960" y="13390"/>
                    <a:pt x="14204" y="13390"/>
                  </a:cubicBezTo>
                  <a:cubicBezTo>
                    <a:pt x="14448" y="13390"/>
                    <a:pt x="14652" y="13187"/>
                    <a:pt x="14652" y="12943"/>
                  </a:cubicBezTo>
                  <a:cubicBezTo>
                    <a:pt x="14652" y="12698"/>
                    <a:pt x="14448" y="12495"/>
                    <a:pt x="14204" y="12495"/>
                  </a:cubicBezTo>
                  <a:close/>
                  <a:moveTo>
                    <a:pt x="15547" y="12495"/>
                  </a:moveTo>
                  <a:cubicBezTo>
                    <a:pt x="15303" y="12495"/>
                    <a:pt x="15099" y="12698"/>
                    <a:pt x="15099" y="12943"/>
                  </a:cubicBezTo>
                  <a:cubicBezTo>
                    <a:pt x="15099" y="13187"/>
                    <a:pt x="15303" y="13390"/>
                    <a:pt x="15547" y="13390"/>
                  </a:cubicBezTo>
                  <a:cubicBezTo>
                    <a:pt x="15791" y="13390"/>
                    <a:pt x="15995" y="13187"/>
                    <a:pt x="15995" y="12943"/>
                  </a:cubicBezTo>
                  <a:cubicBezTo>
                    <a:pt x="15995" y="12698"/>
                    <a:pt x="15791" y="12495"/>
                    <a:pt x="15547" y="12495"/>
                  </a:cubicBezTo>
                  <a:close/>
                  <a:moveTo>
                    <a:pt x="16890" y="12495"/>
                  </a:moveTo>
                  <a:cubicBezTo>
                    <a:pt x="16646" y="12495"/>
                    <a:pt x="16442" y="12698"/>
                    <a:pt x="16442" y="12943"/>
                  </a:cubicBezTo>
                  <a:cubicBezTo>
                    <a:pt x="16442" y="13187"/>
                    <a:pt x="16646" y="13390"/>
                    <a:pt x="16890" y="13390"/>
                  </a:cubicBezTo>
                  <a:cubicBezTo>
                    <a:pt x="17134" y="13390"/>
                    <a:pt x="17338" y="13187"/>
                    <a:pt x="17338" y="12943"/>
                  </a:cubicBezTo>
                  <a:cubicBezTo>
                    <a:pt x="17338" y="12698"/>
                    <a:pt x="17134" y="12495"/>
                    <a:pt x="16890" y="12495"/>
                  </a:cubicBezTo>
                  <a:close/>
                  <a:moveTo>
                    <a:pt x="18233" y="12495"/>
                  </a:moveTo>
                  <a:cubicBezTo>
                    <a:pt x="17989" y="12495"/>
                    <a:pt x="17785" y="12698"/>
                    <a:pt x="17785" y="12943"/>
                  </a:cubicBezTo>
                  <a:cubicBezTo>
                    <a:pt x="17785" y="13187"/>
                    <a:pt x="17989" y="13390"/>
                    <a:pt x="18233" y="13390"/>
                  </a:cubicBezTo>
                  <a:cubicBezTo>
                    <a:pt x="18477" y="13390"/>
                    <a:pt x="18681" y="13187"/>
                    <a:pt x="18681" y="12943"/>
                  </a:cubicBezTo>
                  <a:cubicBezTo>
                    <a:pt x="18681" y="12698"/>
                    <a:pt x="18477" y="12495"/>
                    <a:pt x="18233" y="12495"/>
                  </a:cubicBezTo>
                  <a:close/>
                  <a:moveTo>
                    <a:pt x="19576" y="12495"/>
                  </a:moveTo>
                  <a:cubicBezTo>
                    <a:pt x="19332" y="12495"/>
                    <a:pt x="19128" y="12698"/>
                    <a:pt x="19128" y="12943"/>
                  </a:cubicBezTo>
                  <a:cubicBezTo>
                    <a:pt x="19128" y="13187"/>
                    <a:pt x="19332" y="13390"/>
                    <a:pt x="19576" y="13390"/>
                  </a:cubicBezTo>
                  <a:cubicBezTo>
                    <a:pt x="19820" y="13390"/>
                    <a:pt x="20024" y="13187"/>
                    <a:pt x="20024" y="12943"/>
                  </a:cubicBezTo>
                  <a:cubicBezTo>
                    <a:pt x="20024" y="12698"/>
                    <a:pt x="19820" y="12495"/>
                    <a:pt x="19576" y="12495"/>
                  </a:cubicBezTo>
                  <a:close/>
                  <a:moveTo>
                    <a:pt x="20919" y="12495"/>
                  </a:moveTo>
                  <a:cubicBezTo>
                    <a:pt x="20675" y="12495"/>
                    <a:pt x="20471" y="12698"/>
                    <a:pt x="20471" y="12943"/>
                  </a:cubicBezTo>
                  <a:cubicBezTo>
                    <a:pt x="20471" y="13187"/>
                    <a:pt x="20675" y="13390"/>
                    <a:pt x="20919" y="13390"/>
                  </a:cubicBezTo>
                  <a:cubicBezTo>
                    <a:pt x="21163" y="13390"/>
                    <a:pt x="21367" y="13187"/>
                    <a:pt x="21367" y="12943"/>
                  </a:cubicBezTo>
                  <a:cubicBezTo>
                    <a:pt x="21367" y="12698"/>
                    <a:pt x="21163" y="12495"/>
                    <a:pt x="20919" y="12495"/>
                  </a:cubicBezTo>
                  <a:close/>
                  <a:moveTo>
                    <a:pt x="367" y="12658"/>
                  </a:moveTo>
                  <a:cubicBezTo>
                    <a:pt x="163" y="12658"/>
                    <a:pt x="1" y="12821"/>
                    <a:pt x="1" y="13065"/>
                  </a:cubicBezTo>
                  <a:cubicBezTo>
                    <a:pt x="1" y="13268"/>
                    <a:pt x="163" y="13431"/>
                    <a:pt x="367" y="13431"/>
                  </a:cubicBezTo>
                  <a:lnTo>
                    <a:pt x="1954" y="13431"/>
                  </a:lnTo>
                  <a:cubicBezTo>
                    <a:pt x="2158" y="13431"/>
                    <a:pt x="2361" y="13268"/>
                    <a:pt x="2361" y="13065"/>
                  </a:cubicBezTo>
                  <a:cubicBezTo>
                    <a:pt x="2361" y="12821"/>
                    <a:pt x="2158" y="12658"/>
                    <a:pt x="1954" y="12658"/>
                  </a:cubicBezTo>
                  <a:close/>
                  <a:moveTo>
                    <a:pt x="8669" y="12658"/>
                  </a:moveTo>
                  <a:cubicBezTo>
                    <a:pt x="8425" y="12658"/>
                    <a:pt x="8262" y="12821"/>
                    <a:pt x="8262" y="13065"/>
                  </a:cubicBezTo>
                  <a:cubicBezTo>
                    <a:pt x="8262" y="13268"/>
                    <a:pt x="8425" y="13431"/>
                    <a:pt x="8669" y="13431"/>
                  </a:cubicBezTo>
                  <a:lnTo>
                    <a:pt x="12780" y="13431"/>
                  </a:lnTo>
                  <a:cubicBezTo>
                    <a:pt x="12983" y="13431"/>
                    <a:pt x="13146" y="13268"/>
                    <a:pt x="13146" y="13065"/>
                  </a:cubicBezTo>
                  <a:cubicBezTo>
                    <a:pt x="13146" y="12821"/>
                    <a:pt x="12983" y="12658"/>
                    <a:pt x="12780"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1836;p35">
              <a:extLst>
                <a:ext uri="{FF2B5EF4-FFF2-40B4-BE49-F238E27FC236}">
                  <a16:creationId xmlns:a16="http://schemas.microsoft.com/office/drawing/2014/main" id="{9A0BEA8C-105A-4507-967A-74602C2A4AE2}"/>
                </a:ext>
              </a:extLst>
            </p:cNvPr>
            <p:cNvSpPr/>
            <p:nvPr/>
          </p:nvSpPr>
          <p:spPr>
            <a:xfrm>
              <a:off x="2700975" y="3313800"/>
              <a:ext cx="534175" cy="334775"/>
            </a:xfrm>
            <a:custGeom>
              <a:avLst/>
              <a:gdLst/>
              <a:ahLst/>
              <a:cxnLst/>
              <a:rect l="l" t="t" r="r" b="b"/>
              <a:pathLst>
                <a:path w="21367" h="13391" extrusionOk="0">
                  <a:moveTo>
                    <a:pt x="367" y="41"/>
                  </a:moveTo>
                  <a:cubicBezTo>
                    <a:pt x="163" y="41"/>
                    <a:pt x="1" y="204"/>
                    <a:pt x="1" y="448"/>
                  </a:cubicBezTo>
                  <a:cubicBezTo>
                    <a:pt x="1" y="652"/>
                    <a:pt x="163" y="815"/>
                    <a:pt x="367" y="815"/>
                  </a:cubicBezTo>
                  <a:lnTo>
                    <a:pt x="1954" y="815"/>
                  </a:lnTo>
                  <a:cubicBezTo>
                    <a:pt x="2158" y="815"/>
                    <a:pt x="2361" y="652"/>
                    <a:pt x="2361" y="448"/>
                  </a:cubicBezTo>
                  <a:cubicBezTo>
                    <a:pt x="2361" y="204"/>
                    <a:pt x="2158" y="41"/>
                    <a:pt x="1954" y="41"/>
                  </a:cubicBezTo>
                  <a:close/>
                  <a:moveTo>
                    <a:pt x="3704" y="41"/>
                  </a:moveTo>
                  <a:cubicBezTo>
                    <a:pt x="3501" y="41"/>
                    <a:pt x="3338" y="204"/>
                    <a:pt x="3338" y="448"/>
                  </a:cubicBezTo>
                  <a:cubicBezTo>
                    <a:pt x="3338" y="652"/>
                    <a:pt x="3501" y="815"/>
                    <a:pt x="3704" y="815"/>
                  </a:cubicBezTo>
                  <a:lnTo>
                    <a:pt x="7855" y="815"/>
                  </a:lnTo>
                  <a:cubicBezTo>
                    <a:pt x="8059" y="815"/>
                    <a:pt x="8222" y="652"/>
                    <a:pt x="8222" y="448"/>
                  </a:cubicBezTo>
                  <a:cubicBezTo>
                    <a:pt x="8222" y="204"/>
                    <a:pt x="8059" y="41"/>
                    <a:pt x="7855" y="41"/>
                  </a:cubicBezTo>
                  <a:close/>
                  <a:moveTo>
                    <a:pt x="9605" y="1"/>
                  </a:moveTo>
                  <a:cubicBezTo>
                    <a:pt x="9361" y="1"/>
                    <a:pt x="9158" y="204"/>
                    <a:pt x="9158" y="448"/>
                  </a:cubicBezTo>
                  <a:cubicBezTo>
                    <a:pt x="9158" y="693"/>
                    <a:pt x="9361" y="896"/>
                    <a:pt x="9605" y="896"/>
                  </a:cubicBezTo>
                  <a:cubicBezTo>
                    <a:pt x="9849" y="896"/>
                    <a:pt x="10053" y="693"/>
                    <a:pt x="10053" y="448"/>
                  </a:cubicBezTo>
                  <a:cubicBezTo>
                    <a:pt x="10053" y="204"/>
                    <a:pt x="9849" y="1"/>
                    <a:pt x="9605" y="1"/>
                  </a:cubicBezTo>
                  <a:close/>
                  <a:moveTo>
                    <a:pt x="10948" y="1"/>
                  </a:moveTo>
                  <a:cubicBezTo>
                    <a:pt x="10704" y="1"/>
                    <a:pt x="10501" y="204"/>
                    <a:pt x="10501" y="448"/>
                  </a:cubicBezTo>
                  <a:cubicBezTo>
                    <a:pt x="10501" y="693"/>
                    <a:pt x="10704" y="896"/>
                    <a:pt x="10948" y="896"/>
                  </a:cubicBezTo>
                  <a:cubicBezTo>
                    <a:pt x="11192" y="896"/>
                    <a:pt x="11396" y="693"/>
                    <a:pt x="11396" y="448"/>
                  </a:cubicBezTo>
                  <a:cubicBezTo>
                    <a:pt x="11396" y="204"/>
                    <a:pt x="11192" y="1"/>
                    <a:pt x="10948" y="1"/>
                  </a:cubicBezTo>
                  <a:close/>
                  <a:moveTo>
                    <a:pt x="12291" y="1"/>
                  </a:moveTo>
                  <a:cubicBezTo>
                    <a:pt x="12047" y="1"/>
                    <a:pt x="11844" y="204"/>
                    <a:pt x="11844" y="448"/>
                  </a:cubicBezTo>
                  <a:cubicBezTo>
                    <a:pt x="11844" y="693"/>
                    <a:pt x="12047" y="896"/>
                    <a:pt x="12291" y="896"/>
                  </a:cubicBezTo>
                  <a:cubicBezTo>
                    <a:pt x="12535" y="896"/>
                    <a:pt x="12739" y="693"/>
                    <a:pt x="12739" y="448"/>
                  </a:cubicBezTo>
                  <a:cubicBezTo>
                    <a:pt x="12739" y="204"/>
                    <a:pt x="12535" y="1"/>
                    <a:pt x="12291" y="1"/>
                  </a:cubicBezTo>
                  <a:close/>
                  <a:moveTo>
                    <a:pt x="13634" y="1"/>
                  </a:moveTo>
                  <a:cubicBezTo>
                    <a:pt x="13390" y="1"/>
                    <a:pt x="13187" y="204"/>
                    <a:pt x="13187" y="448"/>
                  </a:cubicBezTo>
                  <a:cubicBezTo>
                    <a:pt x="13187" y="693"/>
                    <a:pt x="13390" y="896"/>
                    <a:pt x="13634" y="896"/>
                  </a:cubicBezTo>
                  <a:cubicBezTo>
                    <a:pt x="13878" y="896"/>
                    <a:pt x="14082" y="693"/>
                    <a:pt x="14082" y="448"/>
                  </a:cubicBezTo>
                  <a:cubicBezTo>
                    <a:pt x="14082" y="204"/>
                    <a:pt x="13878" y="1"/>
                    <a:pt x="13634" y="1"/>
                  </a:cubicBezTo>
                  <a:close/>
                  <a:moveTo>
                    <a:pt x="14977" y="1"/>
                  </a:moveTo>
                  <a:cubicBezTo>
                    <a:pt x="14733" y="1"/>
                    <a:pt x="14530" y="204"/>
                    <a:pt x="14530" y="448"/>
                  </a:cubicBezTo>
                  <a:cubicBezTo>
                    <a:pt x="14530" y="693"/>
                    <a:pt x="14733" y="896"/>
                    <a:pt x="14977" y="896"/>
                  </a:cubicBezTo>
                  <a:cubicBezTo>
                    <a:pt x="15221" y="896"/>
                    <a:pt x="15425" y="693"/>
                    <a:pt x="15425" y="448"/>
                  </a:cubicBezTo>
                  <a:cubicBezTo>
                    <a:pt x="15425" y="204"/>
                    <a:pt x="15221" y="1"/>
                    <a:pt x="14977" y="1"/>
                  </a:cubicBezTo>
                  <a:close/>
                  <a:moveTo>
                    <a:pt x="16320" y="1"/>
                  </a:moveTo>
                  <a:cubicBezTo>
                    <a:pt x="16076" y="1"/>
                    <a:pt x="15873" y="204"/>
                    <a:pt x="15873" y="448"/>
                  </a:cubicBezTo>
                  <a:cubicBezTo>
                    <a:pt x="15873" y="693"/>
                    <a:pt x="16076" y="896"/>
                    <a:pt x="16320" y="896"/>
                  </a:cubicBezTo>
                  <a:cubicBezTo>
                    <a:pt x="16564" y="896"/>
                    <a:pt x="16768" y="693"/>
                    <a:pt x="16768" y="448"/>
                  </a:cubicBezTo>
                  <a:cubicBezTo>
                    <a:pt x="16768" y="204"/>
                    <a:pt x="16564" y="1"/>
                    <a:pt x="16320" y="1"/>
                  </a:cubicBezTo>
                  <a:close/>
                  <a:moveTo>
                    <a:pt x="367" y="1832"/>
                  </a:moveTo>
                  <a:cubicBezTo>
                    <a:pt x="163" y="1832"/>
                    <a:pt x="1" y="2036"/>
                    <a:pt x="1" y="2239"/>
                  </a:cubicBezTo>
                  <a:cubicBezTo>
                    <a:pt x="1" y="2443"/>
                    <a:pt x="163" y="2605"/>
                    <a:pt x="367" y="2605"/>
                  </a:cubicBezTo>
                  <a:lnTo>
                    <a:pt x="1954" y="2605"/>
                  </a:lnTo>
                  <a:cubicBezTo>
                    <a:pt x="2158" y="2605"/>
                    <a:pt x="2361" y="2443"/>
                    <a:pt x="2361" y="2239"/>
                  </a:cubicBezTo>
                  <a:cubicBezTo>
                    <a:pt x="2361" y="2036"/>
                    <a:pt x="2158" y="1832"/>
                    <a:pt x="1954" y="1832"/>
                  </a:cubicBezTo>
                  <a:close/>
                  <a:moveTo>
                    <a:pt x="3704" y="1832"/>
                  </a:moveTo>
                  <a:cubicBezTo>
                    <a:pt x="3501" y="1832"/>
                    <a:pt x="3338" y="2036"/>
                    <a:pt x="3338" y="2239"/>
                  </a:cubicBezTo>
                  <a:cubicBezTo>
                    <a:pt x="3338" y="2443"/>
                    <a:pt x="3501" y="2605"/>
                    <a:pt x="3704" y="2605"/>
                  </a:cubicBezTo>
                  <a:lnTo>
                    <a:pt x="7855" y="2605"/>
                  </a:lnTo>
                  <a:cubicBezTo>
                    <a:pt x="8059" y="2605"/>
                    <a:pt x="8222" y="2443"/>
                    <a:pt x="8222" y="2239"/>
                  </a:cubicBezTo>
                  <a:cubicBezTo>
                    <a:pt x="8222" y="2036"/>
                    <a:pt x="8059" y="1832"/>
                    <a:pt x="7855" y="1832"/>
                  </a:cubicBezTo>
                  <a:close/>
                  <a:moveTo>
                    <a:pt x="367" y="3663"/>
                  </a:moveTo>
                  <a:cubicBezTo>
                    <a:pt x="163" y="3663"/>
                    <a:pt x="1" y="3826"/>
                    <a:pt x="1" y="4030"/>
                  </a:cubicBezTo>
                  <a:cubicBezTo>
                    <a:pt x="1" y="4233"/>
                    <a:pt x="163" y="4437"/>
                    <a:pt x="367" y="4437"/>
                  </a:cubicBezTo>
                  <a:lnTo>
                    <a:pt x="1954" y="4437"/>
                  </a:lnTo>
                  <a:cubicBezTo>
                    <a:pt x="2158" y="4437"/>
                    <a:pt x="2361" y="4233"/>
                    <a:pt x="2361" y="4030"/>
                  </a:cubicBezTo>
                  <a:cubicBezTo>
                    <a:pt x="2361" y="3826"/>
                    <a:pt x="2158" y="3663"/>
                    <a:pt x="1954" y="3663"/>
                  </a:cubicBezTo>
                  <a:close/>
                  <a:moveTo>
                    <a:pt x="3704" y="3663"/>
                  </a:moveTo>
                  <a:cubicBezTo>
                    <a:pt x="3501" y="3663"/>
                    <a:pt x="3338" y="3826"/>
                    <a:pt x="3338" y="4030"/>
                  </a:cubicBezTo>
                  <a:cubicBezTo>
                    <a:pt x="3338" y="4233"/>
                    <a:pt x="3501" y="4437"/>
                    <a:pt x="3704" y="4437"/>
                  </a:cubicBezTo>
                  <a:lnTo>
                    <a:pt x="7855" y="4437"/>
                  </a:lnTo>
                  <a:cubicBezTo>
                    <a:pt x="8059" y="4437"/>
                    <a:pt x="8222" y="4233"/>
                    <a:pt x="8222" y="4030"/>
                  </a:cubicBezTo>
                  <a:cubicBezTo>
                    <a:pt x="8222" y="3826"/>
                    <a:pt x="8059" y="3663"/>
                    <a:pt x="7855" y="3663"/>
                  </a:cubicBezTo>
                  <a:close/>
                  <a:moveTo>
                    <a:pt x="9605" y="3582"/>
                  </a:moveTo>
                  <a:cubicBezTo>
                    <a:pt x="9361" y="3582"/>
                    <a:pt x="9158" y="3786"/>
                    <a:pt x="9158" y="4030"/>
                  </a:cubicBezTo>
                  <a:cubicBezTo>
                    <a:pt x="9158" y="4274"/>
                    <a:pt x="9361" y="4477"/>
                    <a:pt x="9605" y="4477"/>
                  </a:cubicBezTo>
                  <a:cubicBezTo>
                    <a:pt x="9849" y="4477"/>
                    <a:pt x="10053" y="4274"/>
                    <a:pt x="10053" y="4030"/>
                  </a:cubicBezTo>
                  <a:cubicBezTo>
                    <a:pt x="10053" y="3786"/>
                    <a:pt x="9849" y="3582"/>
                    <a:pt x="9605" y="3582"/>
                  </a:cubicBezTo>
                  <a:close/>
                  <a:moveTo>
                    <a:pt x="10948" y="3582"/>
                  </a:moveTo>
                  <a:cubicBezTo>
                    <a:pt x="10704" y="3582"/>
                    <a:pt x="10501" y="3786"/>
                    <a:pt x="10501" y="4030"/>
                  </a:cubicBezTo>
                  <a:cubicBezTo>
                    <a:pt x="10501" y="4274"/>
                    <a:pt x="10704" y="4477"/>
                    <a:pt x="10948" y="4477"/>
                  </a:cubicBezTo>
                  <a:cubicBezTo>
                    <a:pt x="11192" y="4477"/>
                    <a:pt x="11396" y="4274"/>
                    <a:pt x="11396" y="4030"/>
                  </a:cubicBezTo>
                  <a:cubicBezTo>
                    <a:pt x="11396" y="3786"/>
                    <a:pt x="11192" y="3582"/>
                    <a:pt x="10948" y="3582"/>
                  </a:cubicBezTo>
                  <a:close/>
                  <a:moveTo>
                    <a:pt x="12291" y="3582"/>
                  </a:moveTo>
                  <a:cubicBezTo>
                    <a:pt x="12047" y="3582"/>
                    <a:pt x="11844" y="3786"/>
                    <a:pt x="11844" y="4030"/>
                  </a:cubicBezTo>
                  <a:cubicBezTo>
                    <a:pt x="11844" y="4274"/>
                    <a:pt x="12047" y="4477"/>
                    <a:pt x="12291" y="4477"/>
                  </a:cubicBezTo>
                  <a:cubicBezTo>
                    <a:pt x="12535" y="4477"/>
                    <a:pt x="12739" y="4274"/>
                    <a:pt x="12739" y="4030"/>
                  </a:cubicBezTo>
                  <a:cubicBezTo>
                    <a:pt x="12739" y="3786"/>
                    <a:pt x="12535" y="3582"/>
                    <a:pt x="12291" y="3582"/>
                  </a:cubicBezTo>
                  <a:close/>
                  <a:moveTo>
                    <a:pt x="13634" y="3582"/>
                  </a:moveTo>
                  <a:cubicBezTo>
                    <a:pt x="13390" y="3582"/>
                    <a:pt x="13187" y="3786"/>
                    <a:pt x="13187" y="4030"/>
                  </a:cubicBezTo>
                  <a:cubicBezTo>
                    <a:pt x="13187" y="4274"/>
                    <a:pt x="13390" y="4477"/>
                    <a:pt x="13634" y="4477"/>
                  </a:cubicBezTo>
                  <a:cubicBezTo>
                    <a:pt x="13878" y="4477"/>
                    <a:pt x="14082" y="4274"/>
                    <a:pt x="14082" y="4030"/>
                  </a:cubicBezTo>
                  <a:cubicBezTo>
                    <a:pt x="14082" y="3786"/>
                    <a:pt x="13878" y="3582"/>
                    <a:pt x="13634" y="3582"/>
                  </a:cubicBezTo>
                  <a:close/>
                  <a:moveTo>
                    <a:pt x="14977" y="3582"/>
                  </a:moveTo>
                  <a:cubicBezTo>
                    <a:pt x="14733" y="3582"/>
                    <a:pt x="14530" y="3786"/>
                    <a:pt x="14530" y="4030"/>
                  </a:cubicBezTo>
                  <a:cubicBezTo>
                    <a:pt x="14530" y="4274"/>
                    <a:pt x="14733" y="4477"/>
                    <a:pt x="14977" y="4477"/>
                  </a:cubicBezTo>
                  <a:cubicBezTo>
                    <a:pt x="15221" y="4477"/>
                    <a:pt x="15425" y="4274"/>
                    <a:pt x="15425" y="4030"/>
                  </a:cubicBezTo>
                  <a:cubicBezTo>
                    <a:pt x="15425" y="3786"/>
                    <a:pt x="15221" y="3582"/>
                    <a:pt x="14977" y="3582"/>
                  </a:cubicBezTo>
                  <a:close/>
                  <a:moveTo>
                    <a:pt x="16320" y="3582"/>
                  </a:moveTo>
                  <a:cubicBezTo>
                    <a:pt x="16076" y="3582"/>
                    <a:pt x="15873" y="3786"/>
                    <a:pt x="15873" y="4030"/>
                  </a:cubicBezTo>
                  <a:cubicBezTo>
                    <a:pt x="15873" y="4274"/>
                    <a:pt x="16076" y="4477"/>
                    <a:pt x="16320" y="4477"/>
                  </a:cubicBezTo>
                  <a:cubicBezTo>
                    <a:pt x="16564" y="4477"/>
                    <a:pt x="16768" y="4274"/>
                    <a:pt x="16768" y="4030"/>
                  </a:cubicBezTo>
                  <a:cubicBezTo>
                    <a:pt x="16768" y="3786"/>
                    <a:pt x="16564" y="3582"/>
                    <a:pt x="16320" y="3582"/>
                  </a:cubicBezTo>
                  <a:close/>
                  <a:moveTo>
                    <a:pt x="367" y="5454"/>
                  </a:moveTo>
                  <a:cubicBezTo>
                    <a:pt x="163" y="5454"/>
                    <a:pt x="1" y="5617"/>
                    <a:pt x="1" y="5820"/>
                  </a:cubicBezTo>
                  <a:cubicBezTo>
                    <a:pt x="1" y="6024"/>
                    <a:pt x="163" y="6227"/>
                    <a:pt x="367" y="6227"/>
                  </a:cubicBezTo>
                  <a:lnTo>
                    <a:pt x="1954" y="6227"/>
                  </a:lnTo>
                  <a:cubicBezTo>
                    <a:pt x="2158" y="6227"/>
                    <a:pt x="2361" y="6024"/>
                    <a:pt x="2361" y="5820"/>
                  </a:cubicBezTo>
                  <a:cubicBezTo>
                    <a:pt x="2361" y="5617"/>
                    <a:pt x="2158" y="5454"/>
                    <a:pt x="1954" y="5454"/>
                  </a:cubicBezTo>
                  <a:close/>
                  <a:moveTo>
                    <a:pt x="3704" y="5454"/>
                  </a:moveTo>
                  <a:cubicBezTo>
                    <a:pt x="3501" y="5454"/>
                    <a:pt x="3338" y="5617"/>
                    <a:pt x="3338" y="5820"/>
                  </a:cubicBezTo>
                  <a:cubicBezTo>
                    <a:pt x="3338" y="6024"/>
                    <a:pt x="3501" y="6227"/>
                    <a:pt x="3704" y="6227"/>
                  </a:cubicBezTo>
                  <a:lnTo>
                    <a:pt x="7855" y="6227"/>
                  </a:lnTo>
                  <a:cubicBezTo>
                    <a:pt x="8059" y="6227"/>
                    <a:pt x="8222" y="6024"/>
                    <a:pt x="8222" y="5820"/>
                  </a:cubicBezTo>
                  <a:cubicBezTo>
                    <a:pt x="8222" y="5617"/>
                    <a:pt x="8059" y="5454"/>
                    <a:pt x="7855" y="5454"/>
                  </a:cubicBezTo>
                  <a:close/>
                  <a:moveTo>
                    <a:pt x="367" y="7245"/>
                  </a:moveTo>
                  <a:cubicBezTo>
                    <a:pt x="163" y="7245"/>
                    <a:pt x="1" y="7408"/>
                    <a:pt x="1" y="7611"/>
                  </a:cubicBezTo>
                  <a:cubicBezTo>
                    <a:pt x="1" y="7855"/>
                    <a:pt x="163" y="8018"/>
                    <a:pt x="367" y="8018"/>
                  </a:cubicBezTo>
                  <a:lnTo>
                    <a:pt x="1954" y="8018"/>
                  </a:lnTo>
                  <a:cubicBezTo>
                    <a:pt x="2158" y="8018"/>
                    <a:pt x="2361" y="7855"/>
                    <a:pt x="2361" y="7611"/>
                  </a:cubicBezTo>
                  <a:cubicBezTo>
                    <a:pt x="2361" y="7408"/>
                    <a:pt x="2158" y="7245"/>
                    <a:pt x="1954" y="7245"/>
                  </a:cubicBezTo>
                  <a:close/>
                  <a:moveTo>
                    <a:pt x="3704" y="7245"/>
                  </a:moveTo>
                  <a:cubicBezTo>
                    <a:pt x="3501" y="7245"/>
                    <a:pt x="3338" y="7408"/>
                    <a:pt x="3338" y="7611"/>
                  </a:cubicBezTo>
                  <a:cubicBezTo>
                    <a:pt x="3338" y="7855"/>
                    <a:pt x="3501" y="8018"/>
                    <a:pt x="3704" y="8018"/>
                  </a:cubicBezTo>
                  <a:lnTo>
                    <a:pt x="7855" y="8018"/>
                  </a:lnTo>
                  <a:cubicBezTo>
                    <a:pt x="8059" y="8018"/>
                    <a:pt x="8222" y="7855"/>
                    <a:pt x="8222" y="7611"/>
                  </a:cubicBezTo>
                  <a:cubicBezTo>
                    <a:pt x="8222" y="7408"/>
                    <a:pt x="8059" y="7245"/>
                    <a:pt x="7855" y="7245"/>
                  </a:cubicBezTo>
                  <a:close/>
                  <a:moveTo>
                    <a:pt x="14204" y="8751"/>
                  </a:moveTo>
                  <a:cubicBezTo>
                    <a:pt x="13960" y="8751"/>
                    <a:pt x="13756" y="8954"/>
                    <a:pt x="13756" y="9198"/>
                  </a:cubicBezTo>
                  <a:cubicBezTo>
                    <a:pt x="13756" y="9442"/>
                    <a:pt x="13960" y="9646"/>
                    <a:pt x="14204" y="9646"/>
                  </a:cubicBezTo>
                  <a:cubicBezTo>
                    <a:pt x="14448" y="9646"/>
                    <a:pt x="14652" y="9442"/>
                    <a:pt x="14652" y="9198"/>
                  </a:cubicBezTo>
                  <a:cubicBezTo>
                    <a:pt x="14652" y="8954"/>
                    <a:pt x="14448" y="8751"/>
                    <a:pt x="14204" y="8751"/>
                  </a:cubicBezTo>
                  <a:close/>
                  <a:moveTo>
                    <a:pt x="15547" y="8751"/>
                  </a:moveTo>
                  <a:cubicBezTo>
                    <a:pt x="15303" y="8751"/>
                    <a:pt x="15099" y="8954"/>
                    <a:pt x="15099" y="9198"/>
                  </a:cubicBezTo>
                  <a:cubicBezTo>
                    <a:pt x="15099" y="9442"/>
                    <a:pt x="15303" y="9646"/>
                    <a:pt x="15547" y="9646"/>
                  </a:cubicBezTo>
                  <a:cubicBezTo>
                    <a:pt x="15791" y="9646"/>
                    <a:pt x="15995" y="9442"/>
                    <a:pt x="15995" y="9198"/>
                  </a:cubicBezTo>
                  <a:cubicBezTo>
                    <a:pt x="15995" y="8954"/>
                    <a:pt x="15791" y="8751"/>
                    <a:pt x="15547" y="8751"/>
                  </a:cubicBezTo>
                  <a:close/>
                  <a:moveTo>
                    <a:pt x="16890" y="8751"/>
                  </a:moveTo>
                  <a:cubicBezTo>
                    <a:pt x="16646" y="8751"/>
                    <a:pt x="16442" y="8954"/>
                    <a:pt x="16442" y="9198"/>
                  </a:cubicBezTo>
                  <a:cubicBezTo>
                    <a:pt x="16442" y="9442"/>
                    <a:pt x="16646" y="9646"/>
                    <a:pt x="16890" y="9646"/>
                  </a:cubicBezTo>
                  <a:cubicBezTo>
                    <a:pt x="17134" y="9646"/>
                    <a:pt x="17338" y="9442"/>
                    <a:pt x="17338" y="9198"/>
                  </a:cubicBezTo>
                  <a:cubicBezTo>
                    <a:pt x="17338" y="8954"/>
                    <a:pt x="17134" y="8751"/>
                    <a:pt x="16890" y="8751"/>
                  </a:cubicBezTo>
                  <a:close/>
                  <a:moveTo>
                    <a:pt x="18233" y="8751"/>
                  </a:moveTo>
                  <a:cubicBezTo>
                    <a:pt x="17989" y="8751"/>
                    <a:pt x="17785" y="8954"/>
                    <a:pt x="17785" y="9198"/>
                  </a:cubicBezTo>
                  <a:cubicBezTo>
                    <a:pt x="17785" y="9442"/>
                    <a:pt x="17989" y="9646"/>
                    <a:pt x="18233" y="9646"/>
                  </a:cubicBezTo>
                  <a:cubicBezTo>
                    <a:pt x="18477" y="9646"/>
                    <a:pt x="18681" y="9442"/>
                    <a:pt x="18681" y="9198"/>
                  </a:cubicBezTo>
                  <a:cubicBezTo>
                    <a:pt x="18681" y="8954"/>
                    <a:pt x="18477" y="8751"/>
                    <a:pt x="18233" y="8751"/>
                  </a:cubicBezTo>
                  <a:close/>
                  <a:moveTo>
                    <a:pt x="19576" y="8751"/>
                  </a:moveTo>
                  <a:cubicBezTo>
                    <a:pt x="19332" y="8751"/>
                    <a:pt x="19128" y="8954"/>
                    <a:pt x="19128" y="9198"/>
                  </a:cubicBezTo>
                  <a:cubicBezTo>
                    <a:pt x="19128" y="9442"/>
                    <a:pt x="19332" y="9646"/>
                    <a:pt x="19576" y="9646"/>
                  </a:cubicBezTo>
                  <a:cubicBezTo>
                    <a:pt x="19820" y="9646"/>
                    <a:pt x="20024" y="9442"/>
                    <a:pt x="20024" y="9198"/>
                  </a:cubicBezTo>
                  <a:cubicBezTo>
                    <a:pt x="20024" y="8954"/>
                    <a:pt x="19820" y="8751"/>
                    <a:pt x="19576" y="8751"/>
                  </a:cubicBezTo>
                  <a:close/>
                  <a:moveTo>
                    <a:pt x="20919" y="8751"/>
                  </a:moveTo>
                  <a:cubicBezTo>
                    <a:pt x="20675" y="8751"/>
                    <a:pt x="20471" y="8954"/>
                    <a:pt x="20471" y="9198"/>
                  </a:cubicBezTo>
                  <a:cubicBezTo>
                    <a:pt x="20471" y="9442"/>
                    <a:pt x="20675" y="9646"/>
                    <a:pt x="20919" y="9646"/>
                  </a:cubicBezTo>
                  <a:cubicBezTo>
                    <a:pt x="21163" y="9646"/>
                    <a:pt x="21367" y="9442"/>
                    <a:pt x="21367" y="9198"/>
                  </a:cubicBezTo>
                  <a:cubicBezTo>
                    <a:pt x="21367" y="8954"/>
                    <a:pt x="21163" y="8751"/>
                    <a:pt x="20919" y="8751"/>
                  </a:cubicBezTo>
                  <a:close/>
                  <a:moveTo>
                    <a:pt x="367" y="9035"/>
                  </a:moveTo>
                  <a:cubicBezTo>
                    <a:pt x="163" y="9035"/>
                    <a:pt x="1" y="9198"/>
                    <a:pt x="1" y="9402"/>
                  </a:cubicBezTo>
                  <a:cubicBezTo>
                    <a:pt x="1" y="9646"/>
                    <a:pt x="163" y="9809"/>
                    <a:pt x="367" y="9809"/>
                  </a:cubicBezTo>
                  <a:lnTo>
                    <a:pt x="1954" y="9809"/>
                  </a:lnTo>
                  <a:cubicBezTo>
                    <a:pt x="2158" y="9809"/>
                    <a:pt x="2361" y="9646"/>
                    <a:pt x="2361" y="9402"/>
                  </a:cubicBezTo>
                  <a:cubicBezTo>
                    <a:pt x="2361" y="9198"/>
                    <a:pt x="2158" y="9035"/>
                    <a:pt x="1954" y="9035"/>
                  </a:cubicBezTo>
                  <a:close/>
                  <a:moveTo>
                    <a:pt x="8669" y="9035"/>
                  </a:moveTo>
                  <a:cubicBezTo>
                    <a:pt x="8425" y="9035"/>
                    <a:pt x="8262" y="9198"/>
                    <a:pt x="8262" y="9402"/>
                  </a:cubicBezTo>
                  <a:cubicBezTo>
                    <a:pt x="8262" y="9646"/>
                    <a:pt x="8425" y="9809"/>
                    <a:pt x="8669" y="9809"/>
                  </a:cubicBezTo>
                  <a:lnTo>
                    <a:pt x="12780" y="9809"/>
                  </a:lnTo>
                  <a:cubicBezTo>
                    <a:pt x="12983" y="9809"/>
                    <a:pt x="13146" y="9646"/>
                    <a:pt x="13146" y="9402"/>
                  </a:cubicBezTo>
                  <a:cubicBezTo>
                    <a:pt x="13146" y="9198"/>
                    <a:pt x="12983" y="9035"/>
                    <a:pt x="12780" y="9035"/>
                  </a:cubicBezTo>
                  <a:close/>
                  <a:moveTo>
                    <a:pt x="367" y="10826"/>
                  </a:moveTo>
                  <a:cubicBezTo>
                    <a:pt x="163" y="10826"/>
                    <a:pt x="1" y="10989"/>
                    <a:pt x="1" y="11233"/>
                  </a:cubicBezTo>
                  <a:cubicBezTo>
                    <a:pt x="1" y="11437"/>
                    <a:pt x="163" y="11599"/>
                    <a:pt x="367" y="11599"/>
                  </a:cubicBezTo>
                  <a:lnTo>
                    <a:pt x="1954" y="11599"/>
                  </a:lnTo>
                  <a:cubicBezTo>
                    <a:pt x="2158" y="11599"/>
                    <a:pt x="2361" y="11437"/>
                    <a:pt x="2361" y="11233"/>
                  </a:cubicBezTo>
                  <a:cubicBezTo>
                    <a:pt x="2361" y="10989"/>
                    <a:pt x="2158" y="10826"/>
                    <a:pt x="1954" y="10826"/>
                  </a:cubicBezTo>
                  <a:close/>
                  <a:moveTo>
                    <a:pt x="8669" y="10826"/>
                  </a:moveTo>
                  <a:cubicBezTo>
                    <a:pt x="8425" y="10826"/>
                    <a:pt x="8262" y="10989"/>
                    <a:pt x="8262" y="11233"/>
                  </a:cubicBezTo>
                  <a:cubicBezTo>
                    <a:pt x="8262" y="11437"/>
                    <a:pt x="8425" y="11599"/>
                    <a:pt x="8669" y="11599"/>
                  </a:cubicBezTo>
                  <a:lnTo>
                    <a:pt x="12780" y="11599"/>
                  </a:lnTo>
                  <a:cubicBezTo>
                    <a:pt x="12983" y="11599"/>
                    <a:pt x="13146" y="11437"/>
                    <a:pt x="13146" y="11233"/>
                  </a:cubicBezTo>
                  <a:cubicBezTo>
                    <a:pt x="13146" y="10989"/>
                    <a:pt x="12983" y="10826"/>
                    <a:pt x="12780" y="10826"/>
                  </a:cubicBezTo>
                  <a:close/>
                  <a:moveTo>
                    <a:pt x="14204" y="12454"/>
                  </a:moveTo>
                  <a:cubicBezTo>
                    <a:pt x="13960" y="12454"/>
                    <a:pt x="13756" y="12658"/>
                    <a:pt x="13756" y="12902"/>
                  </a:cubicBezTo>
                  <a:cubicBezTo>
                    <a:pt x="13756" y="13146"/>
                    <a:pt x="13960" y="13349"/>
                    <a:pt x="14204" y="13349"/>
                  </a:cubicBezTo>
                  <a:cubicBezTo>
                    <a:pt x="14448" y="13349"/>
                    <a:pt x="14652" y="13146"/>
                    <a:pt x="14652" y="12902"/>
                  </a:cubicBezTo>
                  <a:cubicBezTo>
                    <a:pt x="14652" y="12658"/>
                    <a:pt x="14448" y="12454"/>
                    <a:pt x="14204" y="12454"/>
                  </a:cubicBezTo>
                  <a:close/>
                  <a:moveTo>
                    <a:pt x="15547" y="12454"/>
                  </a:moveTo>
                  <a:cubicBezTo>
                    <a:pt x="15303" y="12454"/>
                    <a:pt x="15099" y="12658"/>
                    <a:pt x="15099" y="12902"/>
                  </a:cubicBezTo>
                  <a:cubicBezTo>
                    <a:pt x="15099" y="13146"/>
                    <a:pt x="15303" y="13349"/>
                    <a:pt x="15547" y="13349"/>
                  </a:cubicBezTo>
                  <a:cubicBezTo>
                    <a:pt x="15791" y="13349"/>
                    <a:pt x="15995" y="13146"/>
                    <a:pt x="15995" y="12902"/>
                  </a:cubicBezTo>
                  <a:cubicBezTo>
                    <a:pt x="15995" y="12658"/>
                    <a:pt x="15791" y="12454"/>
                    <a:pt x="15547" y="12454"/>
                  </a:cubicBezTo>
                  <a:close/>
                  <a:moveTo>
                    <a:pt x="16890" y="12454"/>
                  </a:moveTo>
                  <a:cubicBezTo>
                    <a:pt x="16646" y="12454"/>
                    <a:pt x="16442" y="12658"/>
                    <a:pt x="16442" y="12902"/>
                  </a:cubicBezTo>
                  <a:cubicBezTo>
                    <a:pt x="16442" y="13146"/>
                    <a:pt x="16646" y="13349"/>
                    <a:pt x="16890" y="13349"/>
                  </a:cubicBezTo>
                  <a:cubicBezTo>
                    <a:pt x="17134" y="13349"/>
                    <a:pt x="17338" y="13146"/>
                    <a:pt x="17338" y="12902"/>
                  </a:cubicBezTo>
                  <a:cubicBezTo>
                    <a:pt x="17338" y="12658"/>
                    <a:pt x="17134" y="12454"/>
                    <a:pt x="16890" y="12454"/>
                  </a:cubicBezTo>
                  <a:close/>
                  <a:moveTo>
                    <a:pt x="18233" y="12454"/>
                  </a:moveTo>
                  <a:cubicBezTo>
                    <a:pt x="17989" y="12454"/>
                    <a:pt x="17785" y="12658"/>
                    <a:pt x="17785" y="12902"/>
                  </a:cubicBezTo>
                  <a:cubicBezTo>
                    <a:pt x="17785" y="13146"/>
                    <a:pt x="17989" y="13349"/>
                    <a:pt x="18233" y="13349"/>
                  </a:cubicBezTo>
                  <a:cubicBezTo>
                    <a:pt x="18477" y="13349"/>
                    <a:pt x="18681" y="13146"/>
                    <a:pt x="18681" y="12902"/>
                  </a:cubicBezTo>
                  <a:cubicBezTo>
                    <a:pt x="18681" y="12658"/>
                    <a:pt x="18477" y="12454"/>
                    <a:pt x="18233" y="12454"/>
                  </a:cubicBezTo>
                  <a:close/>
                  <a:moveTo>
                    <a:pt x="19576" y="12454"/>
                  </a:moveTo>
                  <a:cubicBezTo>
                    <a:pt x="19332" y="12454"/>
                    <a:pt x="19128" y="12658"/>
                    <a:pt x="19128" y="12902"/>
                  </a:cubicBezTo>
                  <a:cubicBezTo>
                    <a:pt x="19128" y="13146"/>
                    <a:pt x="19332" y="13349"/>
                    <a:pt x="19576" y="13349"/>
                  </a:cubicBezTo>
                  <a:cubicBezTo>
                    <a:pt x="19820" y="13349"/>
                    <a:pt x="20024" y="13146"/>
                    <a:pt x="20024" y="12902"/>
                  </a:cubicBezTo>
                  <a:cubicBezTo>
                    <a:pt x="20024" y="12658"/>
                    <a:pt x="19820" y="12454"/>
                    <a:pt x="19576" y="12454"/>
                  </a:cubicBezTo>
                  <a:close/>
                  <a:moveTo>
                    <a:pt x="20919" y="12454"/>
                  </a:moveTo>
                  <a:cubicBezTo>
                    <a:pt x="20675" y="12454"/>
                    <a:pt x="20471" y="12658"/>
                    <a:pt x="20471" y="12902"/>
                  </a:cubicBezTo>
                  <a:cubicBezTo>
                    <a:pt x="20471" y="13146"/>
                    <a:pt x="20675" y="13349"/>
                    <a:pt x="20919" y="13349"/>
                  </a:cubicBezTo>
                  <a:cubicBezTo>
                    <a:pt x="21163" y="13349"/>
                    <a:pt x="21367" y="13146"/>
                    <a:pt x="21367" y="12902"/>
                  </a:cubicBezTo>
                  <a:cubicBezTo>
                    <a:pt x="21367" y="12658"/>
                    <a:pt x="21163" y="12454"/>
                    <a:pt x="20919" y="12454"/>
                  </a:cubicBezTo>
                  <a:close/>
                  <a:moveTo>
                    <a:pt x="367" y="12617"/>
                  </a:moveTo>
                  <a:cubicBezTo>
                    <a:pt x="163" y="12617"/>
                    <a:pt x="1" y="12780"/>
                    <a:pt x="1" y="13024"/>
                  </a:cubicBezTo>
                  <a:cubicBezTo>
                    <a:pt x="1" y="13227"/>
                    <a:pt x="163" y="13390"/>
                    <a:pt x="367" y="13390"/>
                  </a:cubicBezTo>
                  <a:lnTo>
                    <a:pt x="1954" y="13390"/>
                  </a:lnTo>
                  <a:cubicBezTo>
                    <a:pt x="2158" y="13390"/>
                    <a:pt x="2361" y="13227"/>
                    <a:pt x="2361" y="13024"/>
                  </a:cubicBezTo>
                  <a:cubicBezTo>
                    <a:pt x="2361" y="12780"/>
                    <a:pt x="2158" y="12617"/>
                    <a:pt x="1954" y="12617"/>
                  </a:cubicBezTo>
                  <a:close/>
                  <a:moveTo>
                    <a:pt x="8669" y="12617"/>
                  </a:moveTo>
                  <a:cubicBezTo>
                    <a:pt x="8425" y="12617"/>
                    <a:pt x="8262" y="12780"/>
                    <a:pt x="8262" y="13024"/>
                  </a:cubicBezTo>
                  <a:cubicBezTo>
                    <a:pt x="8262" y="13227"/>
                    <a:pt x="8425" y="13390"/>
                    <a:pt x="8669" y="13390"/>
                  </a:cubicBezTo>
                  <a:lnTo>
                    <a:pt x="12780" y="13390"/>
                  </a:lnTo>
                  <a:cubicBezTo>
                    <a:pt x="12983" y="13390"/>
                    <a:pt x="13146" y="13227"/>
                    <a:pt x="13146" y="13024"/>
                  </a:cubicBezTo>
                  <a:cubicBezTo>
                    <a:pt x="13146" y="12780"/>
                    <a:pt x="12983" y="12617"/>
                    <a:pt x="12780" y="1261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1837;p35">
              <a:extLst>
                <a:ext uri="{FF2B5EF4-FFF2-40B4-BE49-F238E27FC236}">
                  <a16:creationId xmlns:a16="http://schemas.microsoft.com/office/drawing/2014/main" id="{DEA0EE00-0ED9-49BB-ACE4-F0A9C36148A2}"/>
                </a:ext>
              </a:extLst>
            </p:cNvPr>
            <p:cNvSpPr/>
            <p:nvPr/>
          </p:nvSpPr>
          <p:spPr>
            <a:xfrm>
              <a:off x="2700975" y="3681100"/>
              <a:ext cx="534175" cy="335775"/>
            </a:xfrm>
            <a:custGeom>
              <a:avLst/>
              <a:gdLst/>
              <a:ahLst/>
              <a:cxnLst/>
              <a:rect l="l" t="t" r="r" b="b"/>
              <a:pathLst>
                <a:path w="21367" h="13431" extrusionOk="0">
                  <a:moveTo>
                    <a:pt x="367" y="82"/>
                  </a:moveTo>
                  <a:cubicBezTo>
                    <a:pt x="163" y="82"/>
                    <a:pt x="1" y="245"/>
                    <a:pt x="1" y="489"/>
                  </a:cubicBezTo>
                  <a:cubicBezTo>
                    <a:pt x="1" y="692"/>
                    <a:pt x="163" y="855"/>
                    <a:pt x="367" y="855"/>
                  </a:cubicBezTo>
                  <a:lnTo>
                    <a:pt x="1954" y="855"/>
                  </a:lnTo>
                  <a:cubicBezTo>
                    <a:pt x="2158" y="855"/>
                    <a:pt x="2361" y="692"/>
                    <a:pt x="2361" y="489"/>
                  </a:cubicBezTo>
                  <a:cubicBezTo>
                    <a:pt x="2361" y="245"/>
                    <a:pt x="2158" y="82"/>
                    <a:pt x="1954" y="82"/>
                  </a:cubicBezTo>
                  <a:close/>
                  <a:moveTo>
                    <a:pt x="3704" y="82"/>
                  </a:moveTo>
                  <a:cubicBezTo>
                    <a:pt x="3501" y="82"/>
                    <a:pt x="3338" y="245"/>
                    <a:pt x="3338" y="489"/>
                  </a:cubicBezTo>
                  <a:cubicBezTo>
                    <a:pt x="3338" y="692"/>
                    <a:pt x="3501" y="855"/>
                    <a:pt x="3704" y="855"/>
                  </a:cubicBezTo>
                  <a:lnTo>
                    <a:pt x="7855" y="855"/>
                  </a:lnTo>
                  <a:cubicBezTo>
                    <a:pt x="8059" y="855"/>
                    <a:pt x="8222" y="692"/>
                    <a:pt x="8222" y="489"/>
                  </a:cubicBezTo>
                  <a:cubicBezTo>
                    <a:pt x="8222" y="245"/>
                    <a:pt x="8059" y="82"/>
                    <a:pt x="7855" y="82"/>
                  </a:cubicBezTo>
                  <a:close/>
                  <a:moveTo>
                    <a:pt x="9605" y="0"/>
                  </a:moveTo>
                  <a:cubicBezTo>
                    <a:pt x="9361" y="0"/>
                    <a:pt x="9158" y="204"/>
                    <a:pt x="9158" y="489"/>
                  </a:cubicBezTo>
                  <a:cubicBezTo>
                    <a:pt x="9158" y="733"/>
                    <a:pt x="9361" y="936"/>
                    <a:pt x="9605" y="936"/>
                  </a:cubicBezTo>
                  <a:cubicBezTo>
                    <a:pt x="9849" y="936"/>
                    <a:pt x="10053" y="733"/>
                    <a:pt x="10053" y="489"/>
                  </a:cubicBezTo>
                  <a:cubicBezTo>
                    <a:pt x="10053" y="204"/>
                    <a:pt x="9849" y="0"/>
                    <a:pt x="9605" y="0"/>
                  </a:cubicBezTo>
                  <a:close/>
                  <a:moveTo>
                    <a:pt x="10948" y="0"/>
                  </a:moveTo>
                  <a:cubicBezTo>
                    <a:pt x="10704" y="0"/>
                    <a:pt x="10501" y="204"/>
                    <a:pt x="10501" y="489"/>
                  </a:cubicBezTo>
                  <a:cubicBezTo>
                    <a:pt x="10501" y="733"/>
                    <a:pt x="10704" y="936"/>
                    <a:pt x="10948" y="936"/>
                  </a:cubicBezTo>
                  <a:cubicBezTo>
                    <a:pt x="11192" y="936"/>
                    <a:pt x="11396" y="733"/>
                    <a:pt x="11396" y="489"/>
                  </a:cubicBezTo>
                  <a:cubicBezTo>
                    <a:pt x="11396" y="204"/>
                    <a:pt x="11192" y="0"/>
                    <a:pt x="10948" y="0"/>
                  </a:cubicBezTo>
                  <a:close/>
                  <a:moveTo>
                    <a:pt x="12291" y="0"/>
                  </a:moveTo>
                  <a:cubicBezTo>
                    <a:pt x="12047" y="0"/>
                    <a:pt x="11844" y="204"/>
                    <a:pt x="11844" y="489"/>
                  </a:cubicBezTo>
                  <a:cubicBezTo>
                    <a:pt x="11844" y="733"/>
                    <a:pt x="12047" y="936"/>
                    <a:pt x="12291" y="936"/>
                  </a:cubicBezTo>
                  <a:cubicBezTo>
                    <a:pt x="12535" y="936"/>
                    <a:pt x="12739" y="733"/>
                    <a:pt x="12739" y="489"/>
                  </a:cubicBezTo>
                  <a:cubicBezTo>
                    <a:pt x="12739" y="204"/>
                    <a:pt x="12535" y="0"/>
                    <a:pt x="12291" y="0"/>
                  </a:cubicBezTo>
                  <a:close/>
                  <a:moveTo>
                    <a:pt x="13634" y="0"/>
                  </a:moveTo>
                  <a:cubicBezTo>
                    <a:pt x="13390" y="0"/>
                    <a:pt x="13187" y="204"/>
                    <a:pt x="13187" y="489"/>
                  </a:cubicBezTo>
                  <a:cubicBezTo>
                    <a:pt x="13187" y="733"/>
                    <a:pt x="13390" y="936"/>
                    <a:pt x="13634" y="936"/>
                  </a:cubicBezTo>
                  <a:cubicBezTo>
                    <a:pt x="13878" y="936"/>
                    <a:pt x="14082" y="733"/>
                    <a:pt x="14082" y="489"/>
                  </a:cubicBezTo>
                  <a:cubicBezTo>
                    <a:pt x="14082" y="204"/>
                    <a:pt x="13878" y="0"/>
                    <a:pt x="13634" y="0"/>
                  </a:cubicBezTo>
                  <a:close/>
                  <a:moveTo>
                    <a:pt x="14977" y="0"/>
                  </a:moveTo>
                  <a:cubicBezTo>
                    <a:pt x="14733" y="0"/>
                    <a:pt x="14530" y="204"/>
                    <a:pt x="14530" y="489"/>
                  </a:cubicBezTo>
                  <a:cubicBezTo>
                    <a:pt x="14530" y="733"/>
                    <a:pt x="14733" y="936"/>
                    <a:pt x="14977" y="936"/>
                  </a:cubicBezTo>
                  <a:cubicBezTo>
                    <a:pt x="15221" y="936"/>
                    <a:pt x="15425" y="733"/>
                    <a:pt x="15425" y="489"/>
                  </a:cubicBezTo>
                  <a:cubicBezTo>
                    <a:pt x="15425" y="204"/>
                    <a:pt x="15221" y="0"/>
                    <a:pt x="14977" y="0"/>
                  </a:cubicBezTo>
                  <a:close/>
                  <a:moveTo>
                    <a:pt x="16320" y="0"/>
                  </a:moveTo>
                  <a:cubicBezTo>
                    <a:pt x="16076" y="0"/>
                    <a:pt x="15873" y="204"/>
                    <a:pt x="15873" y="489"/>
                  </a:cubicBezTo>
                  <a:cubicBezTo>
                    <a:pt x="15873" y="733"/>
                    <a:pt x="16076" y="936"/>
                    <a:pt x="16320" y="936"/>
                  </a:cubicBezTo>
                  <a:cubicBezTo>
                    <a:pt x="16564" y="936"/>
                    <a:pt x="16768" y="733"/>
                    <a:pt x="16768" y="489"/>
                  </a:cubicBezTo>
                  <a:cubicBezTo>
                    <a:pt x="16768" y="204"/>
                    <a:pt x="16564" y="0"/>
                    <a:pt x="16320" y="0"/>
                  </a:cubicBezTo>
                  <a:close/>
                  <a:moveTo>
                    <a:pt x="367" y="1872"/>
                  </a:moveTo>
                  <a:cubicBezTo>
                    <a:pt x="163" y="1872"/>
                    <a:pt x="1" y="2035"/>
                    <a:pt x="1" y="2279"/>
                  </a:cubicBezTo>
                  <a:cubicBezTo>
                    <a:pt x="1" y="2483"/>
                    <a:pt x="163" y="2646"/>
                    <a:pt x="367" y="2646"/>
                  </a:cubicBezTo>
                  <a:lnTo>
                    <a:pt x="1954" y="2646"/>
                  </a:lnTo>
                  <a:cubicBezTo>
                    <a:pt x="2158" y="2646"/>
                    <a:pt x="2361" y="2483"/>
                    <a:pt x="2361" y="2279"/>
                  </a:cubicBezTo>
                  <a:cubicBezTo>
                    <a:pt x="2361" y="2035"/>
                    <a:pt x="2158" y="1872"/>
                    <a:pt x="1954" y="1872"/>
                  </a:cubicBezTo>
                  <a:close/>
                  <a:moveTo>
                    <a:pt x="3704" y="1872"/>
                  </a:moveTo>
                  <a:cubicBezTo>
                    <a:pt x="3501" y="1872"/>
                    <a:pt x="3338" y="2035"/>
                    <a:pt x="3338" y="2279"/>
                  </a:cubicBezTo>
                  <a:cubicBezTo>
                    <a:pt x="3338" y="2483"/>
                    <a:pt x="3501" y="2646"/>
                    <a:pt x="3704" y="2646"/>
                  </a:cubicBezTo>
                  <a:lnTo>
                    <a:pt x="7855" y="2646"/>
                  </a:lnTo>
                  <a:cubicBezTo>
                    <a:pt x="8059" y="2646"/>
                    <a:pt x="8222" y="2483"/>
                    <a:pt x="8222" y="2279"/>
                  </a:cubicBezTo>
                  <a:cubicBezTo>
                    <a:pt x="8222" y="2035"/>
                    <a:pt x="8059" y="1872"/>
                    <a:pt x="7855" y="1872"/>
                  </a:cubicBezTo>
                  <a:close/>
                  <a:moveTo>
                    <a:pt x="367" y="3663"/>
                  </a:moveTo>
                  <a:cubicBezTo>
                    <a:pt x="163" y="3663"/>
                    <a:pt x="1" y="3867"/>
                    <a:pt x="1" y="4070"/>
                  </a:cubicBezTo>
                  <a:cubicBezTo>
                    <a:pt x="1" y="4274"/>
                    <a:pt x="163" y="4436"/>
                    <a:pt x="367" y="4436"/>
                  </a:cubicBezTo>
                  <a:lnTo>
                    <a:pt x="1954" y="4436"/>
                  </a:lnTo>
                  <a:cubicBezTo>
                    <a:pt x="2158" y="4436"/>
                    <a:pt x="2361" y="4274"/>
                    <a:pt x="2361" y="4070"/>
                  </a:cubicBezTo>
                  <a:cubicBezTo>
                    <a:pt x="2361" y="3867"/>
                    <a:pt x="2158" y="3663"/>
                    <a:pt x="1954" y="3663"/>
                  </a:cubicBezTo>
                  <a:close/>
                  <a:moveTo>
                    <a:pt x="3704" y="3663"/>
                  </a:moveTo>
                  <a:cubicBezTo>
                    <a:pt x="3501" y="3663"/>
                    <a:pt x="3338" y="3867"/>
                    <a:pt x="3338" y="4070"/>
                  </a:cubicBezTo>
                  <a:cubicBezTo>
                    <a:pt x="3338" y="4274"/>
                    <a:pt x="3501" y="4436"/>
                    <a:pt x="3704" y="4436"/>
                  </a:cubicBezTo>
                  <a:lnTo>
                    <a:pt x="7855" y="4436"/>
                  </a:lnTo>
                  <a:cubicBezTo>
                    <a:pt x="8059" y="4436"/>
                    <a:pt x="8222" y="4274"/>
                    <a:pt x="8222" y="4070"/>
                  </a:cubicBezTo>
                  <a:cubicBezTo>
                    <a:pt x="8222" y="3867"/>
                    <a:pt x="8059" y="3663"/>
                    <a:pt x="7855" y="3663"/>
                  </a:cubicBezTo>
                  <a:close/>
                  <a:moveTo>
                    <a:pt x="9605" y="3622"/>
                  </a:moveTo>
                  <a:cubicBezTo>
                    <a:pt x="9361" y="3622"/>
                    <a:pt x="9158" y="3826"/>
                    <a:pt x="9158" y="4070"/>
                  </a:cubicBezTo>
                  <a:cubicBezTo>
                    <a:pt x="9158" y="4314"/>
                    <a:pt x="9361" y="4518"/>
                    <a:pt x="9605" y="4518"/>
                  </a:cubicBezTo>
                  <a:cubicBezTo>
                    <a:pt x="9849" y="4518"/>
                    <a:pt x="10053" y="4314"/>
                    <a:pt x="10053" y="4070"/>
                  </a:cubicBezTo>
                  <a:cubicBezTo>
                    <a:pt x="10053" y="3826"/>
                    <a:pt x="9849" y="3622"/>
                    <a:pt x="9605" y="3622"/>
                  </a:cubicBezTo>
                  <a:close/>
                  <a:moveTo>
                    <a:pt x="10948" y="3622"/>
                  </a:moveTo>
                  <a:cubicBezTo>
                    <a:pt x="10704" y="3622"/>
                    <a:pt x="10501" y="3826"/>
                    <a:pt x="10501" y="4070"/>
                  </a:cubicBezTo>
                  <a:cubicBezTo>
                    <a:pt x="10501" y="4314"/>
                    <a:pt x="10704" y="4518"/>
                    <a:pt x="10948" y="4518"/>
                  </a:cubicBezTo>
                  <a:cubicBezTo>
                    <a:pt x="11192" y="4518"/>
                    <a:pt x="11396" y="4314"/>
                    <a:pt x="11396" y="4070"/>
                  </a:cubicBezTo>
                  <a:cubicBezTo>
                    <a:pt x="11396" y="3826"/>
                    <a:pt x="11192" y="3622"/>
                    <a:pt x="10948" y="3622"/>
                  </a:cubicBezTo>
                  <a:close/>
                  <a:moveTo>
                    <a:pt x="12291" y="3622"/>
                  </a:moveTo>
                  <a:cubicBezTo>
                    <a:pt x="12047" y="3622"/>
                    <a:pt x="11844" y="3826"/>
                    <a:pt x="11844" y="4070"/>
                  </a:cubicBezTo>
                  <a:cubicBezTo>
                    <a:pt x="11844" y="4314"/>
                    <a:pt x="12047" y="4518"/>
                    <a:pt x="12291" y="4518"/>
                  </a:cubicBezTo>
                  <a:cubicBezTo>
                    <a:pt x="12535" y="4518"/>
                    <a:pt x="12739" y="4314"/>
                    <a:pt x="12739" y="4070"/>
                  </a:cubicBezTo>
                  <a:cubicBezTo>
                    <a:pt x="12739" y="3826"/>
                    <a:pt x="12535" y="3622"/>
                    <a:pt x="12291" y="3622"/>
                  </a:cubicBezTo>
                  <a:close/>
                  <a:moveTo>
                    <a:pt x="13634" y="3622"/>
                  </a:moveTo>
                  <a:cubicBezTo>
                    <a:pt x="13390" y="3622"/>
                    <a:pt x="13187" y="3826"/>
                    <a:pt x="13187" y="4070"/>
                  </a:cubicBezTo>
                  <a:cubicBezTo>
                    <a:pt x="13187" y="4314"/>
                    <a:pt x="13390" y="4518"/>
                    <a:pt x="13634" y="4518"/>
                  </a:cubicBezTo>
                  <a:cubicBezTo>
                    <a:pt x="13878" y="4518"/>
                    <a:pt x="14082" y="4314"/>
                    <a:pt x="14082" y="4070"/>
                  </a:cubicBezTo>
                  <a:cubicBezTo>
                    <a:pt x="14082" y="3826"/>
                    <a:pt x="13878" y="3622"/>
                    <a:pt x="13634" y="3622"/>
                  </a:cubicBezTo>
                  <a:close/>
                  <a:moveTo>
                    <a:pt x="14977" y="3622"/>
                  </a:moveTo>
                  <a:cubicBezTo>
                    <a:pt x="14733" y="3622"/>
                    <a:pt x="14530" y="3826"/>
                    <a:pt x="14530" y="4070"/>
                  </a:cubicBezTo>
                  <a:cubicBezTo>
                    <a:pt x="14530" y="4314"/>
                    <a:pt x="14733" y="4518"/>
                    <a:pt x="14977" y="4518"/>
                  </a:cubicBezTo>
                  <a:cubicBezTo>
                    <a:pt x="15221" y="4518"/>
                    <a:pt x="15425" y="4314"/>
                    <a:pt x="15425" y="4070"/>
                  </a:cubicBezTo>
                  <a:cubicBezTo>
                    <a:pt x="15425" y="3826"/>
                    <a:pt x="15221" y="3622"/>
                    <a:pt x="14977" y="3622"/>
                  </a:cubicBezTo>
                  <a:close/>
                  <a:moveTo>
                    <a:pt x="16320" y="3622"/>
                  </a:moveTo>
                  <a:cubicBezTo>
                    <a:pt x="16076" y="3622"/>
                    <a:pt x="15873" y="3826"/>
                    <a:pt x="15873" y="4070"/>
                  </a:cubicBezTo>
                  <a:cubicBezTo>
                    <a:pt x="15873" y="4314"/>
                    <a:pt x="16076" y="4518"/>
                    <a:pt x="16320" y="4518"/>
                  </a:cubicBezTo>
                  <a:cubicBezTo>
                    <a:pt x="16564" y="4518"/>
                    <a:pt x="16768" y="4314"/>
                    <a:pt x="16768" y="4070"/>
                  </a:cubicBezTo>
                  <a:cubicBezTo>
                    <a:pt x="16768" y="3826"/>
                    <a:pt x="16564" y="3622"/>
                    <a:pt x="16320" y="3622"/>
                  </a:cubicBezTo>
                  <a:close/>
                  <a:moveTo>
                    <a:pt x="367" y="5454"/>
                  </a:moveTo>
                  <a:cubicBezTo>
                    <a:pt x="163" y="5454"/>
                    <a:pt x="1" y="5657"/>
                    <a:pt x="1" y="5861"/>
                  </a:cubicBezTo>
                  <a:cubicBezTo>
                    <a:pt x="1" y="6064"/>
                    <a:pt x="163" y="6227"/>
                    <a:pt x="367" y="6227"/>
                  </a:cubicBezTo>
                  <a:lnTo>
                    <a:pt x="1954" y="6227"/>
                  </a:lnTo>
                  <a:cubicBezTo>
                    <a:pt x="2158" y="6227"/>
                    <a:pt x="2361" y="6064"/>
                    <a:pt x="2361" y="5861"/>
                  </a:cubicBezTo>
                  <a:cubicBezTo>
                    <a:pt x="2361" y="5657"/>
                    <a:pt x="2158" y="5454"/>
                    <a:pt x="1954" y="5454"/>
                  </a:cubicBezTo>
                  <a:close/>
                  <a:moveTo>
                    <a:pt x="3704" y="5454"/>
                  </a:moveTo>
                  <a:cubicBezTo>
                    <a:pt x="3501" y="5454"/>
                    <a:pt x="3338" y="5657"/>
                    <a:pt x="3338" y="5861"/>
                  </a:cubicBezTo>
                  <a:cubicBezTo>
                    <a:pt x="3338" y="6064"/>
                    <a:pt x="3501" y="6227"/>
                    <a:pt x="3704" y="6227"/>
                  </a:cubicBezTo>
                  <a:lnTo>
                    <a:pt x="7855" y="6227"/>
                  </a:lnTo>
                  <a:cubicBezTo>
                    <a:pt x="8059" y="6227"/>
                    <a:pt x="8222" y="6064"/>
                    <a:pt x="8222" y="5861"/>
                  </a:cubicBezTo>
                  <a:cubicBezTo>
                    <a:pt x="8222" y="5657"/>
                    <a:pt x="8059" y="5454"/>
                    <a:pt x="7855" y="5454"/>
                  </a:cubicBezTo>
                  <a:close/>
                  <a:moveTo>
                    <a:pt x="367" y="7285"/>
                  </a:moveTo>
                  <a:cubicBezTo>
                    <a:pt x="163" y="7285"/>
                    <a:pt x="1" y="7448"/>
                    <a:pt x="1" y="7651"/>
                  </a:cubicBezTo>
                  <a:cubicBezTo>
                    <a:pt x="1" y="7855"/>
                    <a:pt x="163" y="8058"/>
                    <a:pt x="367" y="8058"/>
                  </a:cubicBezTo>
                  <a:lnTo>
                    <a:pt x="1954" y="8058"/>
                  </a:lnTo>
                  <a:cubicBezTo>
                    <a:pt x="2158" y="8058"/>
                    <a:pt x="2361" y="7855"/>
                    <a:pt x="2361" y="7651"/>
                  </a:cubicBezTo>
                  <a:cubicBezTo>
                    <a:pt x="2361" y="7448"/>
                    <a:pt x="2158" y="7285"/>
                    <a:pt x="1954" y="7285"/>
                  </a:cubicBezTo>
                  <a:close/>
                  <a:moveTo>
                    <a:pt x="3704" y="7285"/>
                  </a:moveTo>
                  <a:cubicBezTo>
                    <a:pt x="3501" y="7285"/>
                    <a:pt x="3338" y="7448"/>
                    <a:pt x="3338" y="7651"/>
                  </a:cubicBezTo>
                  <a:cubicBezTo>
                    <a:pt x="3338" y="7855"/>
                    <a:pt x="3501" y="8058"/>
                    <a:pt x="3704" y="8058"/>
                  </a:cubicBezTo>
                  <a:lnTo>
                    <a:pt x="7855" y="8058"/>
                  </a:lnTo>
                  <a:cubicBezTo>
                    <a:pt x="8059" y="8058"/>
                    <a:pt x="8222" y="7855"/>
                    <a:pt x="8222" y="7651"/>
                  </a:cubicBezTo>
                  <a:cubicBezTo>
                    <a:pt x="8222" y="7448"/>
                    <a:pt x="8059" y="7285"/>
                    <a:pt x="7855" y="7285"/>
                  </a:cubicBezTo>
                  <a:close/>
                  <a:moveTo>
                    <a:pt x="14204" y="8791"/>
                  </a:moveTo>
                  <a:cubicBezTo>
                    <a:pt x="13960" y="8791"/>
                    <a:pt x="13756" y="8994"/>
                    <a:pt x="13756" y="9239"/>
                  </a:cubicBezTo>
                  <a:cubicBezTo>
                    <a:pt x="13756" y="9483"/>
                    <a:pt x="13960" y="9686"/>
                    <a:pt x="14204" y="9686"/>
                  </a:cubicBezTo>
                  <a:cubicBezTo>
                    <a:pt x="14448" y="9686"/>
                    <a:pt x="14652" y="9483"/>
                    <a:pt x="14652" y="9239"/>
                  </a:cubicBezTo>
                  <a:cubicBezTo>
                    <a:pt x="14652" y="8994"/>
                    <a:pt x="14448" y="8791"/>
                    <a:pt x="14204" y="8791"/>
                  </a:cubicBezTo>
                  <a:close/>
                  <a:moveTo>
                    <a:pt x="15547" y="8791"/>
                  </a:moveTo>
                  <a:cubicBezTo>
                    <a:pt x="15303" y="8791"/>
                    <a:pt x="15099" y="8994"/>
                    <a:pt x="15099" y="9239"/>
                  </a:cubicBezTo>
                  <a:cubicBezTo>
                    <a:pt x="15099" y="9483"/>
                    <a:pt x="15303" y="9686"/>
                    <a:pt x="15547" y="9686"/>
                  </a:cubicBezTo>
                  <a:cubicBezTo>
                    <a:pt x="15791" y="9686"/>
                    <a:pt x="15995" y="9483"/>
                    <a:pt x="15995" y="9239"/>
                  </a:cubicBezTo>
                  <a:cubicBezTo>
                    <a:pt x="15995" y="8994"/>
                    <a:pt x="15791" y="8791"/>
                    <a:pt x="15547" y="8791"/>
                  </a:cubicBezTo>
                  <a:close/>
                  <a:moveTo>
                    <a:pt x="16890" y="8791"/>
                  </a:moveTo>
                  <a:cubicBezTo>
                    <a:pt x="16646" y="8791"/>
                    <a:pt x="16442" y="8994"/>
                    <a:pt x="16442" y="9239"/>
                  </a:cubicBezTo>
                  <a:cubicBezTo>
                    <a:pt x="16442" y="9483"/>
                    <a:pt x="16646" y="9686"/>
                    <a:pt x="16890" y="9686"/>
                  </a:cubicBezTo>
                  <a:cubicBezTo>
                    <a:pt x="17134" y="9686"/>
                    <a:pt x="17338" y="9483"/>
                    <a:pt x="17338" y="9239"/>
                  </a:cubicBezTo>
                  <a:cubicBezTo>
                    <a:pt x="17338" y="8994"/>
                    <a:pt x="17134" y="8791"/>
                    <a:pt x="16890" y="8791"/>
                  </a:cubicBezTo>
                  <a:close/>
                  <a:moveTo>
                    <a:pt x="18233" y="8791"/>
                  </a:moveTo>
                  <a:cubicBezTo>
                    <a:pt x="17989" y="8791"/>
                    <a:pt x="17785" y="8994"/>
                    <a:pt x="17785" y="9239"/>
                  </a:cubicBezTo>
                  <a:cubicBezTo>
                    <a:pt x="17785" y="9483"/>
                    <a:pt x="17989" y="9686"/>
                    <a:pt x="18233" y="9686"/>
                  </a:cubicBezTo>
                  <a:cubicBezTo>
                    <a:pt x="18477" y="9686"/>
                    <a:pt x="18681" y="9483"/>
                    <a:pt x="18681" y="9239"/>
                  </a:cubicBezTo>
                  <a:cubicBezTo>
                    <a:pt x="18681" y="8994"/>
                    <a:pt x="18477" y="8791"/>
                    <a:pt x="18233" y="8791"/>
                  </a:cubicBezTo>
                  <a:close/>
                  <a:moveTo>
                    <a:pt x="19576" y="8791"/>
                  </a:moveTo>
                  <a:cubicBezTo>
                    <a:pt x="19332" y="8791"/>
                    <a:pt x="19128" y="8994"/>
                    <a:pt x="19128" y="9239"/>
                  </a:cubicBezTo>
                  <a:cubicBezTo>
                    <a:pt x="19128" y="9483"/>
                    <a:pt x="19332" y="9686"/>
                    <a:pt x="19576" y="9686"/>
                  </a:cubicBezTo>
                  <a:cubicBezTo>
                    <a:pt x="19820" y="9686"/>
                    <a:pt x="20024" y="9483"/>
                    <a:pt x="20024" y="9239"/>
                  </a:cubicBezTo>
                  <a:cubicBezTo>
                    <a:pt x="20024" y="8994"/>
                    <a:pt x="19820" y="8791"/>
                    <a:pt x="19576" y="8791"/>
                  </a:cubicBezTo>
                  <a:close/>
                  <a:moveTo>
                    <a:pt x="20919" y="8791"/>
                  </a:moveTo>
                  <a:cubicBezTo>
                    <a:pt x="20675" y="8791"/>
                    <a:pt x="20471" y="8994"/>
                    <a:pt x="20471" y="9239"/>
                  </a:cubicBezTo>
                  <a:cubicBezTo>
                    <a:pt x="20471" y="9483"/>
                    <a:pt x="20675" y="9686"/>
                    <a:pt x="20919" y="9686"/>
                  </a:cubicBezTo>
                  <a:cubicBezTo>
                    <a:pt x="21163" y="9686"/>
                    <a:pt x="21367" y="9483"/>
                    <a:pt x="21367" y="9239"/>
                  </a:cubicBezTo>
                  <a:cubicBezTo>
                    <a:pt x="21367" y="8994"/>
                    <a:pt x="21163" y="8791"/>
                    <a:pt x="20919" y="8791"/>
                  </a:cubicBezTo>
                  <a:close/>
                  <a:moveTo>
                    <a:pt x="367" y="9076"/>
                  </a:moveTo>
                  <a:cubicBezTo>
                    <a:pt x="163" y="9076"/>
                    <a:pt x="1" y="9239"/>
                    <a:pt x="1" y="9442"/>
                  </a:cubicBezTo>
                  <a:cubicBezTo>
                    <a:pt x="1" y="9646"/>
                    <a:pt x="163" y="9849"/>
                    <a:pt x="367" y="9849"/>
                  </a:cubicBezTo>
                  <a:lnTo>
                    <a:pt x="1954" y="9849"/>
                  </a:lnTo>
                  <a:cubicBezTo>
                    <a:pt x="2158" y="9849"/>
                    <a:pt x="2361" y="9646"/>
                    <a:pt x="2361" y="9442"/>
                  </a:cubicBezTo>
                  <a:cubicBezTo>
                    <a:pt x="2361" y="9239"/>
                    <a:pt x="2158" y="9076"/>
                    <a:pt x="1954" y="9076"/>
                  </a:cubicBezTo>
                  <a:close/>
                  <a:moveTo>
                    <a:pt x="8669" y="9076"/>
                  </a:moveTo>
                  <a:cubicBezTo>
                    <a:pt x="8425" y="9076"/>
                    <a:pt x="8262" y="9239"/>
                    <a:pt x="8262" y="9442"/>
                  </a:cubicBezTo>
                  <a:cubicBezTo>
                    <a:pt x="8262" y="9646"/>
                    <a:pt x="8425" y="9849"/>
                    <a:pt x="8669" y="9849"/>
                  </a:cubicBezTo>
                  <a:lnTo>
                    <a:pt x="12780" y="9849"/>
                  </a:lnTo>
                  <a:cubicBezTo>
                    <a:pt x="12983" y="9849"/>
                    <a:pt x="13146" y="9646"/>
                    <a:pt x="13146" y="9442"/>
                  </a:cubicBezTo>
                  <a:cubicBezTo>
                    <a:pt x="13146" y="9239"/>
                    <a:pt x="12983" y="9076"/>
                    <a:pt x="12780" y="9076"/>
                  </a:cubicBezTo>
                  <a:close/>
                  <a:moveTo>
                    <a:pt x="367" y="10867"/>
                  </a:moveTo>
                  <a:cubicBezTo>
                    <a:pt x="163" y="10867"/>
                    <a:pt x="1" y="11029"/>
                    <a:pt x="1" y="11233"/>
                  </a:cubicBezTo>
                  <a:cubicBezTo>
                    <a:pt x="1" y="11477"/>
                    <a:pt x="163" y="11640"/>
                    <a:pt x="367" y="11640"/>
                  </a:cubicBezTo>
                  <a:lnTo>
                    <a:pt x="1954" y="11640"/>
                  </a:lnTo>
                  <a:cubicBezTo>
                    <a:pt x="2158" y="11640"/>
                    <a:pt x="2361" y="11477"/>
                    <a:pt x="2361" y="11233"/>
                  </a:cubicBezTo>
                  <a:cubicBezTo>
                    <a:pt x="2361" y="11029"/>
                    <a:pt x="2158" y="10867"/>
                    <a:pt x="1954" y="10867"/>
                  </a:cubicBezTo>
                  <a:close/>
                  <a:moveTo>
                    <a:pt x="8669" y="10867"/>
                  </a:moveTo>
                  <a:cubicBezTo>
                    <a:pt x="8425" y="10867"/>
                    <a:pt x="8262" y="11029"/>
                    <a:pt x="8262" y="11233"/>
                  </a:cubicBezTo>
                  <a:cubicBezTo>
                    <a:pt x="8262" y="11477"/>
                    <a:pt x="8425" y="11640"/>
                    <a:pt x="8669" y="11640"/>
                  </a:cubicBezTo>
                  <a:lnTo>
                    <a:pt x="12780" y="11640"/>
                  </a:lnTo>
                  <a:cubicBezTo>
                    <a:pt x="12983" y="11640"/>
                    <a:pt x="13146" y="11477"/>
                    <a:pt x="13146" y="11233"/>
                  </a:cubicBezTo>
                  <a:cubicBezTo>
                    <a:pt x="13146" y="11029"/>
                    <a:pt x="12983" y="10867"/>
                    <a:pt x="12780" y="10867"/>
                  </a:cubicBezTo>
                  <a:close/>
                  <a:moveTo>
                    <a:pt x="14204" y="12494"/>
                  </a:moveTo>
                  <a:cubicBezTo>
                    <a:pt x="13960" y="12494"/>
                    <a:pt x="13756" y="12698"/>
                    <a:pt x="13756" y="12942"/>
                  </a:cubicBezTo>
                  <a:cubicBezTo>
                    <a:pt x="13756" y="13186"/>
                    <a:pt x="13960" y="13390"/>
                    <a:pt x="14204" y="13390"/>
                  </a:cubicBezTo>
                  <a:cubicBezTo>
                    <a:pt x="14448" y="13390"/>
                    <a:pt x="14652" y="13186"/>
                    <a:pt x="14652" y="12942"/>
                  </a:cubicBezTo>
                  <a:cubicBezTo>
                    <a:pt x="14652" y="12698"/>
                    <a:pt x="14448" y="12494"/>
                    <a:pt x="14204" y="12494"/>
                  </a:cubicBezTo>
                  <a:close/>
                  <a:moveTo>
                    <a:pt x="15547" y="12494"/>
                  </a:moveTo>
                  <a:cubicBezTo>
                    <a:pt x="15303" y="12494"/>
                    <a:pt x="15099" y="12698"/>
                    <a:pt x="15099" y="12942"/>
                  </a:cubicBezTo>
                  <a:cubicBezTo>
                    <a:pt x="15099" y="13186"/>
                    <a:pt x="15303" y="13390"/>
                    <a:pt x="15547" y="13390"/>
                  </a:cubicBezTo>
                  <a:cubicBezTo>
                    <a:pt x="15791" y="13390"/>
                    <a:pt x="15995" y="13186"/>
                    <a:pt x="15995" y="12942"/>
                  </a:cubicBezTo>
                  <a:cubicBezTo>
                    <a:pt x="15995" y="12698"/>
                    <a:pt x="15791" y="12494"/>
                    <a:pt x="15547" y="12494"/>
                  </a:cubicBezTo>
                  <a:close/>
                  <a:moveTo>
                    <a:pt x="16890" y="12494"/>
                  </a:moveTo>
                  <a:cubicBezTo>
                    <a:pt x="16646" y="12494"/>
                    <a:pt x="16442" y="12698"/>
                    <a:pt x="16442" y="12942"/>
                  </a:cubicBezTo>
                  <a:cubicBezTo>
                    <a:pt x="16442" y="13186"/>
                    <a:pt x="16646" y="13390"/>
                    <a:pt x="16890" y="13390"/>
                  </a:cubicBezTo>
                  <a:cubicBezTo>
                    <a:pt x="17134" y="13390"/>
                    <a:pt x="17338" y="13186"/>
                    <a:pt x="17338" y="12942"/>
                  </a:cubicBezTo>
                  <a:cubicBezTo>
                    <a:pt x="17338" y="12698"/>
                    <a:pt x="17134" y="12494"/>
                    <a:pt x="16890" y="12494"/>
                  </a:cubicBezTo>
                  <a:close/>
                  <a:moveTo>
                    <a:pt x="18233" y="12494"/>
                  </a:moveTo>
                  <a:cubicBezTo>
                    <a:pt x="17989" y="12494"/>
                    <a:pt x="17785" y="12698"/>
                    <a:pt x="17785" y="12942"/>
                  </a:cubicBezTo>
                  <a:cubicBezTo>
                    <a:pt x="17785" y="13186"/>
                    <a:pt x="17989" y="13390"/>
                    <a:pt x="18233" y="13390"/>
                  </a:cubicBezTo>
                  <a:cubicBezTo>
                    <a:pt x="18477" y="13390"/>
                    <a:pt x="18681" y="13186"/>
                    <a:pt x="18681" y="12942"/>
                  </a:cubicBezTo>
                  <a:cubicBezTo>
                    <a:pt x="18681" y="12698"/>
                    <a:pt x="18477" y="12494"/>
                    <a:pt x="18233" y="12494"/>
                  </a:cubicBezTo>
                  <a:close/>
                  <a:moveTo>
                    <a:pt x="19576" y="12494"/>
                  </a:moveTo>
                  <a:cubicBezTo>
                    <a:pt x="19332" y="12494"/>
                    <a:pt x="19128" y="12698"/>
                    <a:pt x="19128" y="12942"/>
                  </a:cubicBezTo>
                  <a:cubicBezTo>
                    <a:pt x="19128" y="13186"/>
                    <a:pt x="19332" y="13390"/>
                    <a:pt x="19576" y="13390"/>
                  </a:cubicBezTo>
                  <a:cubicBezTo>
                    <a:pt x="19820" y="13390"/>
                    <a:pt x="20024" y="13186"/>
                    <a:pt x="20024" y="12942"/>
                  </a:cubicBezTo>
                  <a:cubicBezTo>
                    <a:pt x="20024" y="12698"/>
                    <a:pt x="19820" y="12494"/>
                    <a:pt x="19576" y="12494"/>
                  </a:cubicBezTo>
                  <a:close/>
                  <a:moveTo>
                    <a:pt x="20919" y="12494"/>
                  </a:moveTo>
                  <a:cubicBezTo>
                    <a:pt x="20675" y="12494"/>
                    <a:pt x="20471" y="12698"/>
                    <a:pt x="20471" y="12942"/>
                  </a:cubicBezTo>
                  <a:cubicBezTo>
                    <a:pt x="20471" y="13186"/>
                    <a:pt x="20675" y="13390"/>
                    <a:pt x="20919" y="13390"/>
                  </a:cubicBezTo>
                  <a:cubicBezTo>
                    <a:pt x="21163" y="13390"/>
                    <a:pt x="21367" y="13186"/>
                    <a:pt x="21367" y="12942"/>
                  </a:cubicBezTo>
                  <a:cubicBezTo>
                    <a:pt x="21367" y="12698"/>
                    <a:pt x="21163" y="12494"/>
                    <a:pt x="20919" y="12494"/>
                  </a:cubicBezTo>
                  <a:close/>
                  <a:moveTo>
                    <a:pt x="367" y="12657"/>
                  </a:moveTo>
                  <a:cubicBezTo>
                    <a:pt x="163" y="12657"/>
                    <a:pt x="1" y="12820"/>
                    <a:pt x="1" y="13064"/>
                  </a:cubicBezTo>
                  <a:cubicBezTo>
                    <a:pt x="1" y="13268"/>
                    <a:pt x="163" y="13430"/>
                    <a:pt x="367" y="13430"/>
                  </a:cubicBezTo>
                  <a:lnTo>
                    <a:pt x="1954" y="13430"/>
                  </a:lnTo>
                  <a:cubicBezTo>
                    <a:pt x="2158" y="13430"/>
                    <a:pt x="2361" y="13268"/>
                    <a:pt x="2361" y="13064"/>
                  </a:cubicBezTo>
                  <a:cubicBezTo>
                    <a:pt x="2361" y="12820"/>
                    <a:pt x="2158" y="12657"/>
                    <a:pt x="1954" y="12657"/>
                  </a:cubicBezTo>
                  <a:close/>
                  <a:moveTo>
                    <a:pt x="8669" y="12657"/>
                  </a:moveTo>
                  <a:cubicBezTo>
                    <a:pt x="8425" y="12657"/>
                    <a:pt x="8262" y="12820"/>
                    <a:pt x="8262" y="13064"/>
                  </a:cubicBezTo>
                  <a:cubicBezTo>
                    <a:pt x="8262" y="13268"/>
                    <a:pt x="8425" y="13430"/>
                    <a:pt x="8669" y="13430"/>
                  </a:cubicBezTo>
                  <a:lnTo>
                    <a:pt x="12780" y="13430"/>
                  </a:lnTo>
                  <a:cubicBezTo>
                    <a:pt x="12983" y="13430"/>
                    <a:pt x="13146" y="13268"/>
                    <a:pt x="13146" y="13064"/>
                  </a:cubicBezTo>
                  <a:cubicBezTo>
                    <a:pt x="13146" y="12820"/>
                    <a:pt x="12983" y="12657"/>
                    <a:pt x="12780"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1838;p35">
              <a:extLst>
                <a:ext uri="{FF2B5EF4-FFF2-40B4-BE49-F238E27FC236}">
                  <a16:creationId xmlns:a16="http://schemas.microsoft.com/office/drawing/2014/main" id="{F65060EB-6600-452F-8DBE-50D4D746AD4E}"/>
                </a:ext>
              </a:extLst>
            </p:cNvPr>
            <p:cNvSpPr/>
            <p:nvPr/>
          </p:nvSpPr>
          <p:spPr>
            <a:xfrm>
              <a:off x="2692850" y="3672950"/>
              <a:ext cx="551450" cy="352075"/>
            </a:xfrm>
            <a:custGeom>
              <a:avLst/>
              <a:gdLst/>
              <a:ahLst/>
              <a:cxnLst/>
              <a:rect l="l" t="t" r="r" b="b"/>
              <a:pathLst>
                <a:path w="22058" h="14083" extrusionOk="0">
                  <a:moveTo>
                    <a:pt x="2279" y="733"/>
                  </a:moveTo>
                  <a:lnTo>
                    <a:pt x="2320" y="815"/>
                  </a:lnTo>
                  <a:lnTo>
                    <a:pt x="2279" y="855"/>
                  </a:lnTo>
                  <a:lnTo>
                    <a:pt x="692" y="855"/>
                  </a:lnTo>
                  <a:lnTo>
                    <a:pt x="651" y="815"/>
                  </a:lnTo>
                  <a:lnTo>
                    <a:pt x="692" y="733"/>
                  </a:lnTo>
                  <a:close/>
                  <a:moveTo>
                    <a:pt x="8180" y="733"/>
                  </a:moveTo>
                  <a:lnTo>
                    <a:pt x="8221" y="815"/>
                  </a:lnTo>
                  <a:lnTo>
                    <a:pt x="8180" y="855"/>
                  </a:lnTo>
                  <a:lnTo>
                    <a:pt x="4029" y="855"/>
                  </a:lnTo>
                  <a:lnTo>
                    <a:pt x="3988" y="815"/>
                  </a:lnTo>
                  <a:lnTo>
                    <a:pt x="4029" y="733"/>
                  </a:lnTo>
                  <a:close/>
                  <a:moveTo>
                    <a:pt x="9930" y="693"/>
                  </a:moveTo>
                  <a:cubicBezTo>
                    <a:pt x="9971" y="693"/>
                    <a:pt x="10012" y="733"/>
                    <a:pt x="10012" y="815"/>
                  </a:cubicBezTo>
                  <a:cubicBezTo>
                    <a:pt x="10012" y="855"/>
                    <a:pt x="9971" y="896"/>
                    <a:pt x="9930" y="896"/>
                  </a:cubicBezTo>
                  <a:lnTo>
                    <a:pt x="9808" y="815"/>
                  </a:lnTo>
                  <a:lnTo>
                    <a:pt x="9930" y="693"/>
                  </a:lnTo>
                  <a:close/>
                  <a:moveTo>
                    <a:pt x="11273" y="693"/>
                  </a:moveTo>
                  <a:cubicBezTo>
                    <a:pt x="11314" y="693"/>
                    <a:pt x="11355" y="733"/>
                    <a:pt x="11355" y="815"/>
                  </a:cubicBezTo>
                  <a:cubicBezTo>
                    <a:pt x="11355" y="855"/>
                    <a:pt x="11314" y="896"/>
                    <a:pt x="11273" y="896"/>
                  </a:cubicBezTo>
                  <a:lnTo>
                    <a:pt x="11151" y="815"/>
                  </a:lnTo>
                  <a:lnTo>
                    <a:pt x="11273" y="693"/>
                  </a:lnTo>
                  <a:close/>
                  <a:moveTo>
                    <a:pt x="12616" y="693"/>
                  </a:moveTo>
                  <a:cubicBezTo>
                    <a:pt x="12657" y="693"/>
                    <a:pt x="12738" y="733"/>
                    <a:pt x="12738" y="815"/>
                  </a:cubicBezTo>
                  <a:cubicBezTo>
                    <a:pt x="12738" y="855"/>
                    <a:pt x="12657" y="896"/>
                    <a:pt x="12616" y="896"/>
                  </a:cubicBezTo>
                  <a:lnTo>
                    <a:pt x="12494" y="815"/>
                  </a:lnTo>
                  <a:lnTo>
                    <a:pt x="12616" y="693"/>
                  </a:lnTo>
                  <a:close/>
                  <a:moveTo>
                    <a:pt x="13959" y="693"/>
                  </a:moveTo>
                  <a:lnTo>
                    <a:pt x="14081" y="815"/>
                  </a:lnTo>
                  <a:lnTo>
                    <a:pt x="13959" y="896"/>
                  </a:lnTo>
                  <a:cubicBezTo>
                    <a:pt x="13878" y="896"/>
                    <a:pt x="13837" y="855"/>
                    <a:pt x="13837" y="815"/>
                  </a:cubicBezTo>
                  <a:cubicBezTo>
                    <a:pt x="13837" y="733"/>
                    <a:pt x="13878" y="693"/>
                    <a:pt x="13959" y="693"/>
                  </a:cubicBezTo>
                  <a:close/>
                  <a:moveTo>
                    <a:pt x="15302" y="693"/>
                  </a:moveTo>
                  <a:lnTo>
                    <a:pt x="15424" y="815"/>
                  </a:lnTo>
                  <a:lnTo>
                    <a:pt x="15302" y="896"/>
                  </a:lnTo>
                  <a:cubicBezTo>
                    <a:pt x="15262" y="896"/>
                    <a:pt x="15180" y="855"/>
                    <a:pt x="15180" y="815"/>
                  </a:cubicBezTo>
                  <a:cubicBezTo>
                    <a:pt x="15180" y="733"/>
                    <a:pt x="15262" y="693"/>
                    <a:pt x="15302" y="693"/>
                  </a:cubicBezTo>
                  <a:close/>
                  <a:moveTo>
                    <a:pt x="16645" y="693"/>
                  </a:moveTo>
                  <a:lnTo>
                    <a:pt x="16767" y="815"/>
                  </a:lnTo>
                  <a:lnTo>
                    <a:pt x="16645" y="896"/>
                  </a:lnTo>
                  <a:cubicBezTo>
                    <a:pt x="16605" y="896"/>
                    <a:pt x="16523" y="855"/>
                    <a:pt x="16523" y="815"/>
                  </a:cubicBezTo>
                  <a:cubicBezTo>
                    <a:pt x="16523" y="733"/>
                    <a:pt x="16605" y="693"/>
                    <a:pt x="16645" y="693"/>
                  </a:cubicBezTo>
                  <a:close/>
                  <a:moveTo>
                    <a:pt x="692" y="82"/>
                  </a:moveTo>
                  <a:cubicBezTo>
                    <a:pt x="326" y="82"/>
                    <a:pt x="0" y="408"/>
                    <a:pt x="0" y="815"/>
                  </a:cubicBezTo>
                  <a:cubicBezTo>
                    <a:pt x="0" y="1181"/>
                    <a:pt x="326" y="1507"/>
                    <a:pt x="692" y="1507"/>
                  </a:cubicBezTo>
                  <a:lnTo>
                    <a:pt x="2279" y="1507"/>
                  </a:lnTo>
                  <a:cubicBezTo>
                    <a:pt x="2686" y="1507"/>
                    <a:pt x="3012" y="1181"/>
                    <a:pt x="3012" y="815"/>
                  </a:cubicBezTo>
                  <a:cubicBezTo>
                    <a:pt x="3012" y="408"/>
                    <a:pt x="2686" y="82"/>
                    <a:pt x="2279" y="82"/>
                  </a:cubicBezTo>
                  <a:close/>
                  <a:moveTo>
                    <a:pt x="4029" y="82"/>
                  </a:moveTo>
                  <a:cubicBezTo>
                    <a:pt x="3622" y="82"/>
                    <a:pt x="3297" y="408"/>
                    <a:pt x="3297" y="815"/>
                  </a:cubicBezTo>
                  <a:cubicBezTo>
                    <a:pt x="3297" y="1181"/>
                    <a:pt x="3622" y="1507"/>
                    <a:pt x="4029" y="1507"/>
                  </a:cubicBezTo>
                  <a:lnTo>
                    <a:pt x="8180" y="1507"/>
                  </a:lnTo>
                  <a:cubicBezTo>
                    <a:pt x="8547" y="1507"/>
                    <a:pt x="8872" y="1181"/>
                    <a:pt x="8872" y="815"/>
                  </a:cubicBezTo>
                  <a:cubicBezTo>
                    <a:pt x="8872" y="408"/>
                    <a:pt x="8547" y="82"/>
                    <a:pt x="8180" y="82"/>
                  </a:cubicBezTo>
                  <a:close/>
                  <a:moveTo>
                    <a:pt x="9930" y="1"/>
                  </a:moveTo>
                  <a:cubicBezTo>
                    <a:pt x="9483" y="1"/>
                    <a:pt x="9116" y="367"/>
                    <a:pt x="9116" y="815"/>
                  </a:cubicBezTo>
                  <a:cubicBezTo>
                    <a:pt x="9116" y="1222"/>
                    <a:pt x="9483" y="1588"/>
                    <a:pt x="9930" y="1588"/>
                  </a:cubicBezTo>
                  <a:cubicBezTo>
                    <a:pt x="10194" y="1588"/>
                    <a:pt x="10441" y="1434"/>
                    <a:pt x="10582" y="1214"/>
                  </a:cubicBezTo>
                  <a:lnTo>
                    <a:pt x="10582" y="1214"/>
                  </a:lnTo>
                  <a:cubicBezTo>
                    <a:pt x="10726" y="1434"/>
                    <a:pt x="10983" y="1588"/>
                    <a:pt x="11273" y="1588"/>
                  </a:cubicBezTo>
                  <a:cubicBezTo>
                    <a:pt x="11537" y="1588"/>
                    <a:pt x="11784" y="1434"/>
                    <a:pt x="11925" y="1214"/>
                  </a:cubicBezTo>
                  <a:lnTo>
                    <a:pt x="11925" y="1214"/>
                  </a:lnTo>
                  <a:cubicBezTo>
                    <a:pt x="12069" y="1434"/>
                    <a:pt x="12326" y="1588"/>
                    <a:pt x="12616" y="1588"/>
                  </a:cubicBezTo>
                  <a:cubicBezTo>
                    <a:pt x="12914" y="1588"/>
                    <a:pt x="13158" y="1426"/>
                    <a:pt x="13288" y="1197"/>
                  </a:cubicBezTo>
                  <a:lnTo>
                    <a:pt x="13288" y="1197"/>
                  </a:lnTo>
                  <a:cubicBezTo>
                    <a:pt x="13418" y="1426"/>
                    <a:pt x="13661" y="1588"/>
                    <a:pt x="13959" y="1588"/>
                  </a:cubicBezTo>
                  <a:cubicBezTo>
                    <a:pt x="14257" y="1588"/>
                    <a:pt x="14501" y="1426"/>
                    <a:pt x="14631" y="1197"/>
                  </a:cubicBezTo>
                  <a:lnTo>
                    <a:pt x="14631" y="1197"/>
                  </a:lnTo>
                  <a:cubicBezTo>
                    <a:pt x="14761" y="1426"/>
                    <a:pt x="15004" y="1588"/>
                    <a:pt x="15302" y="1588"/>
                  </a:cubicBezTo>
                  <a:cubicBezTo>
                    <a:pt x="15600" y="1588"/>
                    <a:pt x="15844" y="1426"/>
                    <a:pt x="15974" y="1197"/>
                  </a:cubicBezTo>
                  <a:lnTo>
                    <a:pt x="15974" y="1197"/>
                  </a:lnTo>
                  <a:cubicBezTo>
                    <a:pt x="16104" y="1426"/>
                    <a:pt x="16347" y="1588"/>
                    <a:pt x="16645" y="1588"/>
                  </a:cubicBezTo>
                  <a:cubicBezTo>
                    <a:pt x="17093" y="1588"/>
                    <a:pt x="17459" y="1222"/>
                    <a:pt x="17459" y="815"/>
                  </a:cubicBezTo>
                  <a:cubicBezTo>
                    <a:pt x="17459" y="367"/>
                    <a:pt x="17093" y="1"/>
                    <a:pt x="16645" y="1"/>
                  </a:cubicBezTo>
                  <a:cubicBezTo>
                    <a:pt x="16347" y="1"/>
                    <a:pt x="16104" y="163"/>
                    <a:pt x="15974" y="403"/>
                  </a:cubicBezTo>
                  <a:lnTo>
                    <a:pt x="15974" y="403"/>
                  </a:lnTo>
                  <a:cubicBezTo>
                    <a:pt x="15844" y="163"/>
                    <a:pt x="15600" y="1"/>
                    <a:pt x="15302" y="1"/>
                  </a:cubicBezTo>
                  <a:cubicBezTo>
                    <a:pt x="15004" y="1"/>
                    <a:pt x="14761" y="163"/>
                    <a:pt x="14631" y="403"/>
                  </a:cubicBezTo>
                  <a:lnTo>
                    <a:pt x="14631" y="403"/>
                  </a:lnTo>
                  <a:cubicBezTo>
                    <a:pt x="14501" y="163"/>
                    <a:pt x="14257" y="1"/>
                    <a:pt x="13959" y="1"/>
                  </a:cubicBezTo>
                  <a:cubicBezTo>
                    <a:pt x="13661" y="1"/>
                    <a:pt x="13418" y="163"/>
                    <a:pt x="13288" y="403"/>
                  </a:cubicBezTo>
                  <a:lnTo>
                    <a:pt x="13288" y="403"/>
                  </a:lnTo>
                  <a:cubicBezTo>
                    <a:pt x="13158" y="163"/>
                    <a:pt x="12914" y="1"/>
                    <a:pt x="12616" y="1"/>
                  </a:cubicBezTo>
                  <a:cubicBezTo>
                    <a:pt x="12326" y="1"/>
                    <a:pt x="12069" y="155"/>
                    <a:pt x="11925" y="386"/>
                  </a:cubicBezTo>
                  <a:lnTo>
                    <a:pt x="11925" y="386"/>
                  </a:lnTo>
                  <a:cubicBezTo>
                    <a:pt x="11784" y="155"/>
                    <a:pt x="11537" y="1"/>
                    <a:pt x="11273" y="1"/>
                  </a:cubicBezTo>
                  <a:cubicBezTo>
                    <a:pt x="10983" y="1"/>
                    <a:pt x="10726" y="155"/>
                    <a:pt x="10582" y="386"/>
                  </a:cubicBezTo>
                  <a:lnTo>
                    <a:pt x="10582" y="386"/>
                  </a:lnTo>
                  <a:cubicBezTo>
                    <a:pt x="10441" y="155"/>
                    <a:pt x="10194" y="1"/>
                    <a:pt x="9930" y="1"/>
                  </a:cubicBezTo>
                  <a:close/>
                  <a:moveTo>
                    <a:pt x="2279" y="2524"/>
                  </a:moveTo>
                  <a:lnTo>
                    <a:pt x="2320" y="2605"/>
                  </a:lnTo>
                  <a:lnTo>
                    <a:pt x="2279" y="2646"/>
                  </a:lnTo>
                  <a:lnTo>
                    <a:pt x="692" y="2646"/>
                  </a:lnTo>
                  <a:lnTo>
                    <a:pt x="651" y="2605"/>
                  </a:lnTo>
                  <a:lnTo>
                    <a:pt x="692" y="2524"/>
                  </a:lnTo>
                  <a:close/>
                  <a:moveTo>
                    <a:pt x="8180" y="2524"/>
                  </a:moveTo>
                  <a:lnTo>
                    <a:pt x="8221" y="2605"/>
                  </a:lnTo>
                  <a:lnTo>
                    <a:pt x="8180" y="2646"/>
                  </a:lnTo>
                  <a:lnTo>
                    <a:pt x="4029" y="2646"/>
                  </a:lnTo>
                  <a:lnTo>
                    <a:pt x="3988" y="2605"/>
                  </a:lnTo>
                  <a:lnTo>
                    <a:pt x="4029" y="2524"/>
                  </a:lnTo>
                  <a:close/>
                  <a:moveTo>
                    <a:pt x="692" y="1873"/>
                  </a:moveTo>
                  <a:cubicBezTo>
                    <a:pt x="326" y="1873"/>
                    <a:pt x="0" y="2198"/>
                    <a:pt x="0" y="2605"/>
                  </a:cubicBezTo>
                  <a:cubicBezTo>
                    <a:pt x="0" y="3012"/>
                    <a:pt x="326" y="3338"/>
                    <a:pt x="692" y="3338"/>
                  </a:cubicBezTo>
                  <a:lnTo>
                    <a:pt x="2279" y="3338"/>
                  </a:lnTo>
                  <a:cubicBezTo>
                    <a:pt x="2686" y="3297"/>
                    <a:pt x="3012" y="3012"/>
                    <a:pt x="3012" y="2605"/>
                  </a:cubicBezTo>
                  <a:cubicBezTo>
                    <a:pt x="3012" y="2198"/>
                    <a:pt x="2686" y="1873"/>
                    <a:pt x="2279" y="1873"/>
                  </a:cubicBezTo>
                  <a:close/>
                  <a:moveTo>
                    <a:pt x="4029" y="1873"/>
                  </a:moveTo>
                  <a:cubicBezTo>
                    <a:pt x="3622" y="1873"/>
                    <a:pt x="3297" y="2198"/>
                    <a:pt x="3297" y="2605"/>
                  </a:cubicBezTo>
                  <a:cubicBezTo>
                    <a:pt x="3297" y="3012"/>
                    <a:pt x="3622" y="3297"/>
                    <a:pt x="4029" y="3338"/>
                  </a:cubicBezTo>
                  <a:lnTo>
                    <a:pt x="8180" y="3338"/>
                  </a:lnTo>
                  <a:cubicBezTo>
                    <a:pt x="8547" y="3297"/>
                    <a:pt x="8872" y="3012"/>
                    <a:pt x="8872" y="2605"/>
                  </a:cubicBezTo>
                  <a:cubicBezTo>
                    <a:pt x="8872" y="2198"/>
                    <a:pt x="8547" y="1873"/>
                    <a:pt x="8180" y="1873"/>
                  </a:cubicBezTo>
                  <a:close/>
                  <a:moveTo>
                    <a:pt x="2279" y="4355"/>
                  </a:moveTo>
                  <a:lnTo>
                    <a:pt x="2320" y="4396"/>
                  </a:lnTo>
                  <a:lnTo>
                    <a:pt x="2279" y="4437"/>
                  </a:lnTo>
                  <a:lnTo>
                    <a:pt x="692" y="4437"/>
                  </a:lnTo>
                  <a:lnTo>
                    <a:pt x="651" y="4396"/>
                  </a:lnTo>
                  <a:lnTo>
                    <a:pt x="692" y="4355"/>
                  </a:lnTo>
                  <a:close/>
                  <a:moveTo>
                    <a:pt x="8180" y="4355"/>
                  </a:moveTo>
                  <a:lnTo>
                    <a:pt x="8221" y="4396"/>
                  </a:lnTo>
                  <a:lnTo>
                    <a:pt x="8180" y="4437"/>
                  </a:lnTo>
                  <a:lnTo>
                    <a:pt x="4029" y="4437"/>
                  </a:lnTo>
                  <a:lnTo>
                    <a:pt x="3988" y="4396"/>
                  </a:lnTo>
                  <a:lnTo>
                    <a:pt x="4029" y="4355"/>
                  </a:lnTo>
                  <a:close/>
                  <a:moveTo>
                    <a:pt x="9930" y="4274"/>
                  </a:moveTo>
                  <a:cubicBezTo>
                    <a:pt x="9971" y="4274"/>
                    <a:pt x="10012" y="4315"/>
                    <a:pt x="10012" y="4396"/>
                  </a:cubicBezTo>
                  <a:cubicBezTo>
                    <a:pt x="10012" y="4437"/>
                    <a:pt x="9971" y="4478"/>
                    <a:pt x="9930" y="4478"/>
                  </a:cubicBezTo>
                  <a:lnTo>
                    <a:pt x="9808" y="4396"/>
                  </a:lnTo>
                  <a:lnTo>
                    <a:pt x="9930" y="4274"/>
                  </a:lnTo>
                  <a:close/>
                  <a:moveTo>
                    <a:pt x="11273" y="4274"/>
                  </a:moveTo>
                  <a:cubicBezTo>
                    <a:pt x="11314" y="4274"/>
                    <a:pt x="11355" y="4315"/>
                    <a:pt x="11355" y="4396"/>
                  </a:cubicBezTo>
                  <a:cubicBezTo>
                    <a:pt x="11355" y="4437"/>
                    <a:pt x="11314" y="4478"/>
                    <a:pt x="11273" y="4478"/>
                  </a:cubicBezTo>
                  <a:lnTo>
                    <a:pt x="11151" y="4396"/>
                  </a:lnTo>
                  <a:lnTo>
                    <a:pt x="11273" y="4274"/>
                  </a:lnTo>
                  <a:close/>
                  <a:moveTo>
                    <a:pt x="12616" y="4274"/>
                  </a:moveTo>
                  <a:cubicBezTo>
                    <a:pt x="12657" y="4274"/>
                    <a:pt x="12738" y="4315"/>
                    <a:pt x="12738" y="4396"/>
                  </a:cubicBezTo>
                  <a:cubicBezTo>
                    <a:pt x="12738" y="4437"/>
                    <a:pt x="12657" y="4478"/>
                    <a:pt x="12616" y="4478"/>
                  </a:cubicBezTo>
                  <a:lnTo>
                    <a:pt x="12494" y="4396"/>
                  </a:lnTo>
                  <a:lnTo>
                    <a:pt x="12616" y="4274"/>
                  </a:lnTo>
                  <a:close/>
                  <a:moveTo>
                    <a:pt x="13959" y="4274"/>
                  </a:moveTo>
                  <a:lnTo>
                    <a:pt x="14081" y="4396"/>
                  </a:lnTo>
                  <a:lnTo>
                    <a:pt x="13959" y="4478"/>
                  </a:lnTo>
                  <a:cubicBezTo>
                    <a:pt x="13878" y="4478"/>
                    <a:pt x="13837" y="4437"/>
                    <a:pt x="13837" y="4396"/>
                  </a:cubicBezTo>
                  <a:cubicBezTo>
                    <a:pt x="13837" y="4315"/>
                    <a:pt x="13878" y="4274"/>
                    <a:pt x="13959" y="4274"/>
                  </a:cubicBezTo>
                  <a:close/>
                  <a:moveTo>
                    <a:pt x="15302" y="4274"/>
                  </a:moveTo>
                  <a:lnTo>
                    <a:pt x="15424" y="4396"/>
                  </a:lnTo>
                  <a:lnTo>
                    <a:pt x="15302" y="4478"/>
                  </a:lnTo>
                  <a:cubicBezTo>
                    <a:pt x="15262" y="4478"/>
                    <a:pt x="15180" y="4437"/>
                    <a:pt x="15180" y="4396"/>
                  </a:cubicBezTo>
                  <a:cubicBezTo>
                    <a:pt x="15180" y="4315"/>
                    <a:pt x="15262" y="4274"/>
                    <a:pt x="15302" y="4274"/>
                  </a:cubicBezTo>
                  <a:close/>
                  <a:moveTo>
                    <a:pt x="16645" y="4274"/>
                  </a:moveTo>
                  <a:lnTo>
                    <a:pt x="16767" y="4396"/>
                  </a:lnTo>
                  <a:lnTo>
                    <a:pt x="16645" y="4478"/>
                  </a:lnTo>
                  <a:cubicBezTo>
                    <a:pt x="16605" y="4478"/>
                    <a:pt x="16523" y="4437"/>
                    <a:pt x="16523" y="4396"/>
                  </a:cubicBezTo>
                  <a:cubicBezTo>
                    <a:pt x="16523" y="4315"/>
                    <a:pt x="16605" y="4274"/>
                    <a:pt x="16645" y="4274"/>
                  </a:cubicBezTo>
                  <a:close/>
                  <a:moveTo>
                    <a:pt x="692" y="3664"/>
                  </a:moveTo>
                  <a:cubicBezTo>
                    <a:pt x="326" y="3664"/>
                    <a:pt x="0" y="3989"/>
                    <a:pt x="0" y="4396"/>
                  </a:cubicBezTo>
                  <a:cubicBezTo>
                    <a:pt x="0" y="4803"/>
                    <a:pt x="326" y="5129"/>
                    <a:pt x="692" y="5129"/>
                  </a:cubicBezTo>
                  <a:lnTo>
                    <a:pt x="2279" y="5129"/>
                  </a:lnTo>
                  <a:cubicBezTo>
                    <a:pt x="2686" y="5129"/>
                    <a:pt x="3012" y="4803"/>
                    <a:pt x="3012" y="4396"/>
                  </a:cubicBezTo>
                  <a:cubicBezTo>
                    <a:pt x="3012" y="3989"/>
                    <a:pt x="2686" y="3664"/>
                    <a:pt x="2279" y="3664"/>
                  </a:cubicBezTo>
                  <a:close/>
                  <a:moveTo>
                    <a:pt x="4029" y="3664"/>
                  </a:moveTo>
                  <a:cubicBezTo>
                    <a:pt x="3622" y="3664"/>
                    <a:pt x="3297" y="3989"/>
                    <a:pt x="3297" y="4396"/>
                  </a:cubicBezTo>
                  <a:cubicBezTo>
                    <a:pt x="3297" y="4803"/>
                    <a:pt x="3622" y="5129"/>
                    <a:pt x="4029" y="5129"/>
                  </a:cubicBezTo>
                  <a:lnTo>
                    <a:pt x="8180" y="5129"/>
                  </a:lnTo>
                  <a:cubicBezTo>
                    <a:pt x="8547" y="5129"/>
                    <a:pt x="8872" y="4803"/>
                    <a:pt x="8872" y="4396"/>
                  </a:cubicBezTo>
                  <a:cubicBezTo>
                    <a:pt x="8872" y="3989"/>
                    <a:pt x="8547" y="3664"/>
                    <a:pt x="8180" y="3664"/>
                  </a:cubicBezTo>
                  <a:close/>
                  <a:moveTo>
                    <a:pt x="9930" y="3582"/>
                  </a:moveTo>
                  <a:cubicBezTo>
                    <a:pt x="9483" y="3582"/>
                    <a:pt x="9116" y="3948"/>
                    <a:pt x="9116" y="4396"/>
                  </a:cubicBezTo>
                  <a:cubicBezTo>
                    <a:pt x="9116" y="4844"/>
                    <a:pt x="9483" y="5169"/>
                    <a:pt x="9930" y="5169"/>
                  </a:cubicBezTo>
                  <a:cubicBezTo>
                    <a:pt x="10191" y="5169"/>
                    <a:pt x="10435" y="5019"/>
                    <a:pt x="10576" y="4804"/>
                  </a:cubicBezTo>
                  <a:lnTo>
                    <a:pt x="10576" y="4804"/>
                  </a:lnTo>
                  <a:cubicBezTo>
                    <a:pt x="10719" y="5028"/>
                    <a:pt x="10979" y="5169"/>
                    <a:pt x="11273" y="5169"/>
                  </a:cubicBezTo>
                  <a:cubicBezTo>
                    <a:pt x="11534" y="5169"/>
                    <a:pt x="11778" y="5019"/>
                    <a:pt x="11919" y="4804"/>
                  </a:cubicBezTo>
                  <a:lnTo>
                    <a:pt x="11919" y="4804"/>
                  </a:lnTo>
                  <a:cubicBezTo>
                    <a:pt x="12062" y="5028"/>
                    <a:pt x="12322" y="5169"/>
                    <a:pt x="12616" y="5169"/>
                  </a:cubicBezTo>
                  <a:cubicBezTo>
                    <a:pt x="12910" y="5169"/>
                    <a:pt x="13152" y="5011"/>
                    <a:pt x="13283" y="4788"/>
                  </a:cubicBezTo>
                  <a:lnTo>
                    <a:pt x="13283" y="4788"/>
                  </a:lnTo>
                  <a:cubicBezTo>
                    <a:pt x="13411" y="5021"/>
                    <a:pt x="13657" y="5169"/>
                    <a:pt x="13959" y="5169"/>
                  </a:cubicBezTo>
                  <a:cubicBezTo>
                    <a:pt x="14261" y="5169"/>
                    <a:pt x="14507" y="5021"/>
                    <a:pt x="14636" y="4788"/>
                  </a:cubicBezTo>
                  <a:lnTo>
                    <a:pt x="14636" y="4788"/>
                  </a:lnTo>
                  <a:cubicBezTo>
                    <a:pt x="14767" y="5011"/>
                    <a:pt x="15008" y="5169"/>
                    <a:pt x="15302" y="5169"/>
                  </a:cubicBezTo>
                  <a:cubicBezTo>
                    <a:pt x="15604" y="5169"/>
                    <a:pt x="15850" y="5021"/>
                    <a:pt x="15979" y="4788"/>
                  </a:cubicBezTo>
                  <a:lnTo>
                    <a:pt x="15979" y="4788"/>
                  </a:lnTo>
                  <a:cubicBezTo>
                    <a:pt x="16110" y="5011"/>
                    <a:pt x="16351" y="5169"/>
                    <a:pt x="16645" y="5169"/>
                  </a:cubicBezTo>
                  <a:cubicBezTo>
                    <a:pt x="17093" y="5169"/>
                    <a:pt x="17459" y="4844"/>
                    <a:pt x="17459" y="4396"/>
                  </a:cubicBezTo>
                  <a:cubicBezTo>
                    <a:pt x="17459" y="3948"/>
                    <a:pt x="17093" y="3582"/>
                    <a:pt x="16645" y="3582"/>
                  </a:cubicBezTo>
                  <a:cubicBezTo>
                    <a:pt x="16347" y="3582"/>
                    <a:pt x="16104" y="3744"/>
                    <a:pt x="15974" y="3985"/>
                  </a:cubicBezTo>
                  <a:lnTo>
                    <a:pt x="15974" y="3985"/>
                  </a:lnTo>
                  <a:cubicBezTo>
                    <a:pt x="15844" y="3744"/>
                    <a:pt x="15600" y="3582"/>
                    <a:pt x="15302" y="3582"/>
                  </a:cubicBezTo>
                  <a:cubicBezTo>
                    <a:pt x="15004" y="3582"/>
                    <a:pt x="14761" y="3744"/>
                    <a:pt x="14631" y="3985"/>
                  </a:cubicBezTo>
                  <a:lnTo>
                    <a:pt x="14631" y="3985"/>
                  </a:lnTo>
                  <a:cubicBezTo>
                    <a:pt x="14501" y="3744"/>
                    <a:pt x="14257" y="3582"/>
                    <a:pt x="13959" y="3582"/>
                  </a:cubicBezTo>
                  <a:cubicBezTo>
                    <a:pt x="13661" y="3582"/>
                    <a:pt x="13418" y="3744"/>
                    <a:pt x="13288" y="3985"/>
                  </a:cubicBezTo>
                  <a:lnTo>
                    <a:pt x="13288" y="3985"/>
                  </a:lnTo>
                  <a:cubicBezTo>
                    <a:pt x="13158" y="3744"/>
                    <a:pt x="12914" y="3582"/>
                    <a:pt x="12616" y="3582"/>
                  </a:cubicBezTo>
                  <a:cubicBezTo>
                    <a:pt x="12326" y="3582"/>
                    <a:pt x="12069" y="3737"/>
                    <a:pt x="11925" y="3967"/>
                  </a:cubicBezTo>
                  <a:lnTo>
                    <a:pt x="11925" y="3967"/>
                  </a:lnTo>
                  <a:cubicBezTo>
                    <a:pt x="11784" y="3737"/>
                    <a:pt x="11537" y="3582"/>
                    <a:pt x="11273" y="3582"/>
                  </a:cubicBezTo>
                  <a:cubicBezTo>
                    <a:pt x="10983" y="3582"/>
                    <a:pt x="10726" y="3737"/>
                    <a:pt x="10582" y="3967"/>
                  </a:cubicBezTo>
                  <a:lnTo>
                    <a:pt x="10582" y="3967"/>
                  </a:lnTo>
                  <a:cubicBezTo>
                    <a:pt x="10441" y="3737"/>
                    <a:pt x="10194" y="3582"/>
                    <a:pt x="9930" y="3582"/>
                  </a:cubicBezTo>
                  <a:close/>
                  <a:moveTo>
                    <a:pt x="2279" y="6146"/>
                  </a:moveTo>
                  <a:lnTo>
                    <a:pt x="2320" y="6187"/>
                  </a:lnTo>
                  <a:lnTo>
                    <a:pt x="2279" y="6228"/>
                  </a:lnTo>
                  <a:lnTo>
                    <a:pt x="692" y="6228"/>
                  </a:lnTo>
                  <a:lnTo>
                    <a:pt x="651" y="6187"/>
                  </a:lnTo>
                  <a:lnTo>
                    <a:pt x="692" y="6146"/>
                  </a:lnTo>
                  <a:close/>
                  <a:moveTo>
                    <a:pt x="8180" y="6146"/>
                  </a:moveTo>
                  <a:lnTo>
                    <a:pt x="8221" y="6187"/>
                  </a:lnTo>
                  <a:lnTo>
                    <a:pt x="8180" y="6228"/>
                  </a:lnTo>
                  <a:lnTo>
                    <a:pt x="4029" y="6228"/>
                  </a:lnTo>
                  <a:lnTo>
                    <a:pt x="3988" y="6187"/>
                  </a:lnTo>
                  <a:lnTo>
                    <a:pt x="4029" y="6146"/>
                  </a:lnTo>
                  <a:close/>
                  <a:moveTo>
                    <a:pt x="692" y="5454"/>
                  </a:moveTo>
                  <a:cubicBezTo>
                    <a:pt x="326" y="5454"/>
                    <a:pt x="0" y="5780"/>
                    <a:pt x="0" y="6187"/>
                  </a:cubicBezTo>
                  <a:cubicBezTo>
                    <a:pt x="0" y="6594"/>
                    <a:pt x="326" y="6919"/>
                    <a:pt x="692" y="6919"/>
                  </a:cubicBezTo>
                  <a:lnTo>
                    <a:pt x="2279" y="6919"/>
                  </a:lnTo>
                  <a:cubicBezTo>
                    <a:pt x="2686" y="6919"/>
                    <a:pt x="3012" y="6594"/>
                    <a:pt x="3012" y="6187"/>
                  </a:cubicBezTo>
                  <a:cubicBezTo>
                    <a:pt x="3012" y="5780"/>
                    <a:pt x="2686" y="5454"/>
                    <a:pt x="2279" y="5454"/>
                  </a:cubicBezTo>
                  <a:close/>
                  <a:moveTo>
                    <a:pt x="4029" y="5454"/>
                  </a:moveTo>
                  <a:cubicBezTo>
                    <a:pt x="3622" y="5454"/>
                    <a:pt x="3297" y="5780"/>
                    <a:pt x="3297" y="6187"/>
                  </a:cubicBezTo>
                  <a:cubicBezTo>
                    <a:pt x="3297" y="6594"/>
                    <a:pt x="3622" y="6919"/>
                    <a:pt x="4029" y="6919"/>
                  </a:cubicBezTo>
                  <a:lnTo>
                    <a:pt x="8180" y="6919"/>
                  </a:lnTo>
                  <a:cubicBezTo>
                    <a:pt x="8547" y="6919"/>
                    <a:pt x="8872" y="6594"/>
                    <a:pt x="8872" y="6187"/>
                  </a:cubicBezTo>
                  <a:cubicBezTo>
                    <a:pt x="8872" y="5780"/>
                    <a:pt x="8547" y="5454"/>
                    <a:pt x="8180" y="5454"/>
                  </a:cubicBezTo>
                  <a:close/>
                  <a:moveTo>
                    <a:pt x="2279" y="7937"/>
                  </a:moveTo>
                  <a:lnTo>
                    <a:pt x="2320" y="7977"/>
                  </a:lnTo>
                  <a:lnTo>
                    <a:pt x="2279" y="8018"/>
                  </a:lnTo>
                  <a:lnTo>
                    <a:pt x="692" y="8018"/>
                  </a:lnTo>
                  <a:lnTo>
                    <a:pt x="651" y="7977"/>
                  </a:lnTo>
                  <a:lnTo>
                    <a:pt x="692" y="7937"/>
                  </a:lnTo>
                  <a:close/>
                  <a:moveTo>
                    <a:pt x="8180" y="7937"/>
                  </a:moveTo>
                  <a:lnTo>
                    <a:pt x="8221" y="7977"/>
                  </a:lnTo>
                  <a:lnTo>
                    <a:pt x="8180" y="8018"/>
                  </a:lnTo>
                  <a:lnTo>
                    <a:pt x="4029" y="8018"/>
                  </a:lnTo>
                  <a:lnTo>
                    <a:pt x="3988" y="7977"/>
                  </a:lnTo>
                  <a:lnTo>
                    <a:pt x="4029" y="7937"/>
                  </a:lnTo>
                  <a:close/>
                  <a:moveTo>
                    <a:pt x="692" y="7245"/>
                  </a:moveTo>
                  <a:cubicBezTo>
                    <a:pt x="326" y="7245"/>
                    <a:pt x="0" y="7571"/>
                    <a:pt x="0" y="7977"/>
                  </a:cubicBezTo>
                  <a:cubicBezTo>
                    <a:pt x="0" y="8384"/>
                    <a:pt x="326" y="8710"/>
                    <a:pt x="692" y="8710"/>
                  </a:cubicBezTo>
                  <a:lnTo>
                    <a:pt x="2279" y="8710"/>
                  </a:lnTo>
                  <a:cubicBezTo>
                    <a:pt x="2686" y="8710"/>
                    <a:pt x="3012" y="8384"/>
                    <a:pt x="3012" y="7977"/>
                  </a:cubicBezTo>
                  <a:cubicBezTo>
                    <a:pt x="3012" y="7571"/>
                    <a:pt x="2686" y="7245"/>
                    <a:pt x="2279" y="7245"/>
                  </a:cubicBezTo>
                  <a:close/>
                  <a:moveTo>
                    <a:pt x="4029" y="7245"/>
                  </a:moveTo>
                  <a:cubicBezTo>
                    <a:pt x="3622" y="7245"/>
                    <a:pt x="3297" y="7571"/>
                    <a:pt x="3297" y="7977"/>
                  </a:cubicBezTo>
                  <a:cubicBezTo>
                    <a:pt x="3297" y="8384"/>
                    <a:pt x="3622" y="8710"/>
                    <a:pt x="4029" y="8710"/>
                  </a:cubicBezTo>
                  <a:lnTo>
                    <a:pt x="8180" y="8710"/>
                  </a:lnTo>
                  <a:cubicBezTo>
                    <a:pt x="8547" y="8710"/>
                    <a:pt x="8872" y="8384"/>
                    <a:pt x="8872" y="7977"/>
                  </a:cubicBezTo>
                  <a:cubicBezTo>
                    <a:pt x="8872" y="7571"/>
                    <a:pt x="8547" y="7245"/>
                    <a:pt x="8180" y="7245"/>
                  </a:cubicBezTo>
                  <a:close/>
                  <a:moveTo>
                    <a:pt x="14529" y="9443"/>
                  </a:moveTo>
                  <a:cubicBezTo>
                    <a:pt x="14570" y="9443"/>
                    <a:pt x="14610" y="9483"/>
                    <a:pt x="14610" y="9565"/>
                  </a:cubicBezTo>
                  <a:cubicBezTo>
                    <a:pt x="14610" y="9605"/>
                    <a:pt x="14570" y="9646"/>
                    <a:pt x="14529" y="9646"/>
                  </a:cubicBezTo>
                  <a:lnTo>
                    <a:pt x="14407" y="9565"/>
                  </a:lnTo>
                  <a:lnTo>
                    <a:pt x="14529" y="9443"/>
                  </a:lnTo>
                  <a:close/>
                  <a:moveTo>
                    <a:pt x="15872" y="9443"/>
                  </a:moveTo>
                  <a:cubicBezTo>
                    <a:pt x="15913" y="9443"/>
                    <a:pt x="15994" y="9483"/>
                    <a:pt x="15994" y="9565"/>
                  </a:cubicBezTo>
                  <a:cubicBezTo>
                    <a:pt x="15994" y="9605"/>
                    <a:pt x="15913" y="9646"/>
                    <a:pt x="15872" y="9646"/>
                  </a:cubicBezTo>
                  <a:lnTo>
                    <a:pt x="15750" y="9565"/>
                  </a:lnTo>
                  <a:lnTo>
                    <a:pt x="15872" y="9443"/>
                  </a:lnTo>
                  <a:close/>
                  <a:moveTo>
                    <a:pt x="17215" y="9443"/>
                  </a:moveTo>
                  <a:cubicBezTo>
                    <a:pt x="17256" y="9443"/>
                    <a:pt x="17337" y="9483"/>
                    <a:pt x="17337" y="9565"/>
                  </a:cubicBezTo>
                  <a:cubicBezTo>
                    <a:pt x="17337" y="9605"/>
                    <a:pt x="17256" y="9646"/>
                    <a:pt x="17215" y="9646"/>
                  </a:cubicBezTo>
                  <a:lnTo>
                    <a:pt x="17093" y="9565"/>
                  </a:lnTo>
                  <a:lnTo>
                    <a:pt x="17215" y="9443"/>
                  </a:lnTo>
                  <a:close/>
                  <a:moveTo>
                    <a:pt x="18558" y="9443"/>
                  </a:moveTo>
                  <a:cubicBezTo>
                    <a:pt x="18639" y="9443"/>
                    <a:pt x="18680" y="9483"/>
                    <a:pt x="18680" y="9565"/>
                  </a:cubicBezTo>
                  <a:cubicBezTo>
                    <a:pt x="18680" y="9605"/>
                    <a:pt x="18639" y="9646"/>
                    <a:pt x="18558" y="9646"/>
                  </a:cubicBezTo>
                  <a:lnTo>
                    <a:pt x="18436" y="9565"/>
                  </a:lnTo>
                  <a:lnTo>
                    <a:pt x="18558" y="9443"/>
                  </a:lnTo>
                  <a:close/>
                  <a:moveTo>
                    <a:pt x="19901" y="9443"/>
                  </a:moveTo>
                  <a:lnTo>
                    <a:pt x="20023" y="9565"/>
                  </a:lnTo>
                  <a:lnTo>
                    <a:pt x="19901" y="9646"/>
                  </a:lnTo>
                  <a:cubicBezTo>
                    <a:pt x="19860" y="9646"/>
                    <a:pt x="19779" y="9605"/>
                    <a:pt x="19779" y="9565"/>
                  </a:cubicBezTo>
                  <a:cubicBezTo>
                    <a:pt x="19779" y="9483"/>
                    <a:pt x="19860" y="9443"/>
                    <a:pt x="19901" y="9443"/>
                  </a:cubicBezTo>
                  <a:close/>
                  <a:moveTo>
                    <a:pt x="21244" y="9443"/>
                  </a:moveTo>
                  <a:lnTo>
                    <a:pt x="21366" y="9565"/>
                  </a:lnTo>
                  <a:lnTo>
                    <a:pt x="21244" y="9646"/>
                  </a:lnTo>
                  <a:cubicBezTo>
                    <a:pt x="21203" y="9646"/>
                    <a:pt x="21163" y="9605"/>
                    <a:pt x="21163" y="9565"/>
                  </a:cubicBezTo>
                  <a:cubicBezTo>
                    <a:pt x="21163" y="9483"/>
                    <a:pt x="21203" y="9443"/>
                    <a:pt x="21244" y="9443"/>
                  </a:cubicBezTo>
                  <a:close/>
                  <a:moveTo>
                    <a:pt x="2279" y="9727"/>
                  </a:moveTo>
                  <a:lnTo>
                    <a:pt x="2320" y="9768"/>
                  </a:lnTo>
                  <a:lnTo>
                    <a:pt x="2279" y="9809"/>
                  </a:lnTo>
                  <a:lnTo>
                    <a:pt x="692" y="9809"/>
                  </a:lnTo>
                  <a:lnTo>
                    <a:pt x="651" y="9768"/>
                  </a:lnTo>
                  <a:lnTo>
                    <a:pt x="692" y="9727"/>
                  </a:lnTo>
                  <a:close/>
                  <a:moveTo>
                    <a:pt x="13105" y="9727"/>
                  </a:moveTo>
                  <a:lnTo>
                    <a:pt x="13145" y="9768"/>
                  </a:lnTo>
                  <a:lnTo>
                    <a:pt x="13105" y="9809"/>
                  </a:lnTo>
                  <a:lnTo>
                    <a:pt x="8994" y="9809"/>
                  </a:lnTo>
                  <a:lnTo>
                    <a:pt x="8913" y="9768"/>
                  </a:lnTo>
                  <a:lnTo>
                    <a:pt x="8994" y="9727"/>
                  </a:lnTo>
                  <a:close/>
                  <a:moveTo>
                    <a:pt x="692" y="9036"/>
                  </a:moveTo>
                  <a:cubicBezTo>
                    <a:pt x="326" y="9036"/>
                    <a:pt x="0" y="9361"/>
                    <a:pt x="0" y="9768"/>
                  </a:cubicBezTo>
                  <a:cubicBezTo>
                    <a:pt x="0" y="10175"/>
                    <a:pt x="326" y="10501"/>
                    <a:pt x="692" y="10501"/>
                  </a:cubicBezTo>
                  <a:lnTo>
                    <a:pt x="2279" y="10501"/>
                  </a:lnTo>
                  <a:cubicBezTo>
                    <a:pt x="2686" y="10501"/>
                    <a:pt x="3012" y="10175"/>
                    <a:pt x="3012" y="9768"/>
                  </a:cubicBezTo>
                  <a:cubicBezTo>
                    <a:pt x="3012" y="9361"/>
                    <a:pt x="2686" y="9036"/>
                    <a:pt x="2279" y="9036"/>
                  </a:cubicBezTo>
                  <a:close/>
                  <a:moveTo>
                    <a:pt x="14529" y="8751"/>
                  </a:moveTo>
                  <a:cubicBezTo>
                    <a:pt x="14141" y="8751"/>
                    <a:pt x="13814" y="9026"/>
                    <a:pt x="13734" y="9391"/>
                  </a:cubicBezTo>
                  <a:lnTo>
                    <a:pt x="13734" y="9391"/>
                  </a:lnTo>
                  <a:cubicBezTo>
                    <a:pt x="13606" y="9177"/>
                    <a:pt x="13373" y="9036"/>
                    <a:pt x="13105" y="9036"/>
                  </a:cubicBezTo>
                  <a:lnTo>
                    <a:pt x="8994" y="9036"/>
                  </a:lnTo>
                  <a:cubicBezTo>
                    <a:pt x="8587" y="9036"/>
                    <a:pt x="8262" y="9361"/>
                    <a:pt x="8262" y="9768"/>
                  </a:cubicBezTo>
                  <a:cubicBezTo>
                    <a:pt x="8262" y="10175"/>
                    <a:pt x="8587" y="10501"/>
                    <a:pt x="8994" y="10501"/>
                  </a:cubicBezTo>
                  <a:lnTo>
                    <a:pt x="13105" y="10501"/>
                  </a:lnTo>
                  <a:cubicBezTo>
                    <a:pt x="13455" y="10501"/>
                    <a:pt x="13745" y="10260"/>
                    <a:pt x="13819" y="9933"/>
                  </a:cubicBezTo>
                  <a:lnTo>
                    <a:pt x="13819" y="9933"/>
                  </a:lnTo>
                  <a:cubicBezTo>
                    <a:pt x="13958" y="10169"/>
                    <a:pt x="14225" y="10338"/>
                    <a:pt x="14529" y="10338"/>
                  </a:cubicBezTo>
                  <a:cubicBezTo>
                    <a:pt x="14793" y="10338"/>
                    <a:pt x="15040" y="10184"/>
                    <a:pt x="15181" y="9964"/>
                  </a:cubicBezTo>
                  <a:lnTo>
                    <a:pt x="15181" y="9964"/>
                  </a:lnTo>
                  <a:cubicBezTo>
                    <a:pt x="15325" y="10184"/>
                    <a:pt x="15581" y="10338"/>
                    <a:pt x="15872" y="10338"/>
                  </a:cubicBezTo>
                  <a:cubicBezTo>
                    <a:pt x="16170" y="10338"/>
                    <a:pt x="16414" y="10176"/>
                    <a:pt x="16543" y="9947"/>
                  </a:cubicBezTo>
                  <a:lnTo>
                    <a:pt x="16543" y="9947"/>
                  </a:lnTo>
                  <a:cubicBezTo>
                    <a:pt x="16673" y="10176"/>
                    <a:pt x="16917" y="10338"/>
                    <a:pt x="17215" y="10338"/>
                  </a:cubicBezTo>
                  <a:cubicBezTo>
                    <a:pt x="17513" y="10338"/>
                    <a:pt x="17757" y="10176"/>
                    <a:pt x="17886" y="9947"/>
                  </a:cubicBezTo>
                  <a:lnTo>
                    <a:pt x="17886" y="9947"/>
                  </a:lnTo>
                  <a:cubicBezTo>
                    <a:pt x="18016" y="10176"/>
                    <a:pt x="18260" y="10338"/>
                    <a:pt x="18558" y="10338"/>
                  </a:cubicBezTo>
                  <a:cubicBezTo>
                    <a:pt x="18856" y="10338"/>
                    <a:pt x="19100" y="10176"/>
                    <a:pt x="19229" y="9947"/>
                  </a:cubicBezTo>
                  <a:lnTo>
                    <a:pt x="19229" y="9947"/>
                  </a:lnTo>
                  <a:cubicBezTo>
                    <a:pt x="19359" y="10176"/>
                    <a:pt x="19603" y="10338"/>
                    <a:pt x="19901" y="10338"/>
                  </a:cubicBezTo>
                  <a:cubicBezTo>
                    <a:pt x="20192" y="10338"/>
                    <a:pt x="20448" y="10184"/>
                    <a:pt x="20592" y="9964"/>
                  </a:cubicBezTo>
                  <a:lnTo>
                    <a:pt x="20592" y="9964"/>
                  </a:lnTo>
                  <a:cubicBezTo>
                    <a:pt x="20733" y="10184"/>
                    <a:pt x="20980" y="10338"/>
                    <a:pt x="21244" y="10338"/>
                  </a:cubicBezTo>
                  <a:cubicBezTo>
                    <a:pt x="21692" y="10338"/>
                    <a:pt x="22058" y="9972"/>
                    <a:pt x="22058" y="9565"/>
                  </a:cubicBezTo>
                  <a:cubicBezTo>
                    <a:pt x="22058" y="9117"/>
                    <a:pt x="21692" y="8751"/>
                    <a:pt x="21244" y="8751"/>
                  </a:cubicBezTo>
                  <a:cubicBezTo>
                    <a:pt x="20980" y="8751"/>
                    <a:pt x="20733" y="8905"/>
                    <a:pt x="20592" y="9136"/>
                  </a:cubicBezTo>
                  <a:lnTo>
                    <a:pt x="20592" y="9136"/>
                  </a:lnTo>
                  <a:cubicBezTo>
                    <a:pt x="20448" y="8905"/>
                    <a:pt x="20192" y="8751"/>
                    <a:pt x="19901" y="8751"/>
                  </a:cubicBezTo>
                  <a:cubicBezTo>
                    <a:pt x="19603" y="8751"/>
                    <a:pt x="19359" y="8913"/>
                    <a:pt x="19229" y="9153"/>
                  </a:cubicBezTo>
                  <a:lnTo>
                    <a:pt x="19229" y="9153"/>
                  </a:lnTo>
                  <a:cubicBezTo>
                    <a:pt x="19100" y="8913"/>
                    <a:pt x="18856" y="8751"/>
                    <a:pt x="18558" y="8751"/>
                  </a:cubicBezTo>
                  <a:cubicBezTo>
                    <a:pt x="18260" y="8751"/>
                    <a:pt x="18016" y="8913"/>
                    <a:pt x="17886" y="9153"/>
                  </a:cubicBezTo>
                  <a:lnTo>
                    <a:pt x="17886" y="9153"/>
                  </a:lnTo>
                  <a:cubicBezTo>
                    <a:pt x="17757" y="8913"/>
                    <a:pt x="17513" y="8751"/>
                    <a:pt x="17215" y="8751"/>
                  </a:cubicBezTo>
                  <a:cubicBezTo>
                    <a:pt x="16917" y="8751"/>
                    <a:pt x="16673" y="8913"/>
                    <a:pt x="16543" y="9153"/>
                  </a:cubicBezTo>
                  <a:lnTo>
                    <a:pt x="16543" y="9153"/>
                  </a:lnTo>
                  <a:cubicBezTo>
                    <a:pt x="16414" y="8913"/>
                    <a:pt x="16170" y="8751"/>
                    <a:pt x="15872" y="8751"/>
                  </a:cubicBezTo>
                  <a:cubicBezTo>
                    <a:pt x="15581" y="8751"/>
                    <a:pt x="15325" y="8905"/>
                    <a:pt x="15181" y="9136"/>
                  </a:cubicBezTo>
                  <a:lnTo>
                    <a:pt x="15181" y="9136"/>
                  </a:lnTo>
                  <a:cubicBezTo>
                    <a:pt x="15040" y="8905"/>
                    <a:pt x="14793" y="8751"/>
                    <a:pt x="14529" y="8751"/>
                  </a:cubicBezTo>
                  <a:close/>
                  <a:moveTo>
                    <a:pt x="2279" y="11518"/>
                  </a:moveTo>
                  <a:lnTo>
                    <a:pt x="2320" y="11559"/>
                  </a:lnTo>
                  <a:lnTo>
                    <a:pt x="2279" y="11640"/>
                  </a:lnTo>
                  <a:lnTo>
                    <a:pt x="692" y="11640"/>
                  </a:lnTo>
                  <a:lnTo>
                    <a:pt x="651" y="11559"/>
                  </a:lnTo>
                  <a:lnTo>
                    <a:pt x="692" y="11518"/>
                  </a:lnTo>
                  <a:close/>
                  <a:moveTo>
                    <a:pt x="13105" y="11518"/>
                  </a:moveTo>
                  <a:lnTo>
                    <a:pt x="13145" y="11559"/>
                  </a:lnTo>
                  <a:lnTo>
                    <a:pt x="13105" y="11640"/>
                  </a:lnTo>
                  <a:lnTo>
                    <a:pt x="8994" y="11640"/>
                  </a:lnTo>
                  <a:lnTo>
                    <a:pt x="8913" y="11559"/>
                  </a:lnTo>
                  <a:lnTo>
                    <a:pt x="8994" y="11518"/>
                  </a:lnTo>
                  <a:close/>
                  <a:moveTo>
                    <a:pt x="692" y="10867"/>
                  </a:moveTo>
                  <a:cubicBezTo>
                    <a:pt x="326" y="10867"/>
                    <a:pt x="0" y="11193"/>
                    <a:pt x="0" y="11559"/>
                  </a:cubicBezTo>
                  <a:cubicBezTo>
                    <a:pt x="0" y="11966"/>
                    <a:pt x="326" y="12291"/>
                    <a:pt x="692" y="12291"/>
                  </a:cubicBezTo>
                  <a:lnTo>
                    <a:pt x="2279" y="12291"/>
                  </a:lnTo>
                  <a:cubicBezTo>
                    <a:pt x="2686" y="12291"/>
                    <a:pt x="3012" y="11966"/>
                    <a:pt x="3012" y="11559"/>
                  </a:cubicBezTo>
                  <a:cubicBezTo>
                    <a:pt x="3012" y="11193"/>
                    <a:pt x="2686" y="10867"/>
                    <a:pt x="2279" y="10867"/>
                  </a:cubicBezTo>
                  <a:close/>
                  <a:moveTo>
                    <a:pt x="8994" y="10867"/>
                  </a:moveTo>
                  <a:cubicBezTo>
                    <a:pt x="8587" y="10867"/>
                    <a:pt x="8262" y="11193"/>
                    <a:pt x="8262" y="11559"/>
                  </a:cubicBezTo>
                  <a:cubicBezTo>
                    <a:pt x="8262" y="11966"/>
                    <a:pt x="8587" y="12291"/>
                    <a:pt x="8994" y="12291"/>
                  </a:cubicBezTo>
                  <a:lnTo>
                    <a:pt x="13105" y="12291"/>
                  </a:lnTo>
                  <a:cubicBezTo>
                    <a:pt x="13512" y="12291"/>
                    <a:pt x="13837" y="11966"/>
                    <a:pt x="13837" y="11559"/>
                  </a:cubicBezTo>
                  <a:cubicBezTo>
                    <a:pt x="13837" y="11193"/>
                    <a:pt x="13512" y="10867"/>
                    <a:pt x="13105" y="10867"/>
                  </a:cubicBezTo>
                  <a:close/>
                  <a:moveTo>
                    <a:pt x="14529" y="13146"/>
                  </a:moveTo>
                  <a:cubicBezTo>
                    <a:pt x="14570" y="13146"/>
                    <a:pt x="14610" y="13187"/>
                    <a:pt x="14610" y="13268"/>
                  </a:cubicBezTo>
                  <a:cubicBezTo>
                    <a:pt x="14610" y="13309"/>
                    <a:pt x="14570" y="13350"/>
                    <a:pt x="14529" y="13350"/>
                  </a:cubicBezTo>
                  <a:lnTo>
                    <a:pt x="14407" y="13268"/>
                  </a:lnTo>
                  <a:lnTo>
                    <a:pt x="14529" y="13146"/>
                  </a:lnTo>
                  <a:close/>
                  <a:moveTo>
                    <a:pt x="15872" y="13146"/>
                  </a:moveTo>
                  <a:cubicBezTo>
                    <a:pt x="15913" y="13146"/>
                    <a:pt x="15994" y="13187"/>
                    <a:pt x="15994" y="13268"/>
                  </a:cubicBezTo>
                  <a:cubicBezTo>
                    <a:pt x="15994" y="13309"/>
                    <a:pt x="15913" y="13350"/>
                    <a:pt x="15872" y="13350"/>
                  </a:cubicBezTo>
                  <a:lnTo>
                    <a:pt x="15750" y="13268"/>
                  </a:lnTo>
                  <a:lnTo>
                    <a:pt x="15872" y="13146"/>
                  </a:lnTo>
                  <a:close/>
                  <a:moveTo>
                    <a:pt x="17215" y="13146"/>
                  </a:moveTo>
                  <a:cubicBezTo>
                    <a:pt x="17256" y="13146"/>
                    <a:pt x="17337" y="13187"/>
                    <a:pt x="17337" y="13268"/>
                  </a:cubicBezTo>
                  <a:cubicBezTo>
                    <a:pt x="17337" y="13309"/>
                    <a:pt x="17256" y="13350"/>
                    <a:pt x="17215" y="13350"/>
                  </a:cubicBezTo>
                  <a:lnTo>
                    <a:pt x="17093" y="13268"/>
                  </a:lnTo>
                  <a:lnTo>
                    <a:pt x="17215" y="13146"/>
                  </a:lnTo>
                  <a:close/>
                  <a:moveTo>
                    <a:pt x="18558" y="13146"/>
                  </a:moveTo>
                  <a:cubicBezTo>
                    <a:pt x="18639" y="13146"/>
                    <a:pt x="18680" y="13187"/>
                    <a:pt x="18680" y="13268"/>
                  </a:cubicBezTo>
                  <a:cubicBezTo>
                    <a:pt x="18680" y="13309"/>
                    <a:pt x="18639" y="13350"/>
                    <a:pt x="18558" y="13350"/>
                  </a:cubicBezTo>
                  <a:lnTo>
                    <a:pt x="18436" y="13268"/>
                  </a:lnTo>
                  <a:lnTo>
                    <a:pt x="18558" y="13146"/>
                  </a:lnTo>
                  <a:close/>
                  <a:moveTo>
                    <a:pt x="19901" y="13146"/>
                  </a:moveTo>
                  <a:lnTo>
                    <a:pt x="20023" y="13268"/>
                  </a:lnTo>
                  <a:lnTo>
                    <a:pt x="19901" y="13350"/>
                  </a:lnTo>
                  <a:cubicBezTo>
                    <a:pt x="19860" y="13350"/>
                    <a:pt x="19779" y="13309"/>
                    <a:pt x="19779" y="13268"/>
                  </a:cubicBezTo>
                  <a:cubicBezTo>
                    <a:pt x="19779" y="13187"/>
                    <a:pt x="19860" y="13146"/>
                    <a:pt x="19901" y="13146"/>
                  </a:cubicBezTo>
                  <a:close/>
                  <a:moveTo>
                    <a:pt x="21244" y="13146"/>
                  </a:moveTo>
                  <a:lnTo>
                    <a:pt x="21366" y="13268"/>
                  </a:lnTo>
                  <a:lnTo>
                    <a:pt x="21244" y="13350"/>
                  </a:lnTo>
                  <a:cubicBezTo>
                    <a:pt x="21203" y="13350"/>
                    <a:pt x="21163" y="13309"/>
                    <a:pt x="21163" y="13268"/>
                  </a:cubicBezTo>
                  <a:cubicBezTo>
                    <a:pt x="21163" y="13187"/>
                    <a:pt x="21203" y="13146"/>
                    <a:pt x="21244" y="13146"/>
                  </a:cubicBezTo>
                  <a:close/>
                  <a:moveTo>
                    <a:pt x="2279" y="13309"/>
                  </a:moveTo>
                  <a:lnTo>
                    <a:pt x="2320" y="13390"/>
                  </a:lnTo>
                  <a:lnTo>
                    <a:pt x="2279" y="13431"/>
                  </a:lnTo>
                  <a:lnTo>
                    <a:pt x="692" y="13431"/>
                  </a:lnTo>
                  <a:lnTo>
                    <a:pt x="651" y="13390"/>
                  </a:lnTo>
                  <a:lnTo>
                    <a:pt x="692" y="13309"/>
                  </a:lnTo>
                  <a:close/>
                  <a:moveTo>
                    <a:pt x="13105" y="13309"/>
                  </a:moveTo>
                  <a:lnTo>
                    <a:pt x="13145" y="13390"/>
                  </a:lnTo>
                  <a:lnTo>
                    <a:pt x="13105" y="13431"/>
                  </a:lnTo>
                  <a:lnTo>
                    <a:pt x="8994" y="13431"/>
                  </a:lnTo>
                  <a:lnTo>
                    <a:pt x="8913" y="13390"/>
                  </a:lnTo>
                  <a:lnTo>
                    <a:pt x="8994" y="13309"/>
                  </a:lnTo>
                  <a:close/>
                  <a:moveTo>
                    <a:pt x="692" y="12658"/>
                  </a:moveTo>
                  <a:cubicBezTo>
                    <a:pt x="326" y="12658"/>
                    <a:pt x="0" y="12983"/>
                    <a:pt x="0" y="13390"/>
                  </a:cubicBezTo>
                  <a:cubicBezTo>
                    <a:pt x="0" y="13756"/>
                    <a:pt x="326" y="14082"/>
                    <a:pt x="692" y="14082"/>
                  </a:cubicBezTo>
                  <a:lnTo>
                    <a:pt x="2279" y="14082"/>
                  </a:lnTo>
                  <a:cubicBezTo>
                    <a:pt x="2686" y="14082"/>
                    <a:pt x="3012" y="13756"/>
                    <a:pt x="3012" y="13390"/>
                  </a:cubicBezTo>
                  <a:cubicBezTo>
                    <a:pt x="3012" y="12983"/>
                    <a:pt x="2686" y="12658"/>
                    <a:pt x="2279" y="12658"/>
                  </a:cubicBezTo>
                  <a:close/>
                  <a:moveTo>
                    <a:pt x="14529" y="12454"/>
                  </a:moveTo>
                  <a:cubicBezTo>
                    <a:pt x="14161" y="12454"/>
                    <a:pt x="13848" y="12702"/>
                    <a:pt x="13748" y="13038"/>
                  </a:cubicBezTo>
                  <a:lnTo>
                    <a:pt x="13748" y="13038"/>
                  </a:lnTo>
                  <a:cubicBezTo>
                    <a:pt x="13624" y="12811"/>
                    <a:pt x="13384" y="12658"/>
                    <a:pt x="13105" y="12658"/>
                  </a:cubicBezTo>
                  <a:lnTo>
                    <a:pt x="8994" y="12658"/>
                  </a:lnTo>
                  <a:cubicBezTo>
                    <a:pt x="8587" y="12658"/>
                    <a:pt x="8262" y="12983"/>
                    <a:pt x="8262" y="13390"/>
                  </a:cubicBezTo>
                  <a:cubicBezTo>
                    <a:pt x="8262" y="13756"/>
                    <a:pt x="8587" y="14082"/>
                    <a:pt x="8994" y="14082"/>
                  </a:cubicBezTo>
                  <a:lnTo>
                    <a:pt x="13105" y="14082"/>
                  </a:lnTo>
                  <a:cubicBezTo>
                    <a:pt x="13430" y="14082"/>
                    <a:pt x="13704" y="13874"/>
                    <a:pt x="13800" y="13603"/>
                  </a:cubicBezTo>
                  <a:lnTo>
                    <a:pt x="13800" y="13603"/>
                  </a:lnTo>
                  <a:cubicBezTo>
                    <a:pt x="13934" y="13856"/>
                    <a:pt x="14211" y="14041"/>
                    <a:pt x="14529" y="14041"/>
                  </a:cubicBezTo>
                  <a:cubicBezTo>
                    <a:pt x="14793" y="14041"/>
                    <a:pt x="15040" y="13887"/>
                    <a:pt x="15181" y="13667"/>
                  </a:cubicBezTo>
                  <a:lnTo>
                    <a:pt x="15181" y="13667"/>
                  </a:lnTo>
                  <a:cubicBezTo>
                    <a:pt x="15325" y="13887"/>
                    <a:pt x="15581" y="14041"/>
                    <a:pt x="15872" y="14041"/>
                  </a:cubicBezTo>
                  <a:cubicBezTo>
                    <a:pt x="16170" y="14041"/>
                    <a:pt x="16414" y="13879"/>
                    <a:pt x="16543" y="13651"/>
                  </a:cubicBezTo>
                  <a:lnTo>
                    <a:pt x="16543" y="13651"/>
                  </a:lnTo>
                  <a:cubicBezTo>
                    <a:pt x="16673" y="13879"/>
                    <a:pt x="16917" y="14041"/>
                    <a:pt x="17215" y="14041"/>
                  </a:cubicBezTo>
                  <a:cubicBezTo>
                    <a:pt x="17513" y="14041"/>
                    <a:pt x="17757" y="13879"/>
                    <a:pt x="17886" y="13651"/>
                  </a:cubicBezTo>
                  <a:lnTo>
                    <a:pt x="17886" y="13651"/>
                  </a:lnTo>
                  <a:cubicBezTo>
                    <a:pt x="18016" y="13879"/>
                    <a:pt x="18260" y="14041"/>
                    <a:pt x="18558" y="14041"/>
                  </a:cubicBezTo>
                  <a:cubicBezTo>
                    <a:pt x="18856" y="14041"/>
                    <a:pt x="19100" y="13879"/>
                    <a:pt x="19229" y="13651"/>
                  </a:cubicBezTo>
                  <a:lnTo>
                    <a:pt x="19229" y="13651"/>
                  </a:lnTo>
                  <a:cubicBezTo>
                    <a:pt x="19359" y="13879"/>
                    <a:pt x="19603" y="14041"/>
                    <a:pt x="19901" y="14041"/>
                  </a:cubicBezTo>
                  <a:cubicBezTo>
                    <a:pt x="20192" y="14041"/>
                    <a:pt x="20448" y="13887"/>
                    <a:pt x="20592" y="13667"/>
                  </a:cubicBezTo>
                  <a:lnTo>
                    <a:pt x="20592" y="13667"/>
                  </a:lnTo>
                  <a:cubicBezTo>
                    <a:pt x="20733" y="13887"/>
                    <a:pt x="20980" y="14041"/>
                    <a:pt x="21244" y="14041"/>
                  </a:cubicBezTo>
                  <a:cubicBezTo>
                    <a:pt x="21692" y="14041"/>
                    <a:pt x="22058" y="13675"/>
                    <a:pt x="22058" y="13268"/>
                  </a:cubicBezTo>
                  <a:cubicBezTo>
                    <a:pt x="22058" y="12820"/>
                    <a:pt x="21692" y="12454"/>
                    <a:pt x="21244" y="12454"/>
                  </a:cubicBezTo>
                  <a:cubicBezTo>
                    <a:pt x="20980" y="12454"/>
                    <a:pt x="20733" y="12609"/>
                    <a:pt x="20592" y="12839"/>
                  </a:cubicBezTo>
                  <a:lnTo>
                    <a:pt x="20592" y="12839"/>
                  </a:lnTo>
                  <a:cubicBezTo>
                    <a:pt x="20448" y="12609"/>
                    <a:pt x="20192" y="12454"/>
                    <a:pt x="19901" y="12454"/>
                  </a:cubicBezTo>
                  <a:cubicBezTo>
                    <a:pt x="19603" y="12454"/>
                    <a:pt x="19359" y="12616"/>
                    <a:pt x="19229" y="12857"/>
                  </a:cubicBezTo>
                  <a:lnTo>
                    <a:pt x="19229" y="12857"/>
                  </a:lnTo>
                  <a:cubicBezTo>
                    <a:pt x="19100" y="12616"/>
                    <a:pt x="18856" y="12454"/>
                    <a:pt x="18558" y="12454"/>
                  </a:cubicBezTo>
                  <a:cubicBezTo>
                    <a:pt x="18260" y="12454"/>
                    <a:pt x="18016" y="12616"/>
                    <a:pt x="17886" y="12857"/>
                  </a:cubicBezTo>
                  <a:lnTo>
                    <a:pt x="17886" y="12857"/>
                  </a:lnTo>
                  <a:cubicBezTo>
                    <a:pt x="17757" y="12616"/>
                    <a:pt x="17513" y="12454"/>
                    <a:pt x="17215" y="12454"/>
                  </a:cubicBezTo>
                  <a:cubicBezTo>
                    <a:pt x="16917" y="12454"/>
                    <a:pt x="16673" y="12616"/>
                    <a:pt x="16543" y="12857"/>
                  </a:cubicBezTo>
                  <a:lnTo>
                    <a:pt x="16543" y="12857"/>
                  </a:lnTo>
                  <a:cubicBezTo>
                    <a:pt x="16414" y="12616"/>
                    <a:pt x="16170" y="12454"/>
                    <a:pt x="15872" y="12454"/>
                  </a:cubicBezTo>
                  <a:cubicBezTo>
                    <a:pt x="15581" y="12454"/>
                    <a:pt x="15325" y="12609"/>
                    <a:pt x="15181" y="12839"/>
                  </a:cubicBezTo>
                  <a:lnTo>
                    <a:pt x="15181" y="12839"/>
                  </a:lnTo>
                  <a:cubicBezTo>
                    <a:pt x="15040" y="12609"/>
                    <a:pt x="14793" y="12454"/>
                    <a:pt x="14529" y="1245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1839;p35">
              <a:extLst>
                <a:ext uri="{FF2B5EF4-FFF2-40B4-BE49-F238E27FC236}">
                  <a16:creationId xmlns:a16="http://schemas.microsoft.com/office/drawing/2014/main" id="{155485EE-5372-4242-9613-094F72842C1C}"/>
                </a:ext>
              </a:extLst>
            </p:cNvPr>
            <p:cNvSpPr/>
            <p:nvPr/>
          </p:nvSpPr>
          <p:spPr>
            <a:xfrm>
              <a:off x="3304325" y="2953625"/>
              <a:ext cx="534175" cy="335775"/>
            </a:xfrm>
            <a:custGeom>
              <a:avLst/>
              <a:gdLst/>
              <a:ahLst/>
              <a:cxnLst/>
              <a:rect l="l" t="t" r="r" b="b"/>
              <a:pathLst>
                <a:path w="21367" h="13431" extrusionOk="0">
                  <a:moveTo>
                    <a:pt x="366" y="82"/>
                  </a:moveTo>
                  <a:cubicBezTo>
                    <a:pt x="163" y="82"/>
                    <a:pt x="0" y="245"/>
                    <a:pt x="0" y="489"/>
                  </a:cubicBezTo>
                  <a:cubicBezTo>
                    <a:pt x="0" y="693"/>
                    <a:pt x="163" y="856"/>
                    <a:pt x="366" y="856"/>
                  </a:cubicBezTo>
                  <a:lnTo>
                    <a:pt x="1954" y="856"/>
                  </a:lnTo>
                  <a:cubicBezTo>
                    <a:pt x="2157" y="856"/>
                    <a:pt x="2360" y="693"/>
                    <a:pt x="2360" y="489"/>
                  </a:cubicBezTo>
                  <a:cubicBezTo>
                    <a:pt x="2360" y="245"/>
                    <a:pt x="2157" y="82"/>
                    <a:pt x="1954" y="82"/>
                  </a:cubicBezTo>
                  <a:close/>
                  <a:moveTo>
                    <a:pt x="3703" y="82"/>
                  </a:moveTo>
                  <a:cubicBezTo>
                    <a:pt x="3500" y="82"/>
                    <a:pt x="3337" y="245"/>
                    <a:pt x="3337" y="489"/>
                  </a:cubicBezTo>
                  <a:cubicBezTo>
                    <a:pt x="3337" y="693"/>
                    <a:pt x="3500" y="856"/>
                    <a:pt x="3703" y="856"/>
                  </a:cubicBezTo>
                  <a:lnTo>
                    <a:pt x="7855" y="856"/>
                  </a:lnTo>
                  <a:cubicBezTo>
                    <a:pt x="8058" y="856"/>
                    <a:pt x="8221" y="693"/>
                    <a:pt x="8221" y="489"/>
                  </a:cubicBezTo>
                  <a:cubicBezTo>
                    <a:pt x="8221" y="245"/>
                    <a:pt x="8058" y="82"/>
                    <a:pt x="7855" y="82"/>
                  </a:cubicBezTo>
                  <a:close/>
                  <a:moveTo>
                    <a:pt x="9605" y="1"/>
                  </a:moveTo>
                  <a:cubicBezTo>
                    <a:pt x="9360" y="1"/>
                    <a:pt x="9157" y="204"/>
                    <a:pt x="9157" y="489"/>
                  </a:cubicBezTo>
                  <a:cubicBezTo>
                    <a:pt x="9157" y="733"/>
                    <a:pt x="9360" y="937"/>
                    <a:pt x="9605" y="937"/>
                  </a:cubicBezTo>
                  <a:cubicBezTo>
                    <a:pt x="9849" y="937"/>
                    <a:pt x="10052" y="733"/>
                    <a:pt x="10052" y="489"/>
                  </a:cubicBezTo>
                  <a:cubicBezTo>
                    <a:pt x="10052" y="204"/>
                    <a:pt x="9849" y="1"/>
                    <a:pt x="9605" y="1"/>
                  </a:cubicBezTo>
                  <a:close/>
                  <a:moveTo>
                    <a:pt x="10948" y="1"/>
                  </a:moveTo>
                  <a:cubicBezTo>
                    <a:pt x="10703" y="1"/>
                    <a:pt x="10500" y="204"/>
                    <a:pt x="10500" y="489"/>
                  </a:cubicBezTo>
                  <a:cubicBezTo>
                    <a:pt x="10500" y="733"/>
                    <a:pt x="10703" y="937"/>
                    <a:pt x="10948" y="937"/>
                  </a:cubicBezTo>
                  <a:cubicBezTo>
                    <a:pt x="11192" y="937"/>
                    <a:pt x="11395" y="733"/>
                    <a:pt x="11395" y="489"/>
                  </a:cubicBezTo>
                  <a:cubicBezTo>
                    <a:pt x="11395" y="204"/>
                    <a:pt x="11192" y="1"/>
                    <a:pt x="10948" y="1"/>
                  </a:cubicBezTo>
                  <a:close/>
                  <a:moveTo>
                    <a:pt x="12291" y="1"/>
                  </a:moveTo>
                  <a:cubicBezTo>
                    <a:pt x="12046" y="1"/>
                    <a:pt x="11843" y="204"/>
                    <a:pt x="11843" y="489"/>
                  </a:cubicBezTo>
                  <a:cubicBezTo>
                    <a:pt x="11843" y="733"/>
                    <a:pt x="12046" y="937"/>
                    <a:pt x="12291" y="937"/>
                  </a:cubicBezTo>
                  <a:cubicBezTo>
                    <a:pt x="12535" y="937"/>
                    <a:pt x="12738" y="733"/>
                    <a:pt x="12738" y="489"/>
                  </a:cubicBezTo>
                  <a:cubicBezTo>
                    <a:pt x="12738" y="204"/>
                    <a:pt x="12535" y="1"/>
                    <a:pt x="12291" y="1"/>
                  </a:cubicBezTo>
                  <a:close/>
                  <a:moveTo>
                    <a:pt x="13634" y="1"/>
                  </a:moveTo>
                  <a:cubicBezTo>
                    <a:pt x="13389" y="1"/>
                    <a:pt x="13186" y="204"/>
                    <a:pt x="13186" y="489"/>
                  </a:cubicBezTo>
                  <a:cubicBezTo>
                    <a:pt x="13186" y="733"/>
                    <a:pt x="13389" y="937"/>
                    <a:pt x="13634" y="937"/>
                  </a:cubicBezTo>
                  <a:cubicBezTo>
                    <a:pt x="13878" y="937"/>
                    <a:pt x="14081" y="733"/>
                    <a:pt x="14081" y="489"/>
                  </a:cubicBezTo>
                  <a:cubicBezTo>
                    <a:pt x="14081" y="204"/>
                    <a:pt x="13878" y="1"/>
                    <a:pt x="13634" y="1"/>
                  </a:cubicBezTo>
                  <a:close/>
                  <a:moveTo>
                    <a:pt x="14977" y="1"/>
                  </a:moveTo>
                  <a:cubicBezTo>
                    <a:pt x="14732" y="1"/>
                    <a:pt x="14529" y="204"/>
                    <a:pt x="14529" y="489"/>
                  </a:cubicBezTo>
                  <a:cubicBezTo>
                    <a:pt x="14529" y="733"/>
                    <a:pt x="14732" y="937"/>
                    <a:pt x="14977" y="937"/>
                  </a:cubicBezTo>
                  <a:cubicBezTo>
                    <a:pt x="15221" y="937"/>
                    <a:pt x="15424" y="733"/>
                    <a:pt x="15424" y="489"/>
                  </a:cubicBezTo>
                  <a:cubicBezTo>
                    <a:pt x="15424" y="204"/>
                    <a:pt x="15221" y="1"/>
                    <a:pt x="14977" y="1"/>
                  </a:cubicBezTo>
                  <a:close/>
                  <a:moveTo>
                    <a:pt x="16320" y="1"/>
                  </a:moveTo>
                  <a:cubicBezTo>
                    <a:pt x="16075" y="1"/>
                    <a:pt x="15872" y="204"/>
                    <a:pt x="15872" y="489"/>
                  </a:cubicBezTo>
                  <a:cubicBezTo>
                    <a:pt x="15872" y="733"/>
                    <a:pt x="16075" y="937"/>
                    <a:pt x="16320" y="937"/>
                  </a:cubicBezTo>
                  <a:cubicBezTo>
                    <a:pt x="16564" y="937"/>
                    <a:pt x="16767" y="733"/>
                    <a:pt x="16767" y="489"/>
                  </a:cubicBezTo>
                  <a:cubicBezTo>
                    <a:pt x="16767" y="204"/>
                    <a:pt x="16564" y="1"/>
                    <a:pt x="16320" y="1"/>
                  </a:cubicBezTo>
                  <a:close/>
                  <a:moveTo>
                    <a:pt x="366" y="1873"/>
                  </a:moveTo>
                  <a:cubicBezTo>
                    <a:pt x="163" y="1873"/>
                    <a:pt x="0" y="2036"/>
                    <a:pt x="0" y="2280"/>
                  </a:cubicBezTo>
                  <a:cubicBezTo>
                    <a:pt x="0" y="2483"/>
                    <a:pt x="163" y="2646"/>
                    <a:pt x="366" y="2646"/>
                  </a:cubicBezTo>
                  <a:lnTo>
                    <a:pt x="1954" y="2646"/>
                  </a:lnTo>
                  <a:cubicBezTo>
                    <a:pt x="2157" y="2646"/>
                    <a:pt x="2360" y="2483"/>
                    <a:pt x="2360" y="2280"/>
                  </a:cubicBezTo>
                  <a:cubicBezTo>
                    <a:pt x="2360" y="2036"/>
                    <a:pt x="2157" y="1873"/>
                    <a:pt x="1954" y="1873"/>
                  </a:cubicBezTo>
                  <a:close/>
                  <a:moveTo>
                    <a:pt x="3703" y="1873"/>
                  </a:moveTo>
                  <a:cubicBezTo>
                    <a:pt x="3500" y="1873"/>
                    <a:pt x="3337" y="2036"/>
                    <a:pt x="3337" y="2280"/>
                  </a:cubicBezTo>
                  <a:cubicBezTo>
                    <a:pt x="3337" y="2483"/>
                    <a:pt x="3500" y="2646"/>
                    <a:pt x="3703" y="2646"/>
                  </a:cubicBezTo>
                  <a:lnTo>
                    <a:pt x="7855" y="2646"/>
                  </a:lnTo>
                  <a:cubicBezTo>
                    <a:pt x="8058" y="2646"/>
                    <a:pt x="8221" y="2483"/>
                    <a:pt x="8221" y="2280"/>
                  </a:cubicBezTo>
                  <a:cubicBezTo>
                    <a:pt x="8221" y="2036"/>
                    <a:pt x="8058" y="1873"/>
                    <a:pt x="7855" y="1873"/>
                  </a:cubicBezTo>
                  <a:close/>
                  <a:moveTo>
                    <a:pt x="366" y="3664"/>
                  </a:moveTo>
                  <a:cubicBezTo>
                    <a:pt x="163" y="3664"/>
                    <a:pt x="0" y="3867"/>
                    <a:pt x="0" y="4071"/>
                  </a:cubicBezTo>
                  <a:cubicBezTo>
                    <a:pt x="0" y="4274"/>
                    <a:pt x="163" y="4437"/>
                    <a:pt x="366" y="4437"/>
                  </a:cubicBezTo>
                  <a:lnTo>
                    <a:pt x="1954" y="4437"/>
                  </a:lnTo>
                  <a:cubicBezTo>
                    <a:pt x="2157" y="4437"/>
                    <a:pt x="2360" y="4274"/>
                    <a:pt x="2360" y="4071"/>
                  </a:cubicBezTo>
                  <a:cubicBezTo>
                    <a:pt x="2360" y="3867"/>
                    <a:pt x="2157" y="3664"/>
                    <a:pt x="1954" y="3664"/>
                  </a:cubicBezTo>
                  <a:close/>
                  <a:moveTo>
                    <a:pt x="3703" y="3664"/>
                  </a:moveTo>
                  <a:cubicBezTo>
                    <a:pt x="3500" y="3664"/>
                    <a:pt x="3337" y="3867"/>
                    <a:pt x="3337" y="4071"/>
                  </a:cubicBezTo>
                  <a:cubicBezTo>
                    <a:pt x="3337" y="4274"/>
                    <a:pt x="3500" y="4437"/>
                    <a:pt x="3703" y="4437"/>
                  </a:cubicBezTo>
                  <a:lnTo>
                    <a:pt x="7855" y="4437"/>
                  </a:lnTo>
                  <a:cubicBezTo>
                    <a:pt x="8058" y="4437"/>
                    <a:pt x="8221" y="4274"/>
                    <a:pt x="8221" y="4071"/>
                  </a:cubicBezTo>
                  <a:cubicBezTo>
                    <a:pt x="8221" y="3867"/>
                    <a:pt x="8058" y="3664"/>
                    <a:pt x="7855" y="3664"/>
                  </a:cubicBezTo>
                  <a:close/>
                  <a:moveTo>
                    <a:pt x="9605" y="3623"/>
                  </a:moveTo>
                  <a:cubicBezTo>
                    <a:pt x="9360" y="3623"/>
                    <a:pt x="9157" y="3826"/>
                    <a:pt x="9157" y="4071"/>
                  </a:cubicBezTo>
                  <a:cubicBezTo>
                    <a:pt x="9157" y="4315"/>
                    <a:pt x="9360" y="4518"/>
                    <a:pt x="9605" y="4518"/>
                  </a:cubicBezTo>
                  <a:cubicBezTo>
                    <a:pt x="9849" y="4518"/>
                    <a:pt x="10052" y="4315"/>
                    <a:pt x="10052" y="4071"/>
                  </a:cubicBezTo>
                  <a:cubicBezTo>
                    <a:pt x="10052" y="3826"/>
                    <a:pt x="9849" y="3623"/>
                    <a:pt x="9605" y="3623"/>
                  </a:cubicBezTo>
                  <a:close/>
                  <a:moveTo>
                    <a:pt x="10948" y="3623"/>
                  </a:moveTo>
                  <a:cubicBezTo>
                    <a:pt x="10703" y="3623"/>
                    <a:pt x="10500" y="3826"/>
                    <a:pt x="10500" y="4071"/>
                  </a:cubicBezTo>
                  <a:cubicBezTo>
                    <a:pt x="10500" y="4315"/>
                    <a:pt x="10703" y="4518"/>
                    <a:pt x="10948" y="4518"/>
                  </a:cubicBezTo>
                  <a:cubicBezTo>
                    <a:pt x="11192" y="4518"/>
                    <a:pt x="11395" y="4315"/>
                    <a:pt x="11395" y="4071"/>
                  </a:cubicBezTo>
                  <a:cubicBezTo>
                    <a:pt x="11395" y="3826"/>
                    <a:pt x="11192" y="3623"/>
                    <a:pt x="10948" y="3623"/>
                  </a:cubicBezTo>
                  <a:close/>
                  <a:moveTo>
                    <a:pt x="12291" y="3623"/>
                  </a:moveTo>
                  <a:cubicBezTo>
                    <a:pt x="12046" y="3623"/>
                    <a:pt x="11843" y="3826"/>
                    <a:pt x="11843" y="4071"/>
                  </a:cubicBezTo>
                  <a:cubicBezTo>
                    <a:pt x="11843" y="4315"/>
                    <a:pt x="12046" y="4518"/>
                    <a:pt x="12291" y="4518"/>
                  </a:cubicBezTo>
                  <a:cubicBezTo>
                    <a:pt x="12535" y="4518"/>
                    <a:pt x="12738" y="4315"/>
                    <a:pt x="12738" y="4071"/>
                  </a:cubicBezTo>
                  <a:cubicBezTo>
                    <a:pt x="12738" y="3826"/>
                    <a:pt x="12535" y="3623"/>
                    <a:pt x="12291" y="3623"/>
                  </a:cubicBezTo>
                  <a:close/>
                  <a:moveTo>
                    <a:pt x="13634" y="3623"/>
                  </a:moveTo>
                  <a:cubicBezTo>
                    <a:pt x="13389" y="3623"/>
                    <a:pt x="13186" y="3826"/>
                    <a:pt x="13186" y="4071"/>
                  </a:cubicBezTo>
                  <a:cubicBezTo>
                    <a:pt x="13186" y="4315"/>
                    <a:pt x="13389" y="4518"/>
                    <a:pt x="13634" y="4518"/>
                  </a:cubicBezTo>
                  <a:cubicBezTo>
                    <a:pt x="13878" y="4518"/>
                    <a:pt x="14081" y="4315"/>
                    <a:pt x="14081" y="4071"/>
                  </a:cubicBezTo>
                  <a:cubicBezTo>
                    <a:pt x="14081" y="3826"/>
                    <a:pt x="13878" y="3623"/>
                    <a:pt x="13634" y="3623"/>
                  </a:cubicBezTo>
                  <a:close/>
                  <a:moveTo>
                    <a:pt x="14977" y="3623"/>
                  </a:moveTo>
                  <a:cubicBezTo>
                    <a:pt x="14732" y="3623"/>
                    <a:pt x="14529" y="3826"/>
                    <a:pt x="14529" y="4071"/>
                  </a:cubicBezTo>
                  <a:cubicBezTo>
                    <a:pt x="14529" y="4315"/>
                    <a:pt x="14732" y="4518"/>
                    <a:pt x="14977" y="4518"/>
                  </a:cubicBezTo>
                  <a:cubicBezTo>
                    <a:pt x="15221" y="4518"/>
                    <a:pt x="15424" y="4315"/>
                    <a:pt x="15424" y="4071"/>
                  </a:cubicBezTo>
                  <a:cubicBezTo>
                    <a:pt x="15424" y="3826"/>
                    <a:pt x="15221" y="3623"/>
                    <a:pt x="14977" y="3623"/>
                  </a:cubicBezTo>
                  <a:close/>
                  <a:moveTo>
                    <a:pt x="16320" y="3623"/>
                  </a:moveTo>
                  <a:cubicBezTo>
                    <a:pt x="16075" y="3623"/>
                    <a:pt x="15872" y="3826"/>
                    <a:pt x="15872" y="4071"/>
                  </a:cubicBezTo>
                  <a:cubicBezTo>
                    <a:pt x="15872" y="4315"/>
                    <a:pt x="16075" y="4518"/>
                    <a:pt x="16320" y="4518"/>
                  </a:cubicBezTo>
                  <a:cubicBezTo>
                    <a:pt x="16564" y="4518"/>
                    <a:pt x="16767" y="4315"/>
                    <a:pt x="16767" y="4071"/>
                  </a:cubicBezTo>
                  <a:cubicBezTo>
                    <a:pt x="16767" y="3826"/>
                    <a:pt x="16564" y="3623"/>
                    <a:pt x="16320" y="3623"/>
                  </a:cubicBezTo>
                  <a:close/>
                  <a:moveTo>
                    <a:pt x="366" y="5454"/>
                  </a:moveTo>
                  <a:cubicBezTo>
                    <a:pt x="163" y="5454"/>
                    <a:pt x="0" y="5658"/>
                    <a:pt x="0" y="5861"/>
                  </a:cubicBezTo>
                  <a:cubicBezTo>
                    <a:pt x="0" y="6065"/>
                    <a:pt x="163" y="6228"/>
                    <a:pt x="366" y="6228"/>
                  </a:cubicBezTo>
                  <a:lnTo>
                    <a:pt x="1954" y="6228"/>
                  </a:lnTo>
                  <a:cubicBezTo>
                    <a:pt x="2157" y="6228"/>
                    <a:pt x="2360" y="6065"/>
                    <a:pt x="2360" y="5861"/>
                  </a:cubicBezTo>
                  <a:cubicBezTo>
                    <a:pt x="2360" y="5658"/>
                    <a:pt x="2157" y="5454"/>
                    <a:pt x="1954" y="5454"/>
                  </a:cubicBezTo>
                  <a:close/>
                  <a:moveTo>
                    <a:pt x="3703" y="5454"/>
                  </a:moveTo>
                  <a:cubicBezTo>
                    <a:pt x="3500" y="5454"/>
                    <a:pt x="3337" y="5658"/>
                    <a:pt x="3337" y="5861"/>
                  </a:cubicBezTo>
                  <a:cubicBezTo>
                    <a:pt x="3337" y="6065"/>
                    <a:pt x="3500" y="6228"/>
                    <a:pt x="3703" y="6228"/>
                  </a:cubicBezTo>
                  <a:lnTo>
                    <a:pt x="7855" y="6228"/>
                  </a:lnTo>
                  <a:cubicBezTo>
                    <a:pt x="8058" y="6228"/>
                    <a:pt x="8221" y="6065"/>
                    <a:pt x="8221" y="5861"/>
                  </a:cubicBezTo>
                  <a:cubicBezTo>
                    <a:pt x="8221" y="5658"/>
                    <a:pt x="8058" y="5454"/>
                    <a:pt x="7855" y="5454"/>
                  </a:cubicBezTo>
                  <a:close/>
                  <a:moveTo>
                    <a:pt x="366" y="7286"/>
                  </a:moveTo>
                  <a:cubicBezTo>
                    <a:pt x="163" y="7286"/>
                    <a:pt x="0" y="7448"/>
                    <a:pt x="0" y="7652"/>
                  </a:cubicBezTo>
                  <a:cubicBezTo>
                    <a:pt x="0" y="7855"/>
                    <a:pt x="163" y="8059"/>
                    <a:pt x="366" y="8059"/>
                  </a:cubicBezTo>
                  <a:lnTo>
                    <a:pt x="1954" y="8059"/>
                  </a:lnTo>
                  <a:cubicBezTo>
                    <a:pt x="2157" y="8059"/>
                    <a:pt x="2360" y="7855"/>
                    <a:pt x="2360" y="7652"/>
                  </a:cubicBezTo>
                  <a:cubicBezTo>
                    <a:pt x="2360" y="7448"/>
                    <a:pt x="2157" y="7286"/>
                    <a:pt x="1954" y="7286"/>
                  </a:cubicBezTo>
                  <a:close/>
                  <a:moveTo>
                    <a:pt x="3703" y="7286"/>
                  </a:moveTo>
                  <a:cubicBezTo>
                    <a:pt x="3500" y="7286"/>
                    <a:pt x="3337" y="7448"/>
                    <a:pt x="3337" y="7652"/>
                  </a:cubicBezTo>
                  <a:cubicBezTo>
                    <a:pt x="3337" y="7855"/>
                    <a:pt x="3500" y="8059"/>
                    <a:pt x="3703" y="8059"/>
                  </a:cubicBezTo>
                  <a:lnTo>
                    <a:pt x="7855" y="8059"/>
                  </a:lnTo>
                  <a:cubicBezTo>
                    <a:pt x="8058" y="8059"/>
                    <a:pt x="8221" y="7855"/>
                    <a:pt x="8221" y="7652"/>
                  </a:cubicBezTo>
                  <a:cubicBezTo>
                    <a:pt x="8221" y="7448"/>
                    <a:pt x="8058" y="7286"/>
                    <a:pt x="7855" y="7286"/>
                  </a:cubicBezTo>
                  <a:close/>
                  <a:moveTo>
                    <a:pt x="14203" y="8791"/>
                  </a:moveTo>
                  <a:cubicBezTo>
                    <a:pt x="13959" y="8791"/>
                    <a:pt x="13756" y="8995"/>
                    <a:pt x="13756" y="9239"/>
                  </a:cubicBezTo>
                  <a:cubicBezTo>
                    <a:pt x="13756" y="9483"/>
                    <a:pt x="13959" y="9687"/>
                    <a:pt x="14203" y="9687"/>
                  </a:cubicBezTo>
                  <a:cubicBezTo>
                    <a:pt x="14448" y="9687"/>
                    <a:pt x="14651" y="9483"/>
                    <a:pt x="14651" y="9239"/>
                  </a:cubicBezTo>
                  <a:cubicBezTo>
                    <a:pt x="14651" y="8995"/>
                    <a:pt x="14448" y="8791"/>
                    <a:pt x="14203" y="8791"/>
                  </a:cubicBezTo>
                  <a:close/>
                  <a:moveTo>
                    <a:pt x="15546" y="8791"/>
                  </a:moveTo>
                  <a:cubicBezTo>
                    <a:pt x="15302" y="8791"/>
                    <a:pt x="15099" y="8995"/>
                    <a:pt x="15099" y="9239"/>
                  </a:cubicBezTo>
                  <a:cubicBezTo>
                    <a:pt x="15099" y="9483"/>
                    <a:pt x="15302" y="9687"/>
                    <a:pt x="15546" y="9687"/>
                  </a:cubicBezTo>
                  <a:cubicBezTo>
                    <a:pt x="15791" y="9687"/>
                    <a:pt x="15994" y="9483"/>
                    <a:pt x="15994" y="9239"/>
                  </a:cubicBezTo>
                  <a:cubicBezTo>
                    <a:pt x="15994" y="8995"/>
                    <a:pt x="15791" y="8791"/>
                    <a:pt x="15546" y="8791"/>
                  </a:cubicBezTo>
                  <a:close/>
                  <a:moveTo>
                    <a:pt x="16889" y="8791"/>
                  </a:moveTo>
                  <a:cubicBezTo>
                    <a:pt x="16645" y="8791"/>
                    <a:pt x="16442" y="8995"/>
                    <a:pt x="16442" y="9239"/>
                  </a:cubicBezTo>
                  <a:cubicBezTo>
                    <a:pt x="16442" y="9483"/>
                    <a:pt x="16645" y="9687"/>
                    <a:pt x="16889" y="9687"/>
                  </a:cubicBezTo>
                  <a:cubicBezTo>
                    <a:pt x="17134" y="9687"/>
                    <a:pt x="17337" y="9483"/>
                    <a:pt x="17337" y="9239"/>
                  </a:cubicBezTo>
                  <a:cubicBezTo>
                    <a:pt x="17337" y="8995"/>
                    <a:pt x="17134" y="8791"/>
                    <a:pt x="16889" y="8791"/>
                  </a:cubicBezTo>
                  <a:close/>
                  <a:moveTo>
                    <a:pt x="18232" y="8791"/>
                  </a:moveTo>
                  <a:cubicBezTo>
                    <a:pt x="17988" y="8791"/>
                    <a:pt x="17785" y="8995"/>
                    <a:pt x="17785" y="9239"/>
                  </a:cubicBezTo>
                  <a:cubicBezTo>
                    <a:pt x="17785" y="9483"/>
                    <a:pt x="17988" y="9687"/>
                    <a:pt x="18232" y="9687"/>
                  </a:cubicBezTo>
                  <a:cubicBezTo>
                    <a:pt x="18477" y="9687"/>
                    <a:pt x="18680" y="9483"/>
                    <a:pt x="18680" y="9239"/>
                  </a:cubicBezTo>
                  <a:cubicBezTo>
                    <a:pt x="18680" y="8995"/>
                    <a:pt x="18477" y="8791"/>
                    <a:pt x="18232" y="8791"/>
                  </a:cubicBezTo>
                  <a:close/>
                  <a:moveTo>
                    <a:pt x="19575" y="8791"/>
                  </a:moveTo>
                  <a:cubicBezTo>
                    <a:pt x="19331" y="8791"/>
                    <a:pt x="19128" y="8995"/>
                    <a:pt x="19128" y="9239"/>
                  </a:cubicBezTo>
                  <a:cubicBezTo>
                    <a:pt x="19128" y="9483"/>
                    <a:pt x="19331" y="9687"/>
                    <a:pt x="19575" y="9687"/>
                  </a:cubicBezTo>
                  <a:cubicBezTo>
                    <a:pt x="19820" y="9687"/>
                    <a:pt x="20023" y="9483"/>
                    <a:pt x="20023" y="9239"/>
                  </a:cubicBezTo>
                  <a:cubicBezTo>
                    <a:pt x="20023" y="8995"/>
                    <a:pt x="19820" y="8791"/>
                    <a:pt x="19575" y="8791"/>
                  </a:cubicBezTo>
                  <a:close/>
                  <a:moveTo>
                    <a:pt x="20918" y="8791"/>
                  </a:moveTo>
                  <a:cubicBezTo>
                    <a:pt x="20674" y="8791"/>
                    <a:pt x="20471" y="8995"/>
                    <a:pt x="20471" y="9239"/>
                  </a:cubicBezTo>
                  <a:cubicBezTo>
                    <a:pt x="20471" y="9483"/>
                    <a:pt x="20674" y="9687"/>
                    <a:pt x="20918" y="9687"/>
                  </a:cubicBezTo>
                  <a:cubicBezTo>
                    <a:pt x="21163" y="9687"/>
                    <a:pt x="21366" y="9483"/>
                    <a:pt x="21366" y="9239"/>
                  </a:cubicBezTo>
                  <a:cubicBezTo>
                    <a:pt x="21366" y="8995"/>
                    <a:pt x="21163" y="8791"/>
                    <a:pt x="20918" y="8791"/>
                  </a:cubicBezTo>
                  <a:close/>
                  <a:moveTo>
                    <a:pt x="366" y="9076"/>
                  </a:moveTo>
                  <a:cubicBezTo>
                    <a:pt x="163" y="9076"/>
                    <a:pt x="0" y="9239"/>
                    <a:pt x="0" y="9443"/>
                  </a:cubicBezTo>
                  <a:cubicBezTo>
                    <a:pt x="0" y="9646"/>
                    <a:pt x="163" y="9850"/>
                    <a:pt x="366" y="9850"/>
                  </a:cubicBezTo>
                  <a:lnTo>
                    <a:pt x="1954" y="9850"/>
                  </a:lnTo>
                  <a:cubicBezTo>
                    <a:pt x="2157" y="9850"/>
                    <a:pt x="2360" y="9646"/>
                    <a:pt x="2360" y="9443"/>
                  </a:cubicBezTo>
                  <a:cubicBezTo>
                    <a:pt x="2360" y="9239"/>
                    <a:pt x="2157" y="9076"/>
                    <a:pt x="1954" y="9076"/>
                  </a:cubicBezTo>
                  <a:close/>
                  <a:moveTo>
                    <a:pt x="8669" y="9076"/>
                  </a:moveTo>
                  <a:cubicBezTo>
                    <a:pt x="8424" y="9076"/>
                    <a:pt x="8262" y="9239"/>
                    <a:pt x="8262" y="9443"/>
                  </a:cubicBezTo>
                  <a:cubicBezTo>
                    <a:pt x="8262" y="9646"/>
                    <a:pt x="8424" y="9850"/>
                    <a:pt x="8669" y="9850"/>
                  </a:cubicBezTo>
                  <a:lnTo>
                    <a:pt x="12779" y="9850"/>
                  </a:lnTo>
                  <a:cubicBezTo>
                    <a:pt x="12982" y="9850"/>
                    <a:pt x="13145" y="9646"/>
                    <a:pt x="13145" y="9443"/>
                  </a:cubicBezTo>
                  <a:cubicBezTo>
                    <a:pt x="13145" y="9239"/>
                    <a:pt x="12982" y="9076"/>
                    <a:pt x="12779" y="9076"/>
                  </a:cubicBezTo>
                  <a:close/>
                  <a:moveTo>
                    <a:pt x="366" y="10867"/>
                  </a:moveTo>
                  <a:cubicBezTo>
                    <a:pt x="163" y="10867"/>
                    <a:pt x="0" y="11030"/>
                    <a:pt x="0" y="11233"/>
                  </a:cubicBezTo>
                  <a:cubicBezTo>
                    <a:pt x="0" y="11478"/>
                    <a:pt x="163" y="11640"/>
                    <a:pt x="366" y="11640"/>
                  </a:cubicBezTo>
                  <a:lnTo>
                    <a:pt x="1954" y="11640"/>
                  </a:lnTo>
                  <a:cubicBezTo>
                    <a:pt x="2157" y="11640"/>
                    <a:pt x="2360" y="11478"/>
                    <a:pt x="2360" y="11233"/>
                  </a:cubicBezTo>
                  <a:cubicBezTo>
                    <a:pt x="2360" y="11030"/>
                    <a:pt x="2157" y="10867"/>
                    <a:pt x="1954" y="10867"/>
                  </a:cubicBezTo>
                  <a:close/>
                  <a:moveTo>
                    <a:pt x="8669" y="10867"/>
                  </a:moveTo>
                  <a:cubicBezTo>
                    <a:pt x="8424" y="10867"/>
                    <a:pt x="8262" y="11030"/>
                    <a:pt x="8262" y="11233"/>
                  </a:cubicBezTo>
                  <a:cubicBezTo>
                    <a:pt x="8262" y="11478"/>
                    <a:pt x="8424" y="11640"/>
                    <a:pt x="8669" y="11640"/>
                  </a:cubicBezTo>
                  <a:lnTo>
                    <a:pt x="12779" y="11640"/>
                  </a:lnTo>
                  <a:cubicBezTo>
                    <a:pt x="12982" y="11640"/>
                    <a:pt x="13145" y="11478"/>
                    <a:pt x="13145" y="11233"/>
                  </a:cubicBezTo>
                  <a:cubicBezTo>
                    <a:pt x="13145" y="11030"/>
                    <a:pt x="12982" y="10867"/>
                    <a:pt x="12779" y="10867"/>
                  </a:cubicBezTo>
                  <a:close/>
                  <a:moveTo>
                    <a:pt x="14203" y="12495"/>
                  </a:moveTo>
                  <a:cubicBezTo>
                    <a:pt x="13959" y="12495"/>
                    <a:pt x="13756" y="12698"/>
                    <a:pt x="13756" y="12943"/>
                  </a:cubicBezTo>
                  <a:cubicBezTo>
                    <a:pt x="13756" y="13187"/>
                    <a:pt x="13959" y="13390"/>
                    <a:pt x="14203" y="13390"/>
                  </a:cubicBezTo>
                  <a:cubicBezTo>
                    <a:pt x="14448" y="13390"/>
                    <a:pt x="14651" y="13187"/>
                    <a:pt x="14651" y="12943"/>
                  </a:cubicBezTo>
                  <a:cubicBezTo>
                    <a:pt x="14651" y="12698"/>
                    <a:pt x="14448" y="12495"/>
                    <a:pt x="14203" y="12495"/>
                  </a:cubicBezTo>
                  <a:close/>
                  <a:moveTo>
                    <a:pt x="15546" y="12495"/>
                  </a:moveTo>
                  <a:cubicBezTo>
                    <a:pt x="15302" y="12495"/>
                    <a:pt x="15099" y="12698"/>
                    <a:pt x="15099" y="12943"/>
                  </a:cubicBezTo>
                  <a:cubicBezTo>
                    <a:pt x="15099" y="13187"/>
                    <a:pt x="15302" y="13390"/>
                    <a:pt x="15546" y="13390"/>
                  </a:cubicBezTo>
                  <a:cubicBezTo>
                    <a:pt x="15791" y="13390"/>
                    <a:pt x="15994" y="13187"/>
                    <a:pt x="15994" y="12943"/>
                  </a:cubicBezTo>
                  <a:cubicBezTo>
                    <a:pt x="15994" y="12698"/>
                    <a:pt x="15791" y="12495"/>
                    <a:pt x="15546" y="12495"/>
                  </a:cubicBezTo>
                  <a:close/>
                  <a:moveTo>
                    <a:pt x="16889" y="12495"/>
                  </a:moveTo>
                  <a:cubicBezTo>
                    <a:pt x="16645" y="12495"/>
                    <a:pt x="16442" y="12698"/>
                    <a:pt x="16442" y="12943"/>
                  </a:cubicBezTo>
                  <a:cubicBezTo>
                    <a:pt x="16442" y="13187"/>
                    <a:pt x="16645" y="13390"/>
                    <a:pt x="16889" y="13390"/>
                  </a:cubicBezTo>
                  <a:cubicBezTo>
                    <a:pt x="17134" y="13390"/>
                    <a:pt x="17337" y="13187"/>
                    <a:pt x="17337" y="12943"/>
                  </a:cubicBezTo>
                  <a:cubicBezTo>
                    <a:pt x="17337" y="12698"/>
                    <a:pt x="17134" y="12495"/>
                    <a:pt x="16889" y="12495"/>
                  </a:cubicBezTo>
                  <a:close/>
                  <a:moveTo>
                    <a:pt x="18232" y="12495"/>
                  </a:moveTo>
                  <a:cubicBezTo>
                    <a:pt x="17988" y="12495"/>
                    <a:pt x="17785" y="12698"/>
                    <a:pt x="17785" y="12943"/>
                  </a:cubicBezTo>
                  <a:cubicBezTo>
                    <a:pt x="17785" y="13187"/>
                    <a:pt x="17988" y="13390"/>
                    <a:pt x="18232" y="13390"/>
                  </a:cubicBezTo>
                  <a:cubicBezTo>
                    <a:pt x="18477" y="13390"/>
                    <a:pt x="18680" y="13187"/>
                    <a:pt x="18680" y="12943"/>
                  </a:cubicBezTo>
                  <a:cubicBezTo>
                    <a:pt x="18680" y="12698"/>
                    <a:pt x="18477" y="12495"/>
                    <a:pt x="18232" y="12495"/>
                  </a:cubicBezTo>
                  <a:close/>
                  <a:moveTo>
                    <a:pt x="19575" y="12495"/>
                  </a:moveTo>
                  <a:cubicBezTo>
                    <a:pt x="19331" y="12495"/>
                    <a:pt x="19128" y="12698"/>
                    <a:pt x="19128" y="12943"/>
                  </a:cubicBezTo>
                  <a:cubicBezTo>
                    <a:pt x="19128" y="13187"/>
                    <a:pt x="19331" y="13390"/>
                    <a:pt x="19575" y="13390"/>
                  </a:cubicBezTo>
                  <a:cubicBezTo>
                    <a:pt x="19820" y="13390"/>
                    <a:pt x="20023" y="13187"/>
                    <a:pt x="20023" y="12943"/>
                  </a:cubicBezTo>
                  <a:cubicBezTo>
                    <a:pt x="20023" y="12698"/>
                    <a:pt x="19820" y="12495"/>
                    <a:pt x="19575" y="12495"/>
                  </a:cubicBezTo>
                  <a:close/>
                  <a:moveTo>
                    <a:pt x="20918" y="12495"/>
                  </a:moveTo>
                  <a:cubicBezTo>
                    <a:pt x="20674" y="12495"/>
                    <a:pt x="20471" y="12698"/>
                    <a:pt x="20471" y="12943"/>
                  </a:cubicBezTo>
                  <a:cubicBezTo>
                    <a:pt x="20471" y="13187"/>
                    <a:pt x="20674" y="13390"/>
                    <a:pt x="20918" y="13390"/>
                  </a:cubicBezTo>
                  <a:cubicBezTo>
                    <a:pt x="21163" y="13390"/>
                    <a:pt x="21366" y="13187"/>
                    <a:pt x="21366" y="12943"/>
                  </a:cubicBezTo>
                  <a:cubicBezTo>
                    <a:pt x="21366" y="12698"/>
                    <a:pt x="21163" y="12495"/>
                    <a:pt x="20918" y="12495"/>
                  </a:cubicBezTo>
                  <a:close/>
                  <a:moveTo>
                    <a:pt x="366" y="12658"/>
                  </a:moveTo>
                  <a:cubicBezTo>
                    <a:pt x="163" y="12658"/>
                    <a:pt x="0" y="12821"/>
                    <a:pt x="0" y="13065"/>
                  </a:cubicBezTo>
                  <a:cubicBezTo>
                    <a:pt x="0" y="13268"/>
                    <a:pt x="163" y="13431"/>
                    <a:pt x="366" y="13431"/>
                  </a:cubicBezTo>
                  <a:lnTo>
                    <a:pt x="1954" y="13431"/>
                  </a:lnTo>
                  <a:cubicBezTo>
                    <a:pt x="2157" y="13431"/>
                    <a:pt x="2360" y="13268"/>
                    <a:pt x="2360" y="13065"/>
                  </a:cubicBezTo>
                  <a:cubicBezTo>
                    <a:pt x="2360" y="12821"/>
                    <a:pt x="2157" y="12658"/>
                    <a:pt x="1954" y="12658"/>
                  </a:cubicBezTo>
                  <a:close/>
                  <a:moveTo>
                    <a:pt x="8669" y="12658"/>
                  </a:moveTo>
                  <a:cubicBezTo>
                    <a:pt x="8424" y="12658"/>
                    <a:pt x="8262" y="12821"/>
                    <a:pt x="8262" y="13065"/>
                  </a:cubicBezTo>
                  <a:cubicBezTo>
                    <a:pt x="8262" y="13268"/>
                    <a:pt x="8424" y="13431"/>
                    <a:pt x="8669" y="13431"/>
                  </a:cubicBezTo>
                  <a:lnTo>
                    <a:pt x="12779" y="13431"/>
                  </a:lnTo>
                  <a:cubicBezTo>
                    <a:pt x="12982" y="13431"/>
                    <a:pt x="13145" y="13268"/>
                    <a:pt x="13145" y="13065"/>
                  </a:cubicBezTo>
                  <a:cubicBezTo>
                    <a:pt x="13145" y="12821"/>
                    <a:pt x="12982" y="12658"/>
                    <a:pt x="12779"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1840;p35">
              <a:extLst>
                <a:ext uri="{FF2B5EF4-FFF2-40B4-BE49-F238E27FC236}">
                  <a16:creationId xmlns:a16="http://schemas.microsoft.com/office/drawing/2014/main" id="{29F8BC74-29F6-4E26-8832-F4B17573BAE3}"/>
                </a:ext>
              </a:extLst>
            </p:cNvPr>
            <p:cNvSpPr/>
            <p:nvPr/>
          </p:nvSpPr>
          <p:spPr>
            <a:xfrm>
              <a:off x="3304325" y="3321950"/>
              <a:ext cx="534175" cy="335775"/>
            </a:xfrm>
            <a:custGeom>
              <a:avLst/>
              <a:gdLst/>
              <a:ahLst/>
              <a:cxnLst/>
              <a:rect l="l" t="t" r="r" b="b"/>
              <a:pathLst>
                <a:path w="21367" h="13431" extrusionOk="0">
                  <a:moveTo>
                    <a:pt x="366" y="82"/>
                  </a:moveTo>
                  <a:cubicBezTo>
                    <a:pt x="163" y="82"/>
                    <a:pt x="0" y="244"/>
                    <a:pt x="0" y="448"/>
                  </a:cubicBezTo>
                  <a:cubicBezTo>
                    <a:pt x="0" y="692"/>
                    <a:pt x="163" y="855"/>
                    <a:pt x="366" y="855"/>
                  </a:cubicBezTo>
                  <a:lnTo>
                    <a:pt x="1954" y="855"/>
                  </a:lnTo>
                  <a:cubicBezTo>
                    <a:pt x="2157" y="855"/>
                    <a:pt x="2360" y="692"/>
                    <a:pt x="2360" y="448"/>
                  </a:cubicBezTo>
                  <a:cubicBezTo>
                    <a:pt x="2360" y="244"/>
                    <a:pt x="2157" y="82"/>
                    <a:pt x="1954" y="82"/>
                  </a:cubicBezTo>
                  <a:close/>
                  <a:moveTo>
                    <a:pt x="3703" y="82"/>
                  </a:moveTo>
                  <a:cubicBezTo>
                    <a:pt x="3500" y="82"/>
                    <a:pt x="3337" y="244"/>
                    <a:pt x="3337" y="448"/>
                  </a:cubicBezTo>
                  <a:cubicBezTo>
                    <a:pt x="3337" y="692"/>
                    <a:pt x="3500" y="855"/>
                    <a:pt x="3703" y="855"/>
                  </a:cubicBezTo>
                  <a:lnTo>
                    <a:pt x="7855" y="855"/>
                  </a:lnTo>
                  <a:cubicBezTo>
                    <a:pt x="8058" y="855"/>
                    <a:pt x="8221" y="692"/>
                    <a:pt x="8221" y="448"/>
                  </a:cubicBezTo>
                  <a:cubicBezTo>
                    <a:pt x="8221" y="244"/>
                    <a:pt x="8058" y="82"/>
                    <a:pt x="7855" y="82"/>
                  </a:cubicBezTo>
                  <a:close/>
                  <a:moveTo>
                    <a:pt x="9605" y="0"/>
                  </a:moveTo>
                  <a:cubicBezTo>
                    <a:pt x="9360" y="0"/>
                    <a:pt x="9157" y="204"/>
                    <a:pt x="9157" y="448"/>
                  </a:cubicBezTo>
                  <a:cubicBezTo>
                    <a:pt x="9157" y="692"/>
                    <a:pt x="9360" y="896"/>
                    <a:pt x="9605" y="896"/>
                  </a:cubicBezTo>
                  <a:cubicBezTo>
                    <a:pt x="9849" y="896"/>
                    <a:pt x="10052" y="692"/>
                    <a:pt x="10052" y="448"/>
                  </a:cubicBezTo>
                  <a:cubicBezTo>
                    <a:pt x="10052" y="204"/>
                    <a:pt x="9849" y="0"/>
                    <a:pt x="9605" y="0"/>
                  </a:cubicBezTo>
                  <a:close/>
                  <a:moveTo>
                    <a:pt x="10948" y="0"/>
                  </a:moveTo>
                  <a:cubicBezTo>
                    <a:pt x="10703" y="0"/>
                    <a:pt x="10500" y="204"/>
                    <a:pt x="10500" y="448"/>
                  </a:cubicBezTo>
                  <a:cubicBezTo>
                    <a:pt x="10500" y="692"/>
                    <a:pt x="10703" y="896"/>
                    <a:pt x="10948" y="896"/>
                  </a:cubicBezTo>
                  <a:cubicBezTo>
                    <a:pt x="11192" y="896"/>
                    <a:pt x="11395" y="692"/>
                    <a:pt x="11395" y="448"/>
                  </a:cubicBezTo>
                  <a:cubicBezTo>
                    <a:pt x="11395" y="204"/>
                    <a:pt x="11192" y="0"/>
                    <a:pt x="10948" y="0"/>
                  </a:cubicBezTo>
                  <a:close/>
                  <a:moveTo>
                    <a:pt x="12291" y="0"/>
                  </a:moveTo>
                  <a:cubicBezTo>
                    <a:pt x="12046" y="0"/>
                    <a:pt x="11843" y="204"/>
                    <a:pt x="11843" y="448"/>
                  </a:cubicBezTo>
                  <a:cubicBezTo>
                    <a:pt x="11843" y="692"/>
                    <a:pt x="12046" y="896"/>
                    <a:pt x="12291" y="896"/>
                  </a:cubicBezTo>
                  <a:cubicBezTo>
                    <a:pt x="12535" y="896"/>
                    <a:pt x="12738" y="692"/>
                    <a:pt x="12738" y="448"/>
                  </a:cubicBezTo>
                  <a:cubicBezTo>
                    <a:pt x="12738" y="204"/>
                    <a:pt x="12535" y="0"/>
                    <a:pt x="12291" y="0"/>
                  </a:cubicBezTo>
                  <a:close/>
                  <a:moveTo>
                    <a:pt x="13634" y="0"/>
                  </a:moveTo>
                  <a:cubicBezTo>
                    <a:pt x="13389" y="0"/>
                    <a:pt x="13186" y="204"/>
                    <a:pt x="13186" y="448"/>
                  </a:cubicBezTo>
                  <a:cubicBezTo>
                    <a:pt x="13186" y="692"/>
                    <a:pt x="13389" y="896"/>
                    <a:pt x="13634" y="896"/>
                  </a:cubicBezTo>
                  <a:cubicBezTo>
                    <a:pt x="13878" y="896"/>
                    <a:pt x="14081" y="692"/>
                    <a:pt x="14081" y="448"/>
                  </a:cubicBezTo>
                  <a:cubicBezTo>
                    <a:pt x="14081" y="204"/>
                    <a:pt x="13878" y="0"/>
                    <a:pt x="13634" y="0"/>
                  </a:cubicBezTo>
                  <a:close/>
                  <a:moveTo>
                    <a:pt x="14977" y="0"/>
                  </a:moveTo>
                  <a:cubicBezTo>
                    <a:pt x="14732" y="0"/>
                    <a:pt x="14529" y="204"/>
                    <a:pt x="14529" y="448"/>
                  </a:cubicBezTo>
                  <a:cubicBezTo>
                    <a:pt x="14529" y="692"/>
                    <a:pt x="14732" y="896"/>
                    <a:pt x="14977" y="896"/>
                  </a:cubicBezTo>
                  <a:cubicBezTo>
                    <a:pt x="15221" y="896"/>
                    <a:pt x="15424" y="692"/>
                    <a:pt x="15424" y="448"/>
                  </a:cubicBezTo>
                  <a:cubicBezTo>
                    <a:pt x="15424" y="204"/>
                    <a:pt x="15221" y="0"/>
                    <a:pt x="14977" y="0"/>
                  </a:cubicBezTo>
                  <a:close/>
                  <a:moveTo>
                    <a:pt x="16320" y="0"/>
                  </a:moveTo>
                  <a:cubicBezTo>
                    <a:pt x="16075" y="0"/>
                    <a:pt x="15872" y="204"/>
                    <a:pt x="15872" y="448"/>
                  </a:cubicBezTo>
                  <a:cubicBezTo>
                    <a:pt x="15872" y="692"/>
                    <a:pt x="16075" y="896"/>
                    <a:pt x="16320" y="896"/>
                  </a:cubicBezTo>
                  <a:cubicBezTo>
                    <a:pt x="16564" y="896"/>
                    <a:pt x="16767" y="692"/>
                    <a:pt x="16767" y="448"/>
                  </a:cubicBezTo>
                  <a:cubicBezTo>
                    <a:pt x="16767" y="204"/>
                    <a:pt x="16564" y="0"/>
                    <a:pt x="16320" y="0"/>
                  </a:cubicBezTo>
                  <a:close/>
                  <a:moveTo>
                    <a:pt x="366" y="1872"/>
                  </a:moveTo>
                  <a:cubicBezTo>
                    <a:pt x="163" y="1872"/>
                    <a:pt x="0" y="2035"/>
                    <a:pt x="0" y="2239"/>
                  </a:cubicBezTo>
                  <a:cubicBezTo>
                    <a:pt x="0" y="2483"/>
                    <a:pt x="163" y="2646"/>
                    <a:pt x="366" y="2646"/>
                  </a:cubicBezTo>
                  <a:lnTo>
                    <a:pt x="1954" y="2646"/>
                  </a:lnTo>
                  <a:cubicBezTo>
                    <a:pt x="2157" y="2646"/>
                    <a:pt x="2360" y="2483"/>
                    <a:pt x="2360" y="2239"/>
                  </a:cubicBezTo>
                  <a:cubicBezTo>
                    <a:pt x="2360" y="2035"/>
                    <a:pt x="2157" y="1872"/>
                    <a:pt x="1954" y="1872"/>
                  </a:cubicBezTo>
                  <a:close/>
                  <a:moveTo>
                    <a:pt x="3703" y="1872"/>
                  </a:moveTo>
                  <a:cubicBezTo>
                    <a:pt x="3500" y="1872"/>
                    <a:pt x="3337" y="2035"/>
                    <a:pt x="3337" y="2239"/>
                  </a:cubicBezTo>
                  <a:cubicBezTo>
                    <a:pt x="3337" y="2483"/>
                    <a:pt x="3500" y="2646"/>
                    <a:pt x="3703" y="2646"/>
                  </a:cubicBezTo>
                  <a:lnTo>
                    <a:pt x="7855" y="2646"/>
                  </a:lnTo>
                  <a:cubicBezTo>
                    <a:pt x="8058" y="2646"/>
                    <a:pt x="8221" y="2483"/>
                    <a:pt x="8221" y="2239"/>
                  </a:cubicBezTo>
                  <a:cubicBezTo>
                    <a:pt x="8221" y="2035"/>
                    <a:pt x="8058" y="1872"/>
                    <a:pt x="7855" y="1872"/>
                  </a:cubicBezTo>
                  <a:close/>
                  <a:moveTo>
                    <a:pt x="366" y="3663"/>
                  </a:moveTo>
                  <a:cubicBezTo>
                    <a:pt x="163" y="3663"/>
                    <a:pt x="0" y="3826"/>
                    <a:pt x="0" y="4070"/>
                  </a:cubicBezTo>
                  <a:cubicBezTo>
                    <a:pt x="0" y="4273"/>
                    <a:pt x="163" y="4436"/>
                    <a:pt x="366" y="4436"/>
                  </a:cubicBezTo>
                  <a:lnTo>
                    <a:pt x="1954" y="4436"/>
                  </a:lnTo>
                  <a:cubicBezTo>
                    <a:pt x="2157" y="4436"/>
                    <a:pt x="2360" y="4273"/>
                    <a:pt x="2360" y="4070"/>
                  </a:cubicBezTo>
                  <a:cubicBezTo>
                    <a:pt x="2360" y="3826"/>
                    <a:pt x="2157" y="3663"/>
                    <a:pt x="1954" y="3663"/>
                  </a:cubicBezTo>
                  <a:close/>
                  <a:moveTo>
                    <a:pt x="3703" y="3663"/>
                  </a:moveTo>
                  <a:cubicBezTo>
                    <a:pt x="3500" y="3663"/>
                    <a:pt x="3337" y="3826"/>
                    <a:pt x="3337" y="4070"/>
                  </a:cubicBezTo>
                  <a:cubicBezTo>
                    <a:pt x="3337" y="4273"/>
                    <a:pt x="3500" y="4436"/>
                    <a:pt x="3703" y="4436"/>
                  </a:cubicBezTo>
                  <a:lnTo>
                    <a:pt x="7855" y="4436"/>
                  </a:lnTo>
                  <a:cubicBezTo>
                    <a:pt x="8058" y="4436"/>
                    <a:pt x="8221" y="4273"/>
                    <a:pt x="8221" y="4070"/>
                  </a:cubicBezTo>
                  <a:cubicBezTo>
                    <a:pt x="8221" y="3826"/>
                    <a:pt x="8058" y="3663"/>
                    <a:pt x="7855" y="3663"/>
                  </a:cubicBezTo>
                  <a:close/>
                  <a:moveTo>
                    <a:pt x="9605" y="3622"/>
                  </a:moveTo>
                  <a:cubicBezTo>
                    <a:pt x="9360" y="3622"/>
                    <a:pt x="9157" y="3785"/>
                    <a:pt x="9157" y="4070"/>
                  </a:cubicBezTo>
                  <a:cubicBezTo>
                    <a:pt x="9157" y="4314"/>
                    <a:pt x="9360" y="4518"/>
                    <a:pt x="9605" y="4518"/>
                  </a:cubicBezTo>
                  <a:cubicBezTo>
                    <a:pt x="9849" y="4518"/>
                    <a:pt x="10052" y="4314"/>
                    <a:pt x="10052" y="4070"/>
                  </a:cubicBezTo>
                  <a:cubicBezTo>
                    <a:pt x="10052" y="3785"/>
                    <a:pt x="9849" y="3622"/>
                    <a:pt x="9605" y="3622"/>
                  </a:cubicBezTo>
                  <a:close/>
                  <a:moveTo>
                    <a:pt x="10948" y="3622"/>
                  </a:moveTo>
                  <a:cubicBezTo>
                    <a:pt x="10703" y="3622"/>
                    <a:pt x="10500" y="3785"/>
                    <a:pt x="10500" y="4070"/>
                  </a:cubicBezTo>
                  <a:cubicBezTo>
                    <a:pt x="10500" y="4314"/>
                    <a:pt x="10703" y="4518"/>
                    <a:pt x="10948" y="4518"/>
                  </a:cubicBezTo>
                  <a:cubicBezTo>
                    <a:pt x="11192" y="4518"/>
                    <a:pt x="11395" y="4314"/>
                    <a:pt x="11395" y="4070"/>
                  </a:cubicBezTo>
                  <a:cubicBezTo>
                    <a:pt x="11395" y="3785"/>
                    <a:pt x="11192" y="3622"/>
                    <a:pt x="10948" y="3622"/>
                  </a:cubicBezTo>
                  <a:close/>
                  <a:moveTo>
                    <a:pt x="12291" y="3622"/>
                  </a:moveTo>
                  <a:cubicBezTo>
                    <a:pt x="12046" y="3622"/>
                    <a:pt x="11843" y="3785"/>
                    <a:pt x="11843" y="4070"/>
                  </a:cubicBezTo>
                  <a:cubicBezTo>
                    <a:pt x="11843" y="4314"/>
                    <a:pt x="12046" y="4518"/>
                    <a:pt x="12291" y="4518"/>
                  </a:cubicBezTo>
                  <a:cubicBezTo>
                    <a:pt x="12535" y="4518"/>
                    <a:pt x="12738" y="4314"/>
                    <a:pt x="12738" y="4070"/>
                  </a:cubicBezTo>
                  <a:cubicBezTo>
                    <a:pt x="12738" y="3785"/>
                    <a:pt x="12535" y="3622"/>
                    <a:pt x="12291" y="3622"/>
                  </a:cubicBezTo>
                  <a:close/>
                  <a:moveTo>
                    <a:pt x="13634" y="3622"/>
                  </a:moveTo>
                  <a:cubicBezTo>
                    <a:pt x="13389" y="3622"/>
                    <a:pt x="13186" y="3785"/>
                    <a:pt x="13186" y="4070"/>
                  </a:cubicBezTo>
                  <a:cubicBezTo>
                    <a:pt x="13186" y="4314"/>
                    <a:pt x="13389" y="4518"/>
                    <a:pt x="13634" y="4518"/>
                  </a:cubicBezTo>
                  <a:cubicBezTo>
                    <a:pt x="13878" y="4518"/>
                    <a:pt x="14081" y="4314"/>
                    <a:pt x="14081" y="4070"/>
                  </a:cubicBezTo>
                  <a:cubicBezTo>
                    <a:pt x="14081" y="3785"/>
                    <a:pt x="13878" y="3622"/>
                    <a:pt x="13634" y="3622"/>
                  </a:cubicBezTo>
                  <a:close/>
                  <a:moveTo>
                    <a:pt x="14977" y="3622"/>
                  </a:moveTo>
                  <a:cubicBezTo>
                    <a:pt x="14732" y="3622"/>
                    <a:pt x="14529" y="3785"/>
                    <a:pt x="14529" y="4070"/>
                  </a:cubicBezTo>
                  <a:cubicBezTo>
                    <a:pt x="14529" y="4314"/>
                    <a:pt x="14732" y="4518"/>
                    <a:pt x="14977" y="4518"/>
                  </a:cubicBezTo>
                  <a:cubicBezTo>
                    <a:pt x="15221" y="4518"/>
                    <a:pt x="15424" y="4314"/>
                    <a:pt x="15424" y="4070"/>
                  </a:cubicBezTo>
                  <a:cubicBezTo>
                    <a:pt x="15424" y="3785"/>
                    <a:pt x="15221" y="3622"/>
                    <a:pt x="14977" y="3622"/>
                  </a:cubicBezTo>
                  <a:close/>
                  <a:moveTo>
                    <a:pt x="16320" y="3622"/>
                  </a:moveTo>
                  <a:cubicBezTo>
                    <a:pt x="16075" y="3622"/>
                    <a:pt x="15872" y="3785"/>
                    <a:pt x="15872" y="4070"/>
                  </a:cubicBezTo>
                  <a:cubicBezTo>
                    <a:pt x="15872" y="4314"/>
                    <a:pt x="16075" y="4518"/>
                    <a:pt x="16320" y="4518"/>
                  </a:cubicBezTo>
                  <a:cubicBezTo>
                    <a:pt x="16564" y="4518"/>
                    <a:pt x="16767" y="4314"/>
                    <a:pt x="16767" y="4070"/>
                  </a:cubicBezTo>
                  <a:cubicBezTo>
                    <a:pt x="16767" y="3785"/>
                    <a:pt x="16564" y="3622"/>
                    <a:pt x="16320" y="3622"/>
                  </a:cubicBezTo>
                  <a:close/>
                  <a:moveTo>
                    <a:pt x="366" y="5454"/>
                  </a:moveTo>
                  <a:cubicBezTo>
                    <a:pt x="163" y="5454"/>
                    <a:pt x="0" y="5617"/>
                    <a:pt x="0" y="5861"/>
                  </a:cubicBezTo>
                  <a:cubicBezTo>
                    <a:pt x="0" y="6064"/>
                    <a:pt x="163" y="6227"/>
                    <a:pt x="366" y="6227"/>
                  </a:cubicBezTo>
                  <a:lnTo>
                    <a:pt x="1954" y="6227"/>
                  </a:lnTo>
                  <a:cubicBezTo>
                    <a:pt x="2157" y="6227"/>
                    <a:pt x="2360" y="6064"/>
                    <a:pt x="2360" y="5861"/>
                  </a:cubicBezTo>
                  <a:cubicBezTo>
                    <a:pt x="2360" y="5617"/>
                    <a:pt x="2157" y="5454"/>
                    <a:pt x="1954" y="5454"/>
                  </a:cubicBezTo>
                  <a:close/>
                  <a:moveTo>
                    <a:pt x="3703" y="5454"/>
                  </a:moveTo>
                  <a:cubicBezTo>
                    <a:pt x="3500" y="5454"/>
                    <a:pt x="3337" y="5617"/>
                    <a:pt x="3337" y="5861"/>
                  </a:cubicBezTo>
                  <a:cubicBezTo>
                    <a:pt x="3337" y="6064"/>
                    <a:pt x="3500" y="6227"/>
                    <a:pt x="3703" y="6227"/>
                  </a:cubicBezTo>
                  <a:lnTo>
                    <a:pt x="7855" y="6227"/>
                  </a:lnTo>
                  <a:cubicBezTo>
                    <a:pt x="8058" y="6227"/>
                    <a:pt x="8221" y="6064"/>
                    <a:pt x="8221" y="5861"/>
                  </a:cubicBezTo>
                  <a:cubicBezTo>
                    <a:pt x="8221" y="5617"/>
                    <a:pt x="8058" y="5454"/>
                    <a:pt x="7855" y="5454"/>
                  </a:cubicBezTo>
                  <a:close/>
                  <a:moveTo>
                    <a:pt x="366" y="7244"/>
                  </a:moveTo>
                  <a:cubicBezTo>
                    <a:pt x="163" y="7244"/>
                    <a:pt x="0" y="7448"/>
                    <a:pt x="0" y="7651"/>
                  </a:cubicBezTo>
                  <a:cubicBezTo>
                    <a:pt x="0" y="7855"/>
                    <a:pt x="163" y="8018"/>
                    <a:pt x="366" y="8018"/>
                  </a:cubicBezTo>
                  <a:lnTo>
                    <a:pt x="1954" y="8018"/>
                  </a:lnTo>
                  <a:cubicBezTo>
                    <a:pt x="2157" y="8018"/>
                    <a:pt x="2360" y="7855"/>
                    <a:pt x="2360" y="7651"/>
                  </a:cubicBezTo>
                  <a:cubicBezTo>
                    <a:pt x="2360" y="7448"/>
                    <a:pt x="2157" y="7244"/>
                    <a:pt x="1954" y="7244"/>
                  </a:cubicBezTo>
                  <a:close/>
                  <a:moveTo>
                    <a:pt x="3703" y="7244"/>
                  </a:moveTo>
                  <a:cubicBezTo>
                    <a:pt x="3500" y="7244"/>
                    <a:pt x="3337" y="7448"/>
                    <a:pt x="3337" y="7651"/>
                  </a:cubicBezTo>
                  <a:cubicBezTo>
                    <a:pt x="3337" y="7855"/>
                    <a:pt x="3500" y="8018"/>
                    <a:pt x="3703" y="8018"/>
                  </a:cubicBezTo>
                  <a:lnTo>
                    <a:pt x="7855" y="8018"/>
                  </a:lnTo>
                  <a:cubicBezTo>
                    <a:pt x="8058" y="8018"/>
                    <a:pt x="8221" y="7855"/>
                    <a:pt x="8221" y="7651"/>
                  </a:cubicBezTo>
                  <a:cubicBezTo>
                    <a:pt x="8221" y="7448"/>
                    <a:pt x="8058" y="7244"/>
                    <a:pt x="7855" y="7244"/>
                  </a:cubicBezTo>
                  <a:close/>
                  <a:moveTo>
                    <a:pt x="14203" y="8750"/>
                  </a:moveTo>
                  <a:cubicBezTo>
                    <a:pt x="13959" y="8750"/>
                    <a:pt x="13756" y="8954"/>
                    <a:pt x="13756" y="9198"/>
                  </a:cubicBezTo>
                  <a:cubicBezTo>
                    <a:pt x="13756" y="9483"/>
                    <a:pt x="13959" y="9686"/>
                    <a:pt x="14203" y="9686"/>
                  </a:cubicBezTo>
                  <a:cubicBezTo>
                    <a:pt x="14448" y="9686"/>
                    <a:pt x="14651" y="9483"/>
                    <a:pt x="14651" y="9198"/>
                  </a:cubicBezTo>
                  <a:cubicBezTo>
                    <a:pt x="14651" y="8954"/>
                    <a:pt x="14448" y="8750"/>
                    <a:pt x="14203" y="8750"/>
                  </a:cubicBezTo>
                  <a:close/>
                  <a:moveTo>
                    <a:pt x="15546" y="8750"/>
                  </a:moveTo>
                  <a:cubicBezTo>
                    <a:pt x="15302" y="8750"/>
                    <a:pt x="15099" y="8954"/>
                    <a:pt x="15099" y="9198"/>
                  </a:cubicBezTo>
                  <a:cubicBezTo>
                    <a:pt x="15099" y="9483"/>
                    <a:pt x="15302" y="9686"/>
                    <a:pt x="15546" y="9686"/>
                  </a:cubicBezTo>
                  <a:cubicBezTo>
                    <a:pt x="15791" y="9686"/>
                    <a:pt x="15994" y="9483"/>
                    <a:pt x="15994" y="9198"/>
                  </a:cubicBezTo>
                  <a:cubicBezTo>
                    <a:pt x="15994" y="8954"/>
                    <a:pt x="15791" y="8750"/>
                    <a:pt x="15546" y="8750"/>
                  </a:cubicBezTo>
                  <a:close/>
                  <a:moveTo>
                    <a:pt x="16889" y="8750"/>
                  </a:moveTo>
                  <a:cubicBezTo>
                    <a:pt x="16645" y="8750"/>
                    <a:pt x="16442" y="8954"/>
                    <a:pt x="16442" y="9198"/>
                  </a:cubicBezTo>
                  <a:cubicBezTo>
                    <a:pt x="16442" y="9483"/>
                    <a:pt x="16645" y="9686"/>
                    <a:pt x="16889" y="9686"/>
                  </a:cubicBezTo>
                  <a:cubicBezTo>
                    <a:pt x="17134" y="9686"/>
                    <a:pt x="17337" y="9483"/>
                    <a:pt x="17337" y="9198"/>
                  </a:cubicBezTo>
                  <a:cubicBezTo>
                    <a:pt x="17337" y="8954"/>
                    <a:pt x="17134" y="8750"/>
                    <a:pt x="16889" y="8750"/>
                  </a:cubicBezTo>
                  <a:close/>
                  <a:moveTo>
                    <a:pt x="18232" y="8750"/>
                  </a:moveTo>
                  <a:cubicBezTo>
                    <a:pt x="17988" y="8750"/>
                    <a:pt x="17785" y="8954"/>
                    <a:pt x="17785" y="9198"/>
                  </a:cubicBezTo>
                  <a:cubicBezTo>
                    <a:pt x="17785" y="9483"/>
                    <a:pt x="17988" y="9686"/>
                    <a:pt x="18232" y="9686"/>
                  </a:cubicBezTo>
                  <a:cubicBezTo>
                    <a:pt x="18477" y="9686"/>
                    <a:pt x="18680" y="9483"/>
                    <a:pt x="18680" y="9198"/>
                  </a:cubicBezTo>
                  <a:cubicBezTo>
                    <a:pt x="18680" y="8954"/>
                    <a:pt x="18477" y="8750"/>
                    <a:pt x="18232" y="8750"/>
                  </a:cubicBezTo>
                  <a:close/>
                  <a:moveTo>
                    <a:pt x="19575" y="8750"/>
                  </a:moveTo>
                  <a:cubicBezTo>
                    <a:pt x="19331" y="8750"/>
                    <a:pt x="19128" y="8954"/>
                    <a:pt x="19128" y="9198"/>
                  </a:cubicBezTo>
                  <a:cubicBezTo>
                    <a:pt x="19128" y="9483"/>
                    <a:pt x="19331" y="9686"/>
                    <a:pt x="19575" y="9686"/>
                  </a:cubicBezTo>
                  <a:cubicBezTo>
                    <a:pt x="19820" y="9686"/>
                    <a:pt x="20023" y="9483"/>
                    <a:pt x="20023" y="9198"/>
                  </a:cubicBezTo>
                  <a:cubicBezTo>
                    <a:pt x="20023" y="8954"/>
                    <a:pt x="19820" y="8750"/>
                    <a:pt x="19575" y="8750"/>
                  </a:cubicBezTo>
                  <a:close/>
                  <a:moveTo>
                    <a:pt x="20918" y="8750"/>
                  </a:moveTo>
                  <a:cubicBezTo>
                    <a:pt x="20674" y="8750"/>
                    <a:pt x="20471" y="8954"/>
                    <a:pt x="20471" y="9198"/>
                  </a:cubicBezTo>
                  <a:cubicBezTo>
                    <a:pt x="20471" y="9483"/>
                    <a:pt x="20674" y="9686"/>
                    <a:pt x="20918" y="9686"/>
                  </a:cubicBezTo>
                  <a:cubicBezTo>
                    <a:pt x="21163" y="9686"/>
                    <a:pt x="21366" y="9483"/>
                    <a:pt x="21366" y="9198"/>
                  </a:cubicBezTo>
                  <a:cubicBezTo>
                    <a:pt x="21366" y="8954"/>
                    <a:pt x="21163" y="8750"/>
                    <a:pt x="20918" y="8750"/>
                  </a:cubicBezTo>
                  <a:close/>
                  <a:moveTo>
                    <a:pt x="366" y="9035"/>
                  </a:moveTo>
                  <a:cubicBezTo>
                    <a:pt x="163" y="9035"/>
                    <a:pt x="0" y="9239"/>
                    <a:pt x="0" y="9442"/>
                  </a:cubicBezTo>
                  <a:cubicBezTo>
                    <a:pt x="0" y="9646"/>
                    <a:pt x="163" y="9849"/>
                    <a:pt x="366" y="9849"/>
                  </a:cubicBezTo>
                  <a:lnTo>
                    <a:pt x="1954" y="9849"/>
                  </a:lnTo>
                  <a:cubicBezTo>
                    <a:pt x="2157" y="9849"/>
                    <a:pt x="2360" y="9646"/>
                    <a:pt x="2360" y="9442"/>
                  </a:cubicBezTo>
                  <a:cubicBezTo>
                    <a:pt x="2360" y="9239"/>
                    <a:pt x="2157" y="9035"/>
                    <a:pt x="1954" y="9035"/>
                  </a:cubicBezTo>
                  <a:close/>
                  <a:moveTo>
                    <a:pt x="8669" y="9035"/>
                  </a:moveTo>
                  <a:cubicBezTo>
                    <a:pt x="8424" y="9035"/>
                    <a:pt x="8262" y="9239"/>
                    <a:pt x="8262" y="9442"/>
                  </a:cubicBezTo>
                  <a:cubicBezTo>
                    <a:pt x="8262" y="9646"/>
                    <a:pt x="8424" y="9849"/>
                    <a:pt x="8669" y="9849"/>
                  </a:cubicBezTo>
                  <a:lnTo>
                    <a:pt x="12779" y="9849"/>
                  </a:lnTo>
                  <a:cubicBezTo>
                    <a:pt x="12982" y="9849"/>
                    <a:pt x="13145" y="9646"/>
                    <a:pt x="13145" y="9442"/>
                  </a:cubicBezTo>
                  <a:cubicBezTo>
                    <a:pt x="13145" y="9239"/>
                    <a:pt x="12982" y="9035"/>
                    <a:pt x="12779" y="9035"/>
                  </a:cubicBezTo>
                  <a:close/>
                  <a:moveTo>
                    <a:pt x="366" y="10866"/>
                  </a:moveTo>
                  <a:cubicBezTo>
                    <a:pt x="163" y="10866"/>
                    <a:pt x="0" y="11029"/>
                    <a:pt x="0" y="11233"/>
                  </a:cubicBezTo>
                  <a:cubicBezTo>
                    <a:pt x="0" y="11436"/>
                    <a:pt x="163" y="11640"/>
                    <a:pt x="366" y="11640"/>
                  </a:cubicBezTo>
                  <a:lnTo>
                    <a:pt x="1954" y="11640"/>
                  </a:lnTo>
                  <a:cubicBezTo>
                    <a:pt x="2157" y="11640"/>
                    <a:pt x="2360" y="11436"/>
                    <a:pt x="2360" y="11233"/>
                  </a:cubicBezTo>
                  <a:cubicBezTo>
                    <a:pt x="2360" y="11029"/>
                    <a:pt x="2157" y="10866"/>
                    <a:pt x="1954" y="10866"/>
                  </a:cubicBezTo>
                  <a:close/>
                  <a:moveTo>
                    <a:pt x="8669" y="10866"/>
                  </a:moveTo>
                  <a:cubicBezTo>
                    <a:pt x="8424" y="10866"/>
                    <a:pt x="8262" y="11029"/>
                    <a:pt x="8262" y="11233"/>
                  </a:cubicBezTo>
                  <a:cubicBezTo>
                    <a:pt x="8262" y="11436"/>
                    <a:pt x="8424" y="11640"/>
                    <a:pt x="8669" y="11640"/>
                  </a:cubicBezTo>
                  <a:lnTo>
                    <a:pt x="12779" y="11640"/>
                  </a:lnTo>
                  <a:cubicBezTo>
                    <a:pt x="12982" y="11640"/>
                    <a:pt x="13145" y="11436"/>
                    <a:pt x="13145" y="11233"/>
                  </a:cubicBezTo>
                  <a:cubicBezTo>
                    <a:pt x="13145" y="11029"/>
                    <a:pt x="12982" y="10866"/>
                    <a:pt x="12779" y="10866"/>
                  </a:cubicBezTo>
                  <a:close/>
                  <a:moveTo>
                    <a:pt x="14203" y="12454"/>
                  </a:moveTo>
                  <a:cubicBezTo>
                    <a:pt x="13959" y="12454"/>
                    <a:pt x="13756" y="12657"/>
                    <a:pt x="13756" y="12942"/>
                  </a:cubicBezTo>
                  <a:cubicBezTo>
                    <a:pt x="13756" y="13186"/>
                    <a:pt x="13959" y="13390"/>
                    <a:pt x="14203" y="13390"/>
                  </a:cubicBezTo>
                  <a:cubicBezTo>
                    <a:pt x="14448" y="13390"/>
                    <a:pt x="14651" y="13186"/>
                    <a:pt x="14651" y="12942"/>
                  </a:cubicBezTo>
                  <a:cubicBezTo>
                    <a:pt x="14651" y="12657"/>
                    <a:pt x="14448" y="12454"/>
                    <a:pt x="14203" y="12454"/>
                  </a:cubicBezTo>
                  <a:close/>
                  <a:moveTo>
                    <a:pt x="15546" y="12454"/>
                  </a:moveTo>
                  <a:cubicBezTo>
                    <a:pt x="15302" y="12454"/>
                    <a:pt x="15099" y="12657"/>
                    <a:pt x="15099" y="12942"/>
                  </a:cubicBezTo>
                  <a:cubicBezTo>
                    <a:pt x="15099" y="13186"/>
                    <a:pt x="15302" y="13390"/>
                    <a:pt x="15546" y="13390"/>
                  </a:cubicBezTo>
                  <a:cubicBezTo>
                    <a:pt x="15791" y="13390"/>
                    <a:pt x="15994" y="13186"/>
                    <a:pt x="15994" y="12942"/>
                  </a:cubicBezTo>
                  <a:cubicBezTo>
                    <a:pt x="15994" y="12657"/>
                    <a:pt x="15791" y="12454"/>
                    <a:pt x="15546" y="12454"/>
                  </a:cubicBezTo>
                  <a:close/>
                  <a:moveTo>
                    <a:pt x="16889" y="12454"/>
                  </a:moveTo>
                  <a:cubicBezTo>
                    <a:pt x="16645" y="12454"/>
                    <a:pt x="16442" y="12657"/>
                    <a:pt x="16442" y="12942"/>
                  </a:cubicBezTo>
                  <a:cubicBezTo>
                    <a:pt x="16442" y="13186"/>
                    <a:pt x="16645" y="13390"/>
                    <a:pt x="16889" y="13390"/>
                  </a:cubicBezTo>
                  <a:cubicBezTo>
                    <a:pt x="17134" y="13390"/>
                    <a:pt x="17337" y="13186"/>
                    <a:pt x="17337" y="12942"/>
                  </a:cubicBezTo>
                  <a:cubicBezTo>
                    <a:pt x="17337" y="12657"/>
                    <a:pt x="17134" y="12454"/>
                    <a:pt x="16889" y="12454"/>
                  </a:cubicBezTo>
                  <a:close/>
                  <a:moveTo>
                    <a:pt x="18232" y="12454"/>
                  </a:moveTo>
                  <a:cubicBezTo>
                    <a:pt x="17988" y="12454"/>
                    <a:pt x="17785" y="12657"/>
                    <a:pt x="17785" y="12942"/>
                  </a:cubicBezTo>
                  <a:cubicBezTo>
                    <a:pt x="17785" y="13186"/>
                    <a:pt x="17988" y="13390"/>
                    <a:pt x="18232" y="13390"/>
                  </a:cubicBezTo>
                  <a:cubicBezTo>
                    <a:pt x="18477" y="13390"/>
                    <a:pt x="18680" y="13186"/>
                    <a:pt x="18680" y="12942"/>
                  </a:cubicBezTo>
                  <a:cubicBezTo>
                    <a:pt x="18680" y="12657"/>
                    <a:pt x="18477" y="12454"/>
                    <a:pt x="18232" y="12454"/>
                  </a:cubicBezTo>
                  <a:close/>
                  <a:moveTo>
                    <a:pt x="19575" y="12454"/>
                  </a:moveTo>
                  <a:cubicBezTo>
                    <a:pt x="19331" y="12454"/>
                    <a:pt x="19128" y="12657"/>
                    <a:pt x="19128" y="12942"/>
                  </a:cubicBezTo>
                  <a:cubicBezTo>
                    <a:pt x="19128" y="13186"/>
                    <a:pt x="19331" y="13390"/>
                    <a:pt x="19575" y="13390"/>
                  </a:cubicBezTo>
                  <a:cubicBezTo>
                    <a:pt x="19820" y="13390"/>
                    <a:pt x="20023" y="13186"/>
                    <a:pt x="20023" y="12942"/>
                  </a:cubicBezTo>
                  <a:cubicBezTo>
                    <a:pt x="20023" y="12657"/>
                    <a:pt x="19820" y="12454"/>
                    <a:pt x="19575" y="12454"/>
                  </a:cubicBezTo>
                  <a:close/>
                  <a:moveTo>
                    <a:pt x="20918" y="12454"/>
                  </a:moveTo>
                  <a:cubicBezTo>
                    <a:pt x="20674" y="12454"/>
                    <a:pt x="20471" y="12657"/>
                    <a:pt x="20471" y="12942"/>
                  </a:cubicBezTo>
                  <a:cubicBezTo>
                    <a:pt x="20471" y="13186"/>
                    <a:pt x="20674" y="13390"/>
                    <a:pt x="20918" y="13390"/>
                  </a:cubicBezTo>
                  <a:cubicBezTo>
                    <a:pt x="21163" y="13390"/>
                    <a:pt x="21366" y="13186"/>
                    <a:pt x="21366" y="12942"/>
                  </a:cubicBezTo>
                  <a:cubicBezTo>
                    <a:pt x="21366" y="12657"/>
                    <a:pt x="21163" y="12454"/>
                    <a:pt x="20918" y="12454"/>
                  </a:cubicBezTo>
                  <a:close/>
                  <a:moveTo>
                    <a:pt x="366" y="12657"/>
                  </a:moveTo>
                  <a:cubicBezTo>
                    <a:pt x="163" y="12657"/>
                    <a:pt x="0" y="12820"/>
                    <a:pt x="0" y="13023"/>
                  </a:cubicBezTo>
                  <a:cubicBezTo>
                    <a:pt x="0" y="13268"/>
                    <a:pt x="163" y="13430"/>
                    <a:pt x="366" y="13430"/>
                  </a:cubicBezTo>
                  <a:lnTo>
                    <a:pt x="1954" y="13430"/>
                  </a:lnTo>
                  <a:cubicBezTo>
                    <a:pt x="2157" y="13430"/>
                    <a:pt x="2360" y="13268"/>
                    <a:pt x="2360" y="13023"/>
                  </a:cubicBezTo>
                  <a:cubicBezTo>
                    <a:pt x="2360" y="12820"/>
                    <a:pt x="2157" y="12657"/>
                    <a:pt x="1954" y="12657"/>
                  </a:cubicBezTo>
                  <a:close/>
                  <a:moveTo>
                    <a:pt x="8669" y="12657"/>
                  </a:moveTo>
                  <a:cubicBezTo>
                    <a:pt x="8424" y="12657"/>
                    <a:pt x="8262" y="12820"/>
                    <a:pt x="8262" y="13023"/>
                  </a:cubicBezTo>
                  <a:cubicBezTo>
                    <a:pt x="8262" y="13268"/>
                    <a:pt x="8424" y="13430"/>
                    <a:pt x="8669" y="13430"/>
                  </a:cubicBezTo>
                  <a:lnTo>
                    <a:pt x="12779" y="13430"/>
                  </a:lnTo>
                  <a:cubicBezTo>
                    <a:pt x="12982" y="13430"/>
                    <a:pt x="13145" y="13268"/>
                    <a:pt x="13145" y="13023"/>
                  </a:cubicBezTo>
                  <a:cubicBezTo>
                    <a:pt x="13145" y="12820"/>
                    <a:pt x="12982" y="12657"/>
                    <a:pt x="12779"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1841;p35">
              <a:extLst>
                <a:ext uri="{FF2B5EF4-FFF2-40B4-BE49-F238E27FC236}">
                  <a16:creationId xmlns:a16="http://schemas.microsoft.com/office/drawing/2014/main" id="{D7954FF6-617C-4CDD-BF9E-AC1DF999C7F6}"/>
                </a:ext>
              </a:extLst>
            </p:cNvPr>
            <p:cNvSpPr/>
            <p:nvPr/>
          </p:nvSpPr>
          <p:spPr>
            <a:xfrm>
              <a:off x="3173075" y="2324875"/>
              <a:ext cx="135325" cy="249275"/>
            </a:xfrm>
            <a:custGeom>
              <a:avLst/>
              <a:gdLst/>
              <a:ahLst/>
              <a:cxnLst/>
              <a:rect l="l" t="t" r="r" b="b"/>
              <a:pathLst>
                <a:path w="5413" h="9971" extrusionOk="0">
                  <a:moveTo>
                    <a:pt x="3052" y="692"/>
                  </a:moveTo>
                  <a:cubicBezTo>
                    <a:pt x="3256" y="692"/>
                    <a:pt x="3459" y="814"/>
                    <a:pt x="3663" y="977"/>
                  </a:cubicBezTo>
                  <a:cubicBezTo>
                    <a:pt x="3948" y="1221"/>
                    <a:pt x="4233" y="1709"/>
                    <a:pt x="4436" y="2320"/>
                  </a:cubicBezTo>
                  <a:cubicBezTo>
                    <a:pt x="4640" y="2930"/>
                    <a:pt x="4762" y="3663"/>
                    <a:pt x="4762" y="4477"/>
                  </a:cubicBezTo>
                  <a:cubicBezTo>
                    <a:pt x="4762" y="4680"/>
                    <a:pt x="4762" y="4924"/>
                    <a:pt x="4721" y="5169"/>
                  </a:cubicBezTo>
                  <a:cubicBezTo>
                    <a:pt x="4640" y="6349"/>
                    <a:pt x="4314" y="7448"/>
                    <a:pt x="3866" y="8180"/>
                  </a:cubicBezTo>
                  <a:cubicBezTo>
                    <a:pt x="3663" y="8546"/>
                    <a:pt x="3419" y="8831"/>
                    <a:pt x="3134" y="9035"/>
                  </a:cubicBezTo>
                  <a:cubicBezTo>
                    <a:pt x="2890" y="9238"/>
                    <a:pt x="2686" y="9320"/>
                    <a:pt x="2442" y="9320"/>
                  </a:cubicBezTo>
                  <a:lnTo>
                    <a:pt x="2361" y="9320"/>
                  </a:lnTo>
                  <a:cubicBezTo>
                    <a:pt x="2157" y="9279"/>
                    <a:pt x="1954" y="9198"/>
                    <a:pt x="1750" y="9035"/>
                  </a:cubicBezTo>
                  <a:cubicBezTo>
                    <a:pt x="1465" y="8750"/>
                    <a:pt x="1180" y="8302"/>
                    <a:pt x="977" y="7692"/>
                  </a:cubicBezTo>
                  <a:cubicBezTo>
                    <a:pt x="773" y="7081"/>
                    <a:pt x="651" y="6349"/>
                    <a:pt x="651" y="5535"/>
                  </a:cubicBezTo>
                  <a:cubicBezTo>
                    <a:pt x="651" y="5291"/>
                    <a:pt x="692" y="5087"/>
                    <a:pt x="692" y="4843"/>
                  </a:cubicBezTo>
                  <a:cubicBezTo>
                    <a:pt x="773" y="3622"/>
                    <a:pt x="1099" y="2564"/>
                    <a:pt x="1547" y="1831"/>
                  </a:cubicBezTo>
                  <a:cubicBezTo>
                    <a:pt x="1791" y="1424"/>
                    <a:pt x="2035" y="1140"/>
                    <a:pt x="2279" y="977"/>
                  </a:cubicBezTo>
                  <a:cubicBezTo>
                    <a:pt x="2523" y="773"/>
                    <a:pt x="2768" y="692"/>
                    <a:pt x="2971" y="692"/>
                  </a:cubicBezTo>
                  <a:close/>
                  <a:moveTo>
                    <a:pt x="2971" y="0"/>
                  </a:moveTo>
                  <a:cubicBezTo>
                    <a:pt x="2564" y="0"/>
                    <a:pt x="2198" y="163"/>
                    <a:pt x="1872" y="407"/>
                  </a:cubicBezTo>
                  <a:cubicBezTo>
                    <a:pt x="1343" y="814"/>
                    <a:pt x="936" y="1424"/>
                    <a:pt x="611" y="2157"/>
                  </a:cubicBezTo>
                  <a:cubicBezTo>
                    <a:pt x="326" y="2930"/>
                    <a:pt x="82" y="3826"/>
                    <a:pt x="0" y="4802"/>
                  </a:cubicBezTo>
                  <a:cubicBezTo>
                    <a:pt x="0" y="5046"/>
                    <a:pt x="0" y="5291"/>
                    <a:pt x="0" y="5535"/>
                  </a:cubicBezTo>
                  <a:cubicBezTo>
                    <a:pt x="0" y="6674"/>
                    <a:pt x="204" y="7732"/>
                    <a:pt x="611" y="8546"/>
                  </a:cubicBezTo>
                  <a:cubicBezTo>
                    <a:pt x="773" y="8953"/>
                    <a:pt x="1018" y="9279"/>
                    <a:pt x="1302" y="9523"/>
                  </a:cubicBezTo>
                  <a:cubicBezTo>
                    <a:pt x="1587" y="9767"/>
                    <a:pt x="1954" y="9930"/>
                    <a:pt x="2320" y="9971"/>
                  </a:cubicBezTo>
                  <a:lnTo>
                    <a:pt x="2442" y="9971"/>
                  </a:lnTo>
                  <a:cubicBezTo>
                    <a:pt x="2849" y="9971"/>
                    <a:pt x="3215" y="9808"/>
                    <a:pt x="3581" y="9564"/>
                  </a:cubicBezTo>
                  <a:cubicBezTo>
                    <a:pt x="4070" y="9198"/>
                    <a:pt x="4477" y="8587"/>
                    <a:pt x="4802" y="7814"/>
                  </a:cubicBezTo>
                  <a:cubicBezTo>
                    <a:pt x="5128" y="7081"/>
                    <a:pt x="5331" y="6186"/>
                    <a:pt x="5413" y="5209"/>
                  </a:cubicBezTo>
                  <a:cubicBezTo>
                    <a:pt x="5413" y="4965"/>
                    <a:pt x="5413" y="4721"/>
                    <a:pt x="5413" y="4477"/>
                  </a:cubicBezTo>
                  <a:cubicBezTo>
                    <a:pt x="5413" y="3296"/>
                    <a:pt x="5209" y="2238"/>
                    <a:pt x="4843" y="1465"/>
                  </a:cubicBezTo>
                  <a:cubicBezTo>
                    <a:pt x="4640" y="1058"/>
                    <a:pt x="4395" y="733"/>
                    <a:pt x="4111" y="448"/>
                  </a:cubicBezTo>
                  <a:cubicBezTo>
                    <a:pt x="3826" y="203"/>
                    <a:pt x="3459" y="41"/>
                    <a:pt x="30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1842;p35">
              <a:extLst>
                <a:ext uri="{FF2B5EF4-FFF2-40B4-BE49-F238E27FC236}">
                  <a16:creationId xmlns:a16="http://schemas.microsoft.com/office/drawing/2014/main" id="{75E256C6-AC9E-482D-8A76-7D6695366628}"/>
                </a:ext>
              </a:extLst>
            </p:cNvPr>
            <p:cNvSpPr/>
            <p:nvPr/>
          </p:nvSpPr>
          <p:spPr>
            <a:xfrm>
              <a:off x="2390675" y="1910275"/>
              <a:ext cx="866850" cy="1118675"/>
            </a:xfrm>
            <a:custGeom>
              <a:avLst/>
              <a:gdLst/>
              <a:ahLst/>
              <a:cxnLst/>
              <a:rect l="l" t="t" r="r" b="b"/>
              <a:pathLst>
                <a:path w="34674" h="44747" extrusionOk="0">
                  <a:moveTo>
                    <a:pt x="20542" y="1"/>
                  </a:moveTo>
                  <a:cubicBezTo>
                    <a:pt x="16954" y="1"/>
                    <a:pt x="13117" y="564"/>
                    <a:pt x="9849" y="2096"/>
                  </a:cubicBezTo>
                  <a:cubicBezTo>
                    <a:pt x="1465" y="6043"/>
                    <a:pt x="3297" y="19799"/>
                    <a:pt x="3297" y="19799"/>
                  </a:cubicBezTo>
                  <a:cubicBezTo>
                    <a:pt x="3297" y="19799"/>
                    <a:pt x="5128" y="25700"/>
                    <a:pt x="3948" y="29526"/>
                  </a:cubicBezTo>
                  <a:cubicBezTo>
                    <a:pt x="2767" y="33311"/>
                    <a:pt x="0" y="36200"/>
                    <a:pt x="0" y="36200"/>
                  </a:cubicBezTo>
                  <a:lnTo>
                    <a:pt x="19168" y="44746"/>
                  </a:lnTo>
                  <a:cubicBezTo>
                    <a:pt x="19168" y="44746"/>
                    <a:pt x="19820" y="41979"/>
                    <a:pt x="20104" y="41206"/>
                  </a:cubicBezTo>
                  <a:cubicBezTo>
                    <a:pt x="20349" y="40433"/>
                    <a:pt x="22343" y="40148"/>
                    <a:pt x="22343" y="40148"/>
                  </a:cubicBezTo>
                  <a:cubicBezTo>
                    <a:pt x="22343" y="40148"/>
                    <a:pt x="25362" y="41619"/>
                    <a:pt x="26748" y="41619"/>
                  </a:cubicBezTo>
                  <a:cubicBezTo>
                    <a:pt x="26802" y="41619"/>
                    <a:pt x="26853" y="41617"/>
                    <a:pt x="26901" y="41613"/>
                  </a:cubicBezTo>
                  <a:cubicBezTo>
                    <a:pt x="28244" y="41450"/>
                    <a:pt x="27837" y="40799"/>
                    <a:pt x="28895" y="38845"/>
                  </a:cubicBezTo>
                  <a:cubicBezTo>
                    <a:pt x="29953" y="36851"/>
                    <a:pt x="33738" y="26758"/>
                    <a:pt x="33738" y="24683"/>
                  </a:cubicBezTo>
                  <a:cubicBezTo>
                    <a:pt x="33738" y="22566"/>
                    <a:pt x="32029" y="21264"/>
                    <a:pt x="32029" y="20206"/>
                  </a:cubicBezTo>
                  <a:cubicBezTo>
                    <a:pt x="32029" y="19148"/>
                    <a:pt x="33087" y="17724"/>
                    <a:pt x="33860" y="15485"/>
                  </a:cubicBezTo>
                  <a:cubicBezTo>
                    <a:pt x="34674" y="13247"/>
                    <a:pt x="34389" y="8526"/>
                    <a:pt x="34389" y="8526"/>
                  </a:cubicBezTo>
                  <a:cubicBezTo>
                    <a:pt x="34389" y="8526"/>
                    <a:pt x="34389" y="4578"/>
                    <a:pt x="32436" y="2625"/>
                  </a:cubicBezTo>
                  <a:cubicBezTo>
                    <a:pt x="31240" y="1404"/>
                    <a:pt x="26202" y="1"/>
                    <a:pt x="205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1843;p35">
              <a:extLst>
                <a:ext uri="{FF2B5EF4-FFF2-40B4-BE49-F238E27FC236}">
                  <a16:creationId xmlns:a16="http://schemas.microsoft.com/office/drawing/2014/main" id="{B30DF4C2-1AAF-4D29-B155-2B0CF1683786}"/>
                </a:ext>
              </a:extLst>
            </p:cNvPr>
            <p:cNvSpPr/>
            <p:nvPr/>
          </p:nvSpPr>
          <p:spPr>
            <a:xfrm>
              <a:off x="2431350" y="1943325"/>
              <a:ext cx="633900" cy="998125"/>
            </a:xfrm>
            <a:custGeom>
              <a:avLst/>
              <a:gdLst/>
              <a:ahLst/>
              <a:cxnLst/>
              <a:rect l="l" t="t" r="r" b="b"/>
              <a:pathLst>
                <a:path w="25356" h="39925" extrusionOk="0">
                  <a:moveTo>
                    <a:pt x="11233" y="1"/>
                  </a:moveTo>
                  <a:cubicBezTo>
                    <a:pt x="10257" y="285"/>
                    <a:pt x="9280" y="652"/>
                    <a:pt x="8385" y="1059"/>
                  </a:cubicBezTo>
                  <a:cubicBezTo>
                    <a:pt x="5576" y="2402"/>
                    <a:pt x="3949" y="4844"/>
                    <a:pt x="3013" y="7570"/>
                  </a:cubicBezTo>
                  <a:cubicBezTo>
                    <a:pt x="2077" y="10256"/>
                    <a:pt x="1832" y="13186"/>
                    <a:pt x="1832" y="15343"/>
                  </a:cubicBezTo>
                  <a:cubicBezTo>
                    <a:pt x="1832" y="16727"/>
                    <a:pt x="1914" y="17785"/>
                    <a:pt x="1995" y="18233"/>
                  </a:cubicBezTo>
                  <a:cubicBezTo>
                    <a:pt x="1995" y="18314"/>
                    <a:pt x="1995" y="18396"/>
                    <a:pt x="1995" y="18396"/>
                  </a:cubicBezTo>
                  <a:cubicBezTo>
                    <a:pt x="2117" y="18762"/>
                    <a:pt x="3053" y="21977"/>
                    <a:pt x="3053" y="25151"/>
                  </a:cubicBezTo>
                  <a:cubicBezTo>
                    <a:pt x="3053" y="26250"/>
                    <a:pt x="2931" y="27308"/>
                    <a:pt x="2646" y="28285"/>
                  </a:cubicBezTo>
                  <a:cubicBezTo>
                    <a:pt x="1995" y="30401"/>
                    <a:pt x="896" y="32192"/>
                    <a:pt x="1" y="33413"/>
                  </a:cubicBezTo>
                  <a:cubicBezTo>
                    <a:pt x="774" y="33616"/>
                    <a:pt x="1629" y="33861"/>
                    <a:pt x="2606" y="34227"/>
                  </a:cubicBezTo>
                  <a:cubicBezTo>
                    <a:pt x="5047" y="35163"/>
                    <a:pt x="9402" y="37320"/>
                    <a:pt x="13024" y="39355"/>
                  </a:cubicBezTo>
                  <a:lnTo>
                    <a:pt x="18396" y="38622"/>
                  </a:lnTo>
                  <a:cubicBezTo>
                    <a:pt x="18396" y="38622"/>
                    <a:pt x="18681" y="38744"/>
                    <a:pt x="19088" y="38907"/>
                  </a:cubicBezTo>
                  <a:cubicBezTo>
                    <a:pt x="19251" y="38866"/>
                    <a:pt x="19413" y="38785"/>
                    <a:pt x="19576" y="38744"/>
                  </a:cubicBezTo>
                  <a:cubicBezTo>
                    <a:pt x="20146" y="38541"/>
                    <a:pt x="20634" y="38500"/>
                    <a:pt x="20634" y="38500"/>
                  </a:cubicBezTo>
                  <a:lnTo>
                    <a:pt x="20716" y="38500"/>
                  </a:lnTo>
                  <a:cubicBezTo>
                    <a:pt x="20756" y="38500"/>
                    <a:pt x="20797" y="38500"/>
                    <a:pt x="20838" y="38541"/>
                  </a:cubicBezTo>
                  <a:cubicBezTo>
                    <a:pt x="20838" y="38541"/>
                    <a:pt x="20960" y="38582"/>
                    <a:pt x="21123" y="38663"/>
                  </a:cubicBezTo>
                  <a:cubicBezTo>
                    <a:pt x="21326" y="38744"/>
                    <a:pt x="21570" y="38866"/>
                    <a:pt x="21855" y="38988"/>
                  </a:cubicBezTo>
                  <a:cubicBezTo>
                    <a:pt x="22466" y="39233"/>
                    <a:pt x="23239" y="39518"/>
                    <a:pt x="23931" y="39721"/>
                  </a:cubicBezTo>
                  <a:cubicBezTo>
                    <a:pt x="24379" y="39843"/>
                    <a:pt x="24826" y="39925"/>
                    <a:pt x="25111" y="39925"/>
                  </a:cubicBezTo>
                  <a:lnTo>
                    <a:pt x="25355" y="39925"/>
                  </a:lnTo>
                  <a:cubicBezTo>
                    <a:pt x="25192" y="38459"/>
                    <a:pt x="20309" y="34552"/>
                    <a:pt x="20512" y="28977"/>
                  </a:cubicBezTo>
                  <a:cubicBezTo>
                    <a:pt x="20756" y="22872"/>
                    <a:pt x="19129" y="15099"/>
                    <a:pt x="19129" y="15099"/>
                  </a:cubicBezTo>
                  <a:cubicBezTo>
                    <a:pt x="19129" y="15099"/>
                    <a:pt x="19332" y="13186"/>
                    <a:pt x="15832" y="7326"/>
                  </a:cubicBezTo>
                  <a:cubicBezTo>
                    <a:pt x="14571" y="5210"/>
                    <a:pt x="13105" y="2524"/>
                    <a:pt x="112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1844;p35">
              <a:extLst>
                <a:ext uri="{FF2B5EF4-FFF2-40B4-BE49-F238E27FC236}">
                  <a16:creationId xmlns:a16="http://schemas.microsoft.com/office/drawing/2014/main" id="{1BE83A43-0CDC-46B7-8BA3-AB24EE5D83E8}"/>
                </a:ext>
              </a:extLst>
            </p:cNvPr>
            <p:cNvSpPr/>
            <p:nvPr/>
          </p:nvSpPr>
          <p:spPr>
            <a:xfrm>
              <a:off x="2939050" y="2055250"/>
              <a:ext cx="304250" cy="177050"/>
            </a:xfrm>
            <a:custGeom>
              <a:avLst/>
              <a:gdLst/>
              <a:ahLst/>
              <a:cxnLst/>
              <a:rect l="l" t="t" r="r" b="b"/>
              <a:pathLst>
                <a:path w="12170" h="7082" extrusionOk="0">
                  <a:moveTo>
                    <a:pt x="7733" y="0"/>
                  </a:moveTo>
                  <a:cubicBezTo>
                    <a:pt x="1385" y="0"/>
                    <a:pt x="1" y="2605"/>
                    <a:pt x="1873" y="4233"/>
                  </a:cubicBezTo>
                  <a:lnTo>
                    <a:pt x="6594" y="4029"/>
                  </a:lnTo>
                  <a:lnTo>
                    <a:pt x="6594" y="4029"/>
                  </a:lnTo>
                  <a:cubicBezTo>
                    <a:pt x="6594" y="4029"/>
                    <a:pt x="3745" y="7082"/>
                    <a:pt x="7041" y="7082"/>
                  </a:cubicBezTo>
                  <a:cubicBezTo>
                    <a:pt x="9605" y="7082"/>
                    <a:pt x="11437" y="6593"/>
                    <a:pt x="12169" y="5535"/>
                  </a:cubicBezTo>
                  <a:cubicBezTo>
                    <a:pt x="12169" y="5169"/>
                    <a:pt x="12169" y="4843"/>
                    <a:pt x="12169" y="4518"/>
                  </a:cubicBezTo>
                  <a:cubicBezTo>
                    <a:pt x="12169" y="3989"/>
                    <a:pt x="12169" y="3541"/>
                    <a:pt x="12129" y="3256"/>
                  </a:cubicBezTo>
                  <a:cubicBezTo>
                    <a:pt x="12129" y="2930"/>
                    <a:pt x="12129" y="2727"/>
                    <a:pt x="12129" y="2727"/>
                  </a:cubicBezTo>
                  <a:cubicBezTo>
                    <a:pt x="12129" y="2727"/>
                    <a:pt x="12129" y="2686"/>
                    <a:pt x="12129" y="2564"/>
                  </a:cubicBezTo>
                  <a:cubicBezTo>
                    <a:pt x="12129" y="2442"/>
                    <a:pt x="12129" y="2279"/>
                    <a:pt x="12088" y="2116"/>
                  </a:cubicBezTo>
                  <a:cubicBezTo>
                    <a:pt x="12088" y="1791"/>
                    <a:pt x="12006" y="1343"/>
                    <a:pt x="11925" y="896"/>
                  </a:cubicBezTo>
                  <a:cubicBezTo>
                    <a:pt x="11274" y="367"/>
                    <a:pt x="10012" y="0"/>
                    <a:pt x="773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1845;p35">
              <a:extLst>
                <a:ext uri="{FF2B5EF4-FFF2-40B4-BE49-F238E27FC236}">
                  <a16:creationId xmlns:a16="http://schemas.microsoft.com/office/drawing/2014/main" id="{02528420-C9AD-4F7D-B33F-622D23A43A4F}"/>
                </a:ext>
              </a:extLst>
            </p:cNvPr>
            <p:cNvSpPr/>
            <p:nvPr/>
          </p:nvSpPr>
          <p:spPr>
            <a:xfrm>
              <a:off x="2382525" y="1901600"/>
              <a:ext cx="878075" cy="1136150"/>
            </a:xfrm>
            <a:custGeom>
              <a:avLst/>
              <a:gdLst/>
              <a:ahLst/>
              <a:cxnLst/>
              <a:rect l="l" t="t" r="r" b="b"/>
              <a:pathLst>
                <a:path w="35123" h="45446" extrusionOk="0">
                  <a:moveTo>
                    <a:pt x="20837" y="693"/>
                  </a:moveTo>
                  <a:cubicBezTo>
                    <a:pt x="23646" y="693"/>
                    <a:pt x="26291" y="1059"/>
                    <a:pt x="28407" y="1547"/>
                  </a:cubicBezTo>
                  <a:cubicBezTo>
                    <a:pt x="29424" y="1792"/>
                    <a:pt x="30361" y="2077"/>
                    <a:pt x="31052" y="2361"/>
                  </a:cubicBezTo>
                  <a:cubicBezTo>
                    <a:pt x="31744" y="2646"/>
                    <a:pt x="32273" y="2972"/>
                    <a:pt x="32517" y="3216"/>
                  </a:cubicBezTo>
                  <a:cubicBezTo>
                    <a:pt x="33413" y="4111"/>
                    <a:pt x="33901" y="5536"/>
                    <a:pt x="34145" y="6716"/>
                  </a:cubicBezTo>
                  <a:cubicBezTo>
                    <a:pt x="34267" y="7326"/>
                    <a:pt x="34308" y="7856"/>
                    <a:pt x="34349" y="8262"/>
                  </a:cubicBezTo>
                  <a:cubicBezTo>
                    <a:pt x="34390" y="8425"/>
                    <a:pt x="34390" y="8588"/>
                    <a:pt x="34390" y="8710"/>
                  </a:cubicBezTo>
                  <a:cubicBezTo>
                    <a:pt x="34390" y="8832"/>
                    <a:pt x="34390" y="8873"/>
                    <a:pt x="34390" y="8873"/>
                  </a:cubicBezTo>
                  <a:cubicBezTo>
                    <a:pt x="34390" y="8873"/>
                    <a:pt x="34390" y="9076"/>
                    <a:pt x="34390" y="9402"/>
                  </a:cubicBezTo>
                  <a:cubicBezTo>
                    <a:pt x="34430" y="9687"/>
                    <a:pt x="34430" y="10135"/>
                    <a:pt x="34430" y="10664"/>
                  </a:cubicBezTo>
                  <a:cubicBezTo>
                    <a:pt x="34430" y="11437"/>
                    <a:pt x="34390" y="12414"/>
                    <a:pt x="34308" y="13309"/>
                  </a:cubicBezTo>
                  <a:cubicBezTo>
                    <a:pt x="34227" y="14204"/>
                    <a:pt x="34105" y="15100"/>
                    <a:pt x="33901" y="15710"/>
                  </a:cubicBezTo>
                  <a:cubicBezTo>
                    <a:pt x="33494" y="16809"/>
                    <a:pt x="33047" y="17704"/>
                    <a:pt x="32680" y="18478"/>
                  </a:cubicBezTo>
                  <a:cubicBezTo>
                    <a:pt x="32314" y="19251"/>
                    <a:pt x="32029" y="19902"/>
                    <a:pt x="32029" y="20553"/>
                  </a:cubicBezTo>
                  <a:cubicBezTo>
                    <a:pt x="32029" y="20919"/>
                    <a:pt x="32151" y="21245"/>
                    <a:pt x="32314" y="21570"/>
                  </a:cubicBezTo>
                  <a:cubicBezTo>
                    <a:pt x="32843" y="22507"/>
                    <a:pt x="33738" y="23565"/>
                    <a:pt x="33738" y="25030"/>
                  </a:cubicBezTo>
                  <a:cubicBezTo>
                    <a:pt x="33738" y="25233"/>
                    <a:pt x="33698" y="25600"/>
                    <a:pt x="33576" y="26088"/>
                  </a:cubicBezTo>
                  <a:cubicBezTo>
                    <a:pt x="33209" y="27716"/>
                    <a:pt x="32273" y="30565"/>
                    <a:pt x="31297" y="33169"/>
                  </a:cubicBezTo>
                  <a:cubicBezTo>
                    <a:pt x="30808" y="34472"/>
                    <a:pt x="30320" y="35733"/>
                    <a:pt x="29913" y="36751"/>
                  </a:cubicBezTo>
                  <a:cubicBezTo>
                    <a:pt x="29506" y="37809"/>
                    <a:pt x="29140" y="38623"/>
                    <a:pt x="28895" y="39030"/>
                  </a:cubicBezTo>
                  <a:cubicBezTo>
                    <a:pt x="28366" y="40047"/>
                    <a:pt x="28204" y="40739"/>
                    <a:pt x="28041" y="41105"/>
                  </a:cubicBezTo>
                  <a:cubicBezTo>
                    <a:pt x="27919" y="41309"/>
                    <a:pt x="27878" y="41390"/>
                    <a:pt x="27756" y="41471"/>
                  </a:cubicBezTo>
                  <a:cubicBezTo>
                    <a:pt x="27675" y="41512"/>
                    <a:pt x="27512" y="41594"/>
                    <a:pt x="27227" y="41594"/>
                  </a:cubicBezTo>
                  <a:lnTo>
                    <a:pt x="27064" y="41594"/>
                  </a:lnTo>
                  <a:cubicBezTo>
                    <a:pt x="26779" y="41594"/>
                    <a:pt x="26372" y="41512"/>
                    <a:pt x="25884" y="41390"/>
                  </a:cubicBezTo>
                  <a:cubicBezTo>
                    <a:pt x="25192" y="41187"/>
                    <a:pt x="24419" y="40902"/>
                    <a:pt x="23808" y="40657"/>
                  </a:cubicBezTo>
                  <a:cubicBezTo>
                    <a:pt x="23523" y="40535"/>
                    <a:pt x="23279" y="40413"/>
                    <a:pt x="23076" y="40332"/>
                  </a:cubicBezTo>
                  <a:cubicBezTo>
                    <a:pt x="22913" y="40251"/>
                    <a:pt x="22791" y="40210"/>
                    <a:pt x="22791" y="40210"/>
                  </a:cubicBezTo>
                  <a:cubicBezTo>
                    <a:pt x="22750" y="40169"/>
                    <a:pt x="22669" y="40169"/>
                    <a:pt x="22587" y="40169"/>
                  </a:cubicBezTo>
                  <a:cubicBezTo>
                    <a:pt x="22587" y="40169"/>
                    <a:pt x="22099" y="40210"/>
                    <a:pt x="21529" y="40413"/>
                  </a:cubicBezTo>
                  <a:cubicBezTo>
                    <a:pt x="21244" y="40495"/>
                    <a:pt x="20960" y="40617"/>
                    <a:pt x="20715" y="40780"/>
                  </a:cubicBezTo>
                  <a:cubicBezTo>
                    <a:pt x="20430" y="40902"/>
                    <a:pt x="20227" y="41105"/>
                    <a:pt x="20105" y="41431"/>
                  </a:cubicBezTo>
                  <a:cubicBezTo>
                    <a:pt x="19942" y="41878"/>
                    <a:pt x="19739" y="42733"/>
                    <a:pt x="19535" y="43547"/>
                  </a:cubicBezTo>
                  <a:cubicBezTo>
                    <a:pt x="19430" y="43946"/>
                    <a:pt x="19336" y="44324"/>
                    <a:pt x="19269" y="44596"/>
                  </a:cubicBezTo>
                  <a:lnTo>
                    <a:pt x="19269" y="44596"/>
                  </a:lnTo>
                  <a:lnTo>
                    <a:pt x="898" y="36444"/>
                  </a:lnTo>
                  <a:lnTo>
                    <a:pt x="898" y="36444"/>
                  </a:lnTo>
                  <a:cubicBezTo>
                    <a:pt x="1673" y="35558"/>
                    <a:pt x="3627" y="33066"/>
                    <a:pt x="4599" y="29954"/>
                  </a:cubicBezTo>
                  <a:cubicBezTo>
                    <a:pt x="4884" y="28977"/>
                    <a:pt x="5006" y="27919"/>
                    <a:pt x="5006" y="26820"/>
                  </a:cubicBezTo>
                  <a:cubicBezTo>
                    <a:pt x="5006" y="23483"/>
                    <a:pt x="3948" y="20065"/>
                    <a:pt x="3948" y="20065"/>
                  </a:cubicBezTo>
                  <a:cubicBezTo>
                    <a:pt x="3948" y="20029"/>
                    <a:pt x="3948" y="19972"/>
                    <a:pt x="3948" y="19902"/>
                  </a:cubicBezTo>
                  <a:cubicBezTo>
                    <a:pt x="3867" y="19454"/>
                    <a:pt x="3785" y="18396"/>
                    <a:pt x="3785" y="17012"/>
                  </a:cubicBezTo>
                  <a:cubicBezTo>
                    <a:pt x="3785" y="14855"/>
                    <a:pt x="4030" y="11925"/>
                    <a:pt x="4966" y="9239"/>
                  </a:cubicBezTo>
                  <a:cubicBezTo>
                    <a:pt x="5902" y="6513"/>
                    <a:pt x="7529" y="4071"/>
                    <a:pt x="10338" y="2728"/>
                  </a:cubicBezTo>
                  <a:cubicBezTo>
                    <a:pt x="13512" y="1263"/>
                    <a:pt x="17297" y="693"/>
                    <a:pt x="20837" y="693"/>
                  </a:cubicBezTo>
                  <a:close/>
                  <a:moveTo>
                    <a:pt x="20837" y="1"/>
                  </a:moveTo>
                  <a:cubicBezTo>
                    <a:pt x="17215" y="1"/>
                    <a:pt x="13349" y="571"/>
                    <a:pt x="10053" y="2117"/>
                  </a:cubicBezTo>
                  <a:cubicBezTo>
                    <a:pt x="7000" y="3542"/>
                    <a:pt x="5291" y="6187"/>
                    <a:pt x="4314" y="8995"/>
                  </a:cubicBezTo>
                  <a:cubicBezTo>
                    <a:pt x="3338" y="11844"/>
                    <a:pt x="3093" y="14815"/>
                    <a:pt x="3093" y="17012"/>
                  </a:cubicBezTo>
                  <a:cubicBezTo>
                    <a:pt x="3093" y="18884"/>
                    <a:pt x="3297" y="20187"/>
                    <a:pt x="3297" y="20187"/>
                  </a:cubicBezTo>
                  <a:lnTo>
                    <a:pt x="3297" y="20268"/>
                  </a:lnTo>
                  <a:cubicBezTo>
                    <a:pt x="3297" y="20268"/>
                    <a:pt x="3297" y="20309"/>
                    <a:pt x="3338" y="20390"/>
                  </a:cubicBezTo>
                  <a:cubicBezTo>
                    <a:pt x="3541" y="21082"/>
                    <a:pt x="4355" y="24012"/>
                    <a:pt x="4355" y="26820"/>
                  </a:cubicBezTo>
                  <a:cubicBezTo>
                    <a:pt x="4355" y="27879"/>
                    <a:pt x="4233" y="28896"/>
                    <a:pt x="3948" y="29751"/>
                  </a:cubicBezTo>
                  <a:cubicBezTo>
                    <a:pt x="3378" y="31623"/>
                    <a:pt x="2402" y="33251"/>
                    <a:pt x="1588" y="34431"/>
                  </a:cubicBezTo>
                  <a:cubicBezTo>
                    <a:pt x="1181" y="35041"/>
                    <a:pt x="814" y="35489"/>
                    <a:pt x="530" y="35815"/>
                  </a:cubicBezTo>
                  <a:cubicBezTo>
                    <a:pt x="407" y="35977"/>
                    <a:pt x="285" y="36099"/>
                    <a:pt x="204" y="36221"/>
                  </a:cubicBezTo>
                  <a:lnTo>
                    <a:pt x="123" y="36303"/>
                  </a:lnTo>
                  <a:lnTo>
                    <a:pt x="82" y="36344"/>
                  </a:lnTo>
                  <a:cubicBezTo>
                    <a:pt x="1" y="36425"/>
                    <a:pt x="1" y="36506"/>
                    <a:pt x="1" y="36628"/>
                  </a:cubicBezTo>
                  <a:cubicBezTo>
                    <a:pt x="41" y="36751"/>
                    <a:pt x="123" y="36832"/>
                    <a:pt x="204" y="36873"/>
                  </a:cubicBezTo>
                  <a:lnTo>
                    <a:pt x="19372" y="45419"/>
                  </a:lnTo>
                  <a:cubicBezTo>
                    <a:pt x="19406" y="45436"/>
                    <a:pt x="19447" y="45446"/>
                    <a:pt x="19489" y="45446"/>
                  </a:cubicBezTo>
                  <a:cubicBezTo>
                    <a:pt x="19548" y="45446"/>
                    <a:pt x="19610" y="45426"/>
                    <a:pt x="19657" y="45378"/>
                  </a:cubicBezTo>
                  <a:cubicBezTo>
                    <a:pt x="19739" y="45338"/>
                    <a:pt x="19820" y="45256"/>
                    <a:pt x="19820" y="45175"/>
                  </a:cubicBezTo>
                  <a:cubicBezTo>
                    <a:pt x="19820" y="45175"/>
                    <a:pt x="19983" y="44483"/>
                    <a:pt x="20186" y="43710"/>
                  </a:cubicBezTo>
                  <a:cubicBezTo>
                    <a:pt x="20390" y="42896"/>
                    <a:pt x="20634" y="42041"/>
                    <a:pt x="20756" y="41675"/>
                  </a:cubicBezTo>
                  <a:cubicBezTo>
                    <a:pt x="20756" y="41594"/>
                    <a:pt x="20878" y="41471"/>
                    <a:pt x="21041" y="41349"/>
                  </a:cubicBezTo>
                  <a:cubicBezTo>
                    <a:pt x="21326" y="41187"/>
                    <a:pt x="21773" y="41024"/>
                    <a:pt x="22099" y="40942"/>
                  </a:cubicBezTo>
                  <a:cubicBezTo>
                    <a:pt x="22262" y="40902"/>
                    <a:pt x="22425" y="40861"/>
                    <a:pt x="22547" y="40861"/>
                  </a:cubicBezTo>
                  <a:lnTo>
                    <a:pt x="22574" y="40852"/>
                  </a:lnTo>
                  <a:lnTo>
                    <a:pt x="22574" y="40852"/>
                  </a:lnTo>
                  <a:cubicBezTo>
                    <a:pt x="22782" y="40948"/>
                    <a:pt x="23443" y="41251"/>
                    <a:pt x="24215" y="41553"/>
                  </a:cubicBezTo>
                  <a:cubicBezTo>
                    <a:pt x="24704" y="41716"/>
                    <a:pt x="25192" y="41919"/>
                    <a:pt x="25721" y="42041"/>
                  </a:cubicBezTo>
                  <a:cubicBezTo>
                    <a:pt x="26209" y="42204"/>
                    <a:pt x="26657" y="42285"/>
                    <a:pt x="27064" y="42285"/>
                  </a:cubicBezTo>
                  <a:lnTo>
                    <a:pt x="27268" y="42285"/>
                  </a:lnTo>
                  <a:cubicBezTo>
                    <a:pt x="27634" y="42245"/>
                    <a:pt x="27919" y="42163"/>
                    <a:pt x="28163" y="42000"/>
                  </a:cubicBezTo>
                  <a:cubicBezTo>
                    <a:pt x="28326" y="41878"/>
                    <a:pt x="28448" y="41756"/>
                    <a:pt x="28529" y="41553"/>
                  </a:cubicBezTo>
                  <a:cubicBezTo>
                    <a:pt x="28814" y="41064"/>
                    <a:pt x="28936" y="40413"/>
                    <a:pt x="29506" y="39355"/>
                  </a:cubicBezTo>
                  <a:cubicBezTo>
                    <a:pt x="29791" y="38826"/>
                    <a:pt x="30238" y="37809"/>
                    <a:pt x="30727" y="36547"/>
                  </a:cubicBezTo>
                  <a:cubicBezTo>
                    <a:pt x="31500" y="34675"/>
                    <a:pt x="32395" y="32192"/>
                    <a:pt x="33128" y="29995"/>
                  </a:cubicBezTo>
                  <a:cubicBezTo>
                    <a:pt x="33494" y="28896"/>
                    <a:pt x="33820" y="27879"/>
                    <a:pt x="34023" y="27024"/>
                  </a:cubicBezTo>
                  <a:cubicBezTo>
                    <a:pt x="34267" y="26169"/>
                    <a:pt x="34390" y="25477"/>
                    <a:pt x="34390" y="25030"/>
                  </a:cubicBezTo>
                  <a:cubicBezTo>
                    <a:pt x="34390" y="23850"/>
                    <a:pt x="33942" y="22954"/>
                    <a:pt x="33494" y="22222"/>
                  </a:cubicBezTo>
                  <a:cubicBezTo>
                    <a:pt x="33291" y="21855"/>
                    <a:pt x="33087" y="21530"/>
                    <a:pt x="32924" y="21245"/>
                  </a:cubicBezTo>
                  <a:cubicBezTo>
                    <a:pt x="32762" y="20960"/>
                    <a:pt x="32721" y="20716"/>
                    <a:pt x="32721" y="20553"/>
                  </a:cubicBezTo>
                  <a:cubicBezTo>
                    <a:pt x="32680" y="20146"/>
                    <a:pt x="32924" y="19536"/>
                    <a:pt x="33291" y="18762"/>
                  </a:cubicBezTo>
                  <a:cubicBezTo>
                    <a:pt x="33657" y="17989"/>
                    <a:pt x="34105" y="17094"/>
                    <a:pt x="34512" y="15954"/>
                  </a:cubicBezTo>
                  <a:cubicBezTo>
                    <a:pt x="34756" y="15222"/>
                    <a:pt x="34919" y="14326"/>
                    <a:pt x="35000" y="13350"/>
                  </a:cubicBezTo>
                  <a:cubicBezTo>
                    <a:pt x="35081" y="12414"/>
                    <a:pt x="35122" y="11478"/>
                    <a:pt x="35122" y="10664"/>
                  </a:cubicBezTo>
                  <a:cubicBezTo>
                    <a:pt x="35122" y="9606"/>
                    <a:pt x="35081" y="8873"/>
                    <a:pt x="35081" y="8832"/>
                  </a:cubicBezTo>
                  <a:lnTo>
                    <a:pt x="35081" y="8832"/>
                  </a:lnTo>
                  <a:lnTo>
                    <a:pt x="35081" y="8832"/>
                  </a:lnTo>
                  <a:cubicBezTo>
                    <a:pt x="35077" y="8631"/>
                    <a:pt x="35048" y="7708"/>
                    <a:pt x="34797" y="6594"/>
                  </a:cubicBezTo>
                  <a:cubicBezTo>
                    <a:pt x="34552" y="5332"/>
                    <a:pt x="34064" y="3786"/>
                    <a:pt x="33006" y="2728"/>
                  </a:cubicBezTo>
                  <a:cubicBezTo>
                    <a:pt x="32640" y="2361"/>
                    <a:pt x="32070" y="2036"/>
                    <a:pt x="31297" y="1751"/>
                  </a:cubicBezTo>
                  <a:cubicBezTo>
                    <a:pt x="29058" y="815"/>
                    <a:pt x="25111" y="1"/>
                    <a:pt x="208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1846;p35">
              <a:extLst>
                <a:ext uri="{FF2B5EF4-FFF2-40B4-BE49-F238E27FC236}">
                  <a16:creationId xmlns:a16="http://schemas.microsoft.com/office/drawing/2014/main" id="{A81B3F57-1F10-487C-BD28-924BB1CB9361}"/>
                </a:ext>
              </a:extLst>
            </p:cNvPr>
            <p:cNvSpPr/>
            <p:nvPr/>
          </p:nvSpPr>
          <p:spPr>
            <a:xfrm>
              <a:off x="2417125" y="1742250"/>
              <a:ext cx="1039825" cy="903125"/>
            </a:xfrm>
            <a:custGeom>
              <a:avLst/>
              <a:gdLst/>
              <a:ahLst/>
              <a:cxnLst/>
              <a:rect l="l" t="t" r="r" b="b"/>
              <a:pathLst>
                <a:path w="41593" h="36125" extrusionOk="0">
                  <a:moveTo>
                    <a:pt x="17525" y="0"/>
                  </a:moveTo>
                  <a:cubicBezTo>
                    <a:pt x="17069" y="0"/>
                    <a:pt x="16613" y="9"/>
                    <a:pt x="16157" y="26"/>
                  </a:cubicBezTo>
                  <a:cubicBezTo>
                    <a:pt x="8669" y="270"/>
                    <a:pt x="3175" y="2916"/>
                    <a:pt x="1587" y="7230"/>
                  </a:cubicBezTo>
                  <a:cubicBezTo>
                    <a:pt x="0" y="11584"/>
                    <a:pt x="2483" y="26805"/>
                    <a:pt x="2646" y="30875"/>
                  </a:cubicBezTo>
                  <a:cubicBezTo>
                    <a:pt x="2768" y="34944"/>
                    <a:pt x="5250" y="36125"/>
                    <a:pt x="8140" y="36125"/>
                  </a:cubicBezTo>
                  <a:cubicBezTo>
                    <a:pt x="11029" y="36125"/>
                    <a:pt x="13512" y="33601"/>
                    <a:pt x="14163" y="31404"/>
                  </a:cubicBezTo>
                  <a:cubicBezTo>
                    <a:pt x="14855" y="29165"/>
                    <a:pt x="15099" y="26927"/>
                    <a:pt x="15506" y="26398"/>
                  </a:cubicBezTo>
                  <a:cubicBezTo>
                    <a:pt x="15558" y="26322"/>
                    <a:pt x="15635" y="26290"/>
                    <a:pt x="15729" y="26290"/>
                  </a:cubicBezTo>
                  <a:cubicBezTo>
                    <a:pt x="16293" y="26290"/>
                    <a:pt x="17459" y="27456"/>
                    <a:pt x="17459" y="27456"/>
                  </a:cubicBezTo>
                  <a:cubicBezTo>
                    <a:pt x="17459" y="27456"/>
                    <a:pt x="18852" y="27854"/>
                    <a:pt x="19901" y="27854"/>
                  </a:cubicBezTo>
                  <a:cubicBezTo>
                    <a:pt x="20426" y="27854"/>
                    <a:pt x="20864" y="27755"/>
                    <a:pt x="21000" y="27456"/>
                  </a:cubicBezTo>
                  <a:cubicBezTo>
                    <a:pt x="21407" y="26520"/>
                    <a:pt x="20227" y="26276"/>
                    <a:pt x="21651" y="25747"/>
                  </a:cubicBezTo>
                  <a:cubicBezTo>
                    <a:pt x="23116" y="25218"/>
                    <a:pt x="26535" y="23102"/>
                    <a:pt x="26535" y="21026"/>
                  </a:cubicBezTo>
                  <a:cubicBezTo>
                    <a:pt x="26535" y="18910"/>
                    <a:pt x="22587" y="15369"/>
                    <a:pt x="24541" y="14840"/>
                  </a:cubicBezTo>
                  <a:cubicBezTo>
                    <a:pt x="25501" y="14585"/>
                    <a:pt x="27395" y="14519"/>
                    <a:pt x="29101" y="14519"/>
                  </a:cubicBezTo>
                  <a:cubicBezTo>
                    <a:pt x="30938" y="14519"/>
                    <a:pt x="32558" y="14596"/>
                    <a:pt x="32558" y="14596"/>
                  </a:cubicBezTo>
                  <a:cubicBezTo>
                    <a:pt x="32558" y="14596"/>
                    <a:pt x="28366" y="16549"/>
                    <a:pt x="30442" y="17485"/>
                  </a:cubicBezTo>
                  <a:cubicBezTo>
                    <a:pt x="30907" y="17682"/>
                    <a:pt x="31518" y="17779"/>
                    <a:pt x="32209" y="17779"/>
                  </a:cubicBezTo>
                  <a:cubicBezTo>
                    <a:pt x="34660" y="17779"/>
                    <a:pt x="38115" y="16565"/>
                    <a:pt x="39639" y="14311"/>
                  </a:cubicBezTo>
                  <a:cubicBezTo>
                    <a:pt x="41593" y="11421"/>
                    <a:pt x="38866" y="6863"/>
                    <a:pt x="35040" y="4340"/>
                  </a:cubicBezTo>
                  <a:cubicBezTo>
                    <a:pt x="31486" y="2009"/>
                    <a:pt x="24558" y="0"/>
                    <a:pt x="175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1847;p35">
              <a:extLst>
                <a:ext uri="{FF2B5EF4-FFF2-40B4-BE49-F238E27FC236}">
                  <a16:creationId xmlns:a16="http://schemas.microsoft.com/office/drawing/2014/main" id="{58250330-561D-46D6-B06A-0DDC1B49B608}"/>
                </a:ext>
              </a:extLst>
            </p:cNvPr>
            <p:cNvSpPr/>
            <p:nvPr/>
          </p:nvSpPr>
          <p:spPr>
            <a:xfrm>
              <a:off x="2435425" y="1733725"/>
              <a:ext cx="997100" cy="919800"/>
            </a:xfrm>
            <a:custGeom>
              <a:avLst/>
              <a:gdLst/>
              <a:ahLst/>
              <a:cxnLst/>
              <a:rect l="l" t="t" r="r" b="b"/>
              <a:pathLst>
                <a:path w="39884" h="36792" extrusionOk="0">
                  <a:moveTo>
                    <a:pt x="16893" y="692"/>
                  </a:moveTo>
                  <a:cubicBezTo>
                    <a:pt x="23823" y="692"/>
                    <a:pt x="30680" y="2709"/>
                    <a:pt x="34146" y="4966"/>
                  </a:cubicBezTo>
                  <a:cubicBezTo>
                    <a:pt x="35570" y="5902"/>
                    <a:pt x="36832" y="7164"/>
                    <a:pt x="37768" y="8507"/>
                  </a:cubicBezTo>
                  <a:cubicBezTo>
                    <a:pt x="38663" y="9809"/>
                    <a:pt x="39233" y="11233"/>
                    <a:pt x="39233" y="12454"/>
                  </a:cubicBezTo>
                  <a:cubicBezTo>
                    <a:pt x="39233" y="13187"/>
                    <a:pt x="39029" y="13879"/>
                    <a:pt x="38622" y="14489"/>
                  </a:cubicBezTo>
                  <a:cubicBezTo>
                    <a:pt x="37930" y="15507"/>
                    <a:pt x="36750" y="16361"/>
                    <a:pt x="35407" y="16931"/>
                  </a:cubicBezTo>
                  <a:cubicBezTo>
                    <a:pt x="34105" y="17501"/>
                    <a:pt x="32681" y="17786"/>
                    <a:pt x="31500" y="17786"/>
                  </a:cubicBezTo>
                  <a:cubicBezTo>
                    <a:pt x="30849" y="17786"/>
                    <a:pt x="30279" y="17664"/>
                    <a:pt x="29872" y="17501"/>
                  </a:cubicBezTo>
                  <a:cubicBezTo>
                    <a:pt x="29669" y="17419"/>
                    <a:pt x="29588" y="17338"/>
                    <a:pt x="29547" y="17297"/>
                  </a:cubicBezTo>
                  <a:lnTo>
                    <a:pt x="29465" y="17175"/>
                  </a:lnTo>
                  <a:cubicBezTo>
                    <a:pt x="29465" y="17134"/>
                    <a:pt x="29506" y="17053"/>
                    <a:pt x="29547" y="16972"/>
                  </a:cubicBezTo>
                  <a:cubicBezTo>
                    <a:pt x="29710" y="16605"/>
                    <a:pt x="30361" y="16158"/>
                    <a:pt x="30890" y="15791"/>
                  </a:cubicBezTo>
                  <a:cubicBezTo>
                    <a:pt x="31175" y="15629"/>
                    <a:pt x="31460" y="15507"/>
                    <a:pt x="31663" y="15384"/>
                  </a:cubicBezTo>
                  <a:cubicBezTo>
                    <a:pt x="31744" y="15344"/>
                    <a:pt x="31826" y="15303"/>
                    <a:pt x="31867" y="15262"/>
                  </a:cubicBezTo>
                  <a:lnTo>
                    <a:pt x="31948" y="15222"/>
                  </a:lnTo>
                  <a:cubicBezTo>
                    <a:pt x="32111" y="15181"/>
                    <a:pt x="32192" y="15018"/>
                    <a:pt x="32151" y="14855"/>
                  </a:cubicBezTo>
                  <a:cubicBezTo>
                    <a:pt x="32111" y="14693"/>
                    <a:pt x="31989" y="14611"/>
                    <a:pt x="31826" y="14571"/>
                  </a:cubicBezTo>
                  <a:cubicBezTo>
                    <a:pt x="31826" y="14571"/>
                    <a:pt x="30320" y="14530"/>
                    <a:pt x="28570" y="14530"/>
                  </a:cubicBezTo>
                  <a:cubicBezTo>
                    <a:pt x="27675" y="14530"/>
                    <a:pt x="26739" y="14530"/>
                    <a:pt x="25884" y="14571"/>
                  </a:cubicBezTo>
                  <a:cubicBezTo>
                    <a:pt x="25029" y="14652"/>
                    <a:pt x="24256" y="14733"/>
                    <a:pt x="23727" y="14855"/>
                  </a:cubicBezTo>
                  <a:cubicBezTo>
                    <a:pt x="23483" y="14937"/>
                    <a:pt x="23279" y="15059"/>
                    <a:pt x="23117" y="15222"/>
                  </a:cubicBezTo>
                  <a:cubicBezTo>
                    <a:pt x="22995" y="15384"/>
                    <a:pt x="22913" y="15629"/>
                    <a:pt x="22913" y="15832"/>
                  </a:cubicBezTo>
                  <a:cubicBezTo>
                    <a:pt x="22913" y="16239"/>
                    <a:pt x="23117" y="16687"/>
                    <a:pt x="23361" y="17134"/>
                  </a:cubicBezTo>
                  <a:cubicBezTo>
                    <a:pt x="23727" y="17826"/>
                    <a:pt x="24256" y="18600"/>
                    <a:pt x="24704" y="19373"/>
                  </a:cubicBezTo>
                  <a:cubicBezTo>
                    <a:pt x="25152" y="20105"/>
                    <a:pt x="25436" y="20838"/>
                    <a:pt x="25436" y="21367"/>
                  </a:cubicBezTo>
                  <a:cubicBezTo>
                    <a:pt x="25436" y="21774"/>
                    <a:pt x="25274" y="22262"/>
                    <a:pt x="24948" y="22710"/>
                  </a:cubicBezTo>
                  <a:cubicBezTo>
                    <a:pt x="24460" y="23402"/>
                    <a:pt x="23686" y="24094"/>
                    <a:pt x="22913" y="24623"/>
                  </a:cubicBezTo>
                  <a:cubicBezTo>
                    <a:pt x="22140" y="25193"/>
                    <a:pt x="21326" y="25599"/>
                    <a:pt x="20797" y="25762"/>
                  </a:cubicBezTo>
                  <a:cubicBezTo>
                    <a:pt x="20512" y="25884"/>
                    <a:pt x="20268" y="25966"/>
                    <a:pt x="20105" y="26129"/>
                  </a:cubicBezTo>
                  <a:cubicBezTo>
                    <a:pt x="20024" y="26169"/>
                    <a:pt x="19983" y="26251"/>
                    <a:pt x="19902" y="26373"/>
                  </a:cubicBezTo>
                  <a:cubicBezTo>
                    <a:pt x="19861" y="26454"/>
                    <a:pt x="19861" y="26576"/>
                    <a:pt x="19861" y="26658"/>
                  </a:cubicBezTo>
                  <a:cubicBezTo>
                    <a:pt x="19861" y="26861"/>
                    <a:pt x="19902" y="26983"/>
                    <a:pt x="19942" y="27105"/>
                  </a:cubicBezTo>
                  <a:cubicBezTo>
                    <a:pt x="19983" y="27227"/>
                    <a:pt x="20024" y="27309"/>
                    <a:pt x="20024" y="27390"/>
                  </a:cubicBezTo>
                  <a:cubicBezTo>
                    <a:pt x="20024" y="27472"/>
                    <a:pt x="20024" y="27553"/>
                    <a:pt x="19942" y="27675"/>
                  </a:cubicBezTo>
                  <a:cubicBezTo>
                    <a:pt x="19942" y="27675"/>
                    <a:pt x="19902" y="27756"/>
                    <a:pt x="19780" y="27797"/>
                  </a:cubicBezTo>
                  <a:cubicBezTo>
                    <a:pt x="19664" y="27826"/>
                    <a:pt x="19529" y="27855"/>
                    <a:pt x="19373" y="27855"/>
                  </a:cubicBezTo>
                  <a:cubicBezTo>
                    <a:pt x="19309" y="27855"/>
                    <a:pt x="19241" y="27850"/>
                    <a:pt x="19169" y="27838"/>
                  </a:cubicBezTo>
                  <a:cubicBezTo>
                    <a:pt x="19102" y="27843"/>
                    <a:pt x="19034" y="27846"/>
                    <a:pt x="18965" y="27846"/>
                  </a:cubicBezTo>
                  <a:cubicBezTo>
                    <a:pt x="18526" y="27846"/>
                    <a:pt x="18044" y="27745"/>
                    <a:pt x="17623" y="27675"/>
                  </a:cubicBezTo>
                  <a:cubicBezTo>
                    <a:pt x="17378" y="27594"/>
                    <a:pt x="17175" y="27553"/>
                    <a:pt x="17053" y="27512"/>
                  </a:cubicBezTo>
                  <a:cubicBezTo>
                    <a:pt x="16988" y="27496"/>
                    <a:pt x="16936" y="27486"/>
                    <a:pt x="16897" y="27480"/>
                  </a:cubicBezTo>
                  <a:lnTo>
                    <a:pt x="16897" y="27480"/>
                  </a:lnTo>
                  <a:cubicBezTo>
                    <a:pt x="16786" y="27375"/>
                    <a:pt x="16562" y="27169"/>
                    <a:pt x="16280" y="26942"/>
                  </a:cubicBezTo>
                  <a:cubicBezTo>
                    <a:pt x="16117" y="26780"/>
                    <a:pt x="15873" y="26658"/>
                    <a:pt x="15669" y="26536"/>
                  </a:cubicBezTo>
                  <a:cubicBezTo>
                    <a:pt x="15466" y="26413"/>
                    <a:pt x="15262" y="26291"/>
                    <a:pt x="14977" y="26291"/>
                  </a:cubicBezTo>
                  <a:cubicBezTo>
                    <a:pt x="14814" y="26291"/>
                    <a:pt x="14611" y="26373"/>
                    <a:pt x="14489" y="26536"/>
                  </a:cubicBezTo>
                  <a:cubicBezTo>
                    <a:pt x="14326" y="26739"/>
                    <a:pt x="14245" y="26983"/>
                    <a:pt x="14163" y="27349"/>
                  </a:cubicBezTo>
                  <a:cubicBezTo>
                    <a:pt x="13878" y="28326"/>
                    <a:pt x="13594" y="29995"/>
                    <a:pt x="13105" y="31623"/>
                  </a:cubicBezTo>
                  <a:cubicBezTo>
                    <a:pt x="12820" y="32681"/>
                    <a:pt x="12047" y="33820"/>
                    <a:pt x="11030" y="34675"/>
                  </a:cubicBezTo>
                  <a:cubicBezTo>
                    <a:pt x="10012" y="35530"/>
                    <a:pt x="8751" y="36099"/>
                    <a:pt x="7408" y="36099"/>
                  </a:cubicBezTo>
                  <a:cubicBezTo>
                    <a:pt x="6024" y="36099"/>
                    <a:pt x="4762" y="35814"/>
                    <a:pt x="3826" y="35082"/>
                  </a:cubicBezTo>
                  <a:cubicBezTo>
                    <a:pt x="2931" y="34349"/>
                    <a:pt x="2320" y="33169"/>
                    <a:pt x="2239" y="31175"/>
                  </a:cubicBezTo>
                  <a:cubicBezTo>
                    <a:pt x="2198" y="29588"/>
                    <a:pt x="1791" y="26454"/>
                    <a:pt x="1425" y="22873"/>
                  </a:cubicBezTo>
                  <a:cubicBezTo>
                    <a:pt x="1018" y="19332"/>
                    <a:pt x="652" y="15344"/>
                    <a:pt x="652" y="12251"/>
                  </a:cubicBezTo>
                  <a:cubicBezTo>
                    <a:pt x="652" y="10297"/>
                    <a:pt x="815" y="8629"/>
                    <a:pt x="1181" y="7693"/>
                  </a:cubicBezTo>
                  <a:cubicBezTo>
                    <a:pt x="1914" y="5617"/>
                    <a:pt x="3623" y="3949"/>
                    <a:pt x="6065" y="2728"/>
                  </a:cubicBezTo>
                  <a:cubicBezTo>
                    <a:pt x="8506" y="1547"/>
                    <a:pt x="11722" y="815"/>
                    <a:pt x="15425" y="693"/>
                  </a:cubicBezTo>
                  <a:lnTo>
                    <a:pt x="16687" y="693"/>
                  </a:lnTo>
                  <a:cubicBezTo>
                    <a:pt x="16755" y="692"/>
                    <a:pt x="16824" y="692"/>
                    <a:pt x="16893" y="692"/>
                  </a:cubicBezTo>
                  <a:close/>
                  <a:moveTo>
                    <a:pt x="15425" y="1"/>
                  </a:moveTo>
                  <a:cubicBezTo>
                    <a:pt x="11640" y="164"/>
                    <a:pt x="8344" y="896"/>
                    <a:pt x="5780" y="2158"/>
                  </a:cubicBezTo>
                  <a:cubicBezTo>
                    <a:pt x="3216" y="3379"/>
                    <a:pt x="1344" y="5210"/>
                    <a:pt x="530" y="7449"/>
                  </a:cubicBezTo>
                  <a:cubicBezTo>
                    <a:pt x="123" y="8588"/>
                    <a:pt x="1" y="10257"/>
                    <a:pt x="1" y="12251"/>
                  </a:cubicBezTo>
                  <a:cubicBezTo>
                    <a:pt x="1" y="15425"/>
                    <a:pt x="367" y="19373"/>
                    <a:pt x="733" y="22954"/>
                  </a:cubicBezTo>
                  <a:cubicBezTo>
                    <a:pt x="1140" y="26536"/>
                    <a:pt x="1507" y="29710"/>
                    <a:pt x="1547" y="31216"/>
                  </a:cubicBezTo>
                  <a:cubicBezTo>
                    <a:pt x="1629" y="33291"/>
                    <a:pt x="2320" y="34756"/>
                    <a:pt x="3419" y="35611"/>
                  </a:cubicBezTo>
                  <a:cubicBezTo>
                    <a:pt x="4518" y="36506"/>
                    <a:pt x="5943" y="36791"/>
                    <a:pt x="7408" y="36791"/>
                  </a:cubicBezTo>
                  <a:cubicBezTo>
                    <a:pt x="8954" y="36791"/>
                    <a:pt x="10379" y="36140"/>
                    <a:pt x="11477" y="35204"/>
                  </a:cubicBezTo>
                  <a:cubicBezTo>
                    <a:pt x="12617" y="34227"/>
                    <a:pt x="13431" y="33006"/>
                    <a:pt x="13756" y="31826"/>
                  </a:cubicBezTo>
                  <a:cubicBezTo>
                    <a:pt x="14123" y="30687"/>
                    <a:pt x="14326" y="29547"/>
                    <a:pt x="14530" y="28652"/>
                  </a:cubicBezTo>
                  <a:cubicBezTo>
                    <a:pt x="14652" y="28204"/>
                    <a:pt x="14733" y="27838"/>
                    <a:pt x="14814" y="27512"/>
                  </a:cubicBezTo>
                  <a:cubicBezTo>
                    <a:pt x="14881" y="27279"/>
                    <a:pt x="14947" y="27074"/>
                    <a:pt x="14992" y="26984"/>
                  </a:cubicBezTo>
                  <a:lnTo>
                    <a:pt x="14992" y="26984"/>
                  </a:lnTo>
                  <a:cubicBezTo>
                    <a:pt x="15048" y="26991"/>
                    <a:pt x="15196" y="27031"/>
                    <a:pt x="15344" y="27105"/>
                  </a:cubicBezTo>
                  <a:cubicBezTo>
                    <a:pt x="15588" y="27268"/>
                    <a:pt x="15873" y="27472"/>
                    <a:pt x="16117" y="27675"/>
                  </a:cubicBezTo>
                  <a:cubicBezTo>
                    <a:pt x="16239" y="27756"/>
                    <a:pt x="16320" y="27879"/>
                    <a:pt x="16402" y="27919"/>
                  </a:cubicBezTo>
                  <a:cubicBezTo>
                    <a:pt x="16442" y="28001"/>
                    <a:pt x="16483" y="28041"/>
                    <a:pt x="16483" y="28041"/>
                  </a:cubicBezTo>
                  <a:lnTo>
                    <a:pt x="16646" y="28123"/>
                  </a:lnTo>
                  <a:cubicBezTo>
                    <a:pt x="16646" y="28123"/>
                    <a:pt x="18070" y="28530"/>
                    <a:pt x="19169" y="28530"/>
                  </a:cubicBezTo>
                  <a:cubicBezTo>
                    <a:pt x="19454" y="28530"/>
                    <a:pt x="19739" y="28530"/>
                    <a:pt x="19983" y="28448"/>
                  </a:cubicBezTo>
                  <a:cubicBezTo>
                    <a:pt x="20227" y="28367"/>
                    <a:pt x="20471" y="28204"/>
                    <a:pt x="20593" y="27919"/>
                  </a:cubicBezTo>
                  <a:cubicBezTo>
                    <a:pt x="20675" y="27756"/>
                    <a:pt x="20716" y="27553"/>
                    <a:pt x="20716" y="27390"/>
                  </a:cubicBezTo>
                  <a:cubicBezTo>
                    <a:pt x="20716" y="27187"/>
                    <a:pt x="20634" y="26983"/>
                    <a:pt x="20593" y="26861"/>
                  </a:cubicBezTo>
                  <a:cubicBezTo>
                    <a:pt x="20553" y="26739"/>
                    <a:pt x="20512" y="26658"/>
                    <a:pt x="20512" y="26658"/>
                  </a:cubicBezTo>
                  <a:lnTo>
                    <a:pt x="20553" y="26658"/>
                  </a:lnTo>
                  <a:cubicBezTo>
                    <a:pt x="20593" y="26617"/>
                    <a:pt x="20716" y="26495"/>
                    <a:pt x="21041" y="26413"/>
                  </a:cubicBezTo>
                  <a:cubicBezTo>
                    <a:pt x="21814" y="26129"/>
                    <a:pt x="23035" y="25437"/>
                    <a:pt x="24134" y="24582"/>
                  </a:cubicBezTo>
                  <a:cubicBezTo>
                    <a:pt x="24663" y="24134"/>
                    <a:pt x="25152" y="23646"/>
                    <a:pt x="25518" y="23117"/>
                  </a:cubicBezTo>
                  <a:cubicBezTo>
                    <a:pt x="25884" y="22547"/>
                    <a:pt x="26128" y="21977"/>
                    <a:pt x="26128" y="21367"/>
                  </a:cubicBezTo>
                  <a:cubicBezTo>
                    <a:pt x="26128" y="20838"/>
                    <a:pt x="25925" y="20350"/>
                    <a:pt x="25681" y="19820"/>
                  </a:cubicBezTo>
                  <a:cubicBezTo>
                    <a:pt x="25314" y="19047"/>
                    <a:pt x="24785" y="18233"/>
                    <a:pt x="24338" y="17501"/>
                  </a:cubicBezTo>
                  <a:cubicBezTo>
                    <a:pt x="24134" y="17134"/>
                    <a:pt x="23931" y="16809"/>
                    <a:pt x="23809" y="16524"/>
                  </a:cubicBezTo>
                  <a:cubicBezTo>
                    <a:pt x="23686" y="16239"/>
                    <a:pt x="23605" y="15995"/>
                    <a:pt x="23605" y="15832"/>
                  </a:cubicBezTo>
                  <a:cubicBezTo>
                    <a:pt x="23605" y="15751"/>
                    <a:pt x="23646" y="15669"/>
                    <a:pt x="23646" y="15629"/>
                  </a:cubicBezTo>
                  <a:cubicBezTo>
                    <a:pt x="23686" y="15629"/>
                    <a:pt x="23768" y="15547"/>
                    <a:pt x="23890" y="15507"/>
                  </a:cubicBezTo>
                  <a:cubicBezTo>
                    <a:pt x="24338" y="15384"/>
                    <a:pt x="25070" y="15303"/>
                    <a:pt x="25925" y="15262"/>
                  </a:cubicBezTo>
                  <a:cubicBezTo>
                    <a:pt x="26739" y="15222"/>
                    <a:pt x="27675" y="15181"/>
                    <a:pt x="28570" y="15181"/>
                  </a:cubicBezTo>
                  <a:cubicBezTo>
                    <a:pt x="29289" y="15181"/>
                    <a:pt x="29979" y="15210"/>
                    <a:pt x="30544" y="15219"/>
                  </a:cubicBezTo>
                  <a:lnTo>
                    <a:pt x="30544" y="15219"/>
                  </a:lnTo>
                  <a:cubicBezTo>
                    <a:pt x="30457" y="15272"/>
                    <a:pt x="30368" y="15327"/>
                    <a:pt x="30279" y="15384"/>
                  </a:cubicBezTo>
                  <a:cubicBezTo>
                    <a:pt x="29954" y="15629"/>
                    <a:pt x="29588" y="15873"/>
                    <a:pt x="29303" y="16158"/>
                  </a:cubicBezTo>
                  <a:cubicBezTo>
                    <a:pt x="29181" y="16321"/>
                    <a:pt x="29058" y="16443"/>
                    <a:pt x="28936" y="16605"/>
                  </a:cubicBezTo>
                  <a:cubicBezTo>
                    <a:pt x="28855" y="16768"/>
                    <a:pt x="28814" y="16972"/>
                    <a:pt x="28814" y="17175"/>
                  </a:cubicBezTo>
                  <a:cubicBezTo>
                    <a:pt x="28774" y="17379"/>
                    <a:pt x="28855" y="17582"/>
                    <a:pt x="29018" y="17745"/>
                  </a:cubicBezTo>
                  <a:cubicBezTo>
                    <a:pt x="29140" y="17908"/>
                    <a:pt x="29343" y="18030"/>
                    <a:pt x="29588" y="18111"/>
                  </a:cubicBezTo>
                  <a:cubicBezTo>
                    <a:pt x="30117" y="18355"/>
                    <a:pt x="30768" y="18477"/>
                    <a:pt x="31500" y="18477"/>
                  </a:cubicBezTo>
                  <a:cubicBezTo>
                    <a:pt x="32803" y="18477"/>
                    <a:pt x="34308" y="18152"/>
                    <a:pt x="35692" y="17541"/>
                  </a:cubicBezTo>
                  <a:cubicBezTo>
                    <a:pt x="37076" y="16931"/>
                    <a:pt x="38378" y="16036"/>
                    <a:pt x="39192" y="14855"/>
                  </a:cubicBezTo>
                  <a:cubicBezTo>
                    <a:pt x="39680" y="14123"/>
                    <a:pt x="39884" y="13309"/>
                    <a:pt x="39884" y="12454"/>
                  </a:cubicBezTo>
                  <a:cubicBezTo>
                    <a:pt x="39884" y="11030"/>
                    <a:pt x="39273" y="9524"/>
                    <a:pt x="38337" y="8100"/>
                  </a:cubicBezTo>
                  <a:cubicBezTo>
                    <a:pt x="37361" y="6675"/>
                    <a:pt x="36018" y="5373"/>
                    <a:pt x="34512" y="4396"/>
                  </a:cubicBezTo>
                  <a:cubicBezTo>
                    <a:pt x="30808" y="1995"/>
                    <a:pt x="23809" y="1"/>
                    <a:pt x="166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1848;p35">
              <a:extLst>
                <a:ext uri="{FF2B5EF4-FFF2-40B4-BE49-F238E27FC236}">
                  <a16:creationId xmlns:a16="http://schemas.microsoft.com/office/drawing/2014/main" id="{43E92A31-C9D6-48D1-986F-963B144486C6}"/>
                </a:ext>
              </a:extLst>
            </p:cNvPr>
            <p:cNvSpPr/>
            <p:nvPr/>
          </p:nvSpPr>
          <p:spPr>
            <a:xfrm>
              <a:off x="2586000" y="2406000"/>
              <a:ext cx="59050" cy="52500"/>
            </a:xfrm>
            <a:custGeom>
              <a:avLst/>
              <a:gdLst/>
              <a:ahLst/>
              <a:cxnLst/>
              <a:rect l="l" t="t" r="r" b="b"/>
              <a:pathLst>
                <a:path w="2362" h="2100" extrusionOk="0">
                  <a:moveTo>
                    <a:pt x="1970" y="1"/>
                  </a:moveTo>
                  <a:cubicBezTo>
                    <a:pt x="1883" y="1"/>
                    <a:pt x="1792" y="31"/>
                    <a:pt x="1710" y="92"/>
                  </a:cubicBezTo>
                  <a:cubicBezTo>
                    <a:pt x="1303" y="581"/>
                    <a:pt x="815" y="1028"/>
                    <a:pt x="164" y="1476"/>
                  </a:cubicBezTo>
                  <a:cubicBezTo>
                    <a:pt x="42" y="1598"/>
                    <a:pt x="1" y="1801"/>
                    <a:pt x="82" y="1964"/>
                  </a:cubicBezTo>
                  <a:cubicBezTo>
                    <a:pt x="154" y="2060"/>
                    <a:pt x="253" y="2099"/>
                    <a:pt x="356" y="2099"/>
                  </a:cubicBezTo>
                  <a:cubicBezTo>
                    <a:pt x="429" y="2099"/>
                    <a:pt x="503" y="2079"/>
                    <a:pt x="571" y="2046"/>
                  </a:cubicBezTo>
                  <a:cubicBezTo>
                    <a:pt x="1222" y="1557"/>
                    <a:pt x="1792" y="1069"/>
                    <a:pt x="2239" y="581"/>
                  </a:cubicBezTo>
                  <a:cubicBezTo>
                    <a:pt x="2361" y="418"/>
                    <a:pt x="2361" y="214"/>
                    <a:pt x="2199" y="92"/>
                  </a:cubicBezTo>
                  <a:cubicBezTo>
                    <a:pt x="2138" y="31"/>
                    <a:pt x="2056" y="1"/>
                    <a:pt x="19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1849;p35">
              <a:extLst>
                <a:ext uri="{FF2B5EF4-FFF2-40B4-BE49-F238E27FC236}">
                  <a16:creationId xmlns:a16="http://schemas.microsoft.com/office/drawing/2014/main" id="{EF43D11E-22C1-482A-8E77-B5F60BE21EA4}"/>
                </a:ext>
              </a:extLst>
            </p:cNvPr>
            <p:cNvSpPr/>
            <p:nvPr/>
          </p:nvSpPr>
          <p:spPr>
            <a:xfrm>
              <a:off x="2671475" y="1981950"/>
              <a:ext cx="727475" cy="348225"/>
            </a:xfrm>
            <a:custGeom>
              <a:avLst/>
              <a:gdLst/>
              <a:ahLst/>
              <a:cxnLst/>
              <a:rect l="l" t="t" r="r" b="b"/>
              <a:pathLst>
                <a:path w="29099" h="13929" extrusionOk="0">
                  <a:moveTo>
                    <a:pt x="28714" y="0"/>
                  </a:moveTo>
                  <a:cubicBezTo>
                    <a:pt x="28604" y="0"/>
                    <a:pt x="28500" y="45"/>
                    <a:pt x="28448" y="124"/>
                  </a:cubicBezTo>
                  <a:cubicBezTo>
                    <a:pt x="28407" y="124"/>
                    <a:pt x="27593" y="1345"/>
                    <a:pt x="24256" y="2200"/>
                  </a:cubicBezTo>
                  <a:cubicBezTo>
                    <a:pt x="23890" y="2281"/>
                    <a:pt x="23483" y="2322"/>
                    <a:pt x="23035" y="2322"/>
                  </a:cubicBezTo>
                  <a:cubicBezTo>
                    <a:pt x="20756" y="2322"/>
                    <a:pt x="17337" y="1386"/>
                    <a:pt x="13349" y="1345"/>
                  </a:cubicBezTo>
                  <a:cubicBezTo>
                    <a:pt x="10785" y="1345"/>
                    <a:pt x="8018" y="1752"/>
                    <a:pt x="5128" y="3095"/>
                  </a:cubicBezTo>
                  <a:cubicBezTo>
                    <a:pt x="3745" y="3746"/>
                    <a:pt x="2727" y="4479"/>
                    <a:pt x="2035" y="5293"/>
                  </a:cubicBezTo>
                  <a:cubicBezTo>
                    <a:pt x="977" y="6554"/>
                    <a:pt x="652" y="7938"/>
                    <a:pt x="489" y="9322"/>
                  </a:cubicBezTo>
                  <a:cubicBezTo>
                    <a:pt x="326" y="10705"/>
                    <a:pt x="326" y="12130"/>
                    <a:pt x="41" y="13514"/>
                  </a:cubicBezTo>
                  <a:cubicBezTo>
                    <a:pt x="0" y="13676"/>
                    <a:pt x="123" y="13880"/>
                    <a:pt x="326" y="13920"/>
                  </a:cubicBezTo>
                  <a:cubicBezTo>
                    <a:pt x="347" y="13926"/>
                    <a:pt x="369" y="13928"/>
                    <a:pt x="391" y="13928"/>
                  </a:cubicBezTo>
                  <a:cubicBezTo>
                    <a:pt x="539" y="13928"/>
                    <a:pt x="698" y="13813"/>
                    <a:pt x="733" y="13636"/>
                  </a:cubicBezTo>
                  <a:cubicBezTo>
                    <a:pt x="1099" y="11682"/>
                    <a:pt x="937" y="9769"/>
                    <a:pt x="1384" y="8101"/>
                  </a:cubicBezTo>
                  <a:cubicBezTo>
                    <a:pt x="1588" y="7246"/>
                    <a:pt x="1954" y="6473"/>
                    <a:pt x="2564" y="5740"/>
                  </a:cubicBezTo>
                  <a:cubicBezTo>
                    <a:pt x="3175" y="5008"/>
                    <a:pt x="4070" y="4316"/>
                    <a:pt x="5413" y="3705"/>
                  </a:cubicBezTo>
                  <a:cubicBezTo>
                    <a:pt x="8181" y="2444"/>
                    <a:pt x="10867" y="2037"/>
                    <a:pt x="13349" y="2037"/>
                  </a:cubicBezTo>
                  <a:cubicBezTo>
                    <a:pt x="17215" y="2037"/>
                    <a:pt x="20593" y="2973"/>
                    <a:pt x="23035" y="3014"/>
                  </a:cubicBezTo>
                  <a:cubicBezTo>
                    <a:pt x="23523" y="3014"/>
                    <a:pt x="23971" y="2973"/>
                    <a:pt x="24419" y="2851"/>
                  </a:cubicBezTo>
                  <a:cubicBezTo>
                    <a:pt x="28000" y="1956"/>
                    <a:pt x="28936" y="572"/>
                    <a:pt x="28977" y="531"/>
                  </a:cubicBezTo>
                  <a:cubicBezTo>
                    <a:pt x="29099" y="368"/>
                    <a:pt x="29058" y="165"/>
                    <a:pt x="28895" y="43"/>
                  </a:cubicBezTo>
                  <a:cubicBezTo>
                    <a:pt x="28838" y="14"/>
                    <a:pt x="28775" y="0"/>
                    <a:pt x="287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1850;p35">
              <a:extLst>
                <a:ext uri="{FF2B5EF4-FFF2-40B4-BE49-F238E27FC236}">
                  <a16:creationId xmlns:a16="http://schemas.microsoft.com/office/drawing/2014/main" id="{8D068F52-5126-410B-B2C0-AB8771AD7318}"/>
                </a:ext>
              </a:extLst>
            </p:cNvPr>
            <p:cNvSpPr/>
            <p:nvPr/>
          </p:nvSpPr>
          <p:spPr>
            <a:xfrm>
              <a:off x="2657225" y="2145625"/>
              <a:ext cx="358175" cy="400300"/>
            </a:xfrm>
            <a:custGeom>
              <a:avLst/>
              <a:gdLst/>
              <a:ahLst/>
              <a:cxnLst/>
              <a:rect l="l" t="t" r="r" b="b"/>
              <a:pathLst>
                <a:path w="14327" h="16012" extrusionOk="0">
                  <a:moveTo>
                    <a:pt x="13971" y="1"/>
                  </a:moveTo>
                  <a:cubicBezTo>
                    <a:pt x="13953" y="1"/>
                    <a:pt x="13936" y="3"/>
                    <a:pt x="13919" y="7"/>
                  </a:cubicBezTo>
                  <a:cubicBezTo>
                    <a:pt x="13838" y="7"/>
                    <a:pt x="10867" y="496"/>
                    <a:pt x="8628" y="4321"/>
                  </a:cubicBezTo>
                  <a:cubicBezTo>
                    <a:pt x="7489" y="6275"/>
                    <a:pt x="7001" y="8635"/>
                    <a:pt x="5983" y="10670"/>
                  </a:cubicBezTo>
                  <a:cubicBezTo>
                    <a:pt x="5495" y="11728"/>
                    <a:pt x="4844" y="12664"/>
                    <a:pt x="3948" y="13478"/>
                  </a:cubicBezTo>
                  <a:cubicBezTo>
                    <a:pt x="3053" y="14251"/>
                    <a:pt x="1873" y="14943"/>
                    <a:pt x="286" y="15350"/>
                  </a:cubicBezTo>
                  <a:cubicBezTo>
                    <a:pt x="123" y="15391"/>
                    <a:pt x="1" y="15594"/>
                    <a:pt x="41" y="15757"/>
                  </a:cubicBezTo>
                  <a:cubicBezTo>
                    <a:pt x="75" y="15927"/>
                    <a:pt x="222" y="16011"/>
                    <a:pt x="365" y="16011"/>
                  </a:cubicBezTo>
                  <a:cubicBezTo>
                    <a:pt x="393" y="16011"/>
                    <a:pt x="421" y="16008"/>
                    <a:pt x="448" y="16001"/>
                  </a:cubicBezTo>
                  <a:cubicBezTo>
                    <a:pt x="2158" y="15554"/>
                    <a:pt x="3419" y="14862"/>
                    <a:pt x="4396" y="13966"/>
                  </a:cubicBezTo>
                  <a:cubicBezTo>
                    <a:pt x="5861" y="12664"/>
                    <a:pt x="6675" y="10996"/>
                    <a:pt x="7285" y="9327"/>
                  </a:cubicBezTo>
                  <a:cubicBezTo>
                    <a:pt x="7937" y="7699"/>
                    <a:pt x="8425" y="6030"/>
                    <a:pt x="9198" y="4687"/>
                  </a:cubicBezTo>
                  <a:cubicBezTo>
                    <a:pt x="10256" y="2856"/>
                    <a:pt x="11477" y="1879"/>
                    <a:pt x="12413" y="1310"/>
                  </a:cubicBezTo>
                  <a:cubicBezTo>
                    <a:pt x="12902" y="1065"/>
                    <a:pt x="13309" y="903"/>
                    <a:pt x="13594" y="781"/>
                  </a:cubicBezTo>
                  <a:cubicBezTo>
                    <a:pt x="13716" y="740"/>
                    <a:pt x="13838" y="740"/>
                    <a:pt x="13919" y="699"/>
                  </a:cubicBezTo>
                  <a:lnTo>
                    <a:pt x="14001" y="699"/>
                  </a:lnTo>
                  <a:cubicBezTo>
                    <a:pt x="14204" y="658"/>
                    <a:pt x="14326" y="496"/>
                    <a:pt x="14285" y="292"/>
                  </a:cubicBezTo>
                  <a:cubicBezTo>
                    <a:pt x="14249" y="147"/>
                    <a:pt x="14115" y="1"/>
                    <a:pt x="139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1851;p35">
              <a:extLst>
                <a:ext uri="{FF2B5EF4-FFF2-40B4-BE49-F238E27FC236}">
                  <a16:creationId xmlns:a16="http://schemas.microsoft.com/office/drawing/2014/main" id="{A22A4B9E-79EF-4DD8-8F51-0690C515799D}"/>
                </a:ext>
              </a:extLst>
            </p:cNvPr>
            <p:cNvSpPr/>
            <p:nvPr/>
          </p:nvSpPr>
          <p:spPr>
            <a:xfrm>
              <a:off x="2814925" y="2364375"/>
              <a:ext cx="487375" cy="66325"/>
            </a:xfrm>
            <a:custGeom>
              <a:avLst/>
              <a:gdLst/>
              <a:ahLst/>
              <a:cxnLst/>
              <a:rect l="l" t="t" r="r" b="b"/>
              <a:pathLst>
                <a:path w="19495" h="2653" extrusionOk="0">
                  <a:moveTo>
                    <a:pt x="345" y="1"/>
                  </a:moveTo>
                  <a:cubicBezTo>
                    <a:pt x="172" y="1"/>
                    <a:pt x="41" y="146"/>
                    <a:pt x="41" y="292"/>
                  </a:cubicBezTo>
                  <a:cubicBezTo>
                    <a:pt x="1" y="496"/>
                    <a:pt x="164" y="658"/>
                    <a:pt x="326" y="658"/>
                  </a:cubicBezTo>
                  <a:lnTo>
                    <a:pt x="19088" y="2653"/>
                  </a:lnTo>
                  <a:cubicBezTo>
                    <a:pt x="19291" y="2653"/>
                    <a:pt x="19454" y="2530"/>
                    <a:pt x="19454" y="2327"/>
                  </a:cubicBezTo>
                  <a:cubicBezTo>
                    <a:pt x="19495" y="2164"/>
                    <a:pt x="19373" y="2001"/>
                    <a:pt x="19169" y="1961"/>
                  </a:cubicBezTo>
                  <a:lnTo>
                    <a:pt x="408" y="7"/>
                  </a:lnTo>
                  <a:cubicBezTo>
                    <a:pt x="386" y="3"/>
                    <a:pt x="365" y="1"/>
                    <a:pt x="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1852;p35">
              <a:extLst>
                <a:ext uri="{FF2B5EF4-FFF2-40B4-BE49-F238E27FC236}">
                  <a16:creationId xmlns:a16="http://schemas.microsoft.com/office/drawing/2014/main" id="{306C75DB-0476-4C04-B355-705A7AD31A65}"/>
                </a:ext>
              </a:extLst>
            </p:cNvPr>
            <p:cNvSpPr/>
            <p:nvPr/>
          </p:nvSpPr>
          <p:spPr>
            <a:xfrm>
              <a:off x="2735575" y="2281825"/>
              <a:ext cx="160775" cy="314125"/>
            </a:xfrm>
            <a:custGeom>
              <a:avLst/>
              <a:gdLst/>
              <a:ahLst/>
              <a:cxnLst/>
              <a:rect l="l" t="t" r="r" b="b"/>
              <a:pathLst>
                <a:path w="6431" h="12565" extrusionOk="0">
                  <a:moveTo>
                    <a:pt x="3253" y="0"/>
                  </a:moveTo>
                  <a:cubicBezTo>
                    <a:pt x="2204" y="0"/>
                    <a:pt x="1341" y="1697"/>
                    <a:pt x="774" y="4815"/>
                  </a:cubicBezTo>
                  <a:cubicBezTo>
                    <a:pt x="0" y="9292"/>
                    <a:pt x="0" y="11652"/>
                    <a:pt x="1710" y="12303"/>
                  </a:cubicBezTo>
                  <a:cubicBezTo>
                    <a:pt x="2216" y="12496"/>
                    <a:pt x="2723" y="12564"/>
                    <a:pt x="3185" y="12564"/>
                  </a:cubicBezTo>
                  <a:cubicBezTo>
                    <a:pt x="4282" y="12564"/>
                    <a:pt x="5128" y="12181"/>
                    <a:pt x="5128" y="12181"/>
                  </a:cubicBezTo>
                  <a:lnTo>
                    <a:pt x="6186" y="7827"/>
                  </a:lnTo>
                  <a:cubicBezTo>
                    <a:pt x="6186" y="7827"/>
                    <a:pt x="6431" y="3228"/>
                    <a:pt x="4721" y="989"/>
                  </a:cubicBezTo>
                  <a:cubicBezTo>
                    <a:pt x="4203" y="322"/>
                    <a:pt x="3710" y="0"/>
                    <a:pt x="325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1853;p35">
              <a:extLst>
                <a:ext uri="{FF2B5EF4-FFF2-40B4-BE49-F238E27FC236}">
                  <a16:creationId xmlns:a16="http://schemas.microsoft.com/office/drawing/2014/main" id="{1B33645C-3C42-4793-A19D-65F23B238FF2}"/>
                </a:ext>
              </a:extLst>
            </p:cNvPr>
            <p:cNvSpPr/>
            <p:nvPr/>
          </p:nvSpPr>
          <p:spPr>
            <a:xfrm>
              <a:off x="2734550" y="2272975"/>
              <a:ext cx="163825" cy="331700"/>
            </a:xfrm>
            <a:custGeom>
              <a:avLst/>
              <a:gdLst/>
              <a:ahLst/>
              <a:cxnLst/>
              <a:rect l="l" t="t" r="r" b="b"/>
              <a:pathLst>
                <a:path w="6553" h="13268" extrusionOk="0">
                  <a:moveTo>
                    <a:pt x="3297" y="0"/>
                  </a:moveTo>
                  <a:cubicBezTo>
                    <a:pt x="2931" y="0"/>
                    <a:pt x="2605" y="163"/>
                    <a:pt x="2320" y="407"/>
                  </a:cubicBezTo>
                  <a:cubicBezTo>
                    <a:pt x="1913" y="774"/>
                    <a:pt x="1547" y="1384"/>
                    <a:pt x="1262" y="2157"/>
                  </a:cubicBezTo>
                  <a:cubicBezTo>
                    <a:pt x="937" y="2931"/>
                    <a:pt x="693" y="3948"/>
                    <a:pt x="489" y="5128"/>
                  </a:cubicBezTo>
                  <a:cubicBezTo>
                    <a:pt x="163" y="6919"/>
                    <a:pt x="1" y="8384"/>
                    <a:pt x="1" y="9564"/>
                  </a:cubicBezTo>
                  <a:cubicBezTo>
                    <a:pt x="1" y="10460"/>
                    <a:pt x="82" y="11151"/>
                    <a:pt x="326" y="11721"/>
                  </a:cubicBezTo>
                  <a:cubicBezTo>
                    <a:pt x="611" y="12332"/>
                    <a:pt x="1059" y="12739"/>
                    <a:pt x="1629" y="12983"/>
                  </a:cubicBezTo>
                  <a:cubicBezTo>
                    <a:pt x="2158" y="13186"/>
                    <a:pt x="2727" y="13268"/>
                    <a:pt x="3216" y="13268"/>
                  </a:cubicBezTo>
                  <a:cubicBezTo>
                    <a:pt x="4396" y="13268"/>
                    <a:pt x="5291" y="12820"/>
                    <a:pt x="5291" y="12820"/>
                  </a:cubicBezTo>
                  <a:cubicBezTo>
                    <a:pt x="5454" y="12739"/>
                    <a:pt x="5535" y="12535"/>
                    <a:pt x="5454" y="12372"/>
                  </a:cubicBezTo>
                  <a:cubicBezTo>
                    <a:pt x="5395" y="12253"/>
                    <a:pt x="5270" y="12178"/>
                    <a:pt x="5143" y="12178"/>
                  </a:cubicBezTo>
                  <a:cubicBezTo>
                    <a:pt x="5097" y="12178"/>
                    <a:pt x="5050" y="12188"/>
                    <a:pt x="5006" y="12210"/>
                  </a:cubicBezTo>
                  <a:cubicBezTo>
                    <a:pt x="4925" y="12250"/>
                    <a:pt x="4152" y="12576"/>
                    <a:pt x="3216" y="12576"/>
                  </a:cubicBezTo>
                  <a:cubicBezTo>
                    <a:pt x="2768" y="12576"/>
                    <a:pt x="2320" y="12494"/>
                    <a:pt x="1873" y="12332"/>
                  </a:cubicBezTo>
                  <a:cubicBezTo>
                    <a:pt x="1425" y="12169"/>
                    <a:pt x="1181" y="11884"/>
                    <a:pt x="977" y="11477"/>
                  </a:cubicBezTo>
                  <a:cubicBezTo>
                    <a:pt x="774" y="11029"/>
                    <a:pt x="652" y="10378"/>
                    <a:pt x="652" y="9564"/>
                  </a:cubicBezTo>
                  <a:cubicBezTo>
                    <a:pt x="652" y="8465"/>
                    <a:pt x="855" y="7041"/>
                    <a:pt x="1181" y="5210"/>
                  </a:cubicBezTo>
                  <a:cubicBezTo>
                    <a:pt x="1425" y="3704"/>
                    <a:pt x="1791" y="2524"/>
                    <a:pt x="2158" y="1750"/>
                  </a:cubicBezTo>
                  <a:cubicBezTo>
                    <a:pt x="2361" y="1384"/>
                    <a:pt x="2565" y="1099"/>
                    <a:pt x="2768" y="936"/>
                  </a:cubicBezTo>
                  <a:cubicBezTo>
                    <a:pt x="2972" y="774"/>
                    <a:pt x="3134" y="692"/>
                    <a:pt x="3297" y="692"/>
                  </a:cubicBezTo>
                  <a:cubicBezTo>
                    <a:pt x="3419" y="692"/>
                    <a:pt x="3623" y="733"/>
                    <a:pt x="3826" y="896"/>
                  </a:cubicBezTo>
                  <a:cubicBezTo>
                    <a:pt x="4030" y="1018"/>
                    <a:pt x="4233" y="1262"/>
                    <a:pt x="4477" y="1588"/>
                  </a:cubicBezTo>
                  <a:cubicBezTo>
                    <a:pt x="5088" y="2361"/>
                    <a:pt x="5454" y="3500"/>
                    <a:pt x="5658" y="4640"/>
                  </a:cubicBezTo>
                  <a:cubicBezTo>
                    <a:pt x="5861" y="5739"/>
                    <a:pt x="5902" y="6838"/>
                    <a:pt x="5902" y="7529"/>
                  </a:cubicBezTo>
                  <a:cubicBezTo>
                    <a:pt x="5902" y="7733"/>
                    <a:pt x="5861" y="7896"/>
                    <a:pt x="5861" y="7977"/>
                  </a:cubicBezTo>
                  <a:cubicBezTo>
                    <a:pt x="5861" y="8099"/>
                    <a:pt x="5861" y="8181"/>
                    <a:pt x="5861" y="8181"/>
                  </a:cubicBezTo>
                  <a:cubicBezTo>
                    <a:pt x="5861" y="8343"/>
                    <a:pt x="5983" y="8506"/>
                    <a:pt x="6187" y="8506"/>
                  </a:cubicBezTo>
                  <a:cubicBezTo>
                    <a:pt x="6208" y="8510"/>
                    <a:pt x="6229" y="8512"/>
                    <a:pt x="6250" y="8512"/>
                  </a:cubicBezTo>
                  <a:cubicBezTo>
                    <a:pt x="6423" y="8512"/>
                    <a:pt x="6553" y="8367"/>
                    <a:pt x="6553" y="8221"/>
                  </a:cubicBezTo>
                  <a:cubicBezTo>
                    <a:pt x="6553" y="8221"/>
                    <a:pt x="6553" y="7936"/>
                    <a:pt x="6553" y="7529"/>
                  </a:cubicBezTo>
                  <a:cubicBezTo>
                    <a:pt x="6553" y="6838"/>
                    <a:pt x="6512" y="5698"/>
                    <a:pt x="6309" y="4518"/>
                  </a:cubicBezTo>
                  <a:cubicBezTo>
                    <a:pt x="6105" y="3338"/>
                    <a:pt x="5739" y="2076"/>
                    <a:pt x="5047" y="1140"/>
                  </a:cubicBezTo>
                  <a:cubicBezTo>
                    <a:pt x="4762" y="814"/>
                    <a:pt x="4477" y="530"/>
                    <a:pt x="4192" y="326"/>
                  </a:cubicBezTo>
                  <a:cubicBezTo>
                    <a:pt x="3908" y="123"/>
                    <a:pt x="3623" y="0"/>
                    <a:pt x="32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1854;p35">
              <a:extLst>
                <a:ext uri="{FF2B5EF4-FFF2-40B4-BE49-F238E27FC236}">
                  <a16:creationId xmlns:a16="http://schemas.microsoft.com/office/drawing/2014/main" id="{E6FEBCA4-C67D-4415-9A8D-F0AB8559CF19}"/>
                </a:ext>
              </a:extLst>
            </p:cNvPr>
            <p:cNvSpPr/>
            <p:nvPr/>
          </p:nvSpPr>
          <p:spPr>
            <a:xfrm>
              <a:off x="1585875" y="4992575"/>
              <a:ext cx="2500875" cy="466000"/>
            </a:xfrm>
            <a:custGeom>
              <a:avLst/>
              <a:gdLst/>
              <a:ahLst/>
              <a:cxnLst/>
              <a:rect l="l" t="t" r="r" b="b"/>
              <a:pathLst>
                <a:path w="100035" h="18640" extrusionOk="0">
                  <a:moveTo>
                    <a:pt x="46314" y="0"/>
                  </a:moveTo>
                  <a:cubicBezTo>
                    <a:pt x="45378" y="0"/>
                    <a:pt x="41064" y="1425"/>
                    <a:pt x="31460" y="3541"/>
                  </a:cubicBezTo>
                  <a:cubicBezTo>
                    <a:pt x="29832" y="3892"/>
                    <a:pt x="27988" y="4039"/>
                    <a:pt x="26046" y="4039"/>
                  </a:cubicBezTo>
                  <a:cubicBezTo>
                    <a:pt x="16528" y="4039"/>
                    <a:pt x="4681" y="529"/>
                    <a:pt x="4681" y="529"/>
                  </a:cubicBezTo>
                  <a:cubicBezTo>
                    <a:pt x="4681" y="529"/>
                    <a:pt x="1" y="3988"/>
                    <a:pt x="1" y="10459"/>
                  </a:cubicBezTo>
                  <a:cubicBezTo>
                    <a:pt x="1" y="14529"/>
                    <a:pt x="367" y="17948"/>
                    <a:pt x="855" y="18639"/>
                  </a:cubicBezTo>
                  <a:lnTo>
                    <a:pt x="100034" y="18639"/>
                  </a:lnTo>
                  <a:cubicBezTo>
                    <a:pt x="98447" y="17093"/>
                    <a:pt x="94255" y="13390"/>
                    <a:pt x="89046" y="12169"/>
                  </a:cubicBezTo>
                  <a:cubicBezTo>
                    <a:pt x="82290" y="10541"/>
                    <a:pt x="52866" y="7204"/>
                    <a:pt x="52866" y="7204"/>
                  </a:cubicBezTo>
                  <a:lnTo>
                    <a:pt x="51442" y="1302"/>
                  </a:lnTo>
                  <a:cubicBezTo>
                    <a:pt x="51442" y="1302"/>
                    <a:pt x="47291" y="0"/>
                    <a:pt x="463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1855;p35">
              <a:extLst>
                <a:ext uri="{FF2B5EF4-FFF2-40B4-BE49-F238E27FC236}">
                  <a16:creationId xmlns:a16="http://schemas.microsoft.com/office/drawing/2014/main" id="{DB878463-F562-4FC1-ACFF-4AE520602775}"/>
                </a:ext>
              </a:extLst>
            </p:cNvPr>
            <p:cNvSpPr/>
            <p:nvPr/>
          </p:nvSpPr>
          <p:spPr>
            <a:xfrm>
              <a:off x="1577750" y="4984425"/>
              <a:ext cx="2518150" cy="483300"/>
            </a:xfrm>
            <a:custGeom>
              <a:avLst/>
              <a:gdLst/>
              <a:ahLst/>
              <a:cxnLst/>
              <a:rect l="l" t="t" r="r" b="b"/>
              <a:pathLst>
                <a:path w="100726" h="19332" extrusionOk="0">
                  <a:moveTo>
                    <a:pt x="46639" y="652"/>
                  </a:moveTo>
                  <a:cubicBezTo>
                    <a:pt x="46842" y="652"/>
                    <a:pt x="47249" y="733"/>
                    <a:pt x="47778" y="855"/>
                  </a:cubicBezTo>
                  <a:cubicBezTo>
                    <a:pt x="48552" y="1018"/>
                    <a:pt x="49528" y="1303"/>
                    <a:pt x="50302" y="1547"/>
                  </a:cubicBezTo>
                  <a:cubicBezTo>
                    <a:pt x="50809" y="1681"/>
                    <a:pt x="51246" y="1797"/>
                    <a:pt x="51487" y="1861"/>
                  </a:cubicBezTo>
                  <a:lnTo>
                    <a:pt x="51487" y="1861"/>
                  </a:lnTo>
                  <a:lnTo>
                    <a:pt x="52866" y="7611"/>
                  </a:lnTo>
                  <a:cubicBezTo>
                    <a:pt x="52906" y="7733"/>
                    <a:pt x="53028" y="7855"/>
                    <a:pt x="53151" y="7855"/>
                  </a:cubicBezTo>
                  <a:cubicBezTo>
                    <a:pt x="53151" y="7855"/>
                    <a:pt x="53639" y="7896"/>
                    <a:pt x="54453" y="8018"/>
                  </a:cubicBezTo>
                  <a:cubicBezTo>
                    <a:pt x="57302" y="8343"/>
                    <a:pt x="64546" y="9198"/>
                    <a:pt x="71830" y="10134"/>
                  </a:cubicBezTo>
                  <a:cubicBezTo>
                    <a:pt x="79075" y="11070"/>
                    <a:pt x="86359" y="12128"/>
                    <a:pt x="89290" y="12820"/>
                  </a:cubicBezTo>
                  <a:cubicBezTo>
                    <a:pt x="93862" y="13909"/>
                    <a:pt x="97658" y="16907"/>
                    <a:pt x="99523" y="18640"/>
                  </a:cubicBezTo>
                  <a:lnTo>
                    <a:pt x="1383" y="18640"/>
                  </a:lnTo>
                  <a:cubicBezTo>
                    <a:pt x="1314" y="18474"/>
                    <a:pt x="1237" y="18221"/>
                    <a:pt x="1180" y="17907"/>
                  </a:cubicBezTo>
                  <a:cubicBezTo>
                    <a:pt x="895" y="16483"/>
                    <a:pt x="651" y="13838"/>
                    <a:pt x="651" y="10785"/>
                  </a:cubicBezTo>
                  <a:cubicBezTo>
                    <a:pt x="651" y="7652"/>
                    <a:pt x="1791" y="5210"/>
                    <a:pt x="2930" y="3582"/>
                  </a:cubicBezTo>
                  <a:cubicBezTo>
                    <a:pt x="3500" y="2768"/>
                    <a:pt x="4070" y="2158"/>
                    <a:pt x="4517" y="1710"/>
                  </a:cubicBezTo>
                  <a:cubicBezTo>
                    <a:pt x="4721" y="1506"/>
                    <a:pt x="4884" y="1344"/>
                    <a:pt x="5006" y="1262"/>
                  </a:cubicBezTo>
                  <a:lnTo>
                    <a:pt x="5052" y="1227"/>
                  </a:lnTo>
                  <a:lnTo>
                    <a:pt x="5052" y="1227"/>
                  </a:lnTo>
                  <a:cubicBezTo>
                    <a:pt x="6529" y="1642"/>
                    <a:pt x="17422" y="4681"/>
                    <a:pt x="26372" y="4681"/>
                  </a:cubicBezTo>
                  <a:cubicBezTo>
                    <a:pt x="28325" y="4681"/>
                    <a:pt x="30197" y="4518"/>
                    <a:pt x="31866" y="4192"/>
                  </a:cubicBezTo>
                  <a:cubicBezTo>
                    <a:pt x="36668" y="3134"/>
                    <a:pt x="40127" y="2239"/>
                    <a:pt x="42529" y="1628"/>
                  </a:cubicBezTo>
                  <a:cubicBezTo>
                    <a:pt x="43749" y="1344"/>
                    <a:pt x="44686" y="1099"/>
                    <a:pt x="45337" y="896"/>
                  </a:cubicBezTo>
                  <a:cubicBezTo>
                    <a:pt x="46029" y="733"/>
                    <a:pt x="46476" y="652"/>
                    <a:pt x="46639" y="652"/>
                  </a:cubicBezTo>
                  <a:close/>
                  <a:moveTo>
                    <a:pt x="46639" y="1"/>
                  </a:moveTo>
                  <a:cubicBezTo>
                    <a:pt x="46354" y="1"/>
                    <a:pt x="45906" y="82"/>
                    <a:pt x="45174" y="245"/>
                  </a:cubicBezTo>
                  <a:cubicBezTo>
                    <a:pt x="43098" y="774"/>
                    <a:pt x="38907" y="1954"/>
                    <a:pt x="31703" y="3501"/>
                  </a:cubicBezTo>
                  <a:cubicBezTo>
                    <a:pt x="30116" y="3867"/>
                    <a:pt x="28285" y="3989"/>
                    <a:pt x="26372" y="3989"/>
                  </a:cubicBezTo>
                  <a:cubicBezTo>
                    <a:pt x="21651" y="3989"/>
                    <a:pt x="16320" y="3134"/>
                    <a:pt x="12169" y="2280"/>
                  </a:cubicBezTo>
                  <a:cubicBezTo>
                    <a:pt x="10093" y="1832"/>
                    <a:pt x="8343" y="1384"/>
                    <a:pt x="7081" y="1059"/>
                  </a:cubicBezTo>
                  <a:cubicBezTo>
                    <a:pt x="6471" y="896"/>
                    <a:pt x="5942" y="774"/>
                    <a:pt x="5616" y="652"/>
                  </a:cubicBezTo>
                  <a:cubicBezTo>
                    <a:pt x="5291" y="570"/>
                    <a:pt x="5087" y="530"/>
                    <a:pt x="5087" y="530"/>
                  </a:cubicBezTo>
                  <a:cubicBezTo>
                    <a:pt x="5054" y="513"/>
                    <a:pt x="5013" y="503"/>
                    <a:pt x="4971" y="503"/>
                  </a:cubicBezTo>
                  <a:cubicBezTo>
                    <a:pt x="4912" y="503"/>
                    <a:pt x="4850" y="523"/>
                    <a:pt x="4802" y="570"/>
                  </a:cubicBezTo>
                  <a:cubicBezTo>
                    <a:pt x="4762" y="570"/>
                    <a:pt x="3581" y="1466"/>
                    <a:pt x="2401" y="3216"/>
                  </a:cubicBezTo>
                  <a:cubicBezTo>
                    <a:pt x="1180" y="4925"/>
                    <a:pt x="0" y="7489"/>
                    <a:pt x="0" y="10785"/>
                  </a:cubicBezTo>
                  <a:cubicBezTo>
                    <a:pt x="0" y="12861"/>
                    <a:pt x="82" y="14692"/>
                    <a:pt x="244" y="16157"/>
                  </a:cubicBezTo>
                  <a:cubicBezTo>
                    <a:pt x="326" y="16890"/>
                    <a:pt x="407" y="17541"/>
                    <a:pt x="529" y="18029"/>
                  </a:cubicBezTo>
                  <a:cubicBezTo>
                    <a:pt x="611" y="18518"/>
                    <a:pt x="733" y="18884"/>
                    <a:pt x="895" y="19169"/>
                  </a:cubicBezTo>
                  <a:cubicBezTo>
                    <a:pt x="936" y="19250"/>
                    <a:pt x="1058" y="19332"/>
                    <a:pt x="1180" y="19332"/>
                  </a:cubicBezTo>
                  <a:lnTo>
                    <a:pt x="100359" y="19332"/>
                  </a:lnTo>
                  <a:cubicBezTo>
                    <a:pt x="100481" y="19332"/>
                    <a:pt x="100603" y="19210"/>
                    <a:pt x="100644" y="19088"/>
                  </a:cubicBezTo>
                  <a:cubicBezTo>
                    <a:pt x="100725" y="18965"/>
                    <a:pt x="100685" y="18843"/>
                    <a:pt x="100563" y="18721"/>
                  </a:cubicBezTo>
                  <a:cubicBezTo>
                    <a:pt x="98975" y="17134"/>
                    <a:pt x="94784" y="13431"/>
                    <a:pt x="89412" y="12169"/>
                  </a:cubicBezTo>
                  <a:cubicBezTo>
                    <a:pt x="86034" y="11355"/>
                    <a:pt x="76999" y="10093"/>
                    <a:pt x="68819" y="9076"/>
                  </a:cubicBezTo>
                  <a:cubicBezTo>
                    <a:pt x="61526" y="8137"/>
                    <a:pt x="54907" y="7391"/>
                    <a:pt x="53504" y="7234"/>
                  </a:cubicBezTo>
                  <a:lnTo>
                    <a:pt x="53504" y="7234"/>
                  </a:lnTo>
                  <a:lnTo>
                    <a:pt x="52092" y="1547"/>
                  </a:lnTo>
                  <a:cubicBezTo>
                    <a:pt x="52052" y="1425"/>
                    <a:pt x="51970" y="1303"/>
                    <a:pt x="51848" y="1303"/>
                  </a:cubicBezTo>
                  <a:cubicBezTo>
                    <a:pt x="51848" y="1303"/>
                    <a:pt x="50831" y="977"/>
                    <a:pt x="49651" y="652"/>
                  </a:cubicBezTo>
                  <a:cubicBezTo>
                    <a:pt x="49081" y="489"/>
                    <a:pt x="48470" y="326"/>
                    <a:pt x="47941" y="204"/>
                  </a:cubicBezTo>
                  <a:cubicBezTo>
                    <a:pt x="47412" y="82"/>
                    <a:pt x="46965" y="1"/>
                    <a:pt x="466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1856;p35">
              <a:extLst>
                <a:ext uri="{FF2B5EF4-FFF2-40B4-BE49-F238E27FC236}">
                  <a16:creationId xmlns:a16="http://schemas.microsoft.com/office/drawing/2014/main" id="{B819EC26-558D-46A0-B84A-D302E40BE658}"/>
                </a:ext>
              </a:extLst>
            </p:cNvPr>
            <p:cNvSpPr/>
            <p:nvPr/>
          </p:nvSpPr>
          <p:spPr>
            <a:xfrm>
              <a:off x="1598100" y="2881400"/>
              <a:ext cx="1406100" cy="2341600"/>
            </a:xfrm>
            <a:custGeom>
              <a:avLst/>
              <a:gdLst/>
              <a:ahLst/>
              <a:cxnLst/>
              <a:rect l="l" t="t" r="r" b="b"/>
              <a:pathLst>
                <a:path w="56244" h="93664" extrusionOk="0">
                  <a:moveTo>
                    <a:pt x="27796" y="0"/>
                  </a:moveTo>
                  <a:cubicBezTo>
                    <a:pt x="27796" y="0"/>
                    <a:pt x="27593" y="122"/>
                    <a:pt x="27308" y="326"/>
                  </a:cubicBezTo>
                  <a:cubicBezTo>
                    <a:pt x="25436" y="1588"/>
                    <a:pt x="18639" y="6308"/>
                    <a:pt x="13471" y="10378"/>
                  </a:cubicBezTo>
                  <a:cubicBezTo>
                    <a:pt x="7448" y="15099"/>
                    <a:pt x="7041" y="23890"/>
                    <a:pt x="6796" y="30686"/>
                  </a:cubicBezTo>
                  <a:cubicBezTo>
                    <a:pt x="6512" y="37523"/>
                    <a:pt x="2116" y="80011"/>
                    <a:pt x="1058" y="85261"/>
                  </a:cubicBezTo>
                  <a:cubicBezTo>
                    <a:pt x="0" y="90511"/>
                    <a:pt x="9401" y="91854"/>
                    <a:pt x="18477" y="93156"/>
                  </a:cubicBezTo>
                  <a:cubicBezTo>
                    <a:pt x="20817" y="93504"/>
                    <a:pt x="23335" y="93664"/>
                    <a:pt x="25880" y="93664"/>
                  </a:cubicBezTo>
                  <a:cubicBezTo>
                    <a:pt x="33159" y="93664"/>
                    <a:pt x="40657" y="92359"/>
                    <a:pt x="44848" y="90430"/>
                  </a:cubicBezTo>
                  <a:cubicBezTo>
                    <a:pt x="50505" y="87784"/>
                    <a:pt x="51807" y="87906"/>
                    <a:pt x="51807" y="85058"/>
                  </a:cubicBezTo>
                  <a:cubicBezTo>
                    <a:pt x="51807" y="82168"/>
                    <a:pt x="51930" y="75575"/>
                    <a:pt x="51930" y="75046"/>
                  </a:cubicBezTo>
                  <a:cubicBezTo>
                    <a:pt x="51930" y="74558"/>
                    <a:pt x="55999" y="42366"/>
                    <a:pt x="55755" y="32924"/>
                  </a:cubicBezTo>
                  <a:cubicBezTo>
                    <a:pt x="55470" y="23483"/>
                    <a:pt x="56243" y="18355"/>
                    <a:pt x="54046" y="13634"/>
                  </a:cubicBezTo>
                  <a:cubicBezTo>
                    <a:pt x="51807" y="8913"/>
                    <a:pt x="46151" y="5250"/>
                    <a:pt x="38662" y="2768"/>
                  </a:cubicBezTo>
                  <a:cubicBezTo>
                    <a:pt x="31174" y="245"/>
                    <a:pt x="27796" y="0"/>
                    <a:pt x="277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1857;p35">
              <a:extLst>
                <a:ext uri="{FF2B5EF4-FFF2-40B4-BE49-F238E27FC236}">
                  <a16:creationId xmlns:a16="http://schemas.microsoft.com/office/drawing/2014/main" id="{737C253B-ADA3-48D5-ACBA-5751F5788C69}"/>
                </a:ext>
              </a:extLst>
            </p:cNvPr>
            <p:cNvSpPr/>
            <p:nvPr/>
          </p:nvSpPr>
          <p:spPr>
            <a:xfrm>
              <a:off x="1631675" y="2921075"/>
              <a:ext cx="1264675" cy="2293325"/>
            </a:xfrm>
            <a:custGeom>
              <a:avLst/>
              <a:gdLst/>
              <a:ahLst/>
              <a:cxnLst/>
              <a:rect l="l" t="t" r="r" b="b"/>
              <a:pathLst>
                <a:path w="50587" h="91733" extrusionOk="0">
                  <a:moveTo>
                    <a:pt x="24744" y="1"/>
                  </a:moveTo>
                  <a:cubicBezTo>
                    <a:pt x="21976" y="1913"/>
                    <a:pt x="16604" y="5698"/>
                    <a:pt x="12331" y="9035"/>
                  </a:cubicBezTo>
                  <a:cubicBezTo>
                    <a:pt x="9401" y="11355"/>
                    <a:pt x="7814" y="14652"/>
                    <a:pt x="6959" y="18233"/>
                  </a:cubicBezTo>
                  <a:cubicBezTo>
                    <a:pt x="6064" y="21855"/>
                    <a:pt x="5901" y="25721"/>
                    <a:pt x="5779" y="29140"/>
                  </a:cubicBezTo>
                  <a:cubicBezTo>
                    <a:pt x="5698" y="31704"/>
                    <a:pt x="5006" y="39273"/>
                    <a:pt x="4110" y="48023"/>
                  </a:cubicBezTo>
                  <a:cubicBezTo>
                    <a:pt x="3256" y="56773"/>
                    <a:pt x="2198" y="66703"/>
                    <a:pt x="1343" y="73947"/>
                  </a:cubicBezTo>
                  <a:cubicBezTo>
                    <a:pt x="814" y="78790"/>
                    <a:pt x="326" y="82412"/>
                    <a:pt x="41" y="83755"/>
                  </a:cubicBezTo>
                  <a:cubicBezTo>
                    <a:pt x="0" y="84000"/>
                    <a:pt x="0" y="84244"/>
                    <a:pt x="0" y="84447"/>
                  </a:cubicBezTo>
                  <a:cubicBezTo>
                    <a:pt x="0" y="85505"/>
                    <a:pt x="448" y="86319"/>
                    <a:pt x="1384" y="87093"/>
                  </a:cubicBezTo>
                  <a:cubicBezTo>
                    <a:pt x="2279" y="87825"/>
                    <a:pt x="3622" y="88436"/>
                    <a:pt x="5250" y="88965"/>
                  </a:cubicBezTo>
                  <a:cubicBezTo>
                    <a:pt x="8506" y="89982"/>
                    <a:pt x="12860" y="90633"/>
                    <a:pt x="17174" y="91244"/>
                  </a:cubicBezTo>
                  <a:cubicBezTo>
                    <a:pt x="19494" y="91569"/>
                    <a:pt x="21976" y="91732"/>
                    <a:pt x="24459" y="91732"/>
                  </a:cubicBezTo>
                  <a:lnTo>
                    <a:pt x="24744" y="91732"/>
                  </a:lnTo>
                  <a:lnTo>
                    <a:pt x="50587" y="70529"/>
                  </a:lnTo>
                  <a:cubicBezTo>
                    <a:pt x="50587" y="70529"/>
                    <a:pt x="50587" y="70529"/>
                    <a:pt x="50587" y="70488"/>
                  </a:cubicBezTo>
                  <a:cubicBezTo>
                    <a:pt x="47738" y="64913"/>
                    <a:pt x="44848" y="59174"/>
                    <a:pt x="42569" y="54616"/>
                  </a:cubicBezTo>
                  <a:cubicBezTo>
                    <a:pt x="42569" y="54779"/>
                    <a:pt x="42447" y="54901"/>
                    <a:pt x="42284" y="54901"/>
                  </a:cubicBezTo>
                  <a:cubicBezTo>
                    <a:pt x="40941" y="55186"/>
                    <a:pt x="39558" y="55267"/>
                    <a:pt x="38255" y="55267"/>
                  </a:cubicBezTo>
                  <a:cubicBezTo>
                    <a:pt x="33494" y="55267"/>
                    <a:pt x="29465" y="53924"/>
                    <a:pt x="29465" y="53884"/>
                  </a:cubicBezTo>
                  <a:cubicBezTo>
                    <a:pt x="29302" y="53843"/>
                    <a:pt x="29180" y="53640"/>
                    <a:pt x="29261" y="53477"/>
                  </a:cubicBezTo>
                  <a:cubicBezTo>
                    <a:pt x="29302" y="53314"/>
                    <a:pt x="29424" y="53233"/>
                    <a:pt x="29587" y="53233"/>
                  </a:cubicBezTo>
                  <a:cubicBezTo>
                    <a:pt x="29587" y="53233"/>
                    <a:pt x="29628" y="53233"/>
                    <a:pt x="29668" y="53273"/>
                  </a:cubicBezTo>
                  <a:cubicBezTo>
                    <a:pt x="29668" y="53273"/>
                    <a:pt x="29750" y="53273"/>
                    <a:pt x="29872" y="53314"/>
                  </a:cubicBezTo>
                  <a:cubicBezTo>
                    <a:pt x="29953" y="53355"/>
                    <a:pt x="30157" y="53395"/>
                    <a:pt x="30360" y="53477"/>
                  </a:cubicBezTo>
                  <a:cubicBezTo>
                    <a:pt x="30808" y="53599"/>
                    <a:pt x="31418" y="53762"/>
                    <a:pt x="32232" y="53924"/>
                  </a:cubicBezTo>
                  <a:cubicBezTo>
                    <a:pt x="33779" y="54291"/>
                    <a:pt x="35936" y="54616"/>
                    <a:pt x="38255" y="54616"/>
                  </a:cubicBezTo>
                  <a:cubicBezTo>
                    <a:pt x="39517" y="54616"/>
                    <a:pt x="40860" y="54494"/>
                    <a:pt x="42162" y="54250"/>
                  </a:cubicBezTo>
                  <a:lnTo>
                    <a:pt x="42244" y="54250"/>
                  </a:lnTo>
                  <a:cubicBezTo>
                    <a:pt x="42284" y="54250"/>
                    <a:pt x="42366" y="54250"/>
                    <a:pt x="42406" y="54291"/>
                  </a:cubicBezTo>
                  <a:cubicBezTo>
                    <a:pt x="42162" y="53843"/>
                    <a:pt x="41959" y="53355"/>
                    <a:pt x="41715" y="52907"/>
                  </a:cubicBezTo>
                  <a:lnTo>
                    <a:pt x="41633" y="52907"/>
                  </a:lnTo>
                  <a:cubicBezTo>
                    <a:pt x="41552" y="52907"/>
                    <a:pt x="41470" y="52907"/>
                    <a:pt x="41430" y="52866"/>
                  </a:cubicBezTo>
                  <a:cubicBezTo>
                    <a:pt x="35366" y="48186"/>
                    <a:pt x="34104" y="45337"/>
                    <a:pt x="34064" y="45297"/>
                  </a:cubicBezTo>
                  <a:cubicBezTo>
                    <a:pt x="34023" y="45093"/>
                    <a:pt x="34104" y="44890"/>
                    <a:pt x="34267" y="44849"/>
                  </a:cubicBezTo>
                  <a:cubicBezTo>
                    <a:pt x="34308" y="44808"/>
                    <a:pt x="34348" y="44808"/>
                    <a:pt x="34389" y="44808"/>
                  </a:cubicBezTo>
                  <a:cubicBezTo>
                    <a:pt x="34511" y="44808"/>
                    <a:pt x="34633" y="44890"/>
                    <a:pt x="34715" y="45012"/>
                  </a:cubicBezTo>
                  <a:lnTo>
                    <a:pt x="34715" y="45052"/>
                  </a:lnTo>
                  <a:lnTo>
                    <a:pt x="34755" y="45134"/>
                  </a:lnTo>
                  <a:cubicBezTo>
                    <a:pt x="34796" y="45215"/>
                    <a:pt x="34877" y="45337"/>
                    <a:pt x="34959" y="45459"/>
                  </a:cubicBezTo>
                  <a:cubicBezTo>
                    <a:pt x="35162" y="45785"/>
                    <a:pt x="35488" y="46273"/>
                    <a:pt x="36017" y="46924"/>
                  </a:cubicBezTo>
                  <a:cubicBezTo>
                    <a:pt x="36953" y="48064"/>
                    <a:pt x="38540" y="49733"/>
                    <a:pt x="41145" y="51767"/>
                  </a:cubicBezTo>
                  <a:cubicBezTo>
                    <a:pt x="39313" y="48064"/>
                    <a:pt x="38093" y="45581"/>
                    <a:pt x="37970" y="45256"/>
                  </a:cubicBezTo>
                  <a:cubicBezTo>
                    <a:pt x="37686" y="44320"/>
                    <a:pt x="36872" y="41145"/>
                    <a:pt x="36872" y="37930"/>
                  </a:cubicBezTo>
                  <a:cubicBezTo>
                    <a:pt x="36872" y="36709"/>
                    <a:pt x="36994" y="35489"/>
                    <a:pt x="37319" y="34349"/>
                  </a:cubicBezTo>
                  <a:cubicBezTo>
                    <a:pt x="38499" y="30442"/>
                    <a:pt x="42203" y="25436"/>
                    <a:pt x="42203" y="25436"/>
                  </a:cubicBezTo>
                  <a:lnTo>
                    <a:pt x="47494" y="15832"/>
                  </a:lnTo>
                  <a:cubicBezTo>
                    <a:pt x="44685" y="11233"/>
                    <a:pt x="39029" y="4844"/>
                    <a:pt x="39029" y="4844"/>
                  </a:cubicBezTo>
                  <a:cubicBezTo>
                    <a:pt x="39029" y="4844"/>
                    <a:pt x="39558" y="4681"/>
                    <a:pt x="39720" y="4314"/>
                  </a:cubicBezTo>
                  <a:cubicBezTo>
                    <a:pt x="34877" y="2483"/>
                    <a:pt x="26901" y="489"/>
                    <a:pt x="24744"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1858;p35">
              <a:extLst>
                <a:ext uri="{FF2B5EF4-FFF2-40B4-BE49-F238E27FC236}">
                  <a16:creationId xmlns:a16="http://schemas.microsoft.com/office/drawing/2014/main" id="{7AE6DBAA-222C-41A5-9DAA-13BFCE553E50}"/>
                </a:ext>
              </a:extLst>
            </p:cNvPr>
            <p:cNvSpPr/>
            <p:nvPr/>
          </p:nvSpPr>
          <p:spPr>
            <a:xfrm>
              <a:off x="2061025" y="3553925"/>
              <a:ext cx="189250" cy="494225"/>
            </a:xfrm>
            <a:custGeom>
              <a:avLst/>
              <a:gdLst/>
              <a:ahLst/>
              <a:cxnLst/>
              <a:rect l="l" t="t" r="r" b="b"/>
              <a:pathLst>
                <a:path w="7570" h="19769" extrusionOk="0">
                  <a:moveTo>
                    <a:pt x="326" y="0"/>
                  </a:moveTo>
                  <a:cubicBezTo>
                    <a:pt x="122" y="41"/>
                    <a:pt x="0" y="204"/>
                    <a:pt x="0" y="367"/>
                  </a:cubicBezTo>
                  <a:cubicBezTo>
                    <a:pt x="0" y="407"/>
                    <a:pt x="1221" y="12087"/>
                    <a:pt x="6919" y="19616"/>
                  </a:cubicBezTo>
                  <a:cubicBezTo>
                    <a:pt x="6968" y="19715"/>
                    <a:pt x="7077" y="19769"/>
                    <a:pt x="7182" y="19769"/>
                  </a:cubicBezTo>
                  <a:cubicBezTo>
                    <a:pt x="7251" y="19769"/>
                    <a:pt x="7318" y="19746"/>
                    <a:pt x="7366" y="19698"/>
                  </a:cubicBezTo>
                  <a:cubicBezTo>
                    <a:pt x="7529" y="19576"/>
                    <a:pt x="7570" y="19372"/>
                    <a:pt x="7448" y="19209"/>
                  </a:cubicBezTo>
                  <a:cubicBezTo>
                    <a:pt x="4680" y="15587"/>
                    <a:pt x="2971" y="10826"/>
                    <a:pt x="1994" y="7000"/>
                  </a:cubicBezTo>
                  <a:cubicBezTo>
                    <a:pt x="1465" y="5087"/>
                    <a:pt x="1140" y="3419"/>
                    <a:pt x="936" y="2239"/>
                  </a:cubicBezTo>
                  <a:cubicBezTo>
                    <a:pt x="855" y="1628"/>
                    <a:pt x="773" y="1140"/>
                    <a:pt x="733" y="814"/>
                  </a:cubicBezTo>
                  <a:cubicBezTo>
                    <a:pt x="692" y="489"/>
                    <a:pt x="692" y="326"/>
                    <a:pt x="692" y="326"/>
                  </a:cubicBezTo>
                  <a:cubicBezTo>
                    <a:pt x="651" y="122"/>
                    <a:pt x="489" y="0"/>
                    <a:pt x="3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1859;p35">
              <a:extLst>
                <a:ext uri="{FF2B5EF4-FFF2-40B4-BE49-F238E27FC236}">
                  <a16:creationId xmlns:a16="http://schemas.microsoft.com/office/drawing/2014/main" id="{7E9FBEC4-B0A4-4047-A14E-915DA5A1FC61}"/>
                </a:ext>
              </a:extLst>
            </p:cNvPr>
            <p:cNvSpPr/>
            <p:nvPr/>
          </p:nvSpPr>
          <p:spPr>
            <a:xfrm>
              <a:off x="2482225" y="4041475"/>
              <a:ext cx="199450" cy="202600"/>
            </a:xfrm>
            <a:custGeom>
              <a:avLst/>
              <a:gdLst/>
              <a:ahLst/>
              <a:cxnLst/>
              <a:rect l="l" t="t" r="r" b="b"/>
              <a:pathLst>
                <a:path w="7978" h="8104" extrusionOk="0">
                  <a:moveTo>
                    <a:pt x="381" y="1"/>
                  </a:moveTo>
                  <a:cubicBezTo>
                    <a:pt x="335" y="1"/>
                    <a:pt x="289" y="11"/>
                    <a:pt x="245" y="33"/>
                  </a:cubicBezTo>
                  <a:cubicBezTo>
                    <a:pt x="82" y="74"/>
                    <a:pt x="1" y="277"/>
                    <a:pt x="42" y="481"/>
                  </a:cubicBezTo>
                  <a:cubicBezTo>
                    <a:pt x="82" y="521"/>
                    <a:pt x="1344" y="3370"/>
                    <a:pt x="7408" y="8050"/>
                  </a:cubicBezTo>
                  <a:cubicBezTo>
                    <a:pt x="7458" y="8084"/>
                    <a:pt x="7530" y="8104"/>
                    <a:pt x="7602" y="8104"/>
                  </a:cubicBezTo>
                  <a:cubicBezTo>
                    <a:pt x="7704" y="8104"/>
                    <a:pt x="7808" y="8064"/>
                    <a:pt x="7855" y="7969"/>
                  </a:cubicBezTo>
                  <a:cubicBezTo>
                    <a:pt x="7977" y="7806"/>
                    <a:pt x="7937" y="7603"/>
                    <a:pt x="7815" y="7481"/>
                  </a:cubicBezTo>
                  <a:cubicBezTo>
                    <a:pt x="4803" y="5201"/>
                    <a:pt x="3012" y="3370"/>
                    <a:pt x="1995" y="2108"/>
                  </a:cubicBezTo>
                  <a:cubicBezTo>
                    <a:pt x="1466" y="1457"/>
                    <a:pt x="1140" y="969"/>
                    <a:pt x="937" y="643"/>
                  </a:cubicBezTo>
                  <a:cubicBezTo>
                    <a:pt x="855" y="521"/>
                    <a:pt x="774" y="399"/>
                    <a:pt x="733" y="318"/>
                  </a:cubicBezTo>
                  <a:lnTo>
                    <a:pt x="693" y="236"/>
                  </a:lnTo>
                  <a:lnTo>
                    <a:pt x="693" y="196"/>
                  </a:lnTo>
                  <a:cubicBezTo>
                    <a:pt x="633" y="77"/>
                    <a:pt x="508" y="1"/>
                    <a:pt x="3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1860;p35">
              <a:extLst>
                <a:ext uri="{FF2B5EF4-FFF2-40B4-BE49-F238E27FC236}">
                  <a16:creationId xmlns:a16="http://schemas.microsoft.com/office/drawing/2014/main" id="{A1807F69-5A99-47CD-AFF7-5D452739F246}"/>
                </a:ext>
              </a:extLst>
            </p:cNvPr>
            <p:cNvSpPr/>
            <p:nvPr/>
          </p:nvSpPr>
          <p:spPr>
            <a:xfrm>
              <a:off x="2361150" y="4252250"/>
              <a:ext cx="335775" cy="50525"/>
            </a:xfrm>
            <a:custGeom>
              <a:avLst/>
              <a:gdLst/>
              <a:ahLst/>
              <a:cxnLst/>
              <a:rect l="l" t="t" r="r" b="b"/>
              <a:pathLst>
                <a:path w="13431" h="2021" extrusionOk="0">
                  <a:moveTo>
                    <a:pt x="378" y="0"/>
                  </a:moveTo>
                  <a:cubicBezTo>
                    <a:pt x="245" y="0"/>
                    <a:pt x="114" y="103"/>
                    <a:pt x="82" y="230"/>
                  </a:cubicBezTo>
                  <a:cubicBezTo>
                    <a:pt x="1" y="393"/>
                    <a:pt x="123" y="596"/>
                    <a:pt x="286" y="637"/>
                  </a:cubicBezTo>
                  <a:cubicBezTo>
                    <a:pt x="286" y="677"/>
                    <a:pt x="4315" y="2020"/>
                    <a:pt x="9076" y="2020"/>
                  </a:cubicBezTo>
                  <a:cubicBezTo>
                    <a:pt x="10379" y="2020"/>
                    <a:pt x="11762" y="1939"/>
                    <a:pt x="13105" y="1654"/>
                  </a:cubicBezTo>
                  <a:cubicBezTo>
                    <a:pt x="13309" y="1654"/>
                    <a:pt x="13431" y="1451"/>
                    <a:pt x="13390" y="1288"/>
                  </a:cubicBezTo>
                  <a:cubicBezTo>
                    <a:pt x="13355" y="1111"/>
                    <a:pt x="13227" y="995"/>
                    <a:pt x="13060" y="995"/>
                  </a:cubicBezTo>
                  <a:cubicBezTo>
                    <a:pt x="13035" y="995"/>
                    <a:pt x="13010" y="998"/>
                    <a:pt x="12983" y="1003"/>
                  </a:cubicBezTo>
                  <a:cubicBezTo>
                    <a:pt x="11681" y="1247"/>
                    <a:pt x="10338" y="1369"/>
                    <a:pt x="9076" y="1369"/>
                  </a:cubicBezTo>
                  <a:cubicBezTo>
                    <a:pt x="6757" y="1369"/>
                    <a:pt x="4600" y="1044"/>
                    <a:pt x="3053" y="677"/>
                  </a:cubicBezTo>
                  <a:cubicBezTo>
                    <a:pt x="2239" y="515"/>
                    <a:pt x="1629" y="352"/>
                    <a:pt x="1181" y="230"/>
                  </a:cubicBezTo>
                  <a:cubicBezTo>
                    <a:pt x="978" y="148"/>
                    <a:pt x="774" y="108"/>
                    <a:pt x="693" y="67"/>
                  </a:cubicBezTo>
                  <a:cubicBezTo>
                    <a:pt x="571" y="26"/>
                    <a:pt x="489" y="26"/>
                    <a:pt x="489" y="26"/>
                  </a:cubicBezTo>
                  <a:cubicBezTo>
                    <a:pt x="454" y="8"/>
                    <a:pt x="416" y="0"/>
                    <a:pt x="3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1861;p35">
              <a:extLst>
                <a:ext uri="{FF2B5EF4-FFF2-40B4-BE49-F238E27FC236}">
                  <a16:creationId xmlns:a16="http://schemas.microsoft.com/office/drawing/2014/main" id="{9F9913BA-0F1A-488D-843C-5A85187F4F80}"/>
                </a:ext>
              </a:extLst>
            </p:cNvPr>
            <p:cNvSpPr/>
            <p:nvPr/>
          </p:nvSpPr>
          <p:spPr>
            <a:xfrm>
              <a:off x="2311300" y="4874800"/>
              <a:ext cx="481275" cy="353625"/>
            </a:xfrm>
            <a:custGeom>
              <a:avLst/>
              <a:gdLst/>
              <a:ahLst/>
              <a:cxnLst/>
              <a:rect l="l" t="t" r="r" b="b"/>
              <a:pathLst>
                <a:path w="19251" h="14145" extrusionOk="0">
                  <a:moveTo>
                    <a:pt x="18884" y="1"/>
                  </a:moveTo>
                  <a:cubicBezTo>
                    <a:pt x="18777" y="1"/>
                    <a:pt x="18673" y="54"/>
                    <a:pt x="18599" y="153"/>
                  </a:cubicBezTo>
                  <a:cubicBezTo>
                    <a:pt x="16035" y="3409"/>
                    <a:pt x="11437" y="6746"/>
                    <a:pt x="7489" y="9269"/>
                  </a:cubicBezTo>
                  <a:cubicBezTo>
                    <a:pt x="5495" y="10531"/>
                    <a:pt x="3663" y="11589"/>
                    <a:pt x="2361" y="12322"/>
                  </a:cubicBezTo>
                  <a:cubicBezTo>
                    <a:pt x="1710" y="12728"/>
                    <a:pt x="1181" y="13013"/>
                    <a:pt x="815" y="13217"/>
                  </a:cubicBezTo>
                  <a:cubicBezTo>
                    <a:pt x="408" y="13380"/>
                    <a:pt x="204" y="13502"/>
                    <a:pt x="204" y="13502"/>
                  </a:cubicBezTo>
                  <a:cubicBezTo>
                    <a:pt x="41" y="13583"/>
                    <a:pt x="1" y="13787"/>
                    <a:pt x="82" y="13949"/>
                  </a:cubicBezTo>
                  <a:cubicBezTo>
                    <a:pt x="142" y="14069"/>
                    <a:pt x="267" y="14144"/>
                    <a:pt x="393" y="14144"/>
                  </a:cubicBezTo>
                  <a:cubicBezTo>
                    <a:pt x="440" y="14144"/>
                    <a:pt x="486" y="14134"/>
                    <a:pt x="530" y="14112"/>
                  </a:cubicBezTo>
                  <a:cubicBezTo>
                    <a:pt x="530" y="14112"/>
                    <a:pt x="3867" y="12403"/>
                    <a:pt x="7855" y="9839"/>
                  </a:cubicBezTo>
                  <a:cubicBezTo>
                    <a:pt x="11844" y="7316"/>
                    <a:pt x="16442" y="3938"/>
                    <a:pt x="19128" y="560"/>
                  </a:cubicBezTo>
                  <a:cubicBezTo>
                    <a:pt x="19250" y="397"/>
                    <a:pt x="19210" y="194"/>
                    <a:pt x="19088" y="72"/>
                  </a:cubicBezTo>
                  <a:cubicBezTo>
                    <a:pt x="19023" y="23"/>
                    <a:pt x="18953" y="1"/>
                    <a:pt x="18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1862;p35">
              <a:extLst>
                <a:ext uri="{FF2B5EF4-FFF2-40B4-BE49-F238E27FC236}">
                  <a16:creationId xmlns:a16="http://schemas.microsoft.com/office/drawing/2014/main" id="{0365BD24-F24E-4C1D-931D-FA2FA727754B}"/>
                </a:ext>
              </a:extLst>
            </p:cNvPr>
            <p:cNvSpPr/>
            <p:nvPr/>
          </p:nvSpPr>
          <p:spPr>
            <a:xfrm>
              <a:off x="1614375" y="2872825"/>
              <a:ext cx="1385750" cy="2358850"/>
            </a:xfrm>
            <a:custGeom>
              <a:avLst/>
              <a:gdLst/>
              <a:ahLst/>
              <a:cxnLst/>
              <a:rect l="l" t="t" r="r" b="b"/>
              <a:pathLst>
                <a:path w="55430" h="94354" extrusionOk="0">
                  <a:moveTo>
                    <a:pt x="27219" y="694"/>
                  </a:moveTo>
                  <a:cubicBezTo>
                    <a:pt x="27233" y="699"/>
                    <a:pt x="27249" y="704"/>
                    <a:pt x="27267" y="710"/>
                  </a:cubicBezTo>
                  <a:cubicBezTo>
                    <a:pt x="28000" y="791"/>
                    <a:pt x="31378" y="1239"/>
                    <a:pt x="37930" y="3396"/>
                  </a:cubicBezTo>
                  <a:cubicBezTo>
                    <a:pt x="45337" y="5878"/>
                    <a:pt x="50912" y="9541"/>
                    <a:pt x="53069" y="14140"/>
                  </a:cubicBezTo>
                  <a:cubicBezTo>
                    <a:pt x="54575" y="17355"/>
                    <a:pt x="54697" y="20773"/>
                    <a:pt x="54697" y="25779"/>
                  </a:cubicBezTo>
                  <a:cubicBezTo>
                    <a:pt x="54697" y="26430"/>
                    <a:pt x="54697" y="27081"/>
                    <a:pt x="54697" y="27773"/>
                  </a:cubicBezTo>
                  <a:cubicBezTo>
                    <a:pt x="54697" y="29442"/>
                    <a:pt x="54697" y="31273"/>
                    <a:pt x="54738" y="33267"/>
                  </a:cubicBezTo>
                  <a:cubicBezTo>
                    <a:pt x="54738" y="33593"/>
                    <a:pt x="54738" y="33878"/>
                    <a:pt x="54738" y="34244"/>
                  </a:cubicBezTo>
                  <a:cubicBezTo>
                    <a:pt x="54778" y="39413"/>
                    <a:pt x="53802" y="49587"/>
                    <a:pt x="52866" y="58500"/>
                  </a:cubicBezTo>
                  <a:cubicBezTo>
                    <a:pt x="52377" y="62976"/>
                    <a:pt x="51889" y="67128"/>
                    <a:pt x="51523" y="70180"/>
                  </a:cubicBezTo>
                  <a:cubicBezTo>
                    <a:pt x="51360" y="71726"/>
                    <a:pt x="51197" y="72988"/>
                    <a:pt x="51116" y="73883"/>
                  </a:cubicBezTo>
                  <a:cubicBezTo>
                    <a:pt x="51034" y="74331"/>
                    <a:pt x="50994" y="74697"/>
                    <a:pt x="50994" y="74941"/>
                  </a:cubicBezTo>
                  <a:cubicBezTo>
                    <a:pt x="50953" y="75063"/>
                    <a:pt x="50953" y="75145"/>
                    <a:pt x="50953" y="75226"/>
                  </a:cubicBezTo>
                  <a:cubicBezTo>
                    <a:pt x="50953" y="75308"/>
                    <a:pt x="50953" y="75348"/>
                    <a:pt x="50953" y="75389"/>
                  </a:cubicBezTo>
                  <a:cubicBezTo>
                    <a:pt x="50953" y="75918"/>
                    <a:pt x="50790" y="82470"/>
                    <a:pt x="50790" y="85401"/>
                  </a:cubicBezTo>
                  <a:cubicBezTo>
                    <a:pt x="50790" y="86092"/>
                    <a:pt x="50709" y="86540"/>
                    <a:pt x="50546" y="86906"/>
                  </a:cubicBezTo>
                  <a:cubicBezTo>
                    <a:pt x="50424" y="87191"/>
                    <a:pt x="50220" y="87435"/>
                    <a:pt x="49936" y="87639"/>
                  </a:cubicBezTo>
                  <a:cubicBezTo>
                    <a:pt x="49040" y="88371"/>
                    <a:pt x="47250" y="88982"/>
                    <a:pt x="44034" y="90447"/>
                  </a:cubicBezTo>
                  <a:cubicBezTo>
                    <a:pt x="39924" y="92360"/>
                    <a:pt x="32436" y="93662"/>
                    <a:pt x="25151" y="93662"/>
                  </a:cubicBezTo>
                  <a:cubicBezTo>
                    <a:pt x="22668" y="93662"/>
                    <a:pt x="20186" y="93499"/>
                    <a:pt x="17866" y="93174"/>
                  </a:cubicBezTo>
                  <a:cubicBezTo>
                    <a:pt x="13552" y="92563"/>
                    <a:pt x="9198" y="91912"/>
                    <a:pt x="5942" y="90895"/>
                  </a:cubicBezTo>
                  <a:cubicBezTo>
                    <a:pt x="4314" y="90366"/>
                    <a:pt x="2971" y="89755"/>
                    <a:pt x="2076" y="89023"/>
                  </a:cubicBezTo>
                  <a:cubicBezTo>
                    <a:pt x="1140" y="88249"/>
                    <a:pt x="692" y="87435"/>
                    <a:pt x="692" y="86377"/>
                  </a:cubicBezTo>
                  <a:cubicBezTo>
                    <a:pt x="692" y="86174"/>
                    <a:pt x="692" y="85930"/>
                    <a:pt x="733" y="85685"/>
                  </a:cubicBezTo>
                  <a:cubicBezTo>
                    <a:pt x="1018" y="84342"/>
                    <a:pt x="1506" y="80720"/>
                    <a:pt x="2035" y="75877"/>
                  </a:cubicBezTo>
                  <a:cubicBezTo>
                    <a:pt x="2890" y="68633"/>
                    <a:pt x="3948" y="58703"/>
                    <a:pt x="4802" y="49953"/>
                  </a:cubicBezTo>
                  <a:cubicBezTo>
                    <a:pt x="5698" y="41203"/>
                    <a:pt x="6390" y="33634"/>
                    <a:pt x="6471" y="31070"/>
                  </a:cubicBezTo>
                  <a:cubicBezTo>
                    <a:pt x="6593" y="27651"/>
                    <a:pt x="6756" y="23785"/>
                    <a:pt x="7651" y="20163"/>
                  </a:cubicBezTo>
                  <a:cubicBezTo>
                    <a:pt x="8506" y="16582"/>
                    <a:pt x="10093" y="13285"/>
                    <a:pt x="13023" y="10965"/>
                  </a:cubicBezTo>
                  <a:cubicBezTo>
                    <a:pt x="18192" y="6936"/>
                    <a:pt x="24988" y="2215"/>
                    <a:pt x="26860" y="954"/>
                  </a:cubicBezTo>
                  <a:cubicBezTo>
                    <a:pt x="27021" y="839"/>
                    <a:pt x="27143" y="750"/>
                    <a:pt x="27219" y="694"/>
                  </a:cubicBezTo>
                  <a:close/>
                  <a:moveTo>
                    <a:pt x="27075" y="1"/>
                  </a:moveTo>
                  <a:cubicBezTo>
                    <a:pt x="27020" y="1"/>
                    <a:pt x="26970" y="30"/>
                    <a:pt x="26942" y="59"/>
                  </a:cubicBezTo>
                  <a:cubicBezTo>
                    <a:pt x="26942" y="59"/>
                    <a:pt x="26779" y="181"/>
                    <a:pt x="26453" y="384"/>
                  </a:cubicBezTo>
                  <a:cubicBezTo>
                    <a:pt x="24622" y="1646"/>
                    <a:pt x="17785" y="6367"/>
                    <a:pt x="12616" y="10436"/>
                  </a:cubicBezTo>
                  <a:cubicBezTo>
                    <a:pt x="9523" y="12878"/>
                    <a:pt x="7895" y="16337"/>
                    <a:pt x="7000" y="20000"/>
                  </a:cubicBezTo>
                  <a:cubicBezTo>
                    <a:pt x="6105" y="23704"/>
                    <a:pt x="5942" y="27611"/>
                    <a:pt x="5779" y="31029"/>
                  </a:cubicBezTo>
                  <a:cubicBezTo>
                    <a:pt x="5657" y="34407"/>
                    <a:pt x="4477" y="46779"/>
                    <a:pt x="3215" y="58866"/>
                  </a:cubicBezTo>
                  <a:cubicBezTo>
                    <a:pt x="2605" y="64930"/>
                    <a:pt x="1954" y="70953"/>
                    <a:pt x="1384" y="75796"/>
                  </a:cubicBezTo>
                  <a:cubicBezTo>
                    <a:pt x="814" y="80598"/>
                    <a:pt x="326" y="84261"/>
                    <a:pt x="82" y="85563"/>
                  </a:cubicBezTo>
                  <a:cubicBezTo>
                    <a:pt x="41" y="85848"/>
                    <a:pt x="0" y="86133"/>
                    <a:pt x="0" y="86377"/>
                  </a:cubicBezTo>
                  <a:cubicBezTo>
                    <a:pt x="0" y="87680"/>
                    <a:pt x="611" y="88697"/>
                    <a:pt x="1628" y="89552"/>
                  </a:cubicBezTo>
                  <a:cubicBezTo>
                    <a:pt x="3175" y="90773"/>
                    <a:pt x="5576" y="91587"/>
                    <a:pt x="8425" y="92278"/>
                  </a:cubicBezTo>
                  <a:cubicBezTo>
                    <a:pt x="11273" y="92930"/>
                    <a:pt x="14529" y="93377"/>
                    <a:pt x="17744" y="93866"/>
                  </a:cubicBezTo>
                  <a:cubicBezTo>
                    <a:pt x="20105" y="94191"/>
                    <a:pt x="22628" y="94354"/>
                    <a:pt x="25151" y="94354"/>
                  </a:cubicBezTo>
                  <a:cubicBezTo>
                    <a:pt x="32517" y="94354"/>
                    <a:pt x="40046" y="93052"/>
                    <a:pt x="44319" y="91058"/>
                  </a:cubicBezTo>
                  <a:cubicBezTo>
                    <a:pt x="47127" y="89755"/>
                    <a:pt x="48877" y="89145"/>
                    <a:pt x="49976" y="88453"/>
                  </a:cubicBezTo>
                  <a:cubicBezTo>
                    <a:pt x="50505" y="88127"/>
                    <a:pt x="50912" y="87720"/>
                    <a:pt x="51156" y="87232"/>
                  </a:cubicBezTo>
                  <a:cubicBezTo>
                    <a:pt x="51401" y="86703"/>
                    <a:pt x="51482" y="86133"/>
                    <a:pt x="51482" y="85401"/>
                  </a:cubicBezTo>
                  <a:cubicBezTo>
                    <a:pt x="51482" y="82568"/>
                    <a:pt x="51599" y="76216"/>
                    <a:pt x="51604" y="75430"/>
                  </a:cubicBezTo>
                  <a:lnTo>
                    <a:pt x="51604" y="75430"/>
                  </a:lnTo>
                  <a:lnTo>
                    <a:pt x="51604" y="75430"/>
                  </a:lnTo>
                  <a:cubicBezTo>
                    <a:pt x="51604" y="75389"/>
                    <a:pt x="51645" y="75226"/>
                    <a:pt x="51645" y="74982"/>
                  </a:cubicBezTo>
                  <a:cubicBezTo>
                    <a:pt x="51889" y="72988"/>
                    <a:pt x="52825" y="65255"/>
                    <a:pt x="53720" y="56790"/>
                  </a:cubicBezTo>
                  <a:cubicBezTo>
                    <a:pt x="54616" y="48325"/>
                    <a:pt x="55430" y="39169"/>
                    <a:pt x="55430" y="34244"/>
                  </a:cubicBezTo>
                  <a:cubicBezTo>
                    <a:pt x="55430" y="33878"/>
                    <a:pt x="55430" y="33552"/>
                    <a:pt x="55430" y="33267"/>
                  </a:cubicBezTo>
                  <a:cubicBezTo>
                    <a:pt x="55348" y="31273"/>
                    <a:pt x="55348" y="29442"/>
                    <a:pt x="55348" y="27773"/>
                  </a:cubicBezTo>
                  <a:cubicBezTo>
                    <a:pt x="55348" y="27081"/>
                    <a:pt x="55348" y="26430"/>
                    <a:pt x="55348" y="25779"/>
                  </a:cubicBezTo>
                  <a:cubicBezTo>
                    <a:pt x="55348" y="20773"/>
                    <a:pt x="55267" y="17233"/>
                    <a:pt x="53680" y="13855"/>
                  </a:cubicBezTo>
                  <a:cubicBezTo>
                    <a:pt x="51360" y="8971"/>
                    <a:pt x="45662" y="5268"/>
                    <a:pt x="38133" y="2785"/>
                  </a:cubicBezTo>
                  <a:cubicBezTo>
                    <a:pt x="30645" y="262"/>
                    <a:pt x="27186" y="18"/>
                    <a:pt x="27145" y="18"/>
                  </a:cubicBezTo>
                  <a:cubicBezTo>
                    <a:pt x="27121" y="6"/>
                    <a:pt x="27097" y="1"/>
                    <a:pt x="270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1863;p35">
              <a:extLst>
                <a:ext uri="{FF2B5EF4-FFF2-40B4-BE49-F238E27FC236}">
                  <a16:creationId xmlns:a16="http://schemas.microsoft.com/office/drawing/2014/main" id="{AE75030E-9757-44DF-82C6-E327C7C70D78}"/>
                </a:ext>
              </a:extLst>
            </p:cNvPr>
            <p:cNvSpPr/>
            <p:nvPr/>
          </p:nvSpPr>
          <p:spPr>
            <a:xfrm>
              <a:off x="2237025" y="2767550"/>
              <a:ext cx="724450" cy="471000"/>
            </a:xfrm>
            <a:custGeom>
              <a:avLst/>
              <a:gdLst/>
              <a:ahLst/>
              <a:cxnLst/>
              <a:rect l="l" t="t" r="r" b="b"/>
              <a:pathLst>
                <a:path w="28978" h="18840" extrusionOk="0">
                  <a:moveTo>
                    <a:pt x="4563" y="0"/>
                  </a:moveTo>
                  <a:cubicBezTo>
                    <a:pt x="3887" y="0"/>
                    <a:pt x="3541" y="78"/>
                    <a:pt x="3541" y="78"/>
                  </a:cubicBezTo>
                  <a:lnTo>
                    <a:pt x="1" y="5979"/>
                  </a:lnTo>
                  <a:cubicBezTo>
                    <a:pt x="1" y="5979"/>
                    <a:pt x="10623" y="8502"/>
                    <a:pt x="16117" y="10700"/>
                  </a:cubicBezTo>
                  <a:cubicBezTo>
                    <a:pt x="21652" y="12938"/>
                    <a:pt x="28977" y="18839"/>
                    <a:pt x="28977" y="18839"/>
                  </a:cubicBezTo>
                  <a:cubicBezTo>
                    <a:pt x="28977" y="18839"/>
                    <a:pt x="27797" y="12165"/>
                    <a:pt x="26780" y="10455"/>
                  </a:cubicBezTo>
                  <a:cubicBezTo>
                    <a:pt x="25721" y="8746"/>
                    <a:pt x="14815" y="2967"/>
                    <a:pt x="10379" y="1258"/>
                  </a:cubicBezTo>
                  <a:cubicBezTo>
                    <a:pt x="7614" y="202"/>
                    <a:pt x="5656" y="0"/>
                    <a:pt x="45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1864;p35">
              <a:extLst>
                <a:ext uri="{FF2B5EF4-FFF2-40B4-BE49-F238E27FC236}">
                  <a16:creationId xmlns:a16="http://schemas.microsoft.com/office/drawing/2014/main" id="{B79E7062-B44B-4587-9CBD-9BFD1F6550F1}"/>
                </a:ext>
              </a:extLst>
            </p:cNvPr>
            <p:cNvSpPr/>
            <p:nvPr/>
          </p:nvSpPr>
          <p:spPr>
            <a:xfrm>
              <a:off x="2237025" y="2767450"/>
              <a:ext cx="532150" cy="315425"/>
            </a:xfrm>
            <a:custGeom>
              <a:avLst/>
              <a:gdLst/>
              <a:ahLst/>
              <a:cxnLst/>
              <a:rect l="l" t="t" r="r" b="b"/>
              <a:pathLst>
                <a:path w="21286" h="12617" extrusionOk="0">
                  <a:moveTo>
                    <a:pt x="4559" y="0"/>
                  </a:moveTo>
                  <a:cubicBezTo>
                    <a:pt x="3867" y="0"/>
                    <a:pt x="3541" y="82"/>
                    <a:pt x="3541" y="82"/>
                  </a:cubicBezTo>
                  <a:lnTo>
                    <a:pt x="1" y="5983"/>
                  </a:lnTo>
                  <a:cubicBezTo>
                    <a:pt x="1" y="5983"/>
                    <a:pt x="204" y="6023"/>
                    <a:pt x="530" y="6146"/>
                  </a:cubicBezTo>
                  <a:cubicBezTo>
                    <a:pt x="2768" y="6675"/>
                    <a:pt x="11355" y="8791"/>
                    <a:pt x="16117" y="10704"/>
                  </a:cubicBezTo>
                  <a:cubicBezTo>
                    <a:pt x="16158" y="10704"/>
                    <a:pt x="16158" y="10744"/>
                    <a:pt x="16158" y="10744"/>
                  </a:cubicBezTo>
                  <a:cubicBezTo>
                    <a:pt x="17256" y="11192"/>
                    <a:pt x="18477" y="11802"/>
                    <a:pt x="19658" y="12454"/>
                  </a:cubicBezTo>
                  <a:cubicBezTo>
                    <a:pt x="19739" y="12494"/>
                    <a:pt x="19820" y="12576"/>
                    <a:pt x="19902" y="12616"/>
                  </a:cubicBezTo>
                  <a:cubicBezTo>
                    <a:pt x="20471" y="12372"/>
                    <a:pt x="20838" y="12006"/>
                    <a:pt x="20919" y="11518"/>
                  </a:cubicBezTo>
                  <a:cubicBezTo>
                    <a:pt x="21285" y="8384"/>
                    <a:pt x="15995" y="3948"/>
                    <a:pt x="15710" y="3704"/>
                  </a:cubicBezTo>
                  <a:cubicBezTo>
                    <a:pt x="14570" y="3134"/>
                    <a:pt x="13512" y="2605"/>
                    <a:pt x="12536" y="2198"/>
                  </a:cubicBezTo>
                  <a:cubicBezTo>
                    <a:pt x="11722" y="1832"/>
                    <a:pt x="10989" y="1506"/>
                    <a:pt x="10379" y="1262"/>
                  </a:cubicBezTo>
                  <a:cubicBezTo>
                    <a:pt x="7611" y="204"/>
                    <a:pt x="5658" y="0"/>
                    <a:pt x="45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1865;p35">
              <a:extLst>
                <a:ext uri="{FF2B5EF4-FFF2-40B4-BE49-F238E27FC236}">
                  <a16:creationId xmlns:a16="http://schemas.microsoft.com/office/drawing/2014/main" id="{EEDF2287-C7FF-4E68-A1AD-824034DE7EEB}"/>
                </a:ext>
              </a:extLst>
            </p:cNvPr>
            <p:cNvSpPr/>
            <p:nvPr/>
          </p:nvSpPr>
          <p:spPr>
            <a:xfrm>
              <a:off x="2227875" y="2759300"/>
              <a:ext cx="742750" cy="488050"/>
            </a:xfrm>
            <a:custGeom>
              <a:avLst/>
              <a:gdLst/>
              <a:ahLst/>
              <a:cxnLst/>
              <a:rect l="l" t="t" r="r" b="b"/>
              <a:pathLst>
                <a:path w="29710" h="19522" extrusionOk="0">
                  <a:moveTo>
                    <a:pt x="4925" y="693"/>
                  </a:moveTo>
                  <a:cubicBezTo>
                    <a:pt x="5983" y="693"/>
                    <a:pt x="7896" y="855"/>
                    <a:pt x="10622" y="1913"/>
                  </a:cubicBezTo>
                  <a:cubicBezTo>
                    <a:pt x="12820" y="2768"/>
                    <a:pt x="16646" y="4640"/>
                    <a:pt x="20064" y="6472"/>
                  </a:cubicBezTo>
                  <a:cubicBezTo>
                    <a:pt x="21733" y="7408"/>
                    <a:pt x="23361" y="8344"/>
                    <a:pt x="24582" y="9158"/>
                  </a:cubicBezTo>
                  <a:cubicBezTo>
                    <a:pt x="25192" y="9565"/>
                    <a:pt x="25721" y="9931"/>
                    <a:pt x="26087" y="10216"/>
                  </a:cubicBezTo>
                  <a:cubicBezTo>
                    <a:pt x="26494" y="10541"/>
                    <a:pt x="26739" y="10826"/>
                    <a:pt x="26861" y="10948"/>
                  </a:cubicBezTo>
                  <a:cubicBezTo>
                    <a:pt x="27064" y="11315"/>
                    <a:pt x="27349" y="12047"/>
                    <a:pt x="27593" y="12902"/>
                  </a:cubicBezTo>
                  <a:cubicBezTo>
                    <a:pt x="28000" y="14204"/>
                    <a:pt x="28326" y="15791"/>
                    <a:pt x="28611" y="17053"/>
                  </a:cubicBezTo>
                  <a:cubicBezTo>
                    <a:pt x="28708" y="17541"/>
                    <a:pt x="28806" y="18003"/>
                    <a:pt x="28862" y="18356"/>
                  </a:cubicBezTo>
                  <a:lnTo>
                    <a:pt x="28862" y="18356"/>
                  </a:lnTo>
                  <a:cubicBezTo>
                    <a:pt x="28092" y="17761"/>
                    <a:pt x="26769" y="16763"/>
                    <a:pt x="25192" y="15669"/>
                  </a:cubicBezTo>
                  <a:cubicBezTo>
                    <a:pt x="22669" y="13919"/>
                    <a:pt x="19413" y="11884"/>
                    <a:pt x="16646" y="10745"/>
                  </a:cubicBezTo>
                  <a:cubicBezTo>
                    <a:pt x="11757" y="8747"/>
                    <a:pt x="2989" y="6592"/>
                    <a:pt x="903" y="6091"/>
                  </a:cubicBezTo>
                  <a:lnTo>
                    <a:pt x="903" y="6091"/>
                  </a:lnTo>
                  <a:lnTo>
                    <a:pt x="4101" y="725"/>
                  </a:lnTo>
                  <a:lnTo>
                    <a:pt x="4101" y="725"/>
                  </a:lnTo>
                  <a:cubicBezTo>
                    <a:pt x="4246" y="713"/>
                    <a:pt x="4525" y="693"/>
                    <a:pt x="4925" y="693"/>
                  </a:cubicBezTo>
                  <a:close/>
                  <a:moveTo>
                    <a:pt x="4925" y="1"/>
                  </a:moveTo>
                  <a:cubicBezTo>
                    <a:pt x="4233" y="1"/>
                    <a:pt x="3867" y="82"/>
                    <a:pt x="3826" y="82"/>
                  </a:cubicBezTo>
                  <a:cubicBezTo>
                    <a:pt x="3745" y="123"/>
                    <a:pt x="3663" y="164"/>
                    <a:pt x="3623" y="245"/>
                  </a:cubicBezTo>
                  <a:lnTo>
                    <a:pt x="82" y="6146"/>
                  </a:lnTo>
                  <a:cubicBezTo>
                    <a:pt x="1" y="6227"/>
                    <a:pt x="1" y="6349"/>
                    <a:pt x="41" y="6472"/>
                  </a:cubicBezTo>
                  <a:cubicBezTo>
                    <a:pt x="82" y="6553"/>
                    <a:pt x="163" y="6634"/>
                    <a:pt x="285" y="6634"/>
                  </a:cubicBezTo>
                  <a:cubicBezTo>
                    <a:pt x="285" y="6634"/>
                    <a:pt x="937" y="6797"/>
                    <a:pt x="2035" y="7082"/>
                  </a:cubicBezTo>
                  <a:cubicBezTo>
                    <a:pt x="5250" y="7896"/>
                    <a:pt x="12291" y="9687"/>
                    <a:pt x="16361" y="11355"/>
                  </a:cubicBezTo>
                  <a:cubicBezTo>
                    <a:pt x="19087" y="12454"/>
                    <a:pt x="22303" y="14489"/>
                    <a:pt x="24826" y="16239"/>
                  </a:cubicBezTo>
                  <a:cubicBezTo>
                    <a:pt x="26047" y="17094"/>
                    <a:pt x="27146" y="17907"/>
                    <a:pt x="27919" y="18477"/>
                  </a:cubicBezTo>
                  <a:cubicBezTo>
                    <a:pt x="28326" y="18803"/>
                    <a:pt x="28611" y="19047"/>
                    <a:pt x="28814" y="19210"/>
                  </a:cubicBezTo>
                  <a:cubicBezTo>
                    <a:pt x="29018" y="19373"/>
                    <a:pt x="29140" y="19454"/>
                    <a:pt x="29140" y="19454"/>
                  </a:cubicBezTo>
                  <a:cubicBezTo>
                    <a:pt x="29211" y="19502"/>
                    <a:pt x="29297" y="19521"/>
                    <a:pt x="29380" y="19521"/>
                  </a:cubicBezTo>
                  <a:cubicBezTo>
                    <a:pt x="29439" y="19521"/>
                    <a:pt x="29496" y="19512"/>
                    <a:pt x="29547" y="19495"/>
                  </a:cubicBezTo>
                  <a:cubicBezTo>
                    <a:pt x="29669" y="19413"/>
                    <a:pt x="29709" y="19251"/>
                    <a:pt x="29709" y="19128"/>
                  </a:cubicBezTo>
                  <a:cubicBezTo>
                    <a:pt x="29709" y="19128"/>
                    <a:pt x="29384" y="17460"/>
                    <a:pt x="28977" y="15547"/>
                  </a:cubicBezTo>
                  <a:cubicBezTo>
                    <a:pt x="28773" y="14611"/>
                    <a:pt x="28529" y="13594"/>
                    <a:pt x="28244" y="12739"/>
                  </a:cubicBezTo>
                  <a:cubicBezTo>
                    <a:pt x="28000" y="11844"/>
                    <a:pt x="27715" y="11070"/>
                    <a:pt x="27430" y="10623"/>
                  </a:cubicBezTo>
                  <a:cubicBezTo>
                    <a:pt x="27227" y="10338"/>
                    <a:pt x="26942" y="10053"/>
                    <a:pt x="26535" y="9687"/>
                  </a:cubicBezTo>
                  <a:cubicBezTo>
                    <a:pt x="25070" y="8547"/>
                    <a:pt x="22140" y="6838"/>
                    <a:pt x="19087" y="5210"/>
                  </a:cubicBezTo>
                  <a:cubicBezTo>
                    <a:pt x="15995" y="3582"/>
                    <a:pt x="12820" y="2036"/>
                    <a:pt x="10867" y="1262"/>
                  </a:cubicBezTo>
                  <a:cubicBezTo>
                    <a:pt x="8059" y="204"/>
                    <a:pt x="6064" y="1"/>
                    <a:pt x="49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1866;p35">
              <a:extLst>
                <a:ext uri="{FF2B5EF4-FFF2-40B4-BE49-F238E27FC236}">
                  <a16:creationId xmlns:a16="http://schemas.microsoft.com/office/drawing/2014/main" id="{425BD50E-DE74-4FD6-9CDE-3E3174B88ED7}"/>
                </a:ext>
              </a:extLst>
            </p:cNvPr>
            <p:cNvSpPr/>
            <p:nvPr/>
          </p:nvSpPr>
          <p:spPr>
            <a:xfrm>
              <a:off x="3860850" y="4333950"/>
              <a:ext cx="672550" cy="470425"/>
            </a:xfrm>
            <a:custGeom>
              <a:avLst/>
              <a:gdLst/>
              <a:ahLst/>
              <a:cxnLst/>
              <a:rect l="l" t="t" r="r" b="b"/>
              <a:pathLst>
                <a:path w="26902" h="18817" extrusionOk="0">
                  <a:moveTo>
                    <a:pt x="18263" y="0"/>
                  </a:moveTo>
                  <a:cubicBezTo>
                    <a:pt x="18210" y="0"/>
                    <a:pt x="18159" y="5"/>
                    <a:pt x="18111" y="14"/>
                  </a:cubicBezTo>
                  <a:cubicBezTo>
                    <a:pt x="16808" y="299"/>
                    <a:pt x="12616" y="2781"/>
                    <a:pt x="12616" y="2781"/>
                  </a:cubicBezTo>
                  <a:cubicBezTo>
                    <a:pt x="12616" y="2781"/>
                    <a:pt x="11680" y="2781"/>
                    <a:pt x="10500" y="2537"/>
                  </a:cubicBezTo>
                  <a:cubicBezTo>
                    <a:pt x="10355" y="2502"/>
                    <a:pt x="10212" y="2484"/>
                    <a:pt x="10069" y="2484"/>
                  </a:cubicBezTo>
                  <a:cubicBezTo>
                    <a:pt x="9052" y="2484"/>
                    <a:pt x="8072" y="3421"/>
                    <a:pt x="6715" y="5956"/>
                  </a:cubicBezTo>
                  <a:cubicBezTo>
                    <a:pt x="5128" y="8845"/>
                    <a:pt x="1710" y="11694"/>
                    <a:pt x="1710" y="11694"/>
                  </a:cubicBezTo>
                  <a:lnTo>
                    <a:pt x="0" y="13403"/>
                  </a:lnTo>
                  <a:lnTo>
                    <a:pt x="774" y="14055"/>
                  </a:lnTo>
                  <a:lnTo>
                    <a:pt x="4721" y="18816"/>
                  </a:lnTo>
                  <a:lnTo>
                    <a:pt x="5372" y="18124"/>
                  </a:lnTo>
                  <a:cubicBezTo>
                    <a:pt x="5372" y="18124"/>
                    <a:pt x="8913" y="18124"/>
                    <a:pt x="11273" y="17351"/>
                  </a:cubicBezTo>
                  <a:cubicBezTo>
                    <a:pt x="13634" y="16578"/>
                    <a:pt x="15099" y="14746"/>
                    <a:pt x="15628" y="14746"/>
                  </a:cubicBezTo>
                  <a:cubicBezTo>
                    <a:pt x="16157" y="14746"/>
                    <a:pt x="19047" y="16171"/>
                    <a:pt x="20349" y="17107"/>
                  </a:cubicBezTo>
                  <a:cubicBezTo>
                    <a:pt x="21167" y="17669"/>
                    <a:pt x="21792" y="17991"/>
                    <a:pt x="22396" y="17991"/>
                  </a:cubicBezTo>
                  <a:cubicBezTo>
                    <a:pt x="22754" y="17991"/>
                    <a:pt x="23104" y="17878"/>
                    <a:pt x="23483" y="17636"/>
                  </a:cubicBezTo>
                  <a:cubicBezTo>
                    <a:pt x="24541" y="16944"/>
                    <a:pt x="22058" y="16171"/>
                    <a:pt x="21407" y="15642"/>
                  </a:cubicBezTo>
                  <a:cubicBezTo>
                    <a:pt x="20756" y="15113"/>
                    <a:pt x="18640" y="12874"/>
                    <a:pt x="18640" y="12874"/>
                  </a:cubicBezTo>
                  <a:lnTo>
                    <a:pt x="22180" y="12223"/>
                  </a:lnTo>
                  <a:cubicBezTo>
                    <a:pt x="22180" y="12223"/>
                    <a:pt x="24012" y="13403"/>
                    <a:pt x="24826" y="13566"/>
                  </a:cubicBezTo>
                  <a:cubicBezTo>
                    <a:pt x="25015" y="13596"/>
                    <a:pt x="25158" y="13611"/>
                    <a:pt x="25276" y="13611"/>
                  </a:cubicBezTo>
                  <a:cubicBezTo>
                    <a:pt x="25638" y="13611"/>
                    <a:pt x="25758" y="13466"/>
                    <a:pt x="26250" y="13159"/>
                  </a:cubicBezTo>
                  <a:cubicBezTo>
                    <a:pt x="26901" y="12752"/>
                    <a:pt x="23483" y="9741"/>
                    <a:pt x="22587" y="9334"/>
                  </a:cubicBezTo>
                  <a:cubicBezTo>
                    <a:pt x="21651" y="8967"/>
                    <a:pt x="18233" y="8967"/>
                    <a:pt x="18233" y="8967"/>
                  </a:cubicBezTo>
                  <a:cubicBezTo>
                    <a:pt x="18233" y="8967"/>
                    <a:pt x="21122" y="7136"/>
                    <a:pt x="21773" y="6851"/>
                  </a:cubicBezTo>
                  <a:cubicBezTo>
                    <a:pt x="21856" y="6822"/>
                    <a:pt x="21946" y="6809"/>
                    <a:pt x="22041" y="6809"/>
                  </a:cubicBezTo>
                  <a:cubicBezTo>
                    <a:pt x="22738" y="6809"/>
                    <a:pt x="23704" y="7502"/>
                    <a:pt x="24134" y="7502"/>
                  </a:cubicBezTo>
                  <a:cubicBezTo>
                    <a:pt x="24405" y="7502"/>
                    <a:pt x="24751" y="7609"/>
                    <a:pt x="25096" y="7609"/>
                  </a:cubicBezTo>
                  <a:cubicBezTo>
                    <a:pt x="25423" y="7609"/>
                    <a:pt x="25748" y="7513"/>
                    <a:pt x="26006" y="7136"/>
                  </a:cubicBezTo>
                  <a:cubicBezTo>
                    <a:pt x="26535" y="6322"/>
                    <a:pt x="22058" y="2904"/>
                    <a:pt x="22058" y="2904"/>
                  </a:cubicBezTo>
                  <a:cubicBezTo>
                    <a:pt x="22058" y="2904"/>
                    <a:pt x="19608" y="0"/>
                    <a:pt x="182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1867;p35">
              <a:extLst>
                <a:ext uri="{FF2B5EF4-FFF2-40B4-BE49-F238E27FC236}">
                  <a16:creationId xmlns:a16="http://schemas.microsoft.com/office/drawing/2014/main" id="{DEF3D3FB-2009-4E2C-9A62-6EA007E065AE}"/>
                </a:ext>
              </a:extLst>
            </p:cNvPr>
            <p:cNvSpPr/>
            <p:nvPr/>
          </p:nvSpPr>
          <p:spPr>
            <a:xfrm>
              <a:off x="3852700" y="4326150"/>
              <a:ext cx="674575" cy="486350"/>
            </a:xfrm>
            <a:custGeom>
              <a:avLst/>
              <a:gdLst/>
              <a:ahLst/>
              <a:cxnLst/>
              <a:rect l="l" t="t" r="r" b="b"/>
              <a:pathLst>
                <a:path w="26983" h="19454" extrusionOk="0">
                  <a:moveTo>
                    <a:pt x="26332" y="13227"/>
                  </a:moveTo>
                  <a:lnTo>
                    <a:pt x="26337" y="13230"/>
                  </a:lnTo>
                  <a:lnTo>
                    <a:pt x="26337" y="13230"/>
                  </a:lnTo>
                  <a:cubicBezTo>
                    <a:pt x="26337" y="13230"/>
                    <a:pt x="26337" y="13230"/>
                    <a:pt x="26337" y="13230"/>
                  </a:cubicBezTo>
                  <a:lnTo>
                    <a:pt x="26337" y="13230"/>
                  </a:lnTo>
                  <a:lnTo>
                    <a:pt x="26332" y="13227"/>
                  </a:lnTo>
                  <a:close/>
                  <a:moveTo>
                    <a:pt x="18599" y="652"/>
                  </a:moveTo>
                  <a:cubicBezTo>
                    <a:pt x="18803" y="652"/>
                    <a:pt x="19210" y="814"/>
                    <a:pt x="19576" y="1059"/>
                  </a:cubicBezTo>
                  <a:cubicBezTo>
                    <a:pt x="20187" y="1466"/>
                    <a:pt x="20797" y="2035"/>
                    <a:pt x="21285" y="2564"/>
                  </a:cubicBezTo>
                  <a:cubicBezTo>
                    <a:pt x="21530" y="2809"/>
                    <a:pt x="21733" y="3012"/>
                    <a:pt x="21896" y="3175"/>
                  </a:cubicBezTo>
                  <a:cubicBezTo>
                    <a:pt x="21977" y="3256"/>
                    <a:pt x="22018" y="3338"/>
                    <a:pt x="22059" y="3378"/>
                  </a:cubicBezTo>
                  <a:lnTo>
                    <a:pt x="22099" y="3460"/>
                  </a:lnTo>
                  <a:lnTo>
                    <a:pt x="22181" y="3500"/>
                  </a:lnTo>
                  <a:cubicBezTo>
                    <a:pt x="22181" y="3500"/>
                    <a:pt x="22425" y="3704"/>
                    <a:pt x="22791" y="3989"/>
                  </a:cubicBezTo>
                  <a:cubicBezTo>
                    <a:pt x="23361" y="4436"/>
                    <a:pt x="24175" y="5128"/>
                    <a:pt x="24867" y="5779"/>
                  </a:cubicBezTo>
                  <a:cubicBezTo>
                    <a:pt x="25192" y="6146"/>
                    <a:pt x="25518" y="6471"/>
                    <a:pt x="25721" y="6756"/>
                  </a:cubicBezTo>
                  <a:cubicBezTo>
                    <a:pt x="25843" y="6878"/>
                    <a:pt x="25925" y="7000"/>
                    <a:pt x="25966" y="7082"/>
                  </a:cubicBezTo>
                  <a:cubicBezTo>
                    <a:pt x="26006" y="7204"/>
                    <a:pt x="26006" y="7285"/>
                    <a:pt x="26006" y="7285"/>
                  </a:cubicBezTo>
                  <a:lnTo>
                    <a:pt x="26016" y="7285"/>
                  </a:lnTo>
                  <a:cubicBezTo>
                    <a:pt x="25910" y="7421"/>
                    <a:pt x="25833" y="7492"/>
                    <a:pt x="25721" y="7529"/>
                  </a:cubicBezTo>
                  <a:cubicBezTo>
                    <a:pt x="25640" y="7570"/>
                    <a:pt x="25518" y="7570"/>
                    <a:pt x="25396" y="7570"/>
                  </a:cubicBezTo>
                  <a:cubicBezTo>
                    <a:pt x="25152" y="7570"/>
                    <a:pt x="24826" y="7489"/>
                    <a:pt x="24460" y="7489"/>
                  </a:cubicBezTo>
                  <a:cubicBezTo>
                    <a:pt x="24460" y="7489"/>
                    <a:pt x="24338" y="7448"/>
                    <a:pt x="24175" y="7407"/>
                  </a:cubicBezTo>
                  <a:cubicBezTo>
                    <a:pt x="23971" y="7326"/>
                    <a:pt x="23646" y="7163"/>
                    <a:pt x="23361" y="7041"/>
                  </a:cubicBezTo>
                  <a:cubicBezTo>
                    <a:pt x="23035" y="6919"/>
                    <a:pt x="22710" y="6797"/>
                    <a:pt x="22384" y="6797"/>
                  </a:cubicBezTo>
                  <a:cubicBezTo>
                    <a:pt x="22262" y="6797"/>
                    <a:pt x="22140" y="6797"/>
                    <a:pt x="21977" y="6838"/>
                  </a:cubicBezTo>
                  <a:cubicBezTo>
                    <a:pt x="21774" y="6919"/>
                    <a:pt x="21489" y="7082"/>
                    <a:pt x="21123" y="7326"/>
                  </a:cubicBezTo>
                  <a:cubicBezTo>
                    <a:pt x="20024" y="7936"/>
                    <a:pt x="18396" y="8995"/>
                    <a:pt x="18396" y="8995"/>
                  </a:cubicBezTo>
                  <a:cubicBezTo>
                    <a:pt x="18274" y="9076"/>
                    <a:pt x="18192" y="9239"/>
                    <a:pt x="18233" y="9361"/>
                  </a:cubicBezTo>
                  <a:cubicBezTo>
                    <a:pt x="18274" y="9524"/>
                    <a:pt x="18437" y="9605"/>
                    <a:pt x="18559" y="9605"/>
                  </a:cubicBezTo>
                  <a:lnTo>
                    <a:pt x="19128" y="9605"/>
                  </a:lnTo>
                  <a:cubicBezTo>
                    <a:pt x="19617" y="9605"/>
                    <a:pt x="20390" y="9646"/>
                    <a:pt x="21123" y="9686"/>
                  </a:cubicBezTo>
                  <a:cubicBezTo>
                    <a:pt x="21448" y="9727"/>
                    <a:pt x="21814" y="9768"/>
                    <a:pt x="22099" y="9808"/>
                  </a:cubicBezTo>
                  <a:cubicBezTo>
                    <a:pt x="22425" y="9849"/>
                    <a:pt x="22669" y="9931"/>
                    <a:pt x="22791" y="9971"/>
                  </a:cubicBezTo>
                  <a:cubicBezTo>
                    <a:pt x="22913" y="10053"/>
                    <a:pt x="23280" y="10256"/>
                    <a:pt x="23646" y="10541"/>
                  </a:cubicBezTo>
                  <a:cubicBezTo>
                    <a:pt x="24216" y="10989"/>
                    <a:pt x="24907" y="11599"/>
                    <a:pt x="25436" y="12169"/>
                  </a:cubicBezTo>
                  <a:cubicBezTo>
                    <a:pt x="25721" y="12454"/>
                    <a:pt x="25966" y="12698"/>
                    <a:pt x="26128" y="12942"/>
                  </a:cubicBezTo>
                  <a:cubicBezTo>
                    <a:pt x="26210" y="13024"/>
                    <a:pt x="26250" y="13146"/>
                    <a:pt x="26291" y="13186"/>
                  </a:cubicBezTo>
                  <a:lnTo>
                    <a:pt x="26311" y="13245"/>
                  </a:lnTo>
                  <a:lnTo>
                    <a:pt x="26311" y="13245"/>
                  </a:lnTo>
                  <a:cubicBezTo>
                    <a:pt x="26097" y="13370"/>
                    <a:pt x="25990" y="13441"/>
                    <a:pt x="25884" y="13512"/>
                  </a:cubicBezTo>
                  <a:cubicBezTo>
                    <a:pt x="25762" y="13553"/>
                    <a:pt x="25721" y="13553"/>
                    <a:pt x="25599" y="13553"/>
                  </a:cubicBezTo>
                  <a:cubicBezTo>
                    <a:pt x="25518" y="13553"/>
                    <a:pt x="25396" y="13553"/>
                    <a:pt x="25192" y="13512"/>
                  </a:cubicBezTo>
                  <a:cubicBezTo>
                    <a:pt x="25070" y="13512"/>
                    <a:pt x="24785" y="13431"/>
                    <a:pt x="24541" y="13308"/>
                  </a:cubicBezTo>
                  <a:cubicBezTo>
                    <a:pt x="24134" y="13105"/>
                    <a:pt x="23646" y="12861"/>
                    <a:pt x="23320" y="12657"/>
                  </a:cubicBezTo>
                  <a:cubicBezTo>
                    <a:pt x="23117" y="12535"/>
                    <a:pt x="22954" y="12454"/>
                    <a:pt x="22873" y="12372"/>
                  </a:cubicBezTo>
                  <a:cubicBezTo>
                    <a:pt x="22750" y="12291"/>
                    <a:pt x="22710" y="12250"/>
                    <a:pt x="22710" y="12250"/>
                  </a:cubicBezTo>
                  <a:cubicBezTo>
                    <a:pt x="22628" y="12210"/>
                    <a:pt x="22547" y="12210"/>
                    <a:pt x="22466" y="12210"/>
                  </a:cubicBezTo>
                  <a:lnTo>
                    <a:pt x="18925" y="12861"/>
                  </a:lnTo>
                  <a:cubicBezTo>
                    <a:pt x="18803" y="12901"/>
                    <a:pt x="18681" y="12983"/>
                    <a:pt x="18640" y="13105"/>
                  </a:cubicBezTo>
                  <a:cubicBezTo>
                    <a:pt x="18599" y="13227"/>
                    <a:pt x="18640" y="13349"/>
                    <a:pt x="18721" y="13431"/>
                  </a:cubicBezTo>
                  <a:cubicBezTo>
                    <a:pt x="18721" y="13431"/>
                    <a:pt x="19251" y="14000"/>
                    <a:pt x="19861" y="14611"/>
                  </a:cubicBezTo>
                  <a:cubicBezTo>
                    <a:pt x="20471" y="15262"/>
                    <a:pt x="21163" y="15954"/>
                    <a:pt x="21530" y="16239"/>
                  </a:cubicBezTo>
                  <a:cubicBezTo>
                    <a:pt x="21692" y="16361"/>
                    <a:pt x="21896" y="16483"/>
                    <a:pt x="22181" y="16605"/>
                  </a:cubicBezTo>
                  <a:cubicBezTo>
                    <a:pt x="22547" y="16808"/>
                    <a:pt x="22995" y="17012"/>
                    <a:pt x="23280" y="17215"/>
                  </a:cubicBezTo>
                  <a:cubicBezTo>
                    <a:pt x="23442" y="17337"/>
                    <a:pt x="23605" y="17419"/>
                    <a:pt x="23646" y="17500"/>
                  </a:cubicBezTo>
                  <a:lnTo>
                    <a:pt x="23722" y="17576"/>
                  </a:lnTo>
                  <a:lnTo>
                    <a:pt x="23722" y="17576"/>
                  </a:lnTo>
                  <a:cubicBezTo>
                    <a:pt x="23714" y="17588"/>
                    <a:pt x="23694" y="17598"/>
                    <a:pt x="23646" y="17622"/>
                  </a:cubicBezTo>
                  <a:cubicBezTo>
                    <a:pt x="23280" y="17867"/>
                    <a:pt x="22995" y="17948"/>
                    <a:pt x="22710" y="17948"/>
                  </a:cubicBezTo>
                  <a:cubicBezTo>
                    <a:pt x="22466" y="17948"/>
                    <a:pt x="22221" y="17907"/>
                    <a:pt x="21896" y="17744"/>
                  </a:cubicBezTo>
                  <a:cubicBezTo>
                    <a:pt x="21611" y="17622"/>
                    <a:pt x="21285" y="17419"/>
                    <a:pt x="20878" y="17134"/>
                  </a:cubicBezTo>
                  <a:cubicBezTo>
                    <a:pt x="20187" y="16646"/>
                    <a:pt x="19128" y="16076"/>
                    <a:pt x="18152" y="15587"/>
                  </a:cubicBezTo>
                  <a:cubicBezTo>
                    <a:pt x="17704" y="15343"/>
                    <a:pt x="17216" y="15140"/>
                    <a:pt x="16849" y="14977"/>
                  </a:cubicBezTo>
                  <a:cubicBezTo>
                    <a:pt x="16646" y="14896"/>
                    <a:pt x="16483" y="14814"/>
                    <a:pt x="16361" y="14774"/>
                  </a:cubicBezTo>
                  <a:cubicBezTo>
                    <a:pt x="16198" y="14733"/>
                    <a:pt x="16076" y="14692"/>
                    <a:pt x="15954" y="14692"/>
                  </a:cubicBezTo>
                  <a:cubicBezTo>
                    <a:pt x="15791" y="14692"/>
                    <a:pt x="15669" y="14774"/>
                    <a:pt x="15547" y="14814"/>
                  </a:cubicBezTo>
                  <a:cubicBezTo>
                    <a:pt x="15344" y="14936"/>
                    <a:pt x="15140" y="15099"/>
                    <a:pt x="14855" y="15303"/>
                  </a:cubicBezTo>
                  <a:cubicBezTo>
                    <a:pt x="14123" y="15913"/>
                    <a:pt x="12983" y="16849"/>
                    <a:pt x="11518" y="17337"/>
                  </a:cubicBezTo>
                  <a:cubicBezTo>
                    <a:pt x="10379" y="17744"/>
                    <a:pt x="8913" y="17907"/>
                    <a:pt x="7733" y="18029"/>
                  </a:cubicBezTo>
                  <a:cubicBezTo>
                    <a:pt x="7163" y="18070"/>
                    <a:pt x="6675" y="18111"/>
                    <a:pt x="6309" y="18111"/>
                  </a:cubicBezTo>
                  <a:lnTo>
                    <a:pt x="5698" y="18111"/>
                  </a:lnTo>
                  <a:cubicBezTo>
                    <a:pt x="5617" y="18111"/>
                    <a:pt x="5536" y="18151"/>
                    <a:pt x="5454" y="18233"/>
                  </a:cubicBezTo>
                  <a:lnTo>
                    <a:pt x="5088" y="18599"/>
                  </a:lnTo>
                  <a:lnTo>
                    <a:pt x="1384" y="14163"/>
                  </a:lnTo>
                  <a:lnTo>
                    <a:pt x="1344" y="14122"/>
                  </a:lnTo>
                  <a:lnTo>
                    <a:pt x="815" y="13715"/>
                  </a:lnTo>
                  <a:lnTo>
                    <a:pt x="2239" y="12291"/>
                  </a:lnTo>
                  <a:lnTo>
                    <a:pt x="2239" y="12291"/>
                  </a:lnTo>
                  <a:lnTo>
                    <a:pt x="2239" y="12291"/>
                  </a:lnTo>
                  <a:cubicBezTo>
                    <a:pt x="2280" y="12250"/>
                    <a:pt x="5698" y="9402"/>
                    <a:pt x="7326" y="6431"/>
                  </a:cubicBezTo>
                  <a:cubicBezTo>
                    <a:pt x="8018" y="5169"/>
                    <a:pt x="8588" y="4314"/>
                    <a:pt x="9117" y="3785"/>
                  </a:cubicBezTo>
                  <a:cubicBezTo>
                    <a:pt x="9605" y="3297"/>
                    <a:pt x="10012" y="3134"/>
                    <a:pt x="10419" y="3134"/>
                  </a:cubicBezTo>
                  <a:cubicBezTo>
                    <a:pt x="10541" y="3134"/>
                    <a:pt x="10623" y="3134"/>
                    <a:pt x="10745" y="3175"/>
                  </a:cubicBezTo>
                  <a:cubicBezTo>
                    <a:pt x="11966" y="3419"/>
                    <a:pt x="12902" y="3419"/>
                    <a:pt x="12942" y="3419"/>
                  </a:cubicBezTo>
                  <a:lnTo>
                    <a:pt x="13105" y="3378"/>
                  </a:lnTo>
                  <a:cubicBezTo>
                    <a:pt x="13105" y="3378"/>
                    <a:pt x="13349" y="3256"/>
                    <a:pt x="13756" y="3012"/>
                  </a:cubicBezTo>
                  <a:cubicBezTo>
                    <a:pt x="14408" y="2646"/>
                    <a:pt x="15344" y="2117"/>
                    <a:pt x="16280" y="1628"/>
                  </a:cubicBezTo>
                  <a:cubicBezTo>
                    <a:pt x="17175" y="1140"/>
                    <a:pt x="18111" y="733"/>
                    <a:pt x="18518" y="692"/>
                  </a:cubicBezTo>
                  <a:lnTo>
                    <a:pt x="18599" y="652"/>
                  </a:lnTo>
                  <a:close/>
                  <a:moveTo>
                    <a:pt x="18355" y="0"/>
                  </a:moveTo>
                  <a:cubicBezTo>
                    <a:pt x="17989" y="82"/>
                    <a:pt x="17460" y="285"/>
                    <a:pt x="16890" y="570"/>
                  </a:cubicBezTo>
                  <a:cubicBezTo>
                    <a:pt x="15315" y="1303"/>
                    <a:pt x="13246" y="2530"/>
                    <a:pt x="12818" y="2768"/>
                  </a:cubicBezTo>
                  <a:lnTo>
                    <a:pt x="12780" y="2768"/>
                  </a:lnTo>
                  <a:cubicBezTo>
                    <a:pt x="12495" y="2727"/>
                    <a:pt x="11762" y="2686"/>
                    <a:pt x="10908" y="2524"/>
                  </a:cubicBezTo>
                  <a:cubicBezTo>
                    <a:pt x="10745" y="2483"/>
                    <a:pt x="10582" y="2442"/>
                    <a:pt x="10419" y="2442"/>
                  </a:cubicBezTo>
                  <a:cubicBezTo>
                    <a:pt x="9809" y="2442"/>
                    <a:pt x="9198" y="2727"/>
                    <a:pt x="8629" y="3338"/>
                  </a:cubicBezTo>
                  <a:cubicBezTo>
                    <a:pt x="8018" y="3907"/>
                    <a:pt x="7448" y="4803"/>
                    <a:pt x="6716" y="6105"/>
                  </a:cubicBezTo>
                  <a:cubicBezTo>
                    <a:pt x="5983" y="7489"/>
                    <a:pt x="4722" y="8913"/>
                    <a:pt x="3704" y="9971"/>
                  </a:cubicBezTo>
                  <a:cubicBezTo>
                    <a:pt x="3175" y="10500"/>
                    <a:pt x="2687" y="10948"/>
                    <a:pt x="2361" y="11274"/>
                  </a:cubicBezTo>
                  <a:cubicBezTo>
                    <a:pt x="2198" y="11436"/>
                    <a:pt x="2076" y="11558"/>
                    <a:pt x="1954" y="11640"/>
                  </a:cubicBezTo>
                  <a:cubicBezTo>
                    <a:pt x="1873" y="11721"/>
                    <a:pt x="1832" y="11762"/>
                    <a:pt x="1832" y="11762"/>
                  </a:cubicBezTo>
                  <a:lnTo>
                    <a:pt x="1791" y="11803"/>
                  </a:lnTo>
                  <a:lnTo>
                    <a:pt x="82" y="13471"/>
                  </a:lnTo>
                  <a:cubicBezTo>
                    <a:pt x="41" y="13553"/>
                    <a:pt x="1" y="13634"/>
                    <a:pt x="1" y="13756"/>
                  </a:cubicBezTo>
                  <a:cubicBezTo>
                    <a:pt x="1" y="13838"/>
                    <a:pt x="41" y="13919"/>
                    <a:pt x="123" y="14000"/>
                  </a:cubicBezTo>
                  <a:lnTo>
                    <a:pt x="896" y="14611"/>
                  </a:lnTo>
                  <a:lnTo>
                    <a:pt x="4803" y="19332"/>
                  </a:lnTo>
                  <a:cubicBezTo>
                    <a:pt x="4844" y="19413"/>
                    <a:pt x="4925" y="19454"/>
                    <a:pt x="5047" y="19454"/>
                  </a:cubicBezTo>
                  <a:cubicBezTo>
                    <a:pt x="5129" y="19454"/>
                    <a:pt x="5210" y="19413"/>
                    <a:pt x="5291" y="19332"/>
                  </a:cubicBezTo>
                  <a:lnTo>
                    <a:pt x="5822" y="18801"/>
                  </a:lnTo>
                  <a:lnTo>
                    <a:pt x="5822" y="18801"/>
                  </a:lnTo>
                  <a:cubicBezTo>
                    <a:pt x="6107" y="18797"/>
                    <a:pt x="6862" y="18776"/>
                    <a:pt x="7815" y="18680"/>
                  </a:cubicBezTo>
                  <a:cubicBezTo>
                    <a:pt x="8995" y="18599"/>
                    <a:pt x="10501" y="18396"/>
                    <a:pt x="11722" y="17989"/>
                  </a:cubicBezTo>
                  <a:cubicBezTo>
                    <a:pt x="12942" y="17582"/>
                    <a:pt x="13960" y="16890"/>
                    <a:pt x="14692" y="16320"/>
                  </a:cubicBezTo>
                  <a:cubicBezTo>
                    <a:pt x="15059" y="16035"/>
                    <a:pt x="15344" y="15791"/>
                    <a:pt x="15588" y="15628"/>
                  </a:cubicBezTo>
                  <a:cubicBezTo>
                    <a:pt x="15710" y="15506"/>
                    <a:pt x="15791" y="15465"/>
                    <a:pt x="15873" y="15425"/>
                  </a:cubicBezTo>
                  <a:lnTo>
                    <a:pt x="15954" y="15384"/>
                  </a:lnTo>
                  <a:cubicBezTo>
                    <a:pt x="16035" y="15384"/>
                    <a:pt x="16361" y="15506"/>
                    <a:pt x="16687" y="15628"/>
                  </a:cubicBezTo>
                  <a:cubicBezTo>
                    <a:pt x="17785" y="16076"/>
                    <a:pt x="19576" y="17053"/>
                    <a:pt x="20471" y="17663"/>
                  </a:cubicBezTo>
                  <a:cubicBezTo>
                    <a:pt x="20878" y="17989"/>
                    <a:pt x="21285" y="18192"/>
                    <a:pt x="21611" y="18355"/>
                  </a:cubicBezTo>
                  <a:cubicBezTo>
                    <a:pt x="21977" y="18518"/>
                    <a:pt x="22343" y="18640"/>
                    <a:pt x="22710" y="18640"/>
                  </a:cubicBezTo>
                  <a:cubicBezTo>
                    <a:pt x="23157" y="18640"/>
                    <a:pt x="23564" y="18477"/>
                    <a:pt x="24012" y="18233"/>
                  </a:cubicBezTo>
                  <a:cubicBezTo>
                    <a:pt x="24134" y="18151"/>
                    <a:pt x="24216" y="18070"/>
                    <a:pt x="24297" y="17948"/>
                  </a:cubicBezTo>
                  <a:cubicBezTo>
                    <a:pt x="24378" y="17867"/>
                    <a:pt x="24419" y="17704"/>
                    <a:pt x="24419" y="17582"/>
                  </a:cubicBezTo>
                  <a:cubicBezTo>
                    <a:pt x="24419" y="17419"/>
                    <a:pt x="24338" y="17297"/>
                    <a:pt x="24297" y="17175"/>
                  </a:cubicBezTo>
                  <a:cubicBezTo>
                    <a:pt x="24134" y="16971"/>
                    <a:pt x="23971" y="16849"/>
                    <a:pt x="23727" y="16686"/>
                  </a:cubicBezTo>
                  <a:cubicBezTo>
                    <a:pt x="23442" y="16483"/>
                    <a:pt x="23035" y="16320"/>
                    <a:pt x="22710" y="16157"/>
                  </a:cubicBezTo>
                  <a:cubicBezTo>
                    <a:pt x="22384" y="15954"/>
                    <a:pt x="22059" y="15791"/>
                    <a:pt x="21937" y="15710"/>
                  </a:cubicBezTo>
                  <a:cubicBezTo>
                    <a:pt x="21652" y="15465"/>
                    <a:pt x="20960" y="14774"/>
                    <a:pt x="20349" y="14163"/>
                  </a:cubicBezTo>
                  <a:cubicBezTo>
                    <a:pt x="20094" y="13891"/>
                    <a:pt x="19853" y="13640"/>
                    <a:pt x="19659" y="13440"/>
                  </a:cubicBezTo>
                  <a:lnTo>
                    <a:pt x="19659" y="13440"/>
                  </a:lnTo>
                  <a:lnTo>
                    <a:pt x="22486" y="12920"/>
                  </a:lnTo>
                  <a:lnTo>
                    <a:pt x="22486" y="12920"/>
                  </a:lnTo>
                  <a:cubicBezTo>
                    <a:pt x="22662" y="13041"/>
                    <a:pt x="22985" y="13256"/>
                    <a:pt x="23361" y="13471"/>
                  </a:cubicBezTo>
                  <a:cubicBezTo>
                    <a:pt x="23646" y="13593"/>
                    <a:pt x="23971" y="13756"/>
                    <a:pt x="24256" y="13919"/>
                  </a:cubicBezTo>
                  <a:cubicBezTo>
                    <a:pt x="24541" y="14041"/>
                    <a:pt x="24826" y="14163"/>
                    <a:pt x="25070" y="14204"/>
                  </a:cubicBezTo>
                  <a:cubicBezTo>
                    <a:pt x="25274" y="14244"/>
                    <a:pt x="25436" y="14244"/>
                    <a:pt x="25599" y="14244"/>
                  </a:cubicBezTo>
                  <a:cubicBezTo>
                    <a:pt x="25843" y="14244"/>
                    <a:pt x="26047" y="14204"/>
                    <a:pt x="26210" y="14082"/>
                  </a:cubicBezTo>
                  <a:cubicBezTo>
                    <a:pt x="26372" y="14000"/>
                    <a:pt x="26535" y="13919"/>
                    <a:pt x="26739" y="13756"/>
                  </a:cubicBezTo>
                  <a:cubicBezTo>
                    <a:pt x="26820" y="13715"/>
                    <a:pt x="26902" y="13634"/>
                    <a:pt x="26942" y="13553"/>
                  </a:cubicBezTo>
                  <a:cubicBezTo>
                    <a:pt x="26983" y="13471"/>
                    <a:pt x="26983" y="13390"/>
                    <a:pt x="26983" y="13308"/>
                  </a:cubicBezTo>
                  <a:cubicBezTo>
                    <a:pt x="26983" y="13105"/>
                    <a:pt x="26942" y="12942"/>
                    <a:pt x="26820" y="12779"/>
                  </a:cubicBezTo>
                  <a:cubicBezTo>
                    <a:pt x="26657" y="12494"/>
                    <a:pt x="26413" y="12169"/>
                    <a:pt x="26088" y="11843"/>
                  </a:cubicBezTo>
                  <a:cubicBezTo>
                    <a:pt x="25599" y="11314"/>
                    <a:pt x="24989" y="10785"/>
                    <a:pt x="24460" y="10338"/>
                  </a:cubicBezTo>
                  <a:cubicBezTo>
                    <a:pt x="24175" y="10093"/>
                    <a:pt x="23890" y="9890"/>
                    <a:pt x="23646" y="9727"/>
                  </a:cubicBezTo>
                  <a:cubicBezTo>
                    <a:pt x="23402" y="9564"/>
                    <a:pt x="23198" y="9442"/>
                    <a:pt x="23035" y="9361"/>
                  </a:cubicBezTo>
                  <a:cubicBezTo>
                    <a:pt x="22750" y="9239"/>
                    <a:pt x="22343" y="9157"/>
                    <a:pt x="21896" y="9117"/>
                  </a:cubicBezTo>
                  <a:cubicBezTo>
                    <a:pt x="21202" y="9015"/>
                    <a:pt x="20376" y="8964"/>
                    <a:pt x="19719" y="8938"/>
                  </a:cubicBezTo>
                  <a:lnTo>
                    <a:pt x="19719" y="8938"/>
                  </a:lnTo>
                  <a:cubicBezTo>
                    <a:pt x="19893" y="8826"/>
                    <a:pt x="20079" y="8707"/>
                    <a:pt x="20268" y="8588"/>
                  </a:cubicBezTo>
                  <a:cubicBezTo>
                    <a:pt x="20675" y="8343"/>
                    <a:pt x="21082" y="8099"/>
                    <a:pt x="21448" y="7896"/>
                  </a:cubicBezTo>
                  <a:cubicBezTo>
                    <a:pt x="21814" y="7692"/>
                    <a:pt x="22099" y="7529"/>
                    <a:pt x="22262" y="7489"/>
                  </a:cubicBezTo>
                  <a:cubicBezTo>
                    <a:pt x="22262" y="7489"/>
                    <a:pt x="22303" y="7448"/>
                    <a:pt x="22384" y="7448"/>
                  </a:cubicBezTo>
                  <a:cubicBezTo>
                    <a:pt x="22588" y="7448"/>
                    <a:pt x="22995" y="7611"/>
                    <a:pt x="23361" y="7774"/>
                  </a:cubicBezTo>
                  <a:cubicBezTo>
                    <a:pt x="23564" y="7855"/>
                    <a:pt x="23727" y="7977"/>
                    <a:pt x="23931" y="8018"/>
                  </a:cubicBezTo>
                  <a:cubicBezTo>
                    <a:pt x="24093" y="8099"/>
                    <a:pt x="24297" y="8140"/>
                    <a:pt x="24460" y="8181"/>
                  </a:cubicBezTo>
                  <a:cubicBezTo>
                    <a:pt x="24489" y="8175"/>
                    <a:pt x="24520" y="8172"/>
                    <a:pt x="24554" y="8172"/>
                  </a:cubicBezTo>
                  <a:cubicBezTo>
                    <a:pt x="24758" y="8172"/>
                    <a:pt x="25047" y="8262"/>
                    <a:pt x="25396" y="8262"/>
                  </a:cubicBezTo>
                  <a:cubicBezTo>
                    <a:pt x="25599" y="8262"/>
                    <a:pt x="25803" y="8221"/>
                    <a:pt x="26047" y="8140"/>
                  </a:cubicBezTo>
                  <a:cubicBezTo>
                    <a:pt x="26250" y="8018"/>
                    <a:pt x="26454" y="7855"/>
                    <a:pt x="26617" y="7611"/>
                  </a:cubicBezTo>
                  <a:cubicBezTo>
                    <a:pt x="26657" y="7529"/>
                    <a:pt x="26698" y="7407"/>
                    <a:pt x="26698" y="7285"/>
                  </a:cubicBezTo>
                  <a:cubicBezTo>
                    <a:pt x="26698" y="7041"/>
                    <a:pt x="26617" y="6838"/>
                    <a:pt x="26495" y="6634"/>
                  </a:cubicBezTo>
                  <a:cubicBezTo>
                    <a:pt x="26250" y="6268"/>
                    <a:pt x="25925" y="5902"/>
                    <a:pt x="25518" y="5495"/>
                  </a:cubicBezTo>
                  <a:cubicBezTo>
                    <a:pt x="24370" y="4347"/>
                    <a:pt x="22792" y="3128"/>
                    <a:pt x="22606" y="2985"/>
                  </a:cubicBezTo>
                  <a:lnTo>
                    <a:pt x="22606" y="2985"/>
                  </a:lnTo>
                  <a:cubicBezTo>
                    <a:pt x="22489" y="2847"/>
                    <a:pt x="21931" y="2197"/>
                    <a:pt x="21245" y="1547"/>
                  </a:cubicBezTo>
                  <a:cubicBezTo>
                    <a:pt x="20838" y="1140"/>
                    <a:pt x="20390" y="774"/>
                    <a:pt x="19942" y="489"/>
                  </a:cubicBezTo>
                  <a:cubicBezTo>
                    <a:pt x="19495" y="204"/>
                    <a:pt x="19047" y="0"/>
                    <a:pt x="185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1868;p35">
              <a:extLst>
                <a:ext uri="{FF2B5EF4-FFF2-40B4-BE49-F238E27FC236}">
                  <a16:creationId xmlns:a16="http://schemas.microsoft.com/office/drawing/2014/main" id="{595C5748-5873-43D9-8BF8-C0E18C972E8B}"/>
                </a:ext>
              </a:extLst>
            </p:cNvPr>
            <p:cNvSpPr/>
            <p:nvPr/>
          </p:nvSpPr>
          <p:spPr>
            <a:xfrm>
              <a:off x="4208800" y="4389225"/>
              <a:ext cx="212675" cy="101775"/>
            </a:xfrm>
            <a:custGeom>
              <a:avLst/>
              <a:gdLst/>
              <a:ahLst/>
              <a:cxnLst/>
              <a:rect l="l" t="t" r="r" b="b"/>
              <a:pathLst>
                <a:path w="8507" h="4071" extrusionOk="0">
                  <a:moveTo>
                    <a:pt x="6756" y="1"/>
                  </a:moveTo>
                  <a:cubicBezTo>
                    <a:pt x="6512" y="1"/>
                    <a:pt x="6268" y="41"/>
                    <a:pt x="6024" y="123"/>
                  </a:cubicBezTo>
                  <a:cubicBezTo>
                    <a:pt x="5617" y="367"/>
                    <a:pt x="4152" y="1181"/>
                    <a:pt x="2809" y="1954"/>
                  </a:cubicBezTo>
                  <a:cubicBezTo>
                    <a:pt x="1466" y="2727"/>
                    <a:pt x="204" y="3419"/>
                    <a:pt x="204" y="3419"/>
                  </a:cubicBezTo>
                  <a:cubicBezTo>
                    <a:pt x="41" y="3541"/>
                    <a:pt x="1" y="3745"/>
                    <a:pt x="82" y="3908"/>
                  </a:cubicBezTo>
                  <a:cubicBezTo>
                    <a:pt x="164" y="4016"/>
                    <a:pt x="281" y="4070"/>
                    <a:pt x="399" y="4070"/>
                  </a:cubicBezTo>
                  <a:cubicBezTo>
                    <a:pt x="457" y="4070"/>
                    <a:pt x="516" y="4057"/>
                    <a:pt x="571" y="4030"/>
                  </a:cubicBezTo>
                  <a:cubicBezTo>
                    <a:pt x="571" y="4030"/>
                    <a:pt x="855" y="3826"/>
                    <a:pt x="1344" y="3582"/>
                  </a:cubicBezTo>
                  <a:cubicBezTo>
                    <a:pt x="2076" y="3134"/>
                    <a:pt x="3175" y="2524"/>
                    <a:pt x="4152" y="1954"/>
                  </a:cubicBezTo>
                  <a:cubicBezTo>
                    <a:pt x="5169" y="1384"/>
                    <a:pt x="6024" y="896"/>
                    <a:pt x="6309" y="733"/>
                  </a:cubicBezTo>
                  <a:cubicBezTo>
                    <a:pt x="6431" y="693"/>
                    <a:pt x="6594" y="652"/>
                    <a:pt x="6756" y="652"/>
                  </a:cubicBezTo>
                  <a:cubicBezTo>
                    <a:pt x="7041" y="652"/>
                    <a:pt x="7326" y="733"/>
                    <a:pt x="7570" y="815"/>
                  </a:cubicBezTo>
                  <a:cubicBezTo>
                    <a:pt x="7693" y="855"/>
                    <a:pt x="7815" y="937"/>
                    <a:pt x="7855" y="937"/>
                  </a:cubicBezTo>
                  <a:lnTo>
                    <a:pt x="7937" y="977"/>
                  </a:lnTo>
                  <a:lnTo>
                    <a:pt x="7977" y="1018"/>
                  </a:lnTo>
                  <a:cubicBezTo>
                    <a:pt x="8021" y="1040"/>
                    <a:pt x="8068" y="1050"/>
                    <a:pt x="8114" y="1050"/>
                  </a:cubicBezTo>
                  <a:cubicBezTo>
                    <a:pt x="8240" y="1050"/>
                    <a:pt x="8365" y="974"/>
                    <a:pt x="8425" y="855"/>
                  </a:cubicBezTo>
                  <a:cubicBezTo>
                    <a:pt x="8506" y="693"/>
                    <a:pt x="8466" y="489"/>
                    <a:pt x="8303" y="408"/>
                  </a:cubicBezTo>
                  <a:cubicBezTo>
                    <a:pt x="8262" y="408"/>
                    <a:pt x="7570"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1869;p35">
              <a:extLst>
                <a:ext uri="{FF2B5EF4-FFF2-40B4-BE49-F238E27FC236}">
                  <a16:creationId xmlns:a16="http://schemas.microsoft.com/office/drawing/2014/main" id="{02BDAF61-09A8-4A3C-A58F-F7DE7B482111}"/>
                </a:ext>
              </a:extLst>
            </p:cNvPr>
            <p:cNvSpPr/>
            <p:nvPr/>
          </p:nvSpPr>
          <p:spPr>
            <a:xfrm>
              <a:off x="4107075" y="4395325"/>
              <a:ext cx="78350" cy="56000"/>
            </a:xfrm>
            <a:custGeom>
              <a:avLst/>
              <a:gdLst/>
              <a:ahLst/>
              <a:cxnLst/>
              <a:rect l="l" t="t" r="r" b="b"/>
              <a:pathLst>
                <a:path w="3134" h="2240" extrusionOk="0">
                  <a:moveTo>
                    <a:pt x="2736" y="1"/>
                  </a:moveTo>
                  <a:cubicBezTo>
                    <a:pt x="2677" y="1"/>
                    <a:pt x="2618" y="14"/>
                    <a:pt x="2564" y="42"/>
                  </a:cubicBezTo>
                  <a:lnTo>
                    <a:pt x="204" y="1629"/>
                  </a:lnTo>
                  <a:cubicBezTo>
                    <a:pt x="41" y="1710"/>
                    <a:pt x="0" y="1954"/>
                    <a:pt x="122" y="2076"/>
                  </a:cubicBezTo>
                  <a:cubicBezTo>
                    <a:pt x="176" y="2185"/>
                    <a:pt x="285" y="2239"/>
                    <a:pt x="399" y="2239"/>
                  </a:cubicBezTo>
                  <a:cubicBezTo>
                    <a:pt x="457" y="2239"/>
                    <a:pt x="516" y="2226"/>
                    <a:pt x="570" y="2199"/>
                  </a:cubicBezTo>
                  <a:lnTo>
                    <a:pt x="2930" y="611"/>
                  </a:lnTo>
                  <a:cubicBezTo>
                    <a:pt x="3093" y="530"/>
                    <a:pt x="3134" y="286"/>
                    <a:pt x="3052" y="164"/>
                  </a:cubicBezTo>
                  <a:cubicBezTo>
                    <a:pt x="2971" y="55"/>
                    <a:pt x="2853" y="1"/>
                    <a:pt x="2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1870;p35">
              <a:extLst>
                <a:ext uri="{FF2B5EF4-FFF2-40B4-BE49-F238E27FC236}">
                  <a16:creationId xmlns:a16="http://schemas.microsoft.com/office/drawing/2014/main" id="{0C6AFA1E-32DF-4B58-A328-D4D85E715B81}"/>
                </a:ext>
              </a:extLst>
            </p:cNvPr>
            <p:cNvSpPr/>
            <p:nvPr/>
          </p:nvSpPr>
          <p:spPr>
            <a:xfrm>
              <a:off x="3132375" y="4321475"/>
              <a:ext cx="590625" cy="357750"/>
            </a:xfrm>
            <a:custGeom>
              <a:avLst/>
              <a:gdLst/>
              <a:ahLst/>
              <a:cxnLst/>
              <a:rect l="l" t="t" r="r" b="b"/>
              <a:pathLst>
                <a:path w="23625" h="14310" extrusionOk="0">
                  <a:moveTo>
                    <a:pt x="14225" y="1"/>
                  </a:moveTo>
                  <a:cubicBezTo>
                    <a:pt x="14163" y="1"/>
                    <a:pt x="14101" y="8"/>
                    <a:pt x="14041" y="25"/>
                  </a:cubicBezTo>
                  <a:cubicBezTo>
                    <a:pt x="12983" y="269"/>
                    <a:pt x="12209" y="1042"/>
                    <a:pt x="12209" y="1042"/>
                  </a:cubicBezTo>
                  <a:cubicBezTo>
                    <a:pt x="12209" y="1042"/>
                    <a:pt x="11762" y="795"/>
                    <a:pt x="11144" y="795"/>
                  </a:cubicBezTo>
                  <a:cubicBezTo>
                    <a:pt x="10757" y="795"/>
                    <a:pt x="10303" y="892"/>
                    <a:pt x="9849" y="1205"/>
                  </a:cubicBezTo>
                  <a:cubicBezTo>
                    <a:pt x="8669" y="1978"/>
                    <a:pt x="7489" y="2222"/>
                    <a:pt x="6186" y="3280"/>
                  </a:cubicBezTo>
                  <a:cubicBezTo>
                    <a:pt x="4884" y="4339"/>
                    <a:pt x="1058" y="6821"/>
                    <a:pt x="529" y="7757"/>
                  </a:cubicBezTo>
                  <a:cubicBezTo>
                    <a:pt x="0" y="8652"/>
                    <a:pt x="7244" y="14309"/>
                    <a:pt x="7244" y="14309"/>
                  </a:cubicBezTo>
                  <a:cubicBezTo>
                    <a:pt x="7244" y="14309"/>
                    <a:pt x="15872" y="14187"/>
                    <a:pt x="17215" y="13373"/>
                  </a:cubicBezTo>
                  <a:cubicBezTo>
                    <a:pt x="18517" y="12600"/>
                    <a:pt x="21651" y="10362"/>
                    <a:pt x="21814" y="9466"/>
                  </a:cubicBezTo>
                  <a:cubicBezTo>
                    <a:pt x="21903" y="8786"/>
                    <a:pt x="21497" y="8320"/>
                    <a:pt x="20768" y="8320"/>
                  </a:cubicBezTo>
                  <a:cubicBezTo>
                    <a:pt x="20494" y="8320"/>
                    <a:pt x="20175" y="8386"/>
                    <a:pt x="19820" y="8530"/>
                  </a:cubicBezTo>
                  <a:cubicBezTo>
                    <a:pt x="18517" y="9059"/>
                    <a:pt x="15099" y="10362"/>
                    <a:pt x="14570" y="10362"/>
                  </a:cubicBezTo>
                  <a:cubicBezTo>
                    <a:pt x="14041" y="10362"/>
                    <a:pt x="11802" y="9589"/>
                    <a:pt x="11802" y="9589"/>
                  </a:cubicBezTo>
                  <a:cubicBezTo>
                    <a:pt x="11802" y="9589"/>
                    <a:pt x="15628" y="6170"/>
                    <a:pt x="17215" y="5275"/>
                  </a:cubicBezTo>
                  <a:cubicBezTo>
                    <a:pt x="17887" y="4868"/>
                    <a:pt x="18589" y="4715"/>
                    <a:pt x="19245" y="4715"/>
                  </a:cubicBezTo>
                  <a:cubicBezTo>
                    <a:pt x="20100" y="4715"/>
                    <a:pt x="20877" y="4975"/>
                    <a:pt x="21407" y="5275"/>
                  </a:cubicBezTo>
                  <a:cubicBezTo>
                    <a:pt x="21515" y="5334"/>
                    <a:pt x="21632" y="5361"/>
                    <a:pt x="21752" y="5361"/>
                  </a:cubicBezTo>
                  <a:cubicBezTo>
                    <a:pt x="22618" y="5361"/>
                    <a:pt x="23624" y="3945"/>
                    <a:pt x="22587" y="3158"/>
                  </a:cubicBezTo>
                  <a:cubicBezTo>
                    <a:pt x="21503" y="2298"/>
                    <a:pt x="19971" y="1679"/>
                    <a:pt x="18719" y="1679"/>
                  </a:cubicBezTo>
                  <a:cubicBezTo>
                    <a:pt x="18609" y="1679"/>
                    <a:pt x="18501" y="1683"/>
                    <a:pt x="18395" y="1693"/>
                  </a:cubicBezTo>
                  <a:cubicBezTo>
                    <a:pt x="17052" y="1856"/>
                    <a:pt x="16564" y="2100"/>
                    <a:pt x="16564" y="2100"/>
                  </a:cubicBezTo>
                  <a:cubicBezTo>
                    <a:pt x="16564" y="2100"/>
                    <a:pt x="15261" y="1"/>
                    <a:pt x="142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1871;p35">
              <a:extLst>
                <a:ext uri="{FF2B5EF4-FFF2-40B4-BE49-F238E27FC236}">
                  <a16:creationId xmlns:a16="http://schemas.microsoft.com/office/drawing/2014/main" id="{37D9C48F-02CA-441C-BA21-F22DE477DD9F}"/>
                </a:ext>
              </a:extLst>
            </p:cNvPr>
            <p:cNvSpPr/>
            <p:nvPr/>
          </p:nvSpPr>
          <p:spPr>
            <a:xfrm>
              <a:off x="3136450" y="4312925"/>
              <a:ext cx="579950" cy="374425"/>
            </a:xfrm>
            <a:custGeom>
              <a:avLst/>
              <a:gdLst/>
              <a:ahLst/>
              <a:cxnLst/>
              <a:rect l="l" t="t" r="r" b="b"/>
              <a:pathLst>
                <a:path w="23198" h="14977" extrusionOk="0">
                  <a:moveTo>
                    <a:pt x="14041" y="652"/>
                  </a:moveTo>
                  <a:cubicBezTo>
                    <a:pt x="14203" y="652"/>
                    <a:pt x="14407" y="733"/>
                    <a:pt x="14651" y="936"/>
                  </a:cubicBezTo>
                  <a:cubicBezTo>
                    <a:pt x="15017" y="1181"/>
                    <a:pt x="15384" y="1628"/>
                    <a:pt x="15628" y="1995"/>
                  </a:cubicBezTo>
                  <a:cubicBezTo>
                    <a:pt x="15791" y="2157"/>
                    <a:pt x="15913" y="2320"/>
                    <a:pt x="15953" y="2442"/>
                  </a:cubicBezTo>
                  <a:lnTo>
                    <a:pt x="16075" y="2564"/>
                  </a:lnTo>
                  <a:lnTo>
                    <a:pt x="16075" y="2605"/>
                  </a:lnTo>
                  <a:cubicBezTo>
                    <a:pt x="16165" y="2724"/>
                    <a:pt x="16276" y="2800"/>
                    <a:pt x="16393" y="2800"/>
                  </a:cubicBezTo>
                  <a:cubicBezTo>
                    <a:pt x="16436" y="2800"/>
                    <a:pt x="16479" y="2790"/>
                    <a:pt x="16523" y="2768"/>
                  </a:cubicBezTo>
                  <a:cubicBezTo>
                    <a:pt x="16564" y="2727"/>
                    <a:pt x="17052" y="2524"/>
                    <a:pt x="18232" y="2402"/>
                  </a:cubicBezTo>
                  <a:cubicBezTo>
                    <a:pt x="18354" y="2361"/>
                    <a:pt x="18477" y="2361"/>
                    <a:pt x="18558" y="2361"/>
                  </a:cubicBezTo>
                  <a:cubicBezTo>
                    <a:pt x="19697" y="2361"/>
                    <a:pt x="21203" y="2971"/>
                    <a:pt x="22221" y="3785"/>
                  </a:cubicBezTo>
                  <a:cubicBezTo>
                    <a:pt x="22465" y="3948"/>
                    <a:pt x="22506" y="4152"/>
                    <a:pt x="22506" y="4355"/>
                  </a:cubicBezTo>
                  <a:cubicBezTo>
                    <a:pt x="22546" y="4558"/>
                    <a:pt x="22424" y="4843"/>
                    <a:pt x="22221" y="5047"/>
                  </a:cubicBezTo>
                  <a:cubicBezTo>
                    <a:pt x="22017" y="5250"/>
                    <a:pt x="21773" y="5372"/>
                    <a:pt x="21610" y="5372"/>
                  </a:cubicBezTo>
                  <a:cubicBezTo>
                    <a:pt x="21529" y="5372"/>
                    <a:pt x="21488" y="5332"/>
                    <a:pt x="21407" y="5291"/>
                  </a:cubicBezTo>
                  <a:cubicBezTo>
                    <a:pt x="20837" y="4965"/>
                    <a:pt x="20023" y="4721"/>
                    <a:pt x="19087" y="4721"/>
                  </a:cubicBezTo>
                  <a:cubicBezTo>
                    <a:pt x="18395" y="4721"/>
                    <a:pt x="17622" y="4884"/>
                    <a:pt x="16849" y="5291"/>
                  </a:cubicBezTo>
                  <a:cubicBezTo>
                    <a:pt x="16035" y="5779"/>
                    <a:pt x="14692" y="6878"/>
                    <a:pt x="13552" y="7855"/>
                  </a:cubicBezTo>
                  <a:cubicBezTo>
                    <a:pt x="12372" y="8832"/>
                    <a:pt x="11436" y="9686"/>
                    <a:pt x="11436" y="9686"/>
                  </a:cubicBezTo>
                  <a:cubicBezTo>
                    <a:pt x="11355" y="9768"/>
                    <a:pt x="11314" y="9890"/>
                    <a:pt x="11314" y="10012"/>
                  </a:cubicBezTo>
                  <a:cubicBezTo>
                    <a:pt x="11355" y="10093"/>
                    <a:pt x="11436" y="10215"/>
                    <a:pt x="11558" y="10256"/>
                  </a:cubicBezTo>
                  <a:cubicBezTo>
                    <a:pt x="11558" y="10256"/>
                    <a:pt x="12087" y="10460"/>
                    <a:pt x="12738" y="10663"/>
                  </a:cubicBezTo>
                  <a:cubicBezTo>
                    <a:pt x="13064" y="10744"/>
                    <a:pt x="13389" y="10826"/>
                    <a:pt x="13674" y="10907"/>
                  </a:cubicBezTo>
                  <a:cubicBezTo>
                    <a:pt x="13959" y="10989"/>
                    <a:pt x="14203" y="11070"/>
                    <a:pt x="14407" y="11070"/>
                  </a:cubicBezTo>
                  <a:cubicBezTo>
                    <a:pt x="14529" y="11070"/>
                    <a:pt x="14651" y="11029"/>
                    <a:pt x="14814" y="10989"/>
                  </a:cubicBezTo>
                  <a:cubicBezTo>
                    <a:pt x="15343" y="10867"/>
                    <a:pt x="16320" y="10500"/>
                    <a:pt x="17256" y="10175"/>
                  </a:cubicBezTo>
                  <a:cubicBezTo>
                    <a:pt x="18232" y="9808"/>
                    <a:pt x="19209" y="9442"/>
                    <a:pt x="19779" y="9198"/>
                  </a:cubicBezTo>
                  <a:cubicBezTo>
                    <a:pt x="20104" y="9076"/>
                    <a:pt x="20389" y="8994"/>
                    <a:pt x="20593" y="8994"/>
                  </a:cubicBezTo>
                  <a:cubicBezTo>
                    <a:pt x="20878" y="8994"/>
                    <a:pt x="21040" y="9076"/>
                    <a:pt x="21163" y="9157"/>
                  </a:cubicBezTo>
                  <a:cubicBezTo>
                    <a:pt x="21244" y="9279"/>
                    <a:pt x="21285" y="9401"/>
                    <a:pt x="21325" y="9605"/>
                  </a:cubicBezTo>
                  <a:lnTo>
                    <a:pt x="21285" y="9768"/>
                  </a:lnTo>
                  <a:cubicBezTo>
                    <a:pt x="21285" y="9768"/>
                    <a:pt x="21244" y="9890"/>
                    <a:pt x="21163" y="10012"/>
                  </a:cubicBezTo>
                  <a:cubicBezTo>
                    <a:pt x="20878" y="10460"/>
                    <a:pt x="20064" y="11192"/>
                    <a:pt x="19209" y="11843"/>
                  </a:cubicBezTo>
                  <a:cubicBezTo>
                    <a:pt x="18354" y="12494"/>
                    <a:pt x="17418" y="13105"/>
                    <a:pt x="16849" y="13430"/>
                  </a:cubicBezTo>
                  <a:cubicBezTo>
                    <a:pt x="16767" y="13512"/>
                    <a:pt x="16523" y="13593"/>
                    <a:pt x="16157" y="13675"/>
                  </a:cubicBezTo>
                  <a:cubicBezTo>
                    <a:pt x="14936" y="13919"/>
                    <a:pt x="12657" y="14082"/>
                    <a:pt x="10663" y="14204"/>
                  </a:cubicBezTo>
                  <a:cubicBezTo>
                    <a:pt x="9686" y="14244"/>
                    <a:pt x="8791" y="14285"/>
                    <a:pt x="8139" y="14285"/>
                  </a:cubicBezTo>
                  <a:cubicBezTo>
                    <a:pt x="7739" y="14310"/>
                    <a:pt x="7416" y="14320"/>
                    <a:pt x="7226" y="14323"/>
                  </a:cubicBezTo>
                  <a:lnTo>
                    <a:pt x="7226" y="14323"/>
                  </a:lnTo>
                  <a:cubicBezTo>
                    <a:pt x="7086" y="14220"/>
                    <a:pt x="6707" y="13937"/>
                    <a:pt x="6227" y="13553"/>
                  </a:cubicBezTo>
                  <a:cubicBezTo>
                    <a:pt x="5291" y="12779"/>
                    <a:pt x="3866" y="11599"/>
                    <a:pt x="2686" y="10541"/>
                  </a:cubicBezTo>
                  <a:cubicBezTo>
                    <a:pt x="2116" y="9971"/>
                    <a:pt x="1587" y="9442"/>
                    <a:pt x="1221" y="9035"/>
                  </a:cubicBezTo>
                  <a:cubicBezTo>
                    <a:pt x="1017" y="8791"/>
                    <a:pt x="895" y="8628"/>
                    <a:pt x="814" y="8465"/>
                  </a:cubicBezTo>
                  <a:cubicBezTo>
                    <a:pt x="733" y="8384"/>
                    <a:pt x="733" y="8343"/>
                    <a:pt x="692" y="8262"/>
                  </a:cubicBezTo>
                  <a:lnTo>
                    <a:pt x="692" y="8221"/>
                  </a:lnTo>
                  <a:lnTo>
                    <a:pt x="674" y="8221"/>
                  </a:lnTo>
                  <a:cubicBezTo>
                    <a:pt x="784" y="8048"/>
                    <a:pt x="1093" y="7745"/>
                    <a:pt x="1506" y="7407"/>
                  </a:cubicBezTo>
                  <a:cubicBezTo>
                    <a:pt x="2157" y="6838"/>
                    <a:pt x="3093" y="6186"/>
                    <a:pt x="3988" y="5535"/>
                  </a:cubicBezTo>
                  <a:cubicBezTo>
                    <a:pt x="4884" y="4884"/>
                    <a:pt x="5698" y="4314"/>
                    <a:pt x="6227" y="3907"/>
                  </a:cubicBezTo>
                  <a:cubicBezTo>
                    <a:pt x="7488" y="2890"/>
                    <a:pt x="8628" y="2646"/>
                    <a:pt x="9889" y="1791"/>
                  </a:cubicBezTo>
                  <a:cubicBezTo>
                    <a:pt x="10256" y="1547"/>
                    <a:pt x="10622" y="1465"/>
                    <a:pt x="10948" y="1465"/>
                  </a:cubicBezTo>
                  <a:cubicBezTo>
                    <a:pt x="11232" y="1465"/>
                    <a:pt x="11477" y="1547"/>
                    <a:pt x="11639" y="1588"/>
                  </a:cubicBezTo>
                  <a:cubicBezTo>
                    <a:pt x="11721" y="1628"/>
                    <a:pt x="11802" y="1628"/>
                    <a:pt x="11843" y="1669"/>
                  </a:cubicBezTo>
                  <a:lnTo>
                    <a:pt x="11884" y="1669"/>
                  </a:lnTo>
                  <a:lnTo>
                    <a:pt x="11884" y="1710"/>
                  </a:lnTo>
                  <a:cubicBezTo>
                    <a:pt x="11928" y="1725"/>
                    <a:pt x="11978" y="1734"/>
                    <a:pt x="12030" y="1734"/>
                  </a:cubicBezTo>
                  <a:cubicBezTo>
                    <a:pt x="12119" y="1734"/>
                    <a:pt x="12213" y="1706"/>
                    <a:pt x="12291" y="1628"/>
                  </a:cubicBezTo>
                  <a:cubicBezTo>
                    <a:pt x="12372" y="1547"/>
                    <a:pt x="13105" y="896"/>
                    <a:pt x="13959" y="692"/>
                  </a:cubicBezTo>
                  <a:lnTo>
                    <a:pt x="14041" y="652"/>
                  </a:lnTo>
                  <a:close/>
                  <a:moveTo>
                    <a:pt x="13796" y="0"/>
                  </a:moveTo>
                  <a:cubicBezTo>
                    <a:pt x="12945" y="244"/>
                    <a:pt x="12275" y="760"/>
                    <a:pt x="11974" y="1005"/>
                  </a:cubicBezTo>
                  <a:lnTo>
                    <a:pt x="11974" y="1005"/>
                  </a:lnTo>
                  <a:cubicBezTo>
                    <a:pt x="11756" y="922"/>
                    <a:pt x="11398" y="814"/>
                    <a:pt x="10948" y="814"/>
                  </a:cubicBezTo>
                  <a:cubicBezTo>
                    <a:pt x="10500" y="814"/>
                    <a:pt x="10012" y="896"/>
                    <a:pt x="9482" y="1262"/>
                  </a:cubicBezTo>
                  <a:cubicBezTo>
                    <a:pt x="8384" y="1995"/>
                    <a:pt x="7163" y="2279"/>
                    <a:pt x="5820" y="3378"/>
                  </a:cubicBezTo>
                  <a:cubicBezTo>
                    <a:pt x="5169" y="3867"/>
                    <a:pt x="3866" y="4762"/>
                    <a:pt x="2686" y="5617"/>
                  </a:cubicBezTo>
                  <a:cubicBezTo>
                    <a:pt x="2116" y="6064"/>
                    <a:pt x="1547" y="6512"/>
                    <a:pt x="1058" y="6878"/>
                  </a:cubicBezTo>
                  <a:cubicBezTo>
                    <a:pt x="610" y="7285"/>
                    <a:pt x="244" y="7611"/>
                    <a:pt x="81" y="7936"/>
                  </a:cubicBezTo>
                  <a:cubicBezTo>
                    <a:pt x="41" y="8018"/>
                    <a:pt x="0" y="8099"/>
                    <a:pt x="0" y="8221"/>
                  </a:cubicBezTo>
                  <a:cubicBezTo>
                    <a:pt x="0" y="8343"/>
                    <a:pt x="41" y="8506"/>
                    <a:pt x="122" y="8628"/>
                  </a:cubicBezTo>
                  <a:cubicBezTo>
                    <a:pt x="326" y="9076"/>
                    <a:pt x="855" y="9686"/>
                    <a:pt x="1547" y="10337"/>
                  </a:cubicBezTo>
                  <a:cubicBezTo>
                    <a:pt x="3541" y="12332"/>
                    <a:pt x="6837" y="14896"/>
                    <a:pt x="6837" y="14936"/>
                  </a:cubicBezTo>
                  <a:cubicBezTo>
                    <a:pt x="6919" y="14977"/>
                    <a:pt x="7000" y="14977"/>
                    <a:pt x="7081" y="14977"/>
                  </a:cubicBezTo>
                  <a:cubicBezTo>
                    <a:pt x="7081" y="14977"/>
                    <a:pt x="9238" y="14977"/>
                    <a:pt x="11558" y="14814"/>
                  </a:cubicBezTo>
                  <a:cubicBezTo>
                    <a:pt x="12738" y="14773"/>
                    <a:pt x="13959" y="14651"/>
                    <a:pt x="14977" y="14529"/>
                  </a:cubicBezTo>
                  <a:cubicBezTo>
                    <a:pt x="15465" y="14489"/>
                    <a:pt x="15913" y="14407"/>
                    <a:pt x="16320" y="14326"/>
                  </a:cubicBezTo>
                  <a:cubicBezTo>
                    <a:pt x="16686" y="14244"/>
                    <a:pt x="16971" y="14163"/>
                    <a:pt x="17215" y="14041"/>
                  </a:cubicBezTo>
                  <a:cubicBezTo>
                    <a:pt x="17866" y="13634"/>
                    <a:pt x="19006" y="12861"/>
                    <a:pt x="19982" y="12087"/>
                  </a:cubicBezTo>
                  <a:cubicBezTo>
                    <a:pt x="20471" y="11680"/>
                    <a:pt x="20918" y="11274"/>
                    <a:pt x="21285" y="10907"/>
                  </a:cubicBezTo>
                  <a:cubicBezTo>
                    <a:pt x="21447" y="10744"/>
                    <a:pt x="21610" y="10541"/>
                    <a:pt x="21732" y="10378"/>
                  </a:cubicBezTo>
                  <a:cubicBezTo>
                    <a:pt x="21854" y="10215"/>
                    <a:pt x="21936" y="10053"/>
                    <a:pt x="21976" y="9849"/>
                  </a:cubicBezTo>
                  <a:cubicBezTo>
                    <a:pt x="21976" y="9768"/>
                    <a:pt x="21976" y="9686"/>
                    <a:pt x="21976" y="9605"/>
                  </a:cubicBezTo>
                  <a:cubicBezTo>
                    <a:pt x="21976" y="9239"/>
                    <a:pt x="21854" y="8913"/>
                    <a:pt x="21610" y="8669"/>
                  </a:cubicBezTo>
                  <a:cubicBezTo>
                    <a:pt x="21366" y="8425"/>
                    <a:pt x="21000" y="8343"/>
                    <a:pt x="20593" y="8343"/>
                  </a:cubicBezTo>
                  <a:cubicBezTo>
                    <a:pt x="20267" y="8343"/>
                    <a:pt x="19942" y="8425"/>
                    <a:pt x="19535" y="8547"/>
                  </a:cubicBezTo>
                  <a:cubicBezTo>
                    <a:pt x="18883" y="8832"/>
                    <a:pt x="17703" y="9279"/>
                    <a:pt x="16645" y="9686"/>
                  </a:cubicBezTo>
                  <a:cubicBezTo>
                    <a:pt x="16075" y="9890"/>
                    <a:pt x="15587" y="10053"/>
                    <a:pt x="15180" y="10175"/>
                  </a:cubicBezTo>
                  <a:cubicBezTo>
                    <a:pt x="14977" y="10256"/>
                    <a:pt x="14773" y="10297"/>
                    <a:pt x="14651" y="10337"/>
                  </a:cubicBezTo>
                  <a:cubicBezTo>
                    <a:pt x="14529" y="10378"/>
                    <a:pt x="14407" y="10378"/>
                    <a:pt x="14407" y="10378"/>
                  </a:cubicBezTo>
                  <a:cubicBezTo>
                    <a:pt x="14366" y="10378"/>
                    <a:pt x="14122" y="10337"/>
                    <a:pt x="13837" y="10256"/>
                  </a:cubicBezTo>
                  <a:cubicBezTo>
                    <a:pt x="13430" y="10175"/>
                    <a:pt x="12901" y="10012"/>
                    <a:pt x="12494" y="9849"/>
                  </a:cubicBezTo>
                  <a:cubicBezTo>
                    <a:pt x="12435" y="9831"/>
                    <a:pt x="12378" y="9814"/>
                    <a:pt x="12323" y="9796"/>
                  </a:cubicBezTo>
                  <a:lnTo>
                    <a:pt x="12323" y="9796"/>
                  </a:lnTo>
                  <a:cubicBezTo>
                    <a:pt x="12376" y="9750"/>
                    <a:pt x="12434" y="9699"/>
                    <a:pt x="12494" y="9646"/>
                  </a:cubicBezTo>
                  <a:cubicBezTo>
                    <a:pt x="13064" y="9117"/>
                    <a:pt x="13959" y="8384"/>
                    <a:pt x="14854" y="7651"/>
                  </a:cubicBezTo>
                  <a:cubicBezTo>
                    <a:pt x="15750" y="6919"/>
                    <a:pt x="16645" y="6227"/>
                    <a:pt x="17215" y="5901"/>
                  </a:cubicBezTo>
                  <a:cubicBezTo>
                    <a:pt x="17825" y="5535"/>
                    <a:pt x="18477" y="5372"/>
                    <a:pt x="19087" y="5372"/>
                  </a:cubicBezTo>
                  <a:cubicBezTo>
                    <a:pt x="19860" y="5372"/>
                    <a:pt x="20593" y="5617"/>
                    <a:pt x="21081" y="5901"/>
                  </a:cubicBezTo>
                  <a:cubicBezTo>
                    <a:pt x="21244" y="5983"/>
                    <a:pt x="21447" y="6024"/>
                    <a:pt x="21610" y="6024"/>
                  </a:cubicBezTo>
                  <a:cubicBezTo>
                    <a:pt x="22058" y="6024"/>
                    <a:pt x="22424" y="5820"/>
                    <a:pt x="22709" y="5495"/>
                  </a:cubicBezTo>
                  <a:cubicBezTo>
                    <a:pt x="22994" y="5210"/>
                    <a:pt x="23197" y="4803"/>
                    <a:pt x="23197" y="4355"/>
                  </a:cubicBezTo>
                  <a:cubicBezTo>
                    <a:pt x="23197" y="3948"/>
                    <a:pt x="23035" y="3541"/>
                    <a:pt x="22628" y="3215"/>
                  </a:cubicBezTo>
                  <a:cubicBezTo>
                    <a:pt x="21488" y="2361"/>
                    <a:pt x="19942" y="1710"/>
                    <a:pt x="18558" y="1710"/>
                  </a:cubicBezTo>
                  <a:lnTo>
                    <a:pt x="18192" y="1710"/>
                  </a:lnTo>
                  <a:cubicBezTo>
                    <a:pt x="17337" y="1787"/>
                    <a:pt x="16796" y="1931"/>
                    <a:pt x="16504" y="2036"/>
                  </a:cubicBezTo>
                  <a:lnTo>
                    <a:pt x="16504" y="2036"/>
                  </a:lnTo>
                  <a:cubicBezTo>
                    <a:pt x="16359" y="1821"/>
                    <a:pt x="16137" y="1493"/>
                    <a:pt x="15872" y="1181"/>
                  </a:cubicBezTo>
                  <a:cubicBezTo>
                    <a:pt x="15628" y="896"/>
                    <a:pt x="15343" y="611"/>
                    <a:pt x="15058" y="367"/>
                  </a:cubicBezTo>
                  <a:cubicBezTo>
                    <a:pt x="14773" y="163"/>
                    <a:pt x="14448" y="0"/>
                    <a:pt x="140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1872;p35">
              <a:extLst>
                <a:ext uri="{FF2B5EF4-FFF2-40B4-BE49-F238E27FC236}">
                  <a16:creationId xmlns:a16="http://schemas.microsoft.com/office/drawing/2014/main" id="{180D4C19-10D4-49F4-B106-A2D1A7791F20}"/>
                </a:ext>
              </a:extLst>
            </p:cNvPr>
            <p:cNvSpPr/>
            <p:nvPr/>
          </p:nvSpPr>
          <p:spPr>
            <a:xfrm>
              <a:off x="3444725" y="4365825"/>
              <a:ext cx="110925" cy="69225"/>
            </a:xfrm>
            <a:custGeom>
              <a:avLst/>
              <a:gdLst/>
              <a:ahLst/>
              <a:cxnLst/>
              <a:rect l="l" t="t" r="r" b="b"/>
              <a:pathLst>
                <a:path w="4437" h="2769" extrusionOk="0">
                  <a:moveTo>
                    <a:pt x="4038" y="1"/>
                  </a:moveTo>
                  <a:cubicBezTo>
                    <a:pt x="3980" y="1"/>
                    <a:pt x="3921" y="14"/>
                    <a:pt x="3866" y="41"/>
                  </a:cubicBezTo>
                  <a:lnTo>
                    <a:pt x="204" y="2158"/>
                  </a:lnTo>
                  <a:cubicBezTo>
                    <a:pt x="41" y="2239"/>
                    <a:pt x="0" y="2442"/>
                    <a:pt x="82" y="2605"/>
                  </a:cubicBezTo>
                  <a:cubicBezTo>
                    <a:pt x="136" y="2714"/>
                    <a:pt x="244" y="2768"/>
                    <a:pt x="359" y="2768"/>
                  </a:cubicBezTo>
                  <a:cubicBezTo>
                    <a:pt x="416" y="2768"/>
                    <a:pt x="475" y="2754"/>
                    <a:pt x="529" y="2727"/>
                  </a:cubicBezTo>
                  <a:lnTo>
                    <a:pt x="4233" y="611"/>
                  </a:lnTo>
                  <a:cubicBezTo>
                    <a:pt x="4396" y="530"/>
                    <a:pt x="4436" y="326"/>
                    <a:pt x="4355" y="163"/>
                  </a:cubicBezTo>
                  <a:cubicBezTo>
                    <a:pt x="4273" y="55"/>
                    <a:pt x="4156" y="1"/>
                    <a:pt x="40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1873;p35">
              <a:extLst>
                <a:ext uri="{FF2B5EF4-FFF2-40B4-BE49-F238E27FC236}">
                  <a16:creationId xmlns:a16="http://schemas.microsoft.com/office/drawing/2014/main" id="{4CADAF03-0512-401B-95D9-2D5560813A73}"/>
                </a:ext>
              </a:extLst>
            </p:cNvPr>
            <p:cNvSpPr/>
            <p:nvPr/>
          </p:nvSpPr>
          <p:spPr>
            <a:xfrm>
              <a:off x="3362300" y="4339625"/>
              <a:ext cx="85500" cy="62600"/>
            </a:xfrm>
            <a:custGeom>
              <a:avLst/>
              <a:gdLst/>
              <a:ahLst/>
              <a:cxnLst/>
              <a:rect l="l" t="t" r="r" b="b"/>
              <a:pathLst>
                <a:path w="3420" h="2504" extrusionOk="0">
                  <a:moveTo>
                    <a:pt x="3013" y="1"/>
                  </a:moveTo>
                  <a:cubicBezTo>
                    <a:pt x="2944" y="1"/>
                    <a:pt x="2873" y="24"/>
                    <a:pt x="2809" y="72"/>
                  </a:cubicBezTo>
                  <a:lnTo>
                    <a:pt x="204" y="1903"/>
                  </a:lnTo>
                  <a:cubicBezTo>
                    <a:pt x="41" y="1985"/>
                    <a:pt x="1" y="2188"/>
                    <a:pt x="123" y="2351"/>
                  </a:cubicBezTo>
                  <a:cubicBezTo>
                    <a:pt x="172" y="2450"/>
                    <a:pt x="281" y="2503"/>
                    <a:pt x="387" y="2503"/>
                  </a:cubicBezTo>
                  <a:cubicBezTo>
                    <a:pt x="455" y="2503"/>
                    <a:pt x="522" y="2481"/>
                    <a:pt x="571" y="2432"/>
                  </a:cubicBezTo>
                  <a:lnTo>
                    <a:pt x="3216" y="601"/>
                  </a:lnTo>
                  <a:cubicBezTo>
                    <a:pt x="3379" y="520"/>
                    <a:pt x="3419" y="275"/>
                    <a:pt x="3297" y="153"/>
                  </a:cubicBezTo>
                  <a:cubicBezTo>
                    <a:pt x="3223" y="55"/>
                    <a:pt x="3120" y="1"/>
                    <a:pt x="30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1874;p35">
              <a:extLst>
                <a:ext uri="{FF2B5EF4-FFF2-40B4-BE49-F238E27FC236}">
                  <a16:creationId xmlns:a16="http://schemas.microsoft.com/office/drawing/2014/main" id="{4EAE20D0-04A1-4D9D-A57E-BF432C59CE1F}"/>
                </a:ext>
              </a:extLst>
            </p:cNvPr>
            <p:cNvSpPr/>
            <p:nvPr/>
          </p:nvSpPr>
          <p:spPr>
            <a:xfrm>
              <a:off x="2535150" y="3264975"/>
              <a:ext cx="1519025" cy="2054400"/>
            </a:xfrm>
            <a:custGeom>
              <a:avLst/>
              <a:gdLst/>
              <a:ahLst/>
              <a:cxnLst/>
              <a:rect l="l" t="t" r="r" b="b"/>
              <a:pathLst>
                <a:path w="60761" h="82176" extrusionOk="0">
                  <a:moveTo>
                    <a:pt x="12494" y="0"/>
                  </a:moveTo>
                  <a:lnTo>
                    <a:pt x="6064" y="11680"/>
                  </a:lnTo>
                  <a:cubicBezTo>
                    <a:pt x="6064" y="11680"/>
                    <a:pt x="2360" y="16686"/>
                    <a:pt x="1180" y="20593"/>
                  </a:cubicBezTo>
                  <a:cubicBezTo>
                    <a:pt x="0" y="24541"/>
                    <a:pt x="1465" y="30198"/>
                    <a:pt x="1831" y="31500"/>
                  </a:cubicBezTo>
                  <a:cubicBezTo>
                    <a:pt x="2238" y="32802"/>
                    <a:pt x="23238" y="74151"/>
                    <a:pt x="25476" y="78220"/>
                  </a:cubicBezTo>
                  <a:cubicBezTo>
                    <a:pt x="27137" y="81239"/>
                    <a:pt x="28931" y="82175"/>
                    <a:pt x="30495" y="82175"/>
                  </a:cubicBezTo>
                  <a:cubicBezTo>
                    <a:pt x="31039" y="82175"/>
                    <a:pt x="31556" y="82062"/>
                    <a:pt x="32029" y="81883"/>
                  </a:cubicBezTo>
                  <a:cubicBezTo>
                    <a:pt x="33860" y="81232"/>
                    <a:pt x="54982" y="66133"/>
                    <a:pt x="55796" y="65360"/>
                  </a:cubicBezTo>
                  <a:cubicBezTo>
                    <a:pt x="56569" y="64587"/>
                    <a:pt x="60110" y="61575"/>
                    <a:pt x="60110" y="61575"/>
                  </a:cubicBezTo>
                  <a:cubicBezTo>
                    <a:pt x="60110" y="61575"/>
                    <a:pt x="60761" y="57343"/>
                    <a:pt x="57871" y="55145"/>
                  </a:cubicBezTo>
                  <a:cubicBezTo>
                    <a:pt x="56465" y="54056"/>
                    <a:pt x="55406" y="53776"/>
                    <a:pt x="54689" y="53776"/>
                  </a:cubicBezTo>
                  <a:cubicBezTo>
                    <a:pt x="53933" y="53776"/>
                    <a:pt x="53557" y="54087"/>
                    <a:pt x="53557" y="54087"/>
                  </a:cubicBezTo>
                  <a:lnTo>
                    <a:pt x="35203" y="59052"/>
                  </a:lnTo>
                  <a:cubicBezTo>
                    <a:pt x="35203" y="59052"/>
                    <a:pt x="24825" y="23360"/>
                    <a:pt x="23645" y="16523"/>
                  </a:cubicBezTo>
                  <a:cubicBezTo>
                    <a:pt x="22465" y="9727"/>
                    <a:pt x="24296" y="10093"/>
                    <a:pt x="20633" y="6430"/>
                  </a:cubicBezTo>
                  <a:cubicBezTo>
                    <a:pt x="16930" y="2768"/>
                    <a:pt x="12494" y="0"/>
                    <a:pt x="124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1875;p35">
              <a:extLst>
                <a:ext uri="{FF2B5EF4-FFF2-40B4-BE49-F238E27FC236}">
                  <a16:creationId xmlns:a16="http://schemas.microsoft.com/office/drawing/2014/main" id="{AB10B094-A0C0-4C1A-A58D-7015EA7275D8}"/>
                </a:ext>
              </a:extLst>
            </p:cNvPr>
            <p:cNvSpPr/>
            <p:nvPr/>
          </p:nvSpPr>
          <p:spPr>
            <a:xfrm>
              <a:off x="2553450" y="3316850"/>
              <a:ext cx="1490550" cy="2002325"/>
            </a:xfrm>
            <a:custGeom>
              <a:avLst/>
              <a:gdLst/>
              <a:ahLst/>
              <a:cxnLst/>
              <a:rect l="l" t="t" r="r" b="b"/>
              <a:pathLst>
                <a:path w="59622" h="80093" extrusionOk="0">
                  <a:moveTo>
                    <a:pt x="10623" y="1"/>
                  </a:moveTo>
                  <a:lnTo>
                    <a:pt x="5332" y="9605"/>
                  </a:lnTo>
                  <a:cubicBezTo>
                    <a:pt x="5332" y="9605"/>
                    <a:pt x="1628" y="14611"/>
                    <a:pt x="448" y="18518"/>
                  </a:cubicBezTo>
                  <a:cubicBezTo>
                    <a:pt x="123" y="19658"/>
                    <a:pt x="1" y="20878"/>
                    <a:pt x="1" y="22099"/>
                  </a:cubicBezTo>
                  <a:cubicBezTo>
                    <a:pt x="1" y="25314"/>
                    <a:pt x="815" y="28489"/>
                    <a:pt x="1099" y="29425"/>
                  </a:cubicBezTo>
                  <a:cubicBezTo>
                    <a:pt x="1222" y="29750"/>
                    <a:pt x="2442" y="32233"/>
                    <a:pt x="4274" y="35936"/>
                  </a:cubicBezTo>
                  <a:cubicBezTo>
                    <a:pt x="4477" y="36303"/>
                    <a:pt x="4640" y="36710"/>
                    <a:pt x="4844" y="37076"/>
                  </a:cubicBezTo>
                  <a:cubicBezTo>
                    <a:pt x="5088" y="37524"/>
                    <a:pt x="5291" y="38012"/>
                    <a:pt x="5535" y="38460"/>
                  </a:cubicBezTo>
                  <a:cubicBezTo>
                    <a:pt x="5576" y="38582"/>
                    <a:pt x="5658" y="38663"/>
                    <a:pt x="5698" y="38785"/>
                  </a:cubicBezTo>
                  <a:cubicBezTo>
                    <a:pt x="7977" y="43384"/>
                    <a:pt x="10907" y="49082"/>
                    <a:pt x="13716" y="54698"/>
                  </a:cubicBezTo>
                  <a:lnTo>
                    <a:pt x="13878" y="54576"/>
                  </a:lnTo>
                  <a:cubicBezTo>
                    <a:pt x="13878" y="54576"/>
                    <a:pt x="14163" y="55308"/>
                    <a:pt x="14652" y="56489"/>
                  </a:cubicBezTo>
                  <a:cubicBezTo>
                    <a:pt x="19291" y="65645"/>
                    <a:pt x="23605" y="74029"/>
                    <a:pt x="24663" y="76023"/>
                  </a:cubicBezTo>
                  <a:cubicBezTo>
                    <a:pt x="26006" y="77855"/>
                    <a:pt x="27308" y="79279"/>
                    <a:pt x="28448" y="79889"/>
                  </a:cubicBezTo>
                  <a:cubicBezTo>
                    <a:pt x="28936" y="80052"/>
                    <a:pt x="29343" y="80093"/>
                    <a:pt x="29791" y="80093"/>
                  </a:cubicBezTo>
                  <a:cubicBezTo>
                    <a:pt x="29994" y="80093"/>
                    <a:pt x="30198" y="80093"/>
                    <a:pt x="30361" y="80052"/>
                  </a:cubicBezTo>
                  <a:cubicBezTo>
                    <a:pt x="30401" y="80052"/>
                    <a:pt x="30442" y="80052"/>
                    <a:pt x="30442" y="80012"/>
                  </a:cubicBezTo>
                  <a:cubicBezTo>
                    <a:pt x="35814" y="76634"/>
                    <a:pt x="54372" y="63977"/>
                    <a:pt x="55064" y="63285"/>
                  </a:cubicBezTo>
                  <a:cubicBezTo>
                    <a:pt x="55308" y="63041"/>
                    <a:pt x="55878" y="62512"/>
                    <a:pt x="56529" y="61942"/>
                  </a:cubicBezTo>
                  <a:cubicBezTo>
                    <a:pt x="56773" y="61738"/>
                    <a:pt x="57058" y="61494"/>
                    <a:pt x="57302" y="61250"/>
                  </a:cubicBezTo>
                  <a:cubicBezTo>
                    <a:pt x="57750" y="60884"/>
                    <a:pt x="58157" y="60558"/>
                    <a:pt x="58482" y="60273"/>
                  </a:cubicBezTo>
                  <a:cubicBezTo>
                    <a:pt x="58849" y="59948"/>
                    <a:pt x="59133" y="59704"/>
                    <a:pt x="59296" y="59582"/>
                  </a:cubicBezTo>
                  <a:cubicBezTo>
                    <a:pt x="59337" y="59500"/>
                    <a:pt x="59378" y="59500"/>
                    <a:pt x="59378" y="59500"/>
                  </a:cubicBezTo>
                  <a:cubicBezTo>
                    <a:pt x="59378" y="59459"/>
                    <a:pt x="59622" y="58035"/>
                    <a:pt x="59215" y="56407"/>
                  </a:cubicBezTo>
                  <a:cubicBezTo>
                    <a:pt x="51849" y="59337"/>
                    <a:pt x="36709" y="65401"/>
                    <a:pt x="35814" y="66297"/>
                  </a:cubicBezTo>
                  <a:cubicBezTo>
                    <a:pt x="35570" y="66541"/>
                    <a:pt x="35407" y="66622"/>
                    <a:pt x="35285" y="66622"/>
                  </a:cubicBezTo>
                  <a:cubicBezTo>
                    <a:pt x="34837" y="66622"/>
                    <a:pt x="35244" y="64954"/>
                    <a:pt x="35244" y="63081"/>
                  </a:cubicBezTo>
                  <a:cubicBezTo>
                    <a:pt x="35244" y="62715"/>
                    <a:pt x="35163" y="62552"/>
                    <a:pt x="35000" y="62552"/>
                  </a:cubicBezTo>
                  <a:cubicBezTo>
                    <a:pt x="34227" y="62552"/>
                    <a:pt x="31622" y="67395"/>
                    <a:pt x="31134" y="68616"/>
                  </a:cubicBezTo>
                  <a:cubicBezTo>
                    <a:pt x="31052" y="68779"/>
                    <a:pt x="30971" y="68861"/>
                    <a:pt x="30890" y="68861"/>
                  </a:cubicBezTo>
                  <a:cubicBezTo>
                    <a:pt x="30239" y="68861"/>
                    <a:pt x="29180" y="64221"/>
                    <a:pt x="28773" y="62186"/>
                  </a:cubicBezTo>
                  <a:cubicBezTo>
                    <a:pt x="28366" y="59907"/>
                    <a:pt x="21489" y="42285"/>
                    <a:pt x="19413" y="34105"/>
                  </a:cubicBezTo>
                  <a:cubicBezTo>
                    <a:pt x="17378" y="25884"/>
                    <a:pt x="13756" y="6105"/>
                    <a:pt x="11518" y="1629"/>
                  </a:cubicBezTo>
                  <a:cubicBezTo>
                    <a:pt x="11274" y="1100"/>
                    <a:pt x="10948" y="571"/>
                    <a:pt x="10623"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1876;p35">
              <a:extLst>
                <a:ext uri="{FF2B5EF4-FFF2-40B4-BE49-F238E27FC236}">
                  <a16:creationId xmlns:a16="http://schemas.microsoft.com/office/drawing/2014/main" id="{84F04860-059C-42FE-9561-7C50C8921916}"/>
                </a:ext>
              </a:extLst>
            </p:cNvPr>
            <p:cNvSpPr/>
            <p:nvPr/>
          </p:nvSpPr>
          <p:spPr>
            <a:xfrm>
              <a:off x="2545325" y="3256325"/>
              <a:ext cx="1502750" cy="2072025"/>
            </a:xfrm>
            <a:custGeom>
              <a:avLst/>
              <a:gdLst/>
              <a:ahLst/>
              <a:cxnLst/>
              <a:rect l="l" t="t" r="r" b="b"/>
              <a:pathLst>
                <a:path w="60110" h="82881" extrusionOk="0">
                  <a:moveTo>
                    <a:pt x="12072" y="1"/>
                  </a:moveTo>
                  <a:cubicBezTo>
                    <a:pt x="11960" y="1"/>
                    <a:pt x="11855" y="63"/>
                    <a:pt x="11802" y="143"/>
                  </a:cubicBezTo>
                  <a:cubicBezTo>
                    <a:pt x="11680" y="306"/>
                    <a:pt x="11721" y="509"/>
                    <a:pt x="11884" y="631"/>
                  </a:cubicBezTo>
                  <a:cubicBezTo>
                    <a:pt x="11884" y="631"/>
                    <a:pt x="11965" y="672"/>
                    <a:pt x="12087" y="753"/>
                  </a:cubicBezTo>
                  <a:cubicBezTo>
                    <a:pt x="12982" y="1323"/>
                    <a:pt x="16767" y="3846"/>
                    <a:pt x="19982" y="7021"/>
                  </a:cubicBezTo>
                  <a:cubicBezTo>
                    <a:pt x="20878" y="7916"/>
                    <a:pt x="21447" y="8567"/>
                    <a:pt x="21773" y="9137"/>
                  </a:cubicBezTo>
                  <a:cubicBezTo>
                    <a:pt x="22017" y="9544"/>
                    <a:pt x="22180" y="9910"/>
                    <a:pt x="22261" y="10276"/>
                  </a:cubicBezTo>
                  <a:cubicBezTo>
                    <a:pt x="22506" y="11457"/>
                    <a:pt x="22221" y="13084"/>
                    <a:pt x="22912" y="16951"/>
                  </a:cubicBezTo>
                  <a:cubicBezTo>
                    <a:pt x="23197" y="18660"/>
                    <a:pt x="24052" y="22201"/>
                    <a:pt x="25192" y="26515"/>
                  </a:cubicBezTo>
                  <a:cubicBezTo>
                    <a:pt x="28610" y="39416"/>
                    <a:pt x="34470" y="59520"/>
                    <a:pt x="34470" y="59520"/>
                  </a:cubicBezTo>
                  <a:cubicBezTo>
                    <a:pt x="34502" y="59647"/>
                    <a:pt x="34608" y="59749"/>
                    <a:pt x="34750" y="59749"/>
                  </a:cubicBezTo>
                  <a:cubicBezTo>
                    <a:pt x="34790" y="59749"/>
                    <a:pt x="34833" y="59741"/>
                    <a:pt x="34877" y="59723"/>
                  </a:cubicBezTo>
                  <a:lnTo>
                    <a:pt x="53232" y="54758"/>
                  </a:lnTo>
                  <a:lnTo>
                    <a:pt x="53354" y="54677"/>
                  </a:lnTo>
                  <a:cubicBezTo>
                    <a:pt x="53395" y="54677"/>
                    <a:pt x="53720" y="54433"/>
                    <a:pt x="54290" y="54433"/>
                  </a:cubicBezTo>
                  <a:cubicBezTo>
                    <a:pt x="54941" y="54433"/>
                    <a:pt x="55918" y="54677"/>
                    <a:pt x="57261" y="55735"/>
                  </a:cubicBezTo>
                  <a:cubicBezTo>
                    <a:pt x="58197" y="56468"/>
                    <a:pt x="58726" y="57404"/>
                    <a:pt x="59051" y="58340"/>
                  </a:cubicBezTo>
                  <a:cubicBezTo>
                    <a:pt x="59377" y="59276"/>
                    <a:pt x="59418" y="60212"/>
                    <a:pt x="59418" y="60863"/>
                  </a:cubicBezTo>
                  <a:cubicBezTo>
                    <a:pt x="59418" y="61148"/>
                    <a:pt x="59418" y="61433"/>
                    <a:pt x="59418" y="61596"/>
                  </a:cubicBezTo>
                  <a:cubicBezTo>
                    <a:pt x="59418" y="61642"/>
                    <a:pt x="59404" y="61689"/>
                    <a:pt x="59393" y="61728"/>
                  </a:cubicBezTo>
                  <a:lnTo>
                    <a:pt x="59393" y="61728"/>
                  </a:lnTo>
                  <a:cubicBezTo>
                    <a:pt x="59128" y="61957"/>
                    <a:pt x="58403" y="62585"/>
                    <a:pt x="57627" y="63264"/>
                  </a:cubicBezTo>
                  <a:cubicBezTo>
                    <a:pt x="56650" y="64119"/>
                    <a:pt x="55552" y="65055"/>
                    <a:pt x="55145" y="65462"/>
                  </a:cubicBezTo>
                  <a:cubicBezTo>
                    <a:pt x="55104" y="65502"/>
                    <a:pt x="54982" y="65584"/>
                    <a:pt x="54778" y="65747"/>
                  </a:cubicBezTo>
                  <a:cubicBezTo>
                    <a:pt x="53313" y="66886"/>
                    <a:pt x="47901" y="70793"/>
                    <a:pt x="42651" y="74497"/>
                  </a:cubicBezTo>
                  <a:cubicBezTo>
                    <a:pt x="40005" y="76328"/>
                    <a:pt x="37441" y="78119"/>
                    <a:pt x="35406" y="79502"/>
                  </a:cubicBezTo>
                  <a:cubicBezTo>
                    <a:pt x="34389" y="80194"/>
                    <a:pt x="33494" y="80764"/>
                    <a:pt x="32843" y="81171"/>
                  </a:cubicBezTo>
                  <a:cubicBezTo>
                    <a:pt x="32476" y="81374"/>
                    <a:pt x="32191" y="81578"/>
                    <a:pt x="31988" y="81700"/>
                  </a:cubicBezTo>
                  <a:cubicBezTo>
                    <a:pt x="31744" y="81822"/>
                    <a:pt x="31581" y="81903"/>
                    <a:pt x="31500" y="81944"/>
                  </a:cubicBezTo>
                  <a:cubicBezTo>
                    <a:pt x="31093" y="82066"/>
                    <a:pt x="30604" y="82188"/>
                    <a:pt x="30116" y="82188"/>
                  </a:cubicBezTo>
                  <a:cubicBezTo>
                    <a:pt x="29383" y="82188"/>
                    <a:pt x="28610" y="81985"/>
                    <a:pt x="27796" y="81415"/>
                  </a:cubicBezTo>
                  <a:cubicBezTo>
                    <a:pt x="27023" y="80845"/>
                    <a:pt x="26168" y="79909"/>
                    <a:pt x="25354" y="78404"/>
                  </a:cubicBezTo>
                  <a:cubicBezTo>
                    <a:pt x="24255" y="76369"/>
                    <a:pt x="18436" y="65014"/>
                    <a:pt x="12860" y="54026"/>
                  </a:cubicBezTo>
                  <a:cubicBezTo>
                    <a:pt x="10093" y="48532"/>
                    <a:pt x="7366" y="43119"/>
                    <a:pt x="5291" y="38968"/>
                  </a:cubicBezTo>
                  <a:cubicBezTo>
                    <a:pt x="4273" y="36933"/>
                    <a:pt x="3378" y="35183"/>
                    <a:pt x="2767" y="33921"/>
                  </a:cubicBezTo>
                  <a:cubicBezTo>
                    <a:pt x="2483" y="33270"/>
                    <a:pt x="2238" y="32782"/>
                    <a:pt x="2035" y="32416"/>
                  </a:cubicBezTo>
                  <a:cubicBezTo>
                    <a:pt x="1953" y="32212"/>
                    <a:pt x="1913" y="32049"/>
                    <a:pt x="1831" y="31968"/>
                  </a:cubicBezTo>
                  <a:cubicBezTo>
                    <a:pt x="1791" y="31846"/>
                    <a:pt x="1750" y="31765"/>
                    <a:pt x="1750" y="31765"/>
                  </a:cubicBezTo>
                  <a:cubicBezTo>
                    <a:pt x="1506" y="30828"/>
                    <a:pt x="651" y="27654"/>
                    <a:pt x="651" y="24520"/>
                  </a:cubicBezTo>
                  <a:cubicBezTo>
                    <a:pt x="651" y="23299"/>
                    <a:pt x="773" y="22119"/>
                    <a:pt x="1099" y="21061"/>
                  </a:cubicBezTo>
                  <a:cubicBezTo>
                    <a:pt x="1669" y="19148"/>
                    <a:pt x="2890" y="16910"/>
                    <a:pt x="3948" y="15201"/>
                  </a:cubicBezTo>
                  <a:cubicBezTo>
                    <a:pt x="4477" y="14346"/>
                    <a:pt x="4965" y="13573"/>
                    <a:pt x="5331" y="13044"/>
                  </a:cubicBezTo>
                  <a:cubicBezTo>
                    <a:pt x="5494" y="12800"/>
                    <a:pt x="5657" y="12596"/>
                    <a:pt x="5779" y="12433"/>
                  </a:cubicBezTo>
                  <a:cubicBezTo>
                    <a:pt x="5860" y="12311"/>
                    <a:pt x="5901" y="12230"/>
                    <a:pt x="5901" y="12230"/>
                  </a:cubicBezTo>
                  <a:cubicBezTo>
                    <a:pt x="6023" y="12067"/>
                    <a:pt x="5983" y="11864"/>
                    <a:pt x="5860" y="11741"/>
                  </a:cubicBezTo>
                  <a:cubicBezTo>
                    <a:pt x="5793" y="11708"/>
                    <a:pt x="5719" y="11688"/>
                    <a:pt x="5646" y="11688"/>
                  </a:cubicBezTo>
                  <a:cubicBezTo>
                    <a:pt x="5543" y="11688"/>
                    <a:pt x="5444" y="11728"/>
                    <a:pt x="5372" y="11823"/>
                  </a:cubicBezTo>
                  <a:cubicBezTo>
                    <a:pt x="5372" y="11823"/>
                    <a:pt x="1669" y="16829"/>
                    <a:pt x="448" y="20858"/>
                  </a:cubicBezTo>
                  <a:cubicBezTo>
                    <a:pt x="122" y="21997"/>
                    <a:pt x="0" y="23259"/>
                    <a:pt x="0" y="24520"/>
                  </a:cubicBezTo>
                  <a:cubicBezTo>
                    <a:pt x="0" y="27776"/>
                    <a:pt x="814" y="30991"/>
                    <a:pt x="1099" y="31927"/>
                  </a:cubicBezTo>
                  <a:cubicBezTo>
                    <a:pt x="1140" y="32009"/>
                    <a:pt x="1180" y="32090"/>
                    <a:pt x="1221" y="32212"/>
                  </a:cubicBezTo>
                  <a:cubicBezTo>
                    <a:pt x="1628" y="33148"/>
                    <a:pt x="3174" y="36241"/>
                    <a:pt x="5291" y="40474"/>
                  </a:cubicBezTo>
                  <a:cubicBezTo>
                    <a:pt x="11599" y="53131"/>
                    <a:pt x="23157" y="75758"/>
                    <a:pt x="24785" y="78729"/>
                  </a:cubicBezTo>
                  <a:cubicBezTo>
                    <a:pt x="25598" y="80276"/>
                    <a:pt x="26494" y="81293"/>
                    <a:pt x="27430" y="81944"/>
                  </a:cubicBezTo>
                  <a:cubicBezTo>
                    <a:pt x="28325" y="82595"/>
                    <a:pt x="29261" y="82880"/>
                    <a:pt x="30116" y="82880"/>
                  </a:cubicBezTo>
                  <a:cubicBezTo>
                    <a:pt x="30686" y="82880"/>
                    <a:pt x="31255" y="82758"/>
                    <a:pt x="31744" y="82555"/>
                  </a:cubicBezTo>
                  <a:cubicBezTo>
                    <a:pt x="31907" y="82514"/>
                    <a:pt x="32110" y="82392"/>
                    <a:pt x="32354" y="82270"/>
                  </a:cubicBezTo>
                  <a:cubicBezTo>
                    <a:pt x="33331" y="81700"/>
                    <a:pt x="35203" y="80438"/>
                    <a:pt x="37523" y="78892"/>
                  </a:cubicBezTo>
                  <a:cubicBezTo>
                    <a:pt x="40982" y="76531"/>
                    <a:pt x="45337" y="73438"/>
                    <a:pt x="48918" y="70875"/>
                  </a:cubicBezTo>
                  <a:cubicBezTo>
                    <a:pt x="50709" y="69572"/>
                    <a:pt x="52296" y="68433"/>
                    <a:pt x="53517" y="67578"/>
                  </a:cubicBezTo>
                  <a:cubicBezTo>
                    <a:pt x="54086" y="67130"/>
                    <a:pt x="54575" y="66764"/>
                    <a:pt x="54941" y="66520"/>
                  </a:cubicBezTo>
                  <a:cubicBezTo>
                    <a:pt x="55104" y="66357"/>
                    <a:pt x="55267" y="66235"/>
                    <a:pt x="55389" y="66154"/>
                  </a:cubicBezTo>
                  <a:cubicBezTo>
                    <a:pt x="55470" y="66072"/>
                    <a:pt x="55552" y="65991"/>
                    <a:pt x="55633" y="65950"/>
                  </a:cubicBezTo>
                  <a:cubicBezTo>
                    <a:pt x="55999" y="65584"/>
                    <a:pt x="57098" y="64607"/>
                    <a:pt x="58075" y="63753"/>
                  </a:cubicBezTo>
                  <a:cubicBezTo>
                    <a:pt x="59051" y="62898"/>
                    <a:pt x="59947" y="62165"/>
                    <a:pt x="59947" y="62165"/>
                  </a:cubicBezTo>
                  <a:cubicBezTo>
                    <a:pt x="59988" y="62125"/>
                    <a:pt x="60028" y="62043"/>
                    <a:pt x="60028" y="61962"/>
                  </a:cubicBezTo>
                  <a:cubicBezTo>
                    <a:pt x="60069" y="61962"/>
                    <a:pt x="60110" y="61514"/>
                    <a:pt x="60110" y="60863"/>
                  </a:cubicBezTo>
                  <a:cubicBezTo>
                    <a:pt x="60110" y="60130"/>
                    <a:pt x="60028" y="59154"/>
                    <a:pt x="59703" y="58096"/>
                  </a:cubicBezTo>
                  <a:cubicBezTo>
                    <a:pt x="59336" y="57078"/>
                    <a:pt x="58726" y="56020"/>
                    <a:pt x="57708" y="55206"/>
                  </a:cubicBezTo>
                  <a:cubicBezTo>
                    <a:pt x="56243" y="54107"/>
                    <a:pt x="55104" y="53782"/>
                    <a:pt x="54290" y="53782"/>
                  </a:cubicBezTo>
                  <a:cubicBezTo>
                    <a:pt x="53490" y="53782"/>
                    <a:pt x="53047" y="54067"/>
                    <a:pt x="52960" y="54137"/>
                  </a:cubicBezTo>
                  <a:lnTo>
                    <a:pt x="52960" y="54137"/>
                  </a:lnTo>
                  <a:lnTo>
                    <a:pt x="35024" y="58978"/>
                  </a:lnTo>
                  <a:lnTo>
                    <a:pt x="35024" y="58978"/>
                  </a:lnTo>
                  <a:cubicBezTo>
                    <a:pt x="34948" y="58714"/>
                    <a:pt x="34829" y="58302"/>
                    <a:pt x="34674" y="57770"/>
                  </a:cubicBezTo>
                  <a:cubicBezTo>
                    <a:pt x="33657" y="54311"/>
                    <a:pt x="31133" y="45561"/>
                    <a:pt x="28732" y="36933"/>
                  </a:cubicBezTo>
                  <a:cubicBezTo>
                    <a:pt x="26331" y="28305"/>
                    <a:pt x="24052" y="19759"/>
                    <a:pt x="23564" y="16829"/>
                  </a:cubicBezTo>
                  <a:cubicBezTo>
                    <a:pt x="22994" y="13451"/>
                    <a:pt x="23157" y="11904"/>
                    <a:pt x="22994" y="10602"/>
                  </a:cubicBezTo>
                  <a:cubicBezTo>
                    <a:pt x="22912" y="9991"/>
                    <a:pt x="22750" y="9381"/>
                    <a:pt x="22343" y="8771"/>
                  </a:cubicBezTo>
                  <a:cubicBezTo>
                    <a:pt x="21976" y="8160"/>
                    <a:pt x="21366" y="7468"/>
                    <a:pt x="20430" y="6532"/>
                  </a:cubicBezTo>
                  <a:cubicBezTo>
                    <a:pt x="16727" y="2829"/>
                    <a:pt x="12250" y="61"/>
                    <a:pt x="12250" y="61"/>
                  </a:cubicBezTo>
                  <a:cubicBezTo>
                    <a:pt x="12193" y="19"/>
                    <a:pt x="12131" y="1"/>
                    <a:pt x="120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1877;p35">
              <a:extLst>
                <a:ext uri="{FF2B5EF4-FFF2-40B4-BE49-F238E27FC236}">
                  <a16:creationId xmlns:a16="http://schemas.microsoft.com/office/drawing/2014/main" id="{2F99C27B-5AF7-46B8-9E83-D0079B57F3E8}"/>
                </a:ext>
              </a:extLst>
            </p:cNvPr>
            <p:cNvSpPr/>
            <p:nvPr/>
          </p:nvSpPr>
          <p:spPr>
            <a:xfrm>
              <a:off x="3802850" y="4638300"/>
              <a:ext cx="175025" cy="233225"/>
            </a:xfrm>
            <a:custGeom>
              <a:avLst/>
              <a:gdLst/>
              <a:ahLst/>
              <a:cxnLst/>
              <a:rect l="l" t="t" r="r" b="b"/>
              <a:pathLst>
                <a:path w="7001" h="9329" extrusionOk="0">
                  <a:moveTo>
                    <a:pt x="331" y="1"/>
                  </a:moveTo>
                  <a:cubicBezTo>
                    <a:pt x="164" y="1"/>
                    <a:pt x="36" y="116"/>
                    <a:pt x="1" y="293"/>
                  </a:cubicBezTo>
                  <a:cubicBezTo>
                    <a:pt x="1" y="456"/>
                    <a:pt x="123" y="619"/>
                    <a:pt x="326" y="660"/>
                  </a:cubicBezTo>
                  <a:cubicBezTo>
                    <a:pt x="448" y="700"/>
                    <a:pt x="1913" y="904"/>
                    <a:pt x="3297" y="2084"/>
                  </a:cubicBezTo>
                  <a:cubicBezTo>
                    <a:pt x="4721" y="3224"/>
                    <a:pt x="6146" y="5258"/>
                    <a:pt x="6309" y="9003"/>
                  </a:cubicBezTo>
                  <a:cubicBezTo>
                    <a:pt x="6309" y="9206"/>
                    <a:pt x="6471" y="9328"/>
                    <a:pt x="6675" y="9328"/>
                  </a:cubicBezTo>
                  <a:cubicBezTo>
                    <a:pt x="6838" y="9328"/>
                    <a:pt x="7001" y="9165"/>
                    <a:pt x="7001" y="8962"/>
                  </a:cubicBezTo>
                  <a:cubicBezTo>
                    <a:pt x="6838" y="4933"/>
                    <a:pt x="5210" y="2654"/>
                    <a:pt x="3582" y="1433"/>
                  </a:cubicBezTo>
                  <a:cubicBezTo>
                    <a:pt x="1995" y="212"/>
                    <a:pt x="448" y="8"/>
                    <a:pt x="408" y="8"/>
                  </a:cubicBezTo>
                  <a:cubicBezTo>
                    <a:pt x="381" y="3"/>
                    <a:pt x="356" y="1"/>
                    <a:pt x="3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1878;p35">
              <a:extLst>
                <a:ext uri="{FF2B5EF4-FFF2-40B4-BE49-F238E27FC236}">
                  <a16:creationId xmlns:a16="http://schemas.microsoft.com/office/drawing/2014/main" id="{274F04D9-0F15-473B-AC1A-1D1E6EA94943}"/>
                </a:ext>
              </a:extLst>
            </p:cNvPr>
            <p:cNvSpPr/>
            <p:nvPr/>
          </p:nvSpPr>
          <p:spPr>
            <a:xfrm>
              <a:off x="975425" y="2808800"/>
              <a:ext cx="1312500" cy="2649775"/>
            </a:xfrm>
            <a:custGeom>
              <a:avLst/>
              <a:gdLst/>
              <a:ahLst/>
              <a:cxnLst/>
              <a:rect l="l" t="t" r="r" b="b"/>
              <a:pathLst>
                <a:path w="52500" h="105991" extrusionOk="0">
                  <a:moveTo>
                    <a:pt x="1258" y="1"/>
                  </a:moveTo>
                  <a:cubicBezTo>
                    <a:pt x="1053" y="1"/>
                    <a:pt x="936" y="15"/>
                    <a:pt x="936" y="15"/>
                  </a:cubicBezTo>
                  <a:lnTo>
                    <a:pt x="0" y="2579"/>
                  </a:lnTo>
                  <a:lnTo>
                    <a:pt x="15180" y="44009"/>
                  </a:lnTo>
                  <a:lnTo>
                    <a:pt x="49488" y="105990"/>
                  </a:lnTo>
                  <a:lnTo>
                    <a:pt x="52500" y="105990"/>
                  </a:lnTo>
                  <a:cubicBezTo>
                    <a:pt x="47860" y="97281"/>
                    <a:pt x="22140" y="49218"/>
                    <a:pt x="21244" y="47061"/>
                  </a:cubicBezTo>
                  <a:cubicBezTo>
                    <a:pt x="20308" y="44660"/>
                    <a:pt x="18843" y="44660"/>
                    <a:pt x="18355" y="43683"/>
                  </a:cubicBezTo>
                  <a:cubicBezTo>
                    <a:pt x="17907" y="42747"/>
                    <a:pt x="18518" y="38555"/>
                    <a:pt x="18355" y="35869"/>
                  </a:cubicBezTo>
                  <a:cubicBezTo>
                    <a:pt x="18233" y="33142"/>
                    <a:pt x="9401" y="7869"/>
                    <a:pt x="7000" y="3718"/>
                  </a:cubicBezTo>
                  <a:cubicBezTo>
                    <a:pt x="5059" y="304"/>
                    <a:pt x="2208" y="1"/>
                    <a:pt x="12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1879;p35">
              <a:extLst>
                <a:ext uri="{FF2B5EF4-FFF2-40B4-BE49-F238E27FC236}">
                  <a16:creationId xmlns:a16="http://schemas.microsoft.com/office/drawing/2014/main" id="{989441DA-DB49-4799-8FF4-96D497C79BBC}"/>
                </a:ext>
              </a:extLst>
            </p:cNvPr>
            <p:cNvSpPr/>
            <p:nvPr/>
          </p:nvSpPr>
          <p:spPr>
            <a:xfrm>
              <a:off x="966275" y="2801025"/>
              <a:ext cx="1330800" cy="2666700"/>
            </a:xfrm>
            <a:custGeom>
              <a:avLst/>
              <a:gdLst/>
              <a:ahLst/>
              <a:cxnLst/>
              <a:rect l="l" t="t" r="r" b="b"/>
              <a:pathLst>
                <a:path w="53232" h="106668" extrusionOk="0">
                  <a:moveTo>
                    <a:pt x="1669" y="651"/>
                  </a:moveTo>
                  <a:cubicBezTo>
                    <a:pt x="2116" y="651"/>
                    <a:pt x="3012" y="733"/>
                    <a:pt x="4029" y="1221"/>
                  </a:cubicBezTo>
                  <a:cubicBezTo>
                    <a:pt x="5006" y="1669"/>
                    <a:pt x="6145" y="2564"/>
                    <a:pt x="7081" y="4192"/>
                  </a:cubicBezTo>
                  <a:cubicBezTo>
                    <a:pt x="7651" y="5169"/>
                    <a:pt x="8669" y="7570"/>
                    <a:pt x="9849" y="10541"/>
                  </a:cubicBezTo>
                  <a:cubicBezTo>
                    <a:pt x="11558" y="15018"/>
                    <a:pt x="13674" y="20959"/>
                    <a:pt x="15384" y="26006"/>
                  </a:cubicBezTo>
                  <a:cubicBezTo>
                    <a:pt x="16238" y="28529"/>
                    <a:pt x="16971" y="30849"/>
                    <a:pt x="17500" y="32639"/>
                  </a:cubicBezTo>
                  <a:cubicBezTo>
                    <a:pt x="17785" y="33535"/>
                    <a:pt x="17988" y="34308"/>
                    <a:pt x="18151" y="34919"/>
                  </a:cubicBezTo>
                  <a:cubicBezTo>
                    <a:pt x="18314" y="35529"/>
                    <a:pt x="18395" y="35977"/>
                    <a:pt x="18395" y="36180"/>
                  </a:cubicBezTo>
                  <a:cubicBezTo>
                    <a:pt x="18436" y="36506"/>
                    <a:pt x="18436" y="36831"/>
                    <a:pt x="18436" y="37157"/>
                  </a:cubicBezTo>
                  <a:cubicBezTo>
                    <a:pt x="18436" y="38948"/>
                    <a:pt x="18232" y="41064"/>
                    <a:pt x="18232" y="42529"/>
                  </a:cubicBezTo>
                  <a:cubicBezTo>
                    <a:pt x="18232" y="42854"/>
                    <a:pt x="18232" y="43180"/>
                    <a:pt x="18273" y="43465"/>
                  </a:cubicBezTo>
                  <a:cubicBezTo>
                    <a:pt x="18314" y="43709"/>
                    <a:pt x="18355" y="43953"/>
                    <a:pt x="18436" y="44157"/>
                  </a:cubicBezTo>
                  <a:cubicBezTo>
                    <a:pt x="18599" y="44442"/>
                    <a:pt x="18802" y="44686"/>
                    <a:pt x="19046" y="44849"/>
                  </a:cubicBezTo>
                  <a:cubicBezTo>
                    <a:pt x="19413" y="45134"/>
                    <a:pt x="19779" y="45378"/>
                    <a:pt x="20186" y="45744"/>
                  </a:cubicBezTo>
                  <a:cubicBezTo>
                    <a:pt x="20552" y="46110"/>
                    <a:pt x="20959" y="46639"/>
                    <a:pt x="21285" y="47494"/>
                  </a:cubicBezTo>
                  <a:cubicBezTo>
                    <a:pt x="21366" y="47657"/>
                    <a:pt x="21529" y="47942"/>
                    <a:pt x="21773" y="48430"/>
                  </a:cubicBezTo>
                  <a:cubicBezTo>
                    <a:pt x="25248" y="55420"/>
                    <a:pt x="47383" y="96750"/>
                    <a:pt x="52319" y="105976"/>
                  </a:cubicBezTo>
                  <a:lnTo>
                    <a:pt x="50049" y="105976"/>
                  </a:lnTo>
                  <a:lnTo>
                    <a:pt x="15872" y="44197"/>
                  </a:lnTo>
                  <a:lnTo>
                    <a:pt x="692" y="2890"/>
                  </a:lnTo>
                  <a:lnTo>
                    <a:pt x="1547" y="659"/>
                  </a:lnTo>
                  <a:lnTo>
                    <a:pt x="1547" y="659"/>
                  </a:lnTo>
                  <a:cubicBezTo>
                    <a:pt x="1584" y="654"/>
                    <a:pt x="1625" y="651"/>
                    <a:pt x="1669" y="651"/>
                  </a:cubicBezTo>
                  <a:close/>
                  <a:moveTo>
                    <a:pt x="1262" y="0"/>
                  </a:moveTo>
                  <a:cubicBezTo>
                    <a:pt x="1140" y="41"/>
                    <a:pt x="1018" y="122"/>
                    <a:pt x="977" y="204"/>
                  </a:cubicBezTo>
                  <a:lnTo>
                    <a:pt x="41" y="2768"/>
                  </a:lnTo>
                  <a:cubicBezTo>
                    <a:pt x="0" y="2849"/>
                    <a:pt x="0" y="2931"/>
                    <a:pt x="41" y="3012"/>
                  </a:cubicBezTo>
                  <a:lnTo>
                    <a:pt x="15221" y="44442"/>
                  </a:lnTo>
                  <a:lnTo>
                    <a:pt x="15262" y="44482"/>
                  </a:lnTo>
                  <a:lnTo>
                    <a:pt x="49529" y="106464"/>
                  </a:lnTo>
                  <a:cubicBezTo>
                    <a:pt x="49610" y="106586"/>
                    <a:pt x="49732" y="106668"/>
                    <a:pt x="49854" y="106668"/>
                  </a:cubicBezTo>
                  <a:lnTo>
                    <a:pt x="52866" y="106668"/>
                  </a:lnTo>
                  <a:cubicBezTo>
                    <a:pt x="52988" y="106668"/>
                    <a:pt x="53110" y="106586"/>
                    <a:pt x="53191" y="106464"/>
                  </a:cubicBezTo>
                  <a:cubicBezTo>
                    <a:pt x="53232" y="106383"/>
                    <a:pt x="53232" y="106261"/>
                    <a:pt x="53191" y="106139"/>
                  </a:cubicBezTo>
                  <a:cubicBezTo>
                    <a:pt x="50872" y="101784"/>
                    <a:pt x="43261" y="87621"/>
                    <a:pt x="36139" y="74232"/>
                  </a:cubicBezTo>
                  <a:cubicBezTo>
                    <a:pt x="32558" y="67558"/>
                    <a:pt x="29139" y="61046"/>
                    <a:pt x="26535" y="56122"/>
                  </a:cubicBezTo>
                  <a:cubicBezTo>
                    <a:pt x="25232" y="53639"/>
                    <a:pt x="24134" y="51564"/>
                    <a:pt x="23320" y="50017"/>
                  </a:cubicBezTo>
                  <a:cubicBezTo>
                    <a:pt x="22913" y="49244"/>
                    <a:pt x="22587" y="48593"/>
                    <a:pt x="22384" y="48145"/>
                  </a:cubicBezTo>
                  <a:cubicBezTo>
                    <a:pt x="22139" y="47657"/>
                    <a:pt x="21977" y="47331"/>
                    <a:pt x="21936" y="47250"/>
                  </a:cubicBezTo>
                  <a:cubicBezTo>
                    <a:pt x="21448" y="45988"/>
                    <a:pt x="20796" y="45296"/>
                    <a:pt x="20227" y="44889"/>
                  </a:cubicBezTo>
                  <a:cubicBezTo>
                    <a:pt x="19942" y="44645"/>
                    <a:pt x="19657" y="44482"/>
                    <a:pt x="19453" y="44320"/>
                  </a:cubicBezTo>
                  <a:cubicBezTo>
                    <a:pt x="19250" y="44157"/>
                    <a:pt x="19128" y="44035"/>
                    <a:pt x="19046" y="43831"/>
                  </a:cubicBezTo>
                  <a:cubicBezTo>
                    <a:pt x="19006" y="43791"/>
                    <a:pt x="18965" y="43628"/>
                    <a:pt x="18924" y="43384"/>
                  </a:cubicBezTo>
                  <a:cubicBezTo>
                    <a:pt x="18924" y="43139"/>
                    <a:pt x="18884" y="42854"/>
                    <a:pt x="18884" y="42529"/>
                  </a:cubicBezTo>
                  <a:cubicBezTo>
                    <a:pt x="18884" y="41105"/>
                    <a:pt x="19087" y="38988"/>
                    <a:pt x="19087" y="37157"/>
                  </a:cubicBezTo>
                  <a:cubicBezTo>
                    <a:pt x="19087" y="36831"/>
                    <a:pt x="19087" y="36465"/>
                    <a:pt x="19087" y="36139"/>
                  </a:cubicBezTo>
                  <a:cubicBezTo>
                    <a:pt x="19046" y="35732"/>
                    <a:pt x="18884" y="35041"/>
                    <a:pt x="18639" y="34105"/>
                  </a:cubicBezTo>
                  <a:cubicBezTo>
                    <a:pt x="17703" y="30727"/>
                    <a:pt x="15506" y="24093"/>
                    <a:pt x="13267" y="17826"/>
                  </a:cubicBezTo>
                  <a:cubicBezTo>
                    <a:pt x="12128" y="14692"/>
                    <a:pt x="11029" y="11680"/>
                    <a:pt x="10052" y="9198"/>
                  </a:cubicBezTo>
                  <a:cubicBezTo>
                    <a:pt x="9035" y="6715"/>
                    <a:pt x="8221" y="4803"/>
                    <a:pt x="7692" y="3867"/>
                  </a:cubicBezTo>
                  <a:cubicBezTo>
                    <a:pt x="6674" y="2117"/>
                    <a:pt x="5413" y="1140"/>
                    <a:pt x="4314" y="611"/>
                  </a:cubicBezTo>
                  <a:cubicBezTo>
                    <a:pt x="3175" y="82"/>
                    <a:pt x="2198" y="0"/>
                    <a:pt x="16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1880;p35">
              <a:extLst>
                <a:ext uri="{FF2B5EF4-FFF2-40B4-BE49-F238E27FC236}">
                  <a16:creationId xmlns:a16="http://schemas.microsoft.com/office/drawing/2014/main" id="{6899FA0A-6EBA-4FD2-9820-38E7A7AFD563}"/>
                </a:ext>
              </a:extLst>
            </p:cNvPr>
            <p:cNvSpPr/>
            <p:nvPr/>
          </p:nvSpPr>
          <p:spPr>
            <a:xfrm>
              <a:off x="474850" y="2774800"/>
              <a:ext cx="1737800" cy="2683775"/>
            </a:xfrm>
            <a:custGeom>
              <a:avLst/>
              <a:gdLst/>
              <a:ahLst/>
              <a:cxnLst/>
              <a:rect l="l" t="t" r="r" b="b"/>
              <a:pathLst>
                <a:path w="69512" h="107351" extrusionOk="0">
                  <a:moveTo>
                    <a:pt x="12680" y="0"/>
                  </a:moveTo>
                  <a:cubicBezTo>
                    <a:pt x="9524" y="0"/>
                    <a:pt x="6256" y="324"/>
                    <a:pt x="4314" y="927"/>
                  </a:cubicBezTo>
                  <a:cubicBezTo>
                    <a:pt x="163" y="2189"/>
                    <a:pt x="0" y="2677"/>
                    <a:pt x="163" y="5404"/>
                  </a:cubicBezTo>
                  <a:cubicBezTo>
                    <a:pt x="326" y="8090"/>
                    <a:pt x="3663" y="33404"/>
                    <a:pt x="9931" y="47933"/>
                  </a:cubicBezTo>
                  <a:cubicBezTo>
                    <a:pt x="16239" y="62502"/>
                    <a:pt x="34186" y="103362"/>
                    <a:pt x="35692" y="107350"/>
                  </a:cubicBezTo>
                  <a:lnTo>
                    <a:pt x="69511" y="107350"/>
                  </a:lnTo>
                  <a:cubicBezTo>
                    <a:pt x="65523" y="100228"/>
                    <a:pt x="41918" y="57578"/>
                    <a:pt x="36953" y="44107"/>
                  </a:cubicBezTo>
                  <a:cubicBezTo>
                    <a:pt x="31541" y="29375"/>
                    <a:pt x="23035" y="3166"/>
                    <a:pt x="20959" y="1375"/>
                  </a:cubicBezTo>
                  <a:cubicBezTo>
                    <a:pt x="19845" y="435"/>
                    <a:pt x="16338" y="0"/>
                    <a:pt x="126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1881;p35">
              <a:extLst>
                <a:ext uri="{FF2B5EF4-FFF2-40B4-BE49-F238E27FC236}">
                  <a16:creationId xmlns:a16="http://schemas.microsoft.com/office/drawing/2014/main" id="{FB8F92CA-22A9-4476-93CD-77DF82F53C23}"/>
                </a:ext>
              </a:extLst>
            </p:cNvPr>
            <p:cNvSpPr/>
            <p:nvPr/>
          </p:nvSpPr>
          <p:spPr>
            <a:xfrm>
              <a:off x="469775" y="2766425"/>
              <a:ext cx="1751000" cy="2701300"/>
            </a:xfrm>
            <a:custGeom>
              <a:avLst/>
              <a:gdLst/>
              <a:ahLst/>
              <a:cxnLst/>
              <a:rect l="l" t="t" r="r" b="b"/>
              <a:pathLst>
                <a:path w="70040" h="108052" extrusionOk="0">
                  <a:moveTo>
                    <a:pt x="12820" y="692"/>
                  </a:moveTo>
                  <a:cubicBezTo>
                    <a:pt x="14651" y="692"/>
                    <a:pt x="16442" y="774"/>
                    <a:pt x="17907" y="1018"/>
                  </a:cubicBezTo>
                  <a:cubicBezTo>
                    <a:pt x="18639" y="1140"/>
                    <a:pt x="19290" y="1262"/>
                    <a:pt x="19819" y="1425"/>
                  </a:cubicBezTo>
                  <a:cubicBezTo>
                    <a:pt x="20349" y="1588"/>
                    <a:pt x="20715" y="1791"/>
                    <a:pt x="20959" y="1995"/>
                  </a:cubicBezTo>
                  <a:cubicBezTo>
                    <a:pt x="21040" y="2035"/>
                    <a:pt x="21162" y="2239"/>
                    <a:pt x="21325" y="2524"/>
                  </a:cubicBezTo>
                  <a:cubicBezTo>
                    <a:pt x="21976" y="3541"/>
                    <a:pt x="22953" y="5861"/>
                    <a:pt x="24133" y="8954"/>
                  </a:cubicBezTo>
                  <a:cubicBezTo>
                    <a:pt x="27674" y="18152"/>
                    <a:pt x="33005" y="34186"/>
                    <a:pt x="36831" y="44564"/>
                  </a:cubicBezTo>
                  <a:cubicBezTo>
                    <a:pt x="39354" y="51320"/>
                    <a:pt x="46476" y="65360"/>
                    <a:pt x="53517" y="78587"/>
                  </a:cubicBezTo>
                  <a:cubicBezTo>
                    <a:pt x="60228" y="91267"/>
                    <a:pt x="66826" y="103237"/>
                    <a:pt x="69117" y="107360"/>
                  </a:cubicBezTo>
                  <a:lnTo>
                    <a:pt x="36104" y="107360"/>
                  </a:lnTo>
                  <a:cubicBezTo>
                    <a:pt x="35648" y="106153"/>
                    <a:pt x="34312" y="102978"/>
                    <a:pt x="32436" y="98651"/>
                  </a:cubicBezTo>
                  <a:cubicBezTo>
                    <a:pt x="26453" y="84773"/>
                    <a:pt x="15180" y="59093"/>
                    <a:pt x="10459" y="48145"/>
                  </a:cubicBezTo>
                  <a:cubicBezTo>
                    <a:pt x="7325" y="40901"/>
                    <a:pt x="4924" y="30971"/>
                    <a:pt x="3296" y="22506"/>
                  </a:cubicBezTo>
                  <a:cubicBezTo>
                    <a:pt x="2483" y="18274"/>
                    <a:pt x="1872" y="14407"/>
                    <a:pt x="1424" y="11437"/>
                  </a:cubicBezTo>
                  <a:cubicBezTo>
                    <a:pt x="977" y="8466"/>
                    <a:pt x="773" y="6349"/>
                    <a:pt x="733" y="5698"/>
                  </a:cubicBezTo>
                  <a:cubicBezTo>
                    <a:pt x="692" y="5332"/>
                    <a:pt x="692" y="5006"/>
                    <a:pt x="692" y="4721"/>
                  </a:cubicBezTo>
                  <a:cubicBezTo>
                    <a:pt x="692" y="4274"/>
                    <a:pt x="733" y="3908"/>
                    <a:pt x="814" y="3663"/>
                  </a:cubicBezTo>
                  <a:cubicBezTo>
                    <a:pt x="936" y="3256"/>
                    <a:pt x="1221" y="2971"/>
                    <a:pt x="1791" y="2646"/>
                  </a:cubicBezTo>
                  <a:cubicBezTo>
                    <a:pt x="2401" y="2320"/>
                    <a:pt x="3296" y="1995"/>
                    <a:pt x="4639" y="1588"/>
                  </a:cubicBezTo>
                  <a:cubicBezTo>
                    <a:pt x="6471" y="1018"/>
                    <a:pt x="9727" y="692"/>
                    <a:pt x="12820" y="692"/>
                  </a:cubicBezTo>
                  <a:close/>
                  <a:moveTo>
                    <a:pt x="12820" y="1"/>
                  </a:moveTo>
                  <a:cubicBezTo>
                    <a:pt x="9645" y="1"/>
                    <a:pt x="6430" y="326"/>
                    <a:pt x="4436" y="937"/>
                  </a:cubicBezTo>
                  <a:cubicBezTo>
                    <a:pt x="2645" y="1466"/>
                    <a:pt x="1546" y="1873"/>
                    <a:pt x="895" y="2442"/>
                  </a:cubicBezTo>
                  <a:cubicBezTo>
                    <a:pt x="529" y="2727"/>
                    <a:pt x="285" y="3053"/>
                    <a:pt x="163" y="3419"/>
                  </a:cubicBezTo>
                  <a:cubicBezTo>
                    <a:pt x="41" y="3826"/>
                    <a:pt x="0" y="4233"/>
                    <a:pt x="0" y="4721"/>
                  </a:cubicBezTo>
                  <a:cubicBezTo>
                    <a:pt x="0" y="5006"/>
                    <a:pt x="0" y="5373"/>
                    <a:pt x="41" y="5739"/>
                  </a:cubicBezTo>
                  <a:cubicBezTo>
                    <a:pt x="81" y="6431"/>
                    <a:pt x="326" y="8547"/>
                    <a:pt x="733" y="11518"/>
                  </a:cubicBezTo>
                  <a:cubicBezTo>
                    <a:pt x="2035" y="20471"/>
                    <a:pt x="5087" y="37442"/>
                    <a:pt x="9849" y="48390"/>
                  </a:cubicBezTo>
                  <a:cubicBezTo>
                    <a:pt x="12982" y="55715"/>
                    <a:pt x="19046" y="69552"/>
                    <a:pt x="24500" y="82087"/>
                  </a:cubicBezTo>
                  <a:cubicBezTo>
                    <a:pt x="27226" y="88354"/>
                    <a:pt x="29831" y="94296"/>
                    <a:pt x="31825" y="98895"/>
                  </a:cubicBezTo>
                  <a:cubicBezTo>
                    <a:pt x="33779" y="103534"/>
                    <a:pt x="35203" y="106831"/>
                    <a:pt x="35569" y="107808"/>
                  </a:cubicBezTo>
                  <a:cubicBezTo>
                    <a:pt x="35610" y="107930"/>
                    <a:pt x="35732" y="108052"/>
                    <a:pt x="35895" y="108052"/>
                  </a:cubicBezTo>
                  <a:lnTo>
                    <a:pt x="69714" y="108052"/>
                  </a:lnTo>
                  <a:cubicBezTo>
                    <a:pt x="69795" y="108052"/>
                    <a:pt x="69918" y="107970"/>
                    <a:pt x="69999" y="107848"/>
                  </a:cubicBezTo>
                  <a:cubicBezTo>
                    <a:pt x="70040" y="107767"/>
                    <a:pt x="70040" y="107645"/>
                    <a:pt x="69999" y="107523"/>
                  </a:cubicBezTo>
                  <a:cubicBezTo>
                    <a:pt x="68005" y="103941"/>
                    <a:pt x="61127" y="91488"/>
                    <a:pt x="54086" y="78261"/>
                  </a:cubicBezTo>
                  <a:cubicBezTo>
                    <a:pt x="47087" y="65035"/>
                    <a:pt x="39965" y="50994"/>
                    <a:pt x="37482" y="44320"/>
                  </a:cubicBezTo>
                  <a:cubicBezTo>
                    <a:pt x="34755" y="36954"/>
                    <a:pt x="31296" y="26739"/>
                    <a:pt x="28244" y="18111"/>
                  </a:cubicBezTo>
                  <a:cubicBezTo>
                    <a:pt x="26697" y="13797"/>
                    <a:pt x="25273" y="9890"/>
                    <a:pt x="24093" y="6960"/>
                  </a:cubicBezTo>
                  <a:cubicBezTo>
                    <a:pt x="23523" y="5454"/>
                    <a:pt x="22994" y="4233"/>
                    <a:pt x="22546" y="3297"/>
                  </a:cubicBezTo>
                  <a:cubicBezTo>
                    <a:pt x="22302" y="2849"/>
                    <a:pt x="22099" y="2483"/>
                    <a:pt x="21936" y="2158"/>
                  </a:cubicBezTo>
                  <a:cubicBezTo>
                    <a:pt x="21732" y="1832"/>
                    <a:pt x="21569" y="1628"/>
                    <a:pt x="21407" y="1466"/>
                  </a:cubicBezTo>
                  <a:cubicBezTo>
                    <a:pt x="21040" y="1181"/>
                    <a:pt x="20593" y="977"/>
                    <a:pt x="20023" y="774"/>
                  </a:cubicBezTo>
                  <a:cubicBezTo>
                    <a:pt x="18314" y="245"/>
                    <a:pt x="15587" y="1"/>
                    <a:pt x="128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1882;p35">
              <a:extLst>
                <a:ext uri="{FF2B5EF4-FFF2-40B4-BE49-F238E27FC236}">
                  <a16:creationId xmlns:a16="http://schemas.microsoft.com/office/drawing/2014/main" id="{E84F9830-C50A-4FB0-BC60-36413E537601}"/>
                </a:ext>
              </a:extLst>
            </p:cNvPr>
            <p:cNvSpPr/>
            <p:nvPr/>
          </p:nvSpPr>
          <p:spPr>
            <a:xfrm>
              <a:off x="1026300" y="5458550"/>
              <a:ext cx="6114750" cy="25"/>
            </a:xfrm>
            <a:custGeom>
              <a:avLst/>
              <a:gdLst/>
              <a:ahLst/>
              <a:cxnLst/>
              <a:rect l="l" t="t" r="r" b="b"/>
              <a:pathLst>
                <a:path w="244590" h="1" extrusionOk="0">
                  <a:moveTo>
                    <a:pt x="0" y="0"/>
                  </a:moveTo>
                  <a:lnTo>
                    <a:pt x="24459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1883;p35">
              <a:extLst>
                <a:ext uri="{FF2B5EF4-FFF2-40B4-BE49-F238E27FC236}">
                  <a16:creationId xmlns:a16="http://schemas.microsoft.com/office/drawing/2014/main" id="{489814CB-504D-4472-9038-014415479DC1}"/>
                </a:ext>
              </a:extLst>
            </p:cNvPr>
            <p:cNvSpPr/>
            <p:nvPr/>
          </p:nvSpPr>
          <p:spPr>
            <a:xfrm>
              <a:off x="1017150" y="5450400"/>
              <a:ext cx="6132050" cy="17325"/>
            </a:xfrm>
            <a:custGeom>
              <a:avLst/>
              <a:gdLst/>
              <a:ahLst/>
              <a:cxnLst/>
              <a:rect l="l" t="t" r="r" b="b"/>
              <a:pathLst>
                <a:path w="245282" h="693" extrusionOk="0">
                  <a:moveTo>
                    <a:pt x="366" y="1"/>
                  </a:moveTo>
                  <a:cubicBezTo>
                    <a:pt x="163" y="1"/>
                    <a:pt x="0" y="164"/>
                    <a:pt x="0" y="326"/>
                  </a:cubicBezTo>
                  <a:cubicBezTo>
                    <a:pt x="0" y="530"/>
                    <a:pt x="163" y="693"/>
                    <a:pt x="366" y="693"/>
                  </a:cubicBezTo>
                  <a:lnTo>
                    <a:pt x="244956" y="693"/>
                  </a:lnTo>
                  <a:cubicBezTo>
                    <a:pt x="245159" y="693"/>
                    <a:pt x="245281" y="530"/>
                    <a:pt x="245281" y="326"/>
                  </a:cubicBezTo>
                  <a:cubicBezTo>
                    <a:pt x="245281" y="164"/>
                    <a:pt x="245159" y="1"/>
                    <a:pt x="2449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4" name="TextBox 633">
            <a:extLst>
              <a:ext uri="{FF2B5EF4-FFF2-40B4-BE49-F238E27FC236}">
                <a16:creationId xmlns:a16="http://schemas.microsoft.com/office/drawing/2014/main" id="{C3DCE333-1219-4471-8747-8C32C265176B}"/>
              </a:ext>
            </a:extLst>
          </p:cNvPr>
          <p:cNvSpPr txBox="1"/>
          <p:nvPr/>
        </p:nvSpPr>
        <p:spPr>
          <a:xfrm>
            <a:off x="3860540" y="1783080"/>
            <a:ext cx="5283460" cy="980268"/>
          </a:xfrm>
          <a:prstGeom prst="rect">
            <a:avLst/>
          </a:prstGeom>
          <a:noFill/>
        </p:spPr>
        <p:txBody>
          <a:bodyPr wrap="square">
            <a:spAutoFit/>
          </a:bodyPr>
          <a:lstStyle/>
          <a:p>
            <a:pPr marL="0" lvl="0" indent="0" algn="ctr" rtl="0">
              <a:lnSpc>
                <a:spcPct val="115000"/>
              </a:lnSpc>
              <a:spcBef>
                <a:spcPts val="0"/>
              </a:spcBef>
              <a:spcAft>
                <a:spcPts val="1600"/>
              </a:spcAft>
              <a:buNone/>
            </a:pPr>
            <a:r>
              <a:rPr lang="en-US" sz="2000" b="1" dirty="0">
                <a:solidFill>
                  <a:schemeClr val="bg1"/>
                </a:solidFill>
                <a:latin typeface="Montserrat Black" panose="00000A00000000000000" pitchFamily="2" charset="0"/>
                <a:ea typeface="Fira Sans"/>
                <a:cs typeface="Fira Sans"/>
                <a:sym typeface="Fira Sans"/>
              </a:rPr>
              <a:t>GIỚI THIỆU GIẢI PHÁP </a:t>
            </a:r>
          </a:p>
          <a:p>
            <a:pPr marL="0" lvl="0" indent="0" algn="ctr" rtl="0">
              <a:lnSpc>
                <a:spcPct val="115000"/>
              </a:lnSpc>
              <a:spcBef>
                <a:spcPts val="0"/>
              </a:spcBef>
              <a:spcAft>
                <a:spcPts val="1600"/>
              </a:spcAft>
              <a:buNone/>
            </a:pPr>
            <a:r>
              <a:rPr lang="en-US" sz="2000" b="1" dirty="0">
                <a:solidFill>
                  <a:schemeClr val="bg1"/>
                </a:solidFill>
                <a:latin typeface="Montserrat Black" panose="00000A00000000000000" pitchFamily="2" charset="0"/>
                <a:ea typeface="Fira Sans"/>
                <a:cs typeface="Fira Sans"/>
                <a:sym typeface="Fira Sans"/>
              </a:rPr>
              <a:t>HỆ THỐNG THÔNG TIN NGUỒN TỈNH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24"/>
          <p:cNvSpPr txBox="1">
            <a:spLocks noGrp="1"/>
          </p:cNvSpPr>
          <p:nvPr>
            <p:ph type="ctrTitle" idx="9"/>
          </p:nvPr>
        </p:nvSpPr>
        <p:spPr>
          <a:xfrm>
            <a:off x="723600" y="-54297"/>
            <a:ext cx="7696800" cy="946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dirty="0">
                <a:solidFill>
                  <a:srgbClr val="F3F3F3"/>
                </a:solidFill>
                <a:latin typeface="Montserrat Black" panose="00000A00000000000000" pitchFamily="2" charset="0"/>
                <a:sym typeface="Teko"/>
              </a:rPr>
              <a:t>NỘI DUNG</a:t>
            </a:r>
            <a:endParaRPr dirty="0">
              <a:solidFill>
                <a:srgbClr val="F3F3F3"/>
              </a:solidFill>
              <a:latin typeface="Montserrat Black" panose="00000A00000000000000" pitchFamily="2" charset="0"/>
              <a:sym typeface="Teko"/>
            </a:endParaRPr>
          </a:p>
        </p:txBody>
      </p:sp>
      <p:sp>
        <p:nvSpPr>
          <p:cNvPr id="505" name="Google Shape;505;p24"/>
          <p:cNvSpPr txBox="1">
            <a:spLocks noGrp="1"/>
          </p:cNvSpPr>
          <p:nvPr>
            <p:ph type="ctrTitle"/>
          </p:nvPr>
        </p:nvSpPr>
        <p:spPr>
          <a:xfrm>
            <a:off x="4582759" y="892754"/>
            <a:ext cx="4014001" cy="577800"/>
          </a:xfrm>
          <a:prstGeom prst="rect">
            <a:avLst/>
          </a:prstGeom>
          <a:noFill/>
          <a:ln>
            <a:noFill/>
          </a:ln>
        </p:spPr>
        <p:txBody>
          <a:bodyPr spcFirstLastPara="1" wrap="square" lIns="91425" tIns="91425" rIns="91425" bIns="91425" anchor="ctr" anchorCtr="0">
            <a:noAutofit/>
          </a:bodyPr>
          <a:lstStyle/>
          <a:p>
            <a:r>
              <a:rPr lang="es" sz="1500" dirty="0">
                <a:solidFill>
                  <a:srgbClr val="F3F3F3"/>
                </a:solidFill>
                <a:latin typeface="Montserrat Black" panose="00000A00000000000000" pitchFamily="2" charset="0"/>
              </a:rPr>
              <a:t>HỆ THỐNG THÔNG TIN NGUỒN</a:t>
            </a:r>
            <a:endParaRPr sz="1500" dirty="0">
              <a:solidFill>
                <a:srgbClr val="F3F3F3"/>
              </a:solidFill>
              <a:latin typeface="Montserrat Black" panose="00000A00000000000000" pitchFamily="2" charset="0"/>
            </a:endParaRPr>
          </a:p>
        </p:txBody>
      </p:sp>
      <p:sp>
        <p:nvSpPr>
          <p:cNvPr id="507" name="Google Shape;507;p24"/>
          <p:cNvSpPr txBox="1">
            <a:spLocks noGrp="1"/>
          </p:cNvSpPr>
          <p:nvPr>
            <p:ph type="title" idx="2"/>
          </p:nvPr>
        </p:nvSpPr>
        <p:spPr>
          <a:xfrm>
            <a:off x="4244902" y="892754"/>
            <a:ext cx="762543"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sz="3000" dirty="0">
                <a:solidFill>
                  <a:srgbClr val="00B0F0"/>
                </a:solidFill>
                <a:latin typeface="Montserrat Black" panose="00000A00000000000000" pitchFamily="2" charset="0"/>
                <a:sym typeface="Teko"/>
              </a:rPr>
              <a:t>1</a:t>
            </a:r>
            <a:endParaRPr sz="3000" dirty="0">
              <a:solidFill>
                <a:srgbClr val="00B0F0"/>
              </a:solidFill>
              <a:latin typeface="Montserrat Black" panose="00000A00000000000000" pitchFamily="2" charset="0"/>
              <a:sym typeface="Teko"/>
            </a:endParaRPr>
          </a:p>
        </p:txBody>
      </p:sp>
      <p:sp>
        <p:nvSpPr>
          <p:cNvPr id="510" name="Google Shape;510;p24"/>
          <p:cNvSpPr txBox="1">
            <a:spLocks noGrp="1"/>
          </p:cNvSpPr>
          <p:nvPr>
            <p:ph type="title" idx="5"/>
          </p:nvPr>
        </p:nvSpPr>
        <p:spPr>
          <a:xfrm>
            <a:off x="4482240" y="1554821"/>
            <a:ext cx="1753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sz="3000" dirty="0">
                <a:solidFill>
                  <a:srgbClr val="7030A0"/>
                </a:solidFill>
                <a:latin typeface="Montserrat Black" panose="00000A00000000000000" pitchFamily="2" charset="0"/>
                <a:sym typeface="Teko"/>
              </a:rPr>
              <a:t>2</a:t>
            </a:r>
            <a:endParaRPr sz="3000" dirty="0">
              <a:solidFill>
                <a:srgbClr val="7030A0"/>
              </a:solidFill>
              <a:latin typeface="Montserrat Black" panose="00000A00000000000000" pitchFamily="2" charset="0"/>
              <a:sym typeface="Teko"/>
            </a:endParaRPr>
          </a:p>
        </p:txBody>
      </p:sp>
      <p:sp>
        <p:nvSpPr>
          <p:cNvPr id="511" name="Google Shape;511;p24"/>
          <p:cNvSpPr txBox="1">
            <a:spLocks noGrp="1"/>
          </p:cNvSpPr>
          <p:nvPr>
            <p:ph type="ctrTitle" idx="6"/>
          </p:nvPr>
        </p:nvSpPr>
        <p:spPr>
          <a:xfrm>
            <a:off x="4998025" y="1575853"/>
            <a:ext cx="3183467"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sz="1500" dirty="0">
                <a:solidFill>
                  <a:srgbClr val="F3F3F3"/>
                </a:solidFill>
                <a:latin typeface="Montserrat Black" panose="00000A00000000000000" pitchFamily="2" charset="0"/>
              </a:rPr>
              <a:t>HIỆN TRẠNG TRIỂN KHAI TẠI BÌNH PHƯỚC</a:t>
            </a:r>
            <a:endParaRPr sz="1500" dirty="0">
              <a:solidFill>
                <a:srgbClr val="F3F3F3"/>
              </a:solidFill>
              <a:latin typeface="Montserrat Black" panose="00000A00000000000000" pitchFamily="2" charset="0"/>
              <a:sym typeface="Teko"/>
            </a:endParaRPr>
          </a:p>
        </p:txBody>
      </p:sp>
      <p:sp>
        <p:nvSpPr>
          <p:cNvPr id="513" name="Google Shape;513;p24"/>
          <p:cNvSpPr txBox="1">
            <a:spLocks noGrp="1"/>
          </p:cNvSpPr>
          <p:nvPr>
            <p:ph type="title" idx="8"/>
          </p:nvPr>
        </p:nvSpPr>
        <p:spPr>
          <a:xfrm>
            <a:off x="4565408" y="2179469"/>
            <a:ext cx="688666"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sz="3000" dirty="0">
                <a:solidFill>
                  <a:srgbClr val="00B0F0"/>
                </a:solidFill>
                <a:latin typeface="Montserrat Black" panose="00000A00000000000000" pitchFamily="2" charset="0"/>
                <a:sym typeface="Teko"/>
              </a:rPr>
              <a:t>3</a:t>
            </a:r>
          </a:p>
        </p:txBody>
      </p:sp>
      <p:sp>
        <p:nvSpPr>
          <p:cNvPr id="514" name="Google Shape;514;p24"/>
          <p:cNvSpPr txBox="1">
            <a:spLocks noGrp="1"/>
          </p:cNvSpPr>
          <p:nvPr>
            <p:ph type="ctrTitle" idx="13"/>
          </p:nvPr>
        </p:nvSpPr>
        <p:spPr>
          <a:xfrm>
            <a:off x="5160394" y="2204749"/>
            <a:ext cx="3260006"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sz="1500" dirty="0">
                <a:solidFill>
                  <a:srgbClr val="F3F3F3"/>
                </a:solidFill>
                <a:latin typeface="Montserrat Black" panose="00000A00000000000000" pitchFamily="2" charset="0"/>
              </a:rPr>
              <a:t>ĐỀ XUẤT</a:t>
            </a:r>
            <a:endParaRPr sz="1500" dirty="0">
              <a:solidFill>
                <a:srgbClr val="F3F3F3"/>
              </a:solidFill>
              <a:latin typeface="Montserrat Black" panose="00000A00000000000000" pitchFamily="2" charset="0"/>
              <a:sym typeface="Teko"/>
            </a:endParaRPr>
          </a:p>
        </p:txBody>
      </p:sp>
      <p:pic>
        <p:nvPicPr>
          <p:cNvPr id="517" name="Google Shape;517;p24"/>
          <p:cNvPicPr preferRelativeResize="0"/>
          <p:nvPr/>
        </p:nvPicPr>
        <p:blipFill>
          <a:blip r:embed="rId3"/>
          <a:stretch>
            <a:fillRect/>
          </a:stretch>
        </p:blipFill>
        <p:spPr>
          <a:xfrm rot="1309904">
            <a:off x="-858763" y="327576"/>
            <a:ext cx="6173322" cy="44883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pic>
        <p:nvPicPr>
          <p:cNvPr id="794" name="Google Shape;794;p34"/>
          <p:cNvPicPr preferRelativeResize="0"/>
          <p:nvPr/>
        </p:nvPicPr>
        <p:blipFill rotWithShape="1">
          <a:blip r:embed="rId3">
            <a:alphaModFix/>
          </a:blip>
          <a:srcRect/>
          <a:stretch/>
        </p:blipFill>
        <p:spPr>
          <a:xfrm>
            <a:off x="4005620" y="697880"/>
            <a:ext cx="5913223" cy="3507049"/>
          </a:xfrm>
          <a:prstGeom prst="rect">
            <a:avLst/>
          </a:prstGeom>
          <a:noFill/>
          <a:ln>
            <a:noFill/>
          </a:ln>
        </p:spPr>
      </p:pic>
      <p:sp>
        <p:nvSpPr>
          <p:cNvPr id="9" name="Google Shape;729;p33">
            <a:extLst>
              <a:ext uri="{FF2B5EF4-FFF2-40B4-BE49-F238E27FC236}">
                <a16:creationId xmlns:a16="http://schemas.microsoft.com/office/drawing/2014/main" id="{BBA2D46C-FC27-4402-8798-271758A63453}"/>
              </a:ext>
            </a:extLst>
          </p:cNvPr>
          <p:cNvSpPr txBox="1">
            <a:spLocks noGrp="1"/>
          </p:cNvSpPr>
          <p:nvPr>
            <p:ph type="ctrTitle"/>
          </p:nvPr>
        </p:nvSpPr>
        <p:spPr>
          <a:xfrm>
            <a:off x="136478" y="1201003"/>
            <a:ext cx="4544704" cy="2736376"/>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dirty="0">
                <a:solidFill>
                  <a:srgbClr val="F3F3F3"/>
                </a:solidFill>
                <a:latin typeface="Montserrat Black" panose="00000A00000000000000" pitchFamily="2" charset="0"/>
              </a:rPr>
              <a:t>1. HỆ THỐNG</a:t>
            </a:r>
            <a:br>
              <a:rPr lang="en-US" sz="3000" dirty="0">
                <a:solidFill>
                  <a:srgbClr val="F3F3F3"/>
                </a:solidFill>
                <a:latin typeface="Montserrat Black" panose="00000A00000000000000" pitchFamily="2" charset="0"/>
              </a:rPr>
            </a:br>
            <a:r>
              <a:rPr lang="en-US" sz="3000" dirty="0">
                <a:solidFill>
                  <a:srgbClr val="F3F3F3"/>
                </a:solidFill>
                <a:latin typeface="Montserrat Black" panose="00000A00000000000000" pitchFamily="2" charset="0"/>
              </a:rPr>
              <a:t>THÔNG TIN NGUỒN</a:t>
            </a:r>
            <a:endParaRPr sz="3000" dirty="0">
              <a:solidFill>
                <a:srgbClr val="F3F3F3"/>
              </a:solidFill>
              <a:latin typeface="Montserrat Black" panose="00000A00000000000000"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9"/>
        <p:cNvGrpSpPr/>
        <p:nvPr/>
      </p:nvGrpSpPr>
      <p:grpSpPr>
        <a:xfrm>
          <a:off x="0" y="0"/>
          <a:ext cx="0" cy="0"/>
          <a:chOff x="0" y="0"/>
          <a:chExt cx="0" cy="0"/>
        </a:xfrm>
      </p:grpSpPr>
      <p:sp>
        <p:nvSpPr>
          <p:cNvPr id="1130" name="Google Shape;1130;p3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4</a:t>
            </a:fld>
            <a:endParaRPr/>
          </a:p>
        </p:txBody>
      </p:sp>
      <p:sp>
        <p:nvSpPr>
          <p:cNvPr id="1131" name="Google Shape;1131;p37"/>
          <p:cNvSpPr txBox="1">
            <a:spLocks noGrp="1"/>
          </p:cNvSpPr>
          <p:nvPr>
            <p:ph type="ctrTitle"/>
          </p:nvPr>
        </p:nvSpPr>
        <p:spPr>
          <a:xfrm>
            <a:off x="1372274" y="323748"/>
            <a:ext cx="64470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dirty="0">
                <a:solidFill>
                  <a:srgbClr val="F3F3F3"/>
                </a:solidFill>
                <a:latin typeface="Montserrat Black" panose="00000A00000000000000" pitchFamily="2" charset="0"/>
              </a:rPr>
              <a:t>CĂN CỨ PHÁP LÝ</a:t>
            </a:r>
            <a:endParaRPr dirty="0">
              <a:solidFill>
                <a:srgbClr val="F3F3F3"/>
              </a:solidFill>
              <a:latin typeface="Montserrat Black" panose="00000A00000000000000" pitchFamily="2" charset="0"/>
            </a:endParaRPr>
          </a:p>
        </p:txBody>
      </p:sp>
      <p:sp>
        <p:nvSpPr>
          <p:cNvPr id="1132" name="Google Shape;1132;p37"/>
          <p:cNvSpPr/>
          <p:nvPr/>
        </p:nvSpPr>
        <p:spPr>
          <a:xfrm>
            <a:off x="6080177" y="1941597"/>
            <a:ext cx="462517" cy="499974"/>
          </a:xfrm>
          <a:custGeom>
            <a:avLst/>
            <a:gdLst/>
            <a:ahLst/>
            <a:cxnLst/>
            <a:rect l="l" t="t" r="r" b="b"/>
            <a:pathLst>
              <a:path w="10002" h="10812" extrusionOk="0">
                <a:moveTo>
                  <a:pt x="0" y="1"/>
                </a:moveTo>
                <a:lnTo>
                  <a:pt x="0" y="10812"/>
                </a:lnTo>
                <a:lnTo>
                  <a:pt x="10001" y="10812"/>
                </a:lnTo>
                <a:lnTo>
                  <a:pt x="10001" y="1108"/>
                </a:lnTo>
                <a:lnTo>
                  <a:pt x="6882" y="1108"/>
                </a:lnTo>
                <a:lnTo>
                  <a:pt x="5763" y="1"/>
                </a:ln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7"/>
          <p:cNvSpPr/>
          <p:nvPr/>
        </p:nvSpPr>
        <p:spPr>
          <a:xfrm>
            <a:off x="3450309" y="1581816"/>
            <a:ext cx="462517" cy="499974"/>
          </a:xfrm>
          <a:custGeom>
            <a:avLst/>
            <a:gdLst/>
            <a:ahLst/>
            <a:cxnLst/>
            <a:rect l="l" t="t" r="r" b="b"/>
            <a:pathLst>
              <a:path w="10002" h="10812" extrusionOk="0">
                <a:moveTo>
                  <a:pt x="0" y="1"/>
                </a:moveTo>
                <a:lnTo>
                  <a:pt x="0" y="10812"/>
                </a:lnTo>
                <a:lnTo>
                  <a:pt x="10001" y="10812"/>
                </a:lnTo>
                <a:lnTo>
                  <a:pt x="10001" y="1108"/>
                </a:lnTo>
                <a:lnTo>
                  <a:pt x="6882" y="1108"/>
                </a:lnTo>
                <a:lnTo>
                  <a:pt x="5763" y="1"/>
                </a:ln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37"/>
          <p:cNvSpPr/>
          <p:nvPr/>
        </p:nvSpPr>
        <p:spPr>
          <a:xfrm>
            <a:off x="857502" y="1130243"/>
            <a:ext cx="462517" cy="499974"/>
          </a:xfrm>
          <a:custGeom>
            <a:avLst/>
            <a:gdLst/>
            <a:ahLst/>
            <a:cxnLst/>
            <a:rect l="l" t="t" r="r" b="b"/>
            <a:pathLst>
              <a:path w="10002" h="10812" extrusionOk="0">
                <a:moveTo>
                  <a:pt x="0" y="1"/>
                </a:moveTo>
                <a:lnTo>
                  <a:pt x="0" y="10812"/>
                </a:lnTo>
                <a:lnTo>
                  <a:pt x="10001" y="10812"/>
                </a:lnTo>
                <a:lnTo>
                  <a:pt x="10001" y="1108"/>
                </a:lnTo>
                <a:lnTo>
                  <a:pt x="6882" y="1108"/>
                </a:lnTo>
                <a:lnTo>
                  <a:pt x="5763" y="1"/>
                </a:ln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7"/>
          <p:cNvSpPr txBox="1">
            <a:spLocks noGrp="1"/>
          </p:cNvSpPr>
          <p:nvPr>
            <p:ph type="subTitle" idx="5"/>
          </p:nvPr>
        </p:nvSpPr>
        <p:spPr>
          <a:xfrm>
            <a:off x="6268617" y="2399827"/>
            <a:ext cx="1952947" cy="1112400"/>
          </a:xfrm>
          <a:prstGeom prst="rect">
            <a:avLst/>
          </a:prstGeom>
        </p:spPr>
        <p:txBody>
          <a:bodyPr spcFirstLastPara="1" wrap="square" lIns="91425" tIns="91425" rIns="91425" bIns="91425" anchor="t" anchorCtr="0">
            <a:noAutofit/>
          </a:bodyPr>
          <a:lstStyle/>
          <a:p>
            <a:pPr marL="0" indent="0"/>
            <a:r>
              <a:rPr kumimoji="0" lang="vi-VN"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Công văn số </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1273</a:t>
            </a:r>
            <a:r>
              <a:rPr kumimoji="0" lang="vi-VN"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BTTTT-</a:t>
            </a:r>
            <a:r>
              <a:rPr kumimoji="0" lang="vi-VN"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TTCS ngày 2</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7</a:t>
            </a:r>
            <a:r>
              <a:rPr kumimoji="0" lang="vi-VN"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04</a:t>
            </a:r>
            <a:r>
              <a:rPr kumimoji="0" lang="vi-VN"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/202</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a:t>
            </a:r>
            <a:r>
              <a:rPr kumimoji="0" lang="vi-VN"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của Cục Thông </a:t>
            </a:r>
            <a:r>
              <a:rPr lang="vi-VN" sz="1200" dirty="0">
                <a:solidFill>
                  <a:schemeClr val="bg1"/>
                </a:solidFill>
                <a:latin typeface="Calibri" panose="020F0502020204030204" pitchFamily="34" charset="0"/>
                <a:cs typeface="Calibri" panose="020F0502020204030204" pitchFamily="34" charset="0"/>
              </a:rPr>
              <a:t>tin</a:t>
            </a:r>
            <a:r>
              <a:rPr lang="en-US" sz="1200" dirty="0">
                <a:solidFill>
                  <a:schemeClr val="bg1"/>
                </a:solidFill>
                <a:latin typeface="Calibri" panose="020F0502020204030204" pitchFamily="34" charset="0"/>
                <a:cs typeface="Calibri" panose="020F0502020204030204" pitchFamily="34" charset="0"/>
              </a:rPr>
              <a:t> </a:t>
            </a:r>
            <a:r>
              <a:rPr lang="vi-VN" sz="1200" dirty="0">
                <a:solidFill>
                  <a:schemeClr val="bg1"/>
                </a:solidFill>
                <a:latin typeface="Calibri" panose="020F0502020204030204" pitchFamily="34" charset="0"/>
                <a:cs typeface="Calibri" panose="020F0502020204030204" pitchFamily="34" charset="0"/>
              </a:rPr>
              <a:t>cơ sở - Bộ Thông tin và Truyền thông về việc </a:t>
            </a:r>
            <a:r>
              <a:rPr lang="en-US" sz="1200" dirty="0" err="1">
                <a:solidFill>
                  <a:schemeClr val="bg1"/>
                </a:solidFill>
                <a:latin typeface="Calibri" panose="020F0502020204030204" pitchFamily="34" charset="0"/>
                <a:cs typeface="Calibri" panose="020F0502020204030204" pitchFamily="34" charset="0"/>
              </a:rPr>
              <a:t>hướng</a:t>
            </a:r>
            <a:r>
              <a:rPr lang="en-US" sz="1200" dirty="0">
                <a:solidFill>
                  <a:schemeClr val="bg1"/>
                </a:solidFill>
                <a:latin typeface="Calibri" panose="020F0502020204030204" pitchFamily="34" charset="0"/>
                <a:cs typeface="Calibri" panose="020F0502020204030204" pitchFamily="34" charset="0"/>
              </a:rPr>
              <a:t> </a:t>
            </a:r>
            <a:r>
              <a:rPr lang="en-US" sz="1200" dirty="0" err="1">
                <a:solidFill>
                  <a:schemeClr val="bg1"/>
                </a:solidFill>
                <a:latin typeface="Calibri" panose="020F0502020204030204" pitchFamily="34" charset="0"/>
                <a:cs typeface="Calibri" panose="020F0502020204030204" pitchFamily="34" charset="0"/>
              </a:rPr>
              <a:t>dẫn</a:t>
            </a:r>
            <a:r>
              <a:rPr lang="en-US" sz="1200" dirty="0">
                <a:solidFill>
                  <a:schemeClr val="bg1"/>
                </a:solidFill>
                <a:latin typeface="Calibri" panose="020F0502020204030204" pitchFamily="34" charset="0"/>
                <a:cs typeface="Calibri" panose="020F0502020204030204" pitchFamily="34" charset="0"/>
              </a:rPr>
              <a:t> </a:t>
            </a:r>
            <a:r>
              <a:rPr lang="en-US" sz="1200" dirty="0" err="1">
                <a:solidFill>
                  <a:schemeClr val="bg1"/>
                </a:solidFill>
                <a:latin typeface="Calibri" panose="020F0502020204030204" pitchFamily="34" charset="0"/>
                <a:cs typeface="Calibri" panose="020F0502020204030204" pitchFamily="34" charset="0"/>
              </a:rPr>
              <a:t>về</a:t>
            </a:r>
            <a:r>
              <a:rPr lang="en-US" sz="1200" dirty="0">
                <a:solidFill>
                  <a:schemeClr val="bg1"/>
                </a:solidFill>
                <a:latin typeface="Calibri" panose="020F0502020204030204" pitchFamily="34" charset="0"/>
                <a:cs typeface="Calibri" panose="020F0502020204030204" pitchFamily="34" charset="0"/>
              </a:rPr>
              <a:t> </a:t>
            </a:r>
            <a:r>
              <a:rPr lang="en-US" sz="1200" dirty="0" err="1">
                <a:solidFill>
                  <a:schemeClr val="bg1"/>
                </a:solidFill>
                <a:latin typeface="Calibri" panose="020F0502020204030204" pitchFamily="34" charset="0"/>
                <a:cs typeface="Calibri" panose="020F0502020204030204" pitchFamily="34" charset="0"/>
              </a:rPr>
              <a:t>yêu</a:t>
            </a:r>
            <a:r>
              <a:rPr lang="en-US" sz="1200" dirty="0">
                <a:solidFill>
                  <a:schemeClr val="bg1"/>
                </a:solidFill>
                <a:latin typeface="Calibri" panose="020F0502020204030204" pitchFamily="34" charset="0"/>
                <a:cs typeface="Calibri" panose="020F0502020204030204" pitchFamily="34" charset="0"/>
              </a:rPr>
              <a:t> </a:t>
            </a:r>
            <a:r>
              <a:rPr lang="en-US" sz="1200" dirty="0" err="1">
                <a:solidFill>
                  <a:schemeClr val="bg1"/>
                </a:solidFill>
                <a:latin typeface="Calibri" panose="020F0502020204030204" pitchFamily="34" charset="0"/>
                <a:cs typeface="Calibri" panose="020F0502020204030204" pitchFamily="34" charset="0"/>
              </a:rPr>
              <a:t>cầu</a:t>
            </a:r>
            <a:r>
              <a:rPr lang="en-US" sz="1200" dirty="0">
                <a:solidFill>
                  <a:schemeClr val="bg1"/>
                </a:solidFill>
                <a:latin typeface="Calibri" panose="020F0502020204030204" pitchFamily="34" charset="0"/>
                <a:cs typeface="Calibri" panose="020F0502020204030204" pitchFamily="34" charset="0"/>
              </a:rPr>
              <a:t> </a:t>
            </a:r>
            <a:r>
              <a:rPr lang="en-US" sz="1200" dirty="0" err="1">
                <a:solidFill>
                  <a:schemeClr val="bg1"/>
                </a:solidFill>
                <a:latin typeface="Calibri" panose="020F0502020204030204" pitchFamily="34" charset="0"/>
                <a:cs typeface="Calibri" panose="020F0502020204030204" pitchFamily="34" charset="0"/>
              </a:rPr>
              <a:t>chức</a:t>
            </a:r>
            <a:r>
              <a:rPr lang="en-US" sz="1200" dirty="0">
                <a:solidFill>
                  <a:schemeClr val="bg1"/>
                </a:solidFill>
                <a:latin typeface="Calibri" panose="020F0502020204030204" pitchFamily="34" charset="0"/>
                <a:cs typeface="Calibri" panose="020F0502020204030204" pitchFamily="34" charset="0"/>
              </a:rPr>
              <a:t> </a:t>
            </a:r>
            <a:r>
              <a:rPr lang="en-US" sz="1200" dirty="0" err="1">
                <a:solidFill>
                  <a:schemeClr val="bg1"/>
                </a:solidFill>
                <a:latin typeface="Calibri" panose="020F0502020204030204" pitchFamily="34" charset="0"/>
                <a:cs typeface="Calibri" panose="020F0502020204030204" pitchFamily="34" charset="0"/>
              </a:rPr>
              <a:t>năng</a:t>
            </a:r>
            <a:r>
              <a:rPr lang="en-US" sz="1200" dirty="0">
                <a:solidFill>
                  <a:schemeClr val="bg1"/>
                </a:solidFill>
                <a:latin typeface="Calibri" panose="020F0502020204030204" pitchFamily="34" charset="0"/>
                <a:cs typeface="Calibri" panose="020F0502020204030204" pitchFamily="34" charset="0"/>
              </a:rPr>
              <a:t>, </a:t>
            </a:r>
            <a:r>
              <a:rPr lang="en-US" sz="1200" dirty="0" err="1">
                <a:solidFill>
                  <a:schemeClr val="bg1"/>
                </a:solidFill>
                <a:latin typeface="Calibri" panose="020F0502020204030204" pitchFamily="34" charset="0"/>
                <a:cs typeface="Calibri" panose="020F0502020204030204" pitchFamily="34" charset="0"/>
              </a:rPr>
              <a:t>tính</a:t>
            </a:r>
            <a:r>
              <a:rPr lang="en-US" sz="1200" dirty="0">
                <a:solidFill>
                  <a:schemeClr val="bg1"/>
                </a:solidFill>
                <a:latin typeface="Calibri" panose="020F0502020204030204" pitchFamily="34" charset="0"/>
                <a:cs typeface="Calibri" panose="020F0502020204030204" pitchFamily="34" charset="0"/>
              </a:rPr>
              <a:t> </a:t>
            </a:r>
            <a:r>
              <a:rPr lang="en-US" sz="1200" dirty="0" err="1">
                <a:solidFill>
                  <a:schemeClr val="bg1"/>
                </a:solidFill>
                <a:latin typeface="Calibri" panose="020F0502020204030204" pitchFamily="34" charset="0"/>
                <a:cs typeface="Calibri" panose="020F0502020204030204" pitchFamily="34" charset="0"/>
              </a:rPr>
              <a:t>năng</a:t>
            </a:r>
            <a:r>
              <a:rPr lang="vi-VN" sz="1200" dirty="0">
                <a:solidFill>
                  <a:schemeClr val="bg1"/>
                </a:solidFill>
                <a:latin typeface="Calibri" panose="020F0502020204030204" pitchFamily="34" charset="0"/>
                <a:cs typeface="Calibri" panose="020F0502020204030204" pitchFamily="34" charset="0"/>
              </a:rPr>
              <a:t> kỹ thuật của Hệ thống thông tin nguồn trung ương và Hệ thống thông tin nguồn cấp tỉnh (Phiên bản 1</a:t>
            </a:r>
            <a:r>
              <a:rPr lang="en-US" sz="1200" dirty="0">
                <a:solidFill>
                  <a:schemeClr val="bg1"/>
                </a:solidFill>
                <a:latin typeface="Calibri" panose="020F0502020204030204" pitchFamily="34" charset="0"/>
                <a:cs typeface="Calibri" panose="020F0502020204030204" pitchFamily="34" charset="0"/>
              </a:rPr>
              <a:t>.</a:t>
            </a:r>
            <a:r>
              <a:rPr lang="vi-VN" sz="1200" dirty="0">
                <a:solidFill>
                  <a:schemeClr val="bg1"/>
                </a:solidFill>
                <a:latin typeface="Calibri" panose="020F0502020204030204" pitchFamily="34" charset="0"/>
                <a:cs typeface="Calibri" panose="020F0502020204030204" pitchFamily="34" charset="0"/>
              </a:rPr>
              <a:t>0)</a:t>
            </a:r>
            <a:endParaRPr lang="en-US" sz="1200" dirty="0">
              <a:solidFill>
                <a:schemeClr val="bg1"/>
              </a:solidFill>
              <a:latin typeface="Calibri" panose="020F0502020204030204" pitchFamily="34" charset="0"/>
              <a:cs typeface="Calibri" panose="020F0502020204030204" pitchFamily="34" charset="0"/>
            </a:endParaRPr>
          </a:p>
          <a:p>
            <a:pPr marL="0" lvl="0" indent="0" algn="r" rtl="0">
              <a:spcBef>
                <a:spcPts val="0"/>
              </a:spcBef>
              <a:spcAft>
                <a:spcPts val="0"/>
              </a:spcAft>
              <a:buNone/>
            </a:pPr>
            <a:endParaRPr sz="1200" dirty="0">
              <a:solidFill>
                <a:schemeClr val="bg1"/>
              </a:solidFill>
              <a:latin typeface="Calibri" panose="020F0502020204030204" pitchFamily="34" charset="0"/>
              <a:cs typeface="Calibri" panose="020F0502020204030204" pitchFamily="34" charset="0"/>
            </a:endParaRPr>
          </a:p>
        </p:txBody>
      </p:sp>
      <p:sp>
        <p:nvSpPr>
          <p:cNvPr id="1136" name="Google Shape;1136;p37"/>
          <p:cNvSpPr txBox="1">
            <a:spLocks noGrp="1"/>
          </p:cNvSpPr>
          <p:nvPr>
            <p:ph type="ctrTitle" idx="6"/>
          </p:nvPr>
        </p:nvSpPr>
        <p:spPr>
          <a:xfrm>
            <a:off x="5671840" y="2104716"/>
            <a:ext cx="2619300" cy="3849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s" sz="1300" dirty="0">
                <a:solidFill>
                  <a:srgbClr val="F3F3F3"/>
                </a:solidFill>
                <a:latin typeface="Montserrat Black" panose="00000A00000000000000" pitchFamily="2" charset="0"/>
              </a:rPr>
              <a:t>1273/BTTTT-TTCS</a:t>
            </a:r>
            <a:endParaRPr sz="1300" dirty="0">
              <a:solidFill>
                <a:srgbClr val="F3F3F3"/>
              </a:solidFill>
              <a:latin typeface="Montserrat Black" panose="00000A00000000000000" pitchFamily="2" charset="0"/>
            </a:endParaRPr>
          </a:p>
        </p:txBody>
      </p:sp>
      <p:sp>
        <p:nvSpPr>
          <p:cNvPr id="1137" name="Google Shape;1137;p37"/>
          <p:cNvSpPr txBox="1">
            <a:spLocks noGrp="1"/>
          </p:cNvSpPr>
          <p:nvPr>
            <p:ph type="subTitle" idx="1"/>
          </p:nvPr>
        </p:nvSpPr>
        <p:spPr>
          <a:xfrm>
            <a:off x="1046689" y="1629358"/>
            <a:ext cx="1791371" cy="1880644"/>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s" sz="1300" dirty="0">
                <a:solidFill>
                  <a:schemeClr val="bg1"/>
                </a:solidFill>
                <a:latin typeface="Calibri" panose="020F0502020204030204" pitchFamily="34" charset="0"/>
                <a:cs typeface="Calibri" panose="020F0502020204030204" pitchFamily="34" charset="0"/>
              </a:rPr>
              <a:t>Quyết định số 135/QĐ-TTg ngày 20/10/2020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của</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Thủ</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t</a:t>
            </a:r>
            <a:r>
              <a:rPr kumimoji="0" lang="vi-VN"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ư</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ớng</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Chính</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phủ</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Phê</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duyệt</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Đề</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án</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nâng</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cao</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hiệu</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quả</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hoạt</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động</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thông</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tin c</a:t>
            </a:r>
            <a:r>
              <a:rPr kumimoji="0" lang="vi-VN"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ơ</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sở</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dựa</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trên</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ứng</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dụng</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công</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nghệ</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a:t>
            </a:r>
            <a:r>
              <a:rPr kumimoji="0" lang="en-US" sz="13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thông</a:t>
            </a:r>
            <a:r>
              <a:rPr kumimoji="0" lang="en-US" sz="1300" b="0" i="0" u="none" strike="noStrike" kern="1200" cap="none" spc="0" normalizeH="0" baseline="0" noProof="0" dirty="0">
                <a:ln>
                  <a:noFill/>
                </a:ln>
                <a:solidFill>
                  <a:schemeClr val="bg1"/>
                </a:solidFill>
                <a:effectLst/>
                <a:uLnTx/>
                <a:uFillTx/>
                <a:latin typeface="Calibri" panose="020F0502020204030204" pitchFamily="34" charset="0"/>
                <a:ea typeface="#9Slide02 Noi dung rat dai" panose="02000000000000000000" pitchFamily="2" charset="0"/>
                <a:cs typeface="Calibri" panose="020F0502020204030204" pitchFamily="34" charset="0"/>
              </a:rPr>
              <a:t> tin</a:t>
            </a:r>
            <a:endParaRPr sz="1300" dirty="0">
              <a:solidFill>
                <a:schemeClr val="bg1"/>
              </a:solidFill>
              <a:latin typeface="Calibri" panose="020F0502020204030204" pitchFamily="34" charset="0"/>
              <a:cs typeface="Calibri" panose="020F0502020204030204" pitchFamily="34" charset="0"/>
            </a:endParaRPr>
          </a:p>
        </p:txBody>
      </p:sp>
      <p:sp>
        <p:nvSpPr>
          <p:cNvPr id="1138" name="Google Shape;1138;p37"/>
          <p:cNvSpPr txBox="1">
            <a:spLocks noGrp="1"/>
          </p:cNvSpPr>
          <p:nvPr>
            <p:ph type="subTitle" idx="2"/>
          </p:nvPr>
        </p:nvSpPr>
        <p:spPr>
          <a:xfrm>
            <a:off x="3548962" y="2079015"/>
            <a:ext cx="1971925" cy="1598834"/>
          </a:xfrm>
          <a:prstGeom prst="rect">
            <a:avLst/>
          </a:prstGeom>
        </p:spPr>
        <p:txBody>
          <a:bodyPr spcFirstLastPara="1" wrap="square" lIns="91425" tIns="91425" rIns="91425" bIns="91425" anchor="t" anchorCtr="0">
            <a:noAutofit/>
          </a:bodyPr>
          <a:lstStyle/>
          <a:p>
            <a:pPr marL="0" indent="0"/>
            <a:r>
              <a:rPr lang="vi-VN" sz="1300" dirty="0">
                <a:solidFill>
                  <a:schemeClr val="bg1"/>
                </a:solidFill>
                <a:latin typeface="Calibri" panose="020F0502020204030204" pitchFamily="34" charset="0"/>
                <a:cs typeface="Calibri" panose="020F0502020204030204" pitchFamily="34" charset="0"/>
              </a:rPr>
              <a:t>TT số</a:t>
            </a:r>
            <a:r>
              <a:rPr lang="en-US" sz="1300" dirty="0">
                <a:solidFill>
                  <a:schemeClr val="bg1"/>
                </a:solidFill>
                <a:latin typeface="Calibri" panose="020F0502020204030204" pitchFamily="34" charset="0"/>
                <a:cs typeface="Calibri" panose="020F0502020204030204" pitchFamily="34" charset="0"/>
              </a:rPr>
              <a:t> </a:t>
            </a:r>
            <a:r>
              <a:rPr lang="vi-VN" sz="1300" dirty="0">
                <a:solidFill>
                  <a:schemeClr val="bg1"/>
                </a:solidFill>
                <a:latin typeface="Calibri" panose="020F0502020204030204" pitchFamily="34" charset="0"/>
                <a:cs typeface="Calibri" panose="020F0502020204030204" pitchFamily="34" charset="0"/>
              </a:rPr>
              <a:t>39 ngày 24/11/2020 của Bộ</a:t>
            </a:r>
            <a:r>
              <a:rPr lang="en-US" sz="1300" dirty="0">
                <a:solidFill>
                  <a:schemeClr val="bg1"/>
                </a:solidFill>
                <a:latin typeface="Calibri" panose="020F0502020204030204" pitchFamily="34" charset="0"/>
                <a:cs typeface="Calibri" panose="020F0502020204030204" pitchFamily="34" charset="0"/>
              </a:rPr>
              <a:t> </a:t>
            </a:r>
            <a:r>
              <a:rPr lang="vi-VN" sz="1300" dirty="0">
                <a:solidFill>
                  <a:schemeClr val="bg1"/>
                </a:solidFill>
                <a:latin typeface="Calibri" panose="020F0502020204030204" pitchFamily="34" charset="0"/>
                <a:cs typeface="Calibri" panose="020F0502020204030204" pitchFamily="34" charset="0"/>
              </a:rPr>
              <a:t>Thông tin và Truyền</a:t>
            </a:r>
            <a:r>
              <a:rPr lang="en-US" sz="1300" dirty="0">
                <a:solidFill>
                  <a:schemeClr val="bg1"/>
                </a:solidFill>
                <a:latin typeface="Calibri" panose="020F0502020204030204" pitchFamily="34" charset="0"/>
                <a:cs typeface="Calibri" panose="020F0502020204030204" pitchFamily="34" charset="0"/>
              </a:rPr>
              <a:t> </a:t>
            </a:r>
            <a:r>
              <a:rPr lang="vi-VN" sz="1300" dirty="0">
                <a:solidFill>
                  <a:schemeClr val="bg1"/>
                </a:solidFill>
                <a:latin typeface="Calibri" panose="020F0502020204030204" pitchFamily="34" charset="0"/>
                <a:cs typeface="Calibri" panose="020F0502020204030204" pitchFamily="34" charset="0"/>
              </a:rPr>
              <a:t>thông về</a:t>
            </a:r>
            <a:r>
              <a:rPr lang="en-US" sz="1300" dirty="0">
                <a:solidFill>
                  <a:schemeClr val="bg1"/>
                </a:solidFill>
                <a:latin typeface="Calibri" panose="020F0502020204030204" pitchFamily="34" charset="0"/>
                <a:cs typeface="Calibri" panose="020F0502020204030204" pitchFamily="34" charset="0"/>
              </a:rPr>
              <a:t> </a:t>
            </a:r>
            <a:r>
              <a:rPr lang="vi-VN" sz="1300" dirty="0">
                <a:solidFill>
                  <a:schemeClr val="bg1"/>
                </a:solidFill>
                <a:latin typeface="Calibri" panose="020F0502020204030204" pitchFamily="34" charset="0"/>
                <a:cs typeface="Calibri" panose="020F0502020204030204" pitchFamily="34" charset="0"/>
              </a:rPr>
              <a:t>việc quy định về đài truyền thanh cấp Xã ứng dụng CNTT Viễn thông</a:t>
            </a:r>
            <a:endParaRPr sz="1300" dirty="0">
              <a:solidFill>
                <a:schemeClr val="bg1"/>
              </a:solidFill>
              <a:latin typeface="Calibri" panose="020F0502020204030204" pitchFamily="34" charset="0"/>
              <a:cs typeface="Calibri" panose="020F0502020204030204" pitchFamily="34" charset="0"/>
            </a:endParaRPr>
          </a:p>
        </p:txBody>
      </p:sp>
      <p:sp>
        <p:nvSpPr>
          <p:cNvPr id="1140" name="Google Shape;1140;p37"/>
          <p:cNvSpPr txBox="1">
            <a:spLocks noGrp="1"/>
          </p:cNvSpPr>
          <p:nvPr>
            <p:ph type="ctrTitle" idx="4"/>
          </p:nvPr>
        </p:nvSpPr>
        <p:spPr>
          <a:xfrm>
            <a:off x="2801232" y="1729234"/>
            <a:ext cx="2619300" cy="3849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s" sz="1300" dirty="0">
                <a:solidFill>
                  <a:srgbClr val="F3F3F3"/>
                </a:solidFill>
                <a:latin typeface="Montserrat Black" panose="00000A00000000000000" pitchFamily="2" charset="0"/>
              </a:rPr>
              <a:t>39/TT - BTTT</a:t>
            </a:r>
            <a:endParaRPr sz="1300" dirty="0">
              <a:solidFill>
                <a:srgbClr val="F3F3F3"/>
              </a:solidFill>
              <a:latin typeface="Montserrat Black" panose="00000A00000000000000" pitchFamily="2" charset="0"/>
            </a:endParaRPr>
          </a:p>
        </p:txBody>
      </p:sp>
      <p:sp>
        <p:nvSpPr>
          <p:cNvPr id="1141" name="Google Shape;1141;p37"/>
          <p:cNvSpPr/>
          <p:nvPr/>
        </p:nvSpPr>
        <p:spPr>
          <a:xfrm>
            <a:off x="854173" y="1126404"/>
            <a:ext cx="469130" cy="507095"/>
          </a:xfrm>
          <a:custGeom>
            <a:avLst/>
            <a:gdLst/>
            <a:ahLst/>
            <a:cxnLst/>
            <a:rect l="l" t="t" r="r" b="b"/>
            <a:pathLst>
              <a:path w="10145" h="10966" extrusionOk="0">
                <a:moveTo>
                  <a:pt x="5799" y="155"/>
                </a:moveTo>
                <a:lnTo>
                  <a:pt x="6918" y="1274"/>
                </a:lnTo>
                <a:lnTo>
                  <a:pt x="9990" y="1274"/>
                </a:lnTo>
                <a:lnTo>
                  <a:pt x="9990" y="10823"/>
                </a:lnTo>
                <a:lnTo>
                  <a:pt x="144" y="10823"/>
                </a:lnTo>
                <a:lnTo>
                  <a:pt x="144" y="155"/>
                </a:lnTo>
                <a:close/>
                <a:moveTo>
                  <a:pt x="1" y="0"/>
                </a:moveTo>
                <a:lnTo>
                  <a:pt x="1" y="10966"/>
                </a:lnTo>
                <a:lnTo>
                  <a:pt x="10145" y="10966"/>
                </a:lnTo>
                <a:lnTo>
                  <a:pt x="10133" y="1120"/>
                </a:lnTo>
                <a:lnTo>
                  <a:pt x="6978" y="1120"/>
                </a:lnTo>
                <a:lnTo>
                  <a:pt x="5859"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7"/>
          <p:cNvSpPr/>
          <p:nvPr/>
        </p:nvSpPr>
        <p:spPr>
          <a:xfrm>
            <a:off x="2293027" y="1216161"/>
            <a:ext cx="582517" cy="344692"/>
          </a:xfrm>
          <a:custGeom>
            <a:avLst/>
            <a:gdLst/>
            <a:ahLst/>
            <a:cxnLst/>
            <a:rect l="l" t="t" r="r" b="b"/>
            <a:pathLst>
              <a:path w="12597" h="7454" extrusionOk="0">
                <a:moveTo>
                  <a:pt x="0" y="0"/>
                </a:moveTo>
                <a:lnTo>
                  <a:pt x="0" y="191"/>
                </a:lnTo>
                <a:lnTo>
                  <a:pt x="9287" y="191"/>
                </a:lnTo>
                <a:lnTo>
                  <a:pt x="12395" y="3310"/>
                </a:lnTo>
                <a:lnTo>
                  <a:pt x="12395" y="7453"/>
                </a:lnTo>
                <a:lnTo>
                  <a:pt x="12597" y="7453"/>
                </a:lnTo>
                <a:lnTo>
                  <a:pt x="12597" y="3227"/>
                </a:lnTo>
                <a:lnTo>
                  <a:pt x="9370"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7"/>
          <p:cNvSpPr/>
          <p:nvPr/>
        </p:nvSpPr>
        <p:spPr>
          <a:xfrm flipH="1">
            <a:off x="2293602" y="3156913"/>
            <a:ext cx="583118" cy="344692"/>
          </a:xfrm>
          <a:custGeom>
            <a:avLst/>
            <a:gdLst/>
            <a:ahLst/>
            <a:cxnLst/>
            <a:rect l="l" t="t" r="r" b="b"/>
            <a:pathLst>
              <a:path w="12610" h="7454" extrusionOk="0">
                <a:moveTo>
                  <a:pt x="1" y="1"/>
                </a:moveTo>
                <a:lnTo>
                  <a:pt x="1" y="4215"/>
                </a:lnTo>
                <a:lnTo>
                  <a:pt x="3227" y="7454"/>
                </a:lnTo>
                <a:lnTo>
                  <a:pt x="12609" y="7454"/>
                </a:lnTo>
                <a:lnTo>
                  <a:pt x="12609" y="7251"/>
                </a:lnTo>
                <a:lnTo>
                  <a:pt x="3311" y="7251"/>
                </a:lnTo>
                <a:lnTo>
                  <a:pt x="203" y="4132"/>
                </a:lnTo>
                <a:lnTo>
                  <a:pt x="203"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7"/>
          <p:cNvSpPr/>
          <p:nvPr/>
        </p:nvSpPr>
        <p:spPr>
          <a:xfrm>
            <a:off x="805202" y="1077942"/>
            <a:ext cx="567118" cy="604574"/>
          </a:xfrm>
          <a:custGeom>
            <a:avLst/>
            <a:gdLst/>
            <a:ahLst/>
            <a:cxnLst/>
            <a:rect l="l" t="t" r="r" b="b"/>
            <a:pathLst>
              <a:path w="12264" h="13074" extrusionOk="0">
                <a:moveTo>
                  <a:pt x="7239" y="298"/>
                </a:moveTo>
                <a:lnTo>
                  <a:pt x="8358" y="1417"/>
                </a:lnTo>
                <a:lnTo>
                  <a:pt x="11954" y="1417"/>
                </a:lnTo>
                <a:lnTo>
                  <a:pt x="11954" y="12776"/>
                </a:lnTo>
                <a:lnTo>
                  <a:pt x="298" y="12776"/>
                </a:lnTo>
                <a:lnTo>
                  <a:pt x="298" y="298"/>
                </a:lnTo>
                <a:close/>
                <a:moveTo>
                  <a:pt x="0" y="1"/>
                </a:moveTo>
                <a:lnTo>
                  <a:pt x="0" y="13074"/>
                </a:lnTo>
                <a:lnTo>
                  <a:pt x="12264" y="13074"/>
                </a:lnTo>
                <a:lnTo>
                  <a:pt x="12264" y="1108"/>
                </a:lnTo>
                <a:lnTo>
                  <a:pt x="8477" y="1108"/>
                </a:lnTo>
                <a:lnTo>
                  <a:pt x="7370"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7"/>
          <p:cNvSpPr/>
          <p:nvPr/>
        </p:nvSpPr>
        <p:spPr>
          <a:xfrm>
            <a:off x="719996" y="1525015"/>
            <a:ext cx="57896" cy="37503"/>
          </a:xfrm>
          <a:custGeom>
            <a:avLst/>
            <a:gdLst/>
            <a:ahLst/>
            <a:cxnLst/>
            <a:rect l="l" t="t" r="r" b="b"/>
            <a:pathLst>
              <a:path w="1252" h="811" extrusionOk="0">
                <a:moveTo>
                  <a:pt x="1" y="0"/>
                </a:moveTo>
                <a:lnTo>
                  <a:pt x="1" y="334"/>
                </a:lnTo>
                <a:lnTo>
                  <a:pt x="1251" y="810"/>
                </a:lnTo>
                <a:lnTo>
                  <a:pt x="1251" y="477"/>
                </a:lnTo>
                <a:lnTo>
                  <a:pt x="1"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7"/>
          <p:cNvSpPr/>
          <p:nvPr/>
        </p:nvSpPr>
        <p:spPr>
          <a:xfrm>
            <a:off x="719996" y="1472160"/>
            <a:ext cx="57896" cy="38058"/>
          </a:xfrm>
          <a:custGeom>
            <a:avLst/>
            <a:gdLst/>
            <a:ahLst/>
            <a:cxnLst/>
            <a:rect l="l" t="t" r="r" b="b"/>
            <a:pathLst>
              <a:path w="1252" h="823" extrusionOk="0">
                <a:moveTo>
                  <a:pt x="1" y="0"/>
                </a:moveTo>
                <a:lnTo>
                  <a:pt x="1" y="334"/>
                </a:lnTo>
                <a:lnTo>
                  <a:pt x="1251" y="822"/>
                </a:lnTo>
                <a:lnTo>
                  <a:pt x="1251" y="489"/>
                </a:lnTo>
                <a:lnTo>
                  <a:pt x="1"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7"/>
          <p:cNvSpPr/>
          <p:nvPr/>
        </p:nvSpPr>
        <p:spPr>
          <a:xfrm>
            <a:off x="719996" y="1367004"/>
            <a:ext cx="57896" cy="38011"/>
          </a:xfrm>
          <a:custGeom>
            <a:avLst/>
            <a:gdLst/>
            <a:ahLst/>
            <a:cxnLst/>
            <a:rect l="l" t="t" r="r" b="b"/>
            <a:pathLst>
              <a:path w="1252" h="822" extrusionOk="0">
                <a:moveTo>
                  <a:pt x="1" y="0"/>
                </a:moveTo>
                <a:lnTo>
                  <a:pt x="1" y="334"/>
                </a:lnTo>
                <a:lnTo>
                  <a:pt x="1251" y="822"/>
                </a:lnTo>
                <a:lnTo>
                  <a:pt x="1251" y="489"/>
                </a:lnTo>
                <a:lnTo>
                  <a:pt x="1"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7"/>
          <p:cNvSpPr/>
          <p:nvPr/>
        </p:nvSpPr>
        <p:spPr>
          <a:xfrm>
            <a:off x="719996" y="1419304"/>
            <a:ext cx="57896" cy="38058"/>
          </a:xfrm>
          <a:custGeom>
            <a:avLst/>
            <a:gdLst/>
            <a:ahLst/>
            <a:cxnLst/>
            <a:rect l="l" t="t" r="r" b="b"/>
            <a:pathLst>
              <a:path w="1252" h="823" extrusionOk="0">
                <a:moveTo>
                  <a:pt x="1" y="0"/>
                </a:moveTo>
                <a:lnTo>
                  <a:pt x="1" y="334"/>
                </a:lnTo>
                <a:lnTo>
                  <a:pt x="1251" y="822"/>
                </a:lnTo>
                <a:lnTo>
                  <a:pt x="1251" y="489"/>
                </a:lnTo>
                <a:lnTo>
                  <a:pt x="1"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49" name="Google Shape;1149;p37"/>
          <p:cNvCxnSpPr/>
          <p:nvPr/>
        </p:nvCxnSpPr>
        <p:spPr>
          <a:xfrm rot="10800000">
            <a:off x="1052317" y="1673547"/>
            <a:ext cx="0" cy="1369500"/>
          </a:xfrm>
          <a:prstGeom prst="straightConnector1">
            <a:avLst/>
          </a:prstGeom>
          <a:noFill/>
          <a:ln w="9525" cap="flat" cmpd="sng">
            <a:solidFill>
              <a:srgbClr val="11FFFF"/>
            </a:solidFill>
            <a:prstDash val="solid"/>
            <a:round/>
            <a:headEnd type="none" w="med" len="med"/>
            <a:tailEnd type="none" w="med" len="med"/>
          </a:ln>
        </p:spPr>
      </p:cxnSp>
      <p:sp>
        <p:nvSpPr>
          <p:cNvPr id="1150" name="Google Shape;1150;p37"/>
          <p:cNvSpPr/>
          <p:nvPr/>
        </p:nvSpPr>
        <p:spPr>
          <a:xfrm>
            <a:off x="3446979" y="1577978"/>
            <a:ext cx="469130" cy="507095"/>
          </a:xfrm>
          <a:custGeom>
            <a:avLst/>
            <a:gdLst/>
            <a:ahLst/>
            <a:cxnLst/>
            <a:rect l="l" t="t" r="r" b="b"/>
            <a:pathLst>
              <a:path w="10145" h="10966" extrusionOk="0">
                <a:moveTo>
                  <a:pt x="5799" y="155"/>
                </a:moveTo>
                <a:lnTo>
                  <a:pt x="6918" y="1274"/>
                </a:lnTo>
                <a:lnTo>
                  <a:pt x="9990" y="1274"/>
                </a:lnTo>
                <a:lnTo>
                  <a:pt x="9990" y="10823"/>
                </a:lnTo>
                <a:lnTo>
                  <a:pt x="144" y="10823"/>
                </a:lnTo>
                <a:lnTo>
                  <a:pt x="144" y="155"/>
                </a:lnTo>
                <a:close/>
                <a:moveTo>
                  <a:pt x="1" y="0"/>
                </a:moveTo>
                <a:lnTo>
                  <a:pt x="1" y="10966"/>
                </a:lnTo>
                <a:lnTo>
                  <a:pt x="10145" y="10966"/>
                </a:lnTo>
                <a:lnTo>
                  <a:pt x="10133" y="1120"/>
                </a:lnTo>
                <a:lnTo>
                  <a:pt x="6978" y="1120"/>
                </a:lnTo>
                <a:lnTo>
                  <a:pt x="5859"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7"/>
          <p:cNvSpPr/>
          <p:nvPr/>
        </p:nvSpPr>
        <p:spPr>
          <a:xfrm>
            <a:off x="4924751" y="1667735"/>
            <a:ext cx="582517" cy="344692"/>
          </a:xfrm>
          <a:custGeom>
            <a:avLst/>
            <a:gdLst/>
            <a:ahLst/>
            <a:cxnLst/>
            <a:rect l="l" t="t" r="r" b="b"/>
            <a:pathLst>
              <a:path w="12597" h="7454" extrusionOk="0">
                <a:moveTo>
                  <a:pt x="0" y="0"/>
                </a:moveTo>
                <a:lnTo>
                  <a:pt x="0" y="191"/>
                </a:lnTo>
                <a:lnTo>
                  <a:pt x="9287" y="191"/>
                </a:lnTo>
                <a:lnTo>
                  <a:pt x="12395" y="3310"/>
                </a:lnTo>
                <a:lnTo>
                  <a:pt x="12395" y="7453"/>
                </a:lnTo>
                <a:lnTo>
                  <a:pt x="12597" y="7453"/>
                </a:lnTo>
                <a:lnTo>
                  <a:pt x="12597" y="3227"/>
                </a:lnTo>
                <a:lnTo>
                  <a:pt x="9370"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7"/>
          <p:cNvSpPr/>
          <p:nvPr/>
        </p:nvSpPr>
        <p:spPr>
          <a:xfrm flipH="1">
            <a:off x="4937769" y="3608486"/>
            <a:ext cx="583118" cy="344692"/>
          </a:xfrm>
          <a:custGeom>
            <a:avLst/>
            <a:gdLst/>
            <a:ahLst/>
            <a:cxnLst/>
            <a:rect l="l" t="t" r="r" b="b"/>
            <a:pathLst>
              <a:path w="12610" h="7454" extrusionOk="0">
                <a:moveTo>
                  <a:pt x="1" y="1"/>
                </a:moveTo>
                <a:lnTo>
                  <a:pt x="1" y="4215"/>
                </a:lnTo>
                <a:lnTo>
                  <a:pt x="3227" y="7454"/>
                </a:lnTo>
                <a:lnTo>
                  <a:pt x="12609" y="7454"/>
                </a:lnTo>
                <a:lnTo>
                  <a:pt x="12609" y="7251"/>
                </a:lnTo>
                <a:lnTo>
                  <a:pt x="3311" y="7251"/>
                </a:lnTo>
                <a:lnTo>
                  <a:pt x="203" y="4132"/>
                </a:lnTo>
                <a:lnTo>
                  <a:pt x="203"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7"/>
          <p:cNvSpPr/>
          <p:nvPr/>
        </p:nvSpPr>
        <p:spPr>
          <a:xfrm>
            <a:off x="3398009" y="1529516"/>
            <a:ext cx="567118" cy="604574"/>
          </a:xfrm>
          <a:custGeom>
            <a:avLst/>
            <a:gdLst/>
            <a:ahLst/>
            <a:cxnLst/>
            <a:rect l="l" t="t" r="r" b="b"/>
            <a:pathLst>
              <a:path w="12264" h="13074" extrusionOk="0">
                <a:moveTo>
                  <a:pt x="7239" y="298"/>
                </a:moveTo>
                <a:lnTo>
                  <a:pt x="8358" y="1417"/>
                </a:lnTo>
                <a:lnTo>
                  <a:pt x="11954" y="1417"/>
                </a:lnTo>
                <a:lnTo>
                  <a:pt x="11954" y="12776"/>
                </a:lnTo>
                <a:lnTo>
                  <a:pt x="298" y="12776"/>
                </a:lnTo>
                <a:lnTo>
                  <a:pt x="298" y="298"/>
                </a:lnTo>
                <a:close/>
                <a:moveTo>
                  <a:pt x="0" y="1"/>
                </a:moveTo>
                <a:lnTo>
                  <a:pt x="0" y="13074"/>
                </a:lnTo>
                <a:lnTo>
                  <a:pt x="12264" y="13074"/>
                </a:lnTo>
                <a:lnTo>
                  <a:pt x="12264" y="1108"/>
                </a:lnTo>
                <a:lnTo>
                  <a:pt x="8477" y="1108"/>
                </a:lnTo>
                <a:lnTo>
                  <a:pt x="7370"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54" name="Google Shape;1154;p37"/>
          <p:cNvCxnSpPr/>
          <p:nvPr/>
        </p:nvCxnSpPr>
        <p:spPr>
          <a:xfrm rot="10800000">
            <a:off x="3645124" y="2125121"/>
            <a:ext cx="0" cy="1369500"/>
          </a:xfrm>
          <a:prstGeom prst="straightConnector1">
            <a:avLst/>
          </a:prstGeom>
          <a:noFill/>
          <a:ln w="9525" cap="flat" cmpd="sng">
            <a:solidFill>
              <a:srgbClr val="11FFFF"/>
            </a:solidFill>
            <a:prstDash val="solid"/>
            <a:round/>
            <a:headEnd type="none" w="med" len="med"/>
            <a:tailEnd type="none" w="med" len="med"/>
          </a:ln>
        </p:spPr>
      </p:cxnSp>
      <p:sp>
        <p:nvSpPr>
          <p:cNvPr id="1155" name="Google Shape;1155;p37"/>
          <p:cNvSpPr/>
          <p:nvPr/>
        </p:nvSpPr>
        <p:spPr>
          <a:xfrm>
            <a:off x="6070474" y="1944132"/>
            <a:ext cx="469130" cy="507095"/>
          </a:xfrm>
          <a:custGeom>
            <a:avLst/>
            <a:gdLst/>
            <a:ahLst/>
            <a:cxnLst/>
            <a:rect l="l" t="t" r="r" b="b"/>
            <a:pathLst>
              <a:path w="10145" h="10966" extrusionOk="0">
                <a:moveTo>
                  <a:pt x="5799" y="155"/>
                </a:moveTo>
                <a:lnTo>
                  <a:pt x="6918" y="1274"/>
                </a:lnTo>
                <a:lnTo>
                  <a:pt x="9990" y="1274"/>
                </a:lnTo>
                <a:lnTo>
                  <a:pt x="9990" y="10823"/>
                </a:lnTo>
                <a:lnTo>
                  <a:pt x="144" y="10823"/>
                </a:lnTo>
                <a:lnTo>
                  <a:pt x="144" y="155"/>
                </a:lnTo>
                <a:close/>
                <a:moveTo>
                  <a:pt x="1" y="0"/>
                </a:moveTo>
                <a:lnTo>
                  <a:pt x="1" y="10966"/>
                </a:lnTo>
                <a:lnTo>
                  <a:pt x="10145" y="10966"/>
                </a:lnTo>
                <a:lnTo>
                  <a:pt x="10133" y="1120"/>
                </a:lnTo>
                <a:lnTo>
                  <a:pt x="6978" y="1120"/>
                </a:lnTo>
                <a:lnTo>
                  <a:pt x="5859"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7"/>
          <p:cNvSpPr/>
          <p:nvPr/>
        </p:nvSpPr>
        <p:spPr>
          <a:xfrm>
            <a:off x="7639051" y="2033889"/>
            <a:ext cx="582517" cy="344692"/>
          </a:xfrm>
          <a:custGeom>
            <a:avLst/>
            <a:gdLst/>
            <a:ahLst/>
            <a:cxnLst/>
            <a:rect l="l" t="t" r="r" b="b"/>
            <a:pathLst>
              <a:path w="12597" h="7454" extrusionOk="0">
                <a:moveTo>
                  <a:pt x="0" y="0"/>
                </a:moveTo>
                <a:lnTo>
                  <a:pt x="0" y="191"/>
                </a:lnTo>
                <a:lnTo>
                  <a:pt x="9287" y="191"/>
                </a:lnTo>
                <a:lnTo>
                  <a:pt x="12395" y="3310"/>
                </a:lnTo>
                <a:lnTo>
                  <a:pt x="12395" y="7453"/>
                </a:lnTo>
                <a:lnTo>
                  <a:pt x="12597" y="7453"/>
                </a:lnTo>
                <a:lnTo>
                  <a:pt x="12597" y="3227"/>
                </a:lnTo>
                <a:lnTo>
                  <a:pt x="9370"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7"/>
          <p:cNvSpPr/>
          <p:nvPr/>
        </p:nvSpPr>
        <p:spPr>
          <a:xfrm flipH="1">
            <a:off x="7708022" y="4093910"/>
            <a:ext cx="583118" cy="344692"/>
          </a:xfrm>
          <a:custGeom>
            <a:avLst/>
            <a:gdLst/>
            <a:ahLst/>
            <a:cxnLst/>
            <a:rect l="l" t="t" r="r" b="b"/>
            <a:pathLst>
              <a:path w="12610" h="7454" extrusionOk="0">
                <a:moveTo>
                  <a:pt x="1" y="1"/>
                </a:moveTo>
                <a:lnTo>
                  <a:pt x="1" y="4215"/>
                </a:lnTo>
                <a:lnTo>
                  <a:pt x="3227" y="7454"/>
                </a:lnTo>
                <a:lnTo>
                  <a:pt x="12609" y="7454"/>
                </a:lnTo>
                <a:lnTo>
                  <a:pt x="12609" y="7251"/>
                </a:lnTo>
                <a:lnTo>
                  <a:pt x="3311" y="7251"/>
                </a:lnTo>
                <a:lnTo>
                  <a:pt x="203" y="4132"/>
                </a:lnTo>
                <a:lnTo>
                  <a:pt x="203"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7"/>
          <p:cNvSpPr/>
          <p:nvPr/>
        </p:nvSpPr>
        <p:spPr>
          <a:xfrm>
            <a:off x="6021503" y="1895670"/>
            <a:ext cx="567118" cy="604574"/>
          </a:xfrm>
          <a:custGeom>
            <a:avLst/>
            <a:gdLst/>
            <a:ahLst/>
            <a:cxnLst/>
            <a:rect l="l" t="t" r="r" b="b"/>
            <a:pathLst>
              <a:path w="12264" h="13074" extrusionOk="0">
                <a:moveTo>
                  <a:pt x="7239" y="298"/>
                </a:moveTo>
                <a:lnTo>
                  <a:pt x="8358" y="1417"/>
                </a:lnTo>
                <a:lnTo>
                  <a:pt x="11954" y="1417"/>
                </a:lnTo>
                <a:lnTo>
                  <a:pt x="11954" y="12776"/>
                </a:lnTo>
                <a:lnTo>
                  <a:pt x="298" y="12776"/>
                </a:lnTo>
                <a:lnTo>
                  <a:pt x="298" y="298"/>
                </a:lnTo>
                <a:close/>
                <a:moveTo>
                  <a:pt x="0" y="1"/>
                </a:moveTo>
                <a:lnTo>
                  <a:pt x="0" y="13074"/>
                </a:lnTo>
                <a:lnTo>
                  <a:pt x="12264" y="13074"/>
                </a:lnTo>
                <a:lnTo>
                  <a:pt x="12264" y="1108"/>
                </a:lnTo>
                <a:lnTo>
                  <a:pt x="8477" y="1108"/>
                </a:lnTo>
                <a:lnTo>
                  <a:pt x="7370"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59" name="Google Shape;1159;p37"/>
          <p:cNvCxnSpPr/>
          <p:nvPr/>
        </p:nvCxnSpPr>
        <p:spPr>
          <a:xfrm rot="10800000">
            <a:off x="6268618" y="2491275"/>
            <a:ext cx="0" cy="1369500"/>
          </a:xfrm>
          <a:prstGeom prst="straightConnector1">
            <a:avLst/>
          </a:prstGeom>
          <a:noFill/>
          <a:ln w="9525" cap="flat" cmpd="sng">
            <a:solidFill>
              <a:srgbClr val="11FFFF"/>
            </a:solidFill>
            <a:prstDash val="solid"/>
            <a:round/>
            <a:headEnd type="none" w="med" len="med"/>
            <a:tailEnd type="none" w="med" len="med"/>
          </a:ln>
        </p:spPr>
      </p:cxnSp>
      <p:sp>
        <p:nvSpPr>
          <p:cNvPr id="3" name="Title 2">
            <a:extLst>
              <a:ext uri="{FF2B5EF4-FFF2-40B4-BE49-F238E27FC236}">
                <a16:creationId xmlns:a16="http://schemas.microsoft.com/office/drawing/2014/main" id="{9F13F3E1-8ED5-4145-A3D1-49AEF8298ACB}"/>
              </a:ext>
            </a:extLst>
          </p:cNvPr>
          <p:cNvSpPr>
            <a:spLocks noGrp="1"/>
          </p:cNvSpPr>
          <p:nvPr>
            <p:ph type="ctrTitle" idx="3"/>
          </p:nvPr>
        </p:nvSpPr>
        <p:spPr>
          <a:xfrm>
            <a:off x="1421290" y="1248599"/>
            <a:ext cx="1416770" cy="384900"/>
          </a:xfrm>
        </p:spPr>
        <p:txBody>
          <a:bodyPr/>
          <a:lstStyle/>
          <a:p>
            <a:r>
              <a:rPr lang="en-US" sz="1000" dirty="0">
                <a:latin typeface="Montserrat Black" panose="00000A00000000000000" pitchFamily="2" charset="0"/>
              </a:rPr>
              <a:t>QĐ 135/QĐ - TTG</a:t>
            </a:r>
          </a:p>
        </p:txBody>
      </p:sp>
      <p:sp>
        <p:nvSpPr>
          <p:cNvPr id="34"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6"/>
        <p:cNvGrpSpPr/>
        <p:nvPr/>
      </p:nvGrpSpPr>
      <p:grpSpPr>
        <a:xfrm>
          <a:off x="0" y="0"/>
          <a:ext cx="0" cy="0"/>
          <a:chOff x="0" y="0"/>
          <a:chExt cx="0" cy="0"/>
        </a:xfrm>
      </p:grpSpPr>
      <p:sp>
        <p:nvSpPr>
          <p:cNvPr id="667" name="Google Shape;667;p31"/>
          <p:cNvSpPr txBox="1">
            <a:spLocks noGrp="1"/>
          </p:cNvSpPr>
          <p:nvPr>
            <p:ph type="ctrTitle"/>
          </p:nvPr>
        </p:nvSpPr>
        <p:spPr>
          <a:xfrm>
            <a:off x="814868" y="706350"/>
            <a:ext cx="7187979" cy="382333"/>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sz="1500" dirty="0">
                <a:solidFill>
                  <a:srgbClr val="F3F3F3"/>
                </a:solidFill>
                <a:latin typeface="Montserrat Black" panose="00000A00000000000000" pitchFamily="2" charset="0"/>
              </a:rPr>
              <a:t>YÊU CẦU CỦA HỆ THỐNG THÔNG TIN NGUỒN THEO QĐ 135</a:t>
            </a:r>
            <a:endParaRPr sz="1500" dirty="0">
              <a:solidFill>
                <a:srgbClr val="F3F3F3"/>
              </a:solidFill>
              <a:latin typeface="Montserrat Black" panose="00000A00000000000000" pitchFamily="2" charset="0"/>
            </a:endParaRPr>
          </a:p>
        </p:txBody>
      </p:sp>
      <p:pic>
        <p:nvPicPr>
          <p:cNvPr id="668" name="Google Shape;668;p31"/>
          <p:cNvPicPr preferRelativeResize="0"/>
          <p:nvPr/>
        </p:nvPicPr>
        <p:blipFill rotWithShape="1">
          <a:blip r:embed="rId4">
            <a:alphaModFix/>
          </a:blip>
          <a:srcRect l="5927" t="2783" r="2177" b="2555"/>
          <a:stretch/>
        </p:blipFill>
        <p:spPr>
          <a:xfrm>
            <a:off x="2981325" y="1045675"/>
            <a:ext cx="3324224" cy="3420649"/>
          </a:xfrm>
          <a:prstGeom prst="rect">
            <a:avLst/>
          </a:prstGeom>
          <a:noFill/>
          <a:ln>
            <a:noFill/>
          </a:ln>
        </p:spPr>
      </p:pic>
      <p:sp>
        <p:nvSpPr>
          <p:cNvPr id="669" name="Google Shape;669;p31"/>
          <p:cNvSpPr txBox="1">
            <a:spLocks noGrp="1"/>
          </p:cNvSpPr>
          <p:nvPr>
            <p:ph type="ctrTitle" idx="7"/>
          </p:nvPr>
        </p:nvSpPr>
        <p:spPr>
          <a:xfrm>
            <a:off x="196769" y="1501754"/>
            <a:ext cx="2672066" cy="644700"/>
          </a:xfrm>
          <a:prstGeom prst="rect">
            <a:avLst/>
          </a:prstGeom>
        </p:spPr>
        <p:txBody>
          <a:bodyPr spcFirstLastPara="1" wrap="square" lIns="91425" tIns="91425" rIns="91425" bIns="91425" anchor="ctr" anchorCtr="0">
            <a:noAutofit/>
          </a:bodyPr>
          <a:lstStyle/>
          <a:p>
            <a:pPr algn="l"/>
            <a:r>
              <a:rPr lang="en-US" dirty="0">
                <a:solidFill>
                  <a:srgbClr val="00B0F0"/>
                </a:solidFill>
                <a:latin typeface="Montserrat Black" panose="00000A00000000000000" pitchFamily="2" charset="0"/>
                <a:ea typeface="Teko"/>
                <a:cs typeface="Teko"/>
                <a:sym typeface="Teko"/>
              </a:rPr>
              <a:t>QUẢN LÝ </a:t>
            </a:r>
            <a:br>
              <a:rPr lang="en-US" dirty="0">
                <a:solidFill>
                  <a:srgbClr val="00B0F0"/>
                </a:solidFill>
                <a:latin typeface="Montserrat Black" panose="00000A00000000000000" pitchFamily="2" charset="0"/>
                <a:ea typeface="Teko"/>
                <a:cs typeface="Teko"/>
                <a:sym typeface="Teko"/>
              </a:rPr>
            </a:br>
            <a:r>
              <a:rPr lang="en-US" dirty="0">
                <a:solidFill>
                  <a:srgbClr val="00B0F0"/>
                </a:solidFill>
                <a:latin typeface="Montserrat Black" panose="00000A00000000000000" pitchFamily="2" charset="0"/>
                <a:ea typeface="Teko"/>
                <a:cs typeface="Teko"/>
                <a:sym typeface="Teko"/>
              </a:rPr>
              <a:t>NGUỒN THÔNG TIN</a:t>
            </a:r>
          </a:p>
        </p:txBody>
      </p:sp>
      <p:sp>
        <p:nvSpPr>
          <p:cNvPr id="677" name="Google Shape;677;p31"/>
          <p:cNvSpPr/>
          <p:nvPr/>
        </p:nvSpPr>
        <p:spPr>
          <a:xfrm>
            <a:off x="4510200" y="3725325"/>
            <a:ext cx="123600" cy="123600"/>
          </a:xfrm>
          <a:prstGeom prst="rect">
            <a:avLst/>
          </a:pr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1"/>
          <p:cNvSpPr/>
          <p:nvPr/>
        </p:nvSpPr>
        <p:spPr>
          <a:xfrm>
            <a:off x="5550600" y="2690300"/>
            <a:ext cx="123600" cy="123600"/>
          </a:xfrm>
          <a:prstGeom prst="rect">
            <a:avLst/>
          </a:pr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1"/>
          <p:cNvSpPr/>
          <p:nvPr/>
        </p:nvSpPr>
        <p:spPr>
          <a:xfrm>
            <a:off x="4510200" y="1655725"/>
            <a:ext cx="123600" cy="123600"/>
          </a:xfrm>
          <a:prstGeom prst="rect">
            <a:avLst/>
          </a:pr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80" name="Google Shape;680;p31"/>
          <p:cNvCxnSpPr>
            <a:cxnSpLocks/>
          </p:cNvCxnSpPr>
          <p:nvPr/>
        </p:nvCxnSpPr>
        <p:spPr>
          <a:xfrm flipV="1">
            <a:off x="4618575" y="1586292"/>
            <a:ext cx="1656591" cy="131206"/>
          </a:xfrm>
          <a:prstGeom prst="bentConnector3">
            <a:avLst>
              <a:gd name="adj1" fmla="val 50000"/>
            </a:avLst>
          </a:prstGeom>
          <a:noFill/>
          <a:ln w="9525" cap="flat" cmpd="sng">
            <a:solidFill>
              <a:schemeClr val="lt2"/>
            </a:solidFill>
            <a:prstDash val="lgDash"/>
            <a:round/>
            <a:headEnd type="none" w="med" len="med"/>
            <a:tailEnd type="none" w="med" len="med"/>
          </a:ln>
        </p:spPr>
      </p:cxnSp>
      <p:cxnSp>
        <p:nvCxnSpPr>
          <p:cNvPr id="681" name="Google Shape;681;p31"/>
          <p:cNvCxnSpPr>
            <a:cxnSpLocks/>
            <a:stCxn id="678" idx="2"/>
            <a:endCxn id="61" idx="1"/>
          </p:cNvCxnSpPr>
          <p:nvPr/>
        </p:nvCxnSpPr>
        <p:spPr>
          <a:xfrm rot="16200000" flipH="1">
            <a:off x="5920117" y="2506183"/>
            <a:ext cx="94365" cy="709798"/>
          </a:xfrm>
          <a:prstGeom prst="bentConnector2">
            <a:avLst/>
          </a:prstGeom>
          <a:noFill/>
          <a:ln w="9525" cap="flat" cmpd="sng">
            <a:solidFill>
              <a:schemeClr val="lt2"/>
            </a:solidFill>
            <a:prstDash val="lgDash"/>
            <a:round/>
            <a:headEnd type="none" w="med" len="med"/>
            <a:tailEnd type="none" w="med" len="med"/>
          </a:ln>
        </p:spPr>
      </p:cxnSp>
      <p:cxnSp>
        <p:nvCxnSpPr>
          <p:cNvPr id="682" name="Google Shape;682;p31"/>
          <p:cNvCxnSpPr>
            <a:cxnSpLocks/>
            <a:stCxn id="699" idx="1"/>
            <a:endCxn id="669" idx="3"/>
          </p:cNvCxnSpPr>
          <p:nvPr/>
        </p:nvCxnSpPr>
        <p:spPr>
          <a:xfrm rot="10800000">
            <a:off x="2868835" y="1824104"/>
            <a:ext cx="778116" cy="192744"/>
          </a:xfrm>
          <a:prstGeom prst="bentConnector3">
            <a:avLst>
              <a:gd name="adj1" fmla="val 50000"/>
            </a:avLst>
          </a:prstGeom>
          <a:noFill/>
          <a:ln w="9525" cap="flat" cmpd="sng">
            <a:solidFill>
              <a:schemeClr val="lt2"/>
            </a:solidFill>
            <a:prstDash val="lgDash"/>
            <a:round/>
            <a:headEnd type="none" w="med" len="med"/>
            <a:tailEnd type="none" w="med" len="med"/>
          </a:ln>
        </p:spPr>
      </p:cxnSp>
      <p:cxnSp>
        <p:nvCxnSpPr>
          <p:cNvPr id="683" name="Google Shape;683;p31"/>
          <p:cNvCxnSpPr>
            <a:cxnSpLocks/>
            <a:stCxn id="677" idx="2"/>
            <a:endCxn id="63" idx="3"/>
          </p:cNvCxnSpPr>
          <p:nvPr/>
        </p:nvCxnSpPr>
        <p:spPr>
          <a:xfrm rot="5400000">
            <a:off x="3705284" y="3340443"/>
            <a:ext cx="358234" cy="1375199"/>
          </a:xfrm>
          <a:prstGeom prst="bentConnector2">
            <a:avLst/>
          </a:prstGeom>
          <a:noFill/>
          <a:ln w="9525" cap="flat" cmpd="sng">
            <a:solidFill>
              <a:schemeClr val="lt2"/>
            </a:solidFill>
            <a:prstDash val="lgDash"/>
            <a:round/>
            <a:headEnd type="none" w="med" len="med"/>
            <a:tailEnd type="none" w="med" len="med"/>
          </a:ln>
        </p:spPr>
      </p:cxnSp>
      <p:grpSp>
        <p:nvGrpSpPr>
          <p:cNvPr id="684" name="Google Shape;684;p31"/>
          <p:cNvGrpSpPr/>
          <p:nvPr/>
        </p:nvGrpSpPr>
        <p:grpSpPr>
          <a:xfrm>
            <a:off x="4386421" y="2608276"/>
            <a:ext cx="377870" cy="288096"/>
            <a:chOff x="1190625" y="858100"/>
            <a:chExt cx="5219200" cy="3979225"/>
          </a:xfrm>
        </p:grpSpPr>
        <p:sp>
          <p:nvSpPr>
            <p:cNvPr id="685" name="Google Shape;685;p31"/>
            <p:cNvSpPr/>
            <p:nvPr/>
          </p:nvSpPr>
          <p:spPr>
            <a:xfrm>
              <a:off x="1190625" y="1346375"/>
              <a:ext cx="309900" cy="300125"/>
            </a:xfrm>
            <a:custGeom>
              <a:avLst/>
              <a:gdLst/>
              <a:ahLst/>
              <a:cxnLst/>
              <a:rect l="l" t="t" r="r" b="b"/>
              <a:pathLst>
                <a:path w="12396" h="12005" extrusionOk="0">
                  <a:moveTo>
                    <a:pt x="3099" y="0"/>
                  </a:moveTo>
                  <a:cubicBezTo>
                    <a:pt x="1403" y="0"/>
                    <a:pt x="0" y="1370"/>
                    <a:pt x="0" y="3099"/>
                  </a:cubicBezTo>
                  <a:lnTo>
                    <a:pt x="0" y="8906"/>
                  </a:lnTo>
                  <a:cubicBezTo>
                    <a:pt x="0" y="10602"/>
                    <a:pt x="1403" y="12005"/>
                    <a:pt x="3099" y="12005"/>
                  </a:cubicBezTo>
                  <a:cubicBezTo>
                    <a:pt x="4828" y="12005"/>
                    <a:pt x="6198" y="10602"/>
                    <a:pt x="6198" y="8906"/>
                  </a:cubicBezTo>
                  <a:lnTo>
                    <a:pt x="6198" y="6198"/>
                  </a:lnTo>
                  <a:lnTo>
                    <a:pt x="9264" y="6198"/>
                  </a:lnTo>
                  <a:cubicBezTo>
                    <a:pt x="10993" y="6198"/>
                    <a:pt x="12396" y="4828"/>
                    <a:pt x="12396" y="3099"/>
                  </a:cubicBezTo>
                  <a:cubicBezTo>
                    <a:pt x="12396" y="1370"/>
                    <a:pt x="10993" y="0"/>
                    <a:pt x="92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1"/>
            <p:cNvSpPr/>
            <p:nvPr/>
          </p:nvSpPr>
          <p:spPr>
            <a:xfrm>
              <a:off x="6099900" y="1346375"/>
              <a:ext cx="309925" cy="300125"/>
            </a:xfrm>
            <a:custGeom>
              <a:avLst/>
              <a:gdLst/>
              <a:ahLst/>
              <a:cxnLst/>
              <a:rect l="l" t="t" r="r" b="b"/>
              <a:pathLst>
                <a:path w="12397" h="12005" extrusionOk="0">
                  <a:moveTo>
                    <a:pt x="3132" y="0"/>
                  </a:moveTo>
                  <a:cubicBezTo>
                    <a:pt x="1403" y="0"/>
                    <a:pt x="1" y="1370"/>
                    <a:pt x="1" y="3099"/>
                  </a:cubicBezTo>
                  <a:cubicBezTo>
                    <a:pt x="1" y="4828"/>
                    <a:pt x="1403" y="6198"/>
                    <a:pt x="3132" y="6198"/>
                  </a:cubicBezTo>
                  <a:lnTo>
                    <a:pt x="6198" y="6198"/>
                  </a:lnTo>
                  <a:lnTo>
                    <a:pt x="6198" y="8906"/>
                  </a:lnTo>
                  <a:cubicBezTo>
                    <a:pt x="6198" y="10602"/>
                    <a:pt x="7568" y="12005"/>
                    <a:pt x="9297" y="12005"/>
                  </a:cubicBezTo>
                  <a:cubicBezTo>
                    <a:pt x="10993" y="12005"/>
                    <a:pt x="12396" y="10602"/>
                    <a:pt x="12396" y="8906"/>
                  </a:cubicBezTo>
                  <a:lnTo>
                    <a:pt x="12396" y="3099"/>
                  </a:lnTo>
                  <a:cubicBezTo>
                    <a:pt x="12396" y="1370"/>
                    <a:pt x="10993" y="0"/>
                    <a:pt x="92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1"/>
            <p:cNvSpPr/>
            <p:nvPr/>
          </p:nvSpPr>
          <p:spPr>
            <a:xfrm>
              <a:off x="1190625" y="4048925"/>
              <a:ext cx="309900" cy="300125"/>
            </a:xfrm>
            <a:custGeom>
              <a:avLst/>
              <a:gdLst/>
              <a:ahLst/>
              <a:cxnLst/>
              <a:rect l="l" t="t" r="r" b="b"/>
              <a:pathLst>
                <a:path w="12396" h="12005" extrusionOk="0">
                  <a:moveTo>
                    <a:pt x="3099" y="1"/>
                  </a:moveTo>
                  <a:cubicBezTo>
                    <a:pt x="1403" y="1"/>
                    <a:pt x="0" y="1403"/>
                    <a:pt x="0" y="3100"/>
                  </a:cubicBezTo>
                  <a:lnTo>
                    <a:pt x="0" y="8906"/>
                  </a:lnTo>
                  <a:cubicBezTo>
                    <a:pt x="0" y="10602"/>
                    <a:pt x="1403" y="12005"/>
                    <a:pt x="3099" y="12005"/>
                  </a:cubicBezTo>
                  <a:lnTo>
                    <a:pt x="9264" y="12005"/>
                  </a:lnTo>
                  <a:cubicBezTo>
                    <a:pt x="10993" y="12005"/>
                    <a:pt x="12396" y="10602"/>
                    <a:pt x="12396" y="8906"/>
                  </a:cubicBezTo>
                  <a:cubicBezTo>
                    <a:pt x="12396" y="7177"/>
                    <a:pt x="10993" y="5807"/>
                    <a:pt x="9264" y="5807"/>
                  </a:cubicBezTo>
                  <a:lnTo>
                    <a:pt x="6198" y="5807"/>
                  </a:lnTo>
                  <a:lnTo>
                    <a:pt x="6198" y="3100"/>
                  </a:lnTo>
                  <a:cubicBezTo>
                    <a:pt x="6198" y="1403"/>
                    <a:pt x="4828" y="1"/>
                    <a:pt x="30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1"/>
            <p:cNvSpPr/>
            <p:nvPr/>
          </p:nvSpPr>
          <p:spPr>
            <a:xfrm>
              <a:off x="6099900" y="4048925"/>
              <a:ext cx="309925" cy="300125"/>
            </a:xfrm>
            <a:custGeom>
              <a:avLst/>
              <a:gdLst/>
              <a:ahLst/>
              <a:cxnLst/>
              <a:rect l="l" t="t" r="r" b="b"/>
              <a:pathLst>
                <a:path w="12397" h="12005" extrusionOk="0">
                  <a:moveTo>
                    <a:pt x="9297" y="1"/>
                  </a:moveTo>
                  <a:cubicBezTo>
                    <a:pt x="7568" y="1"/>
                    <a:pt x="6198" y="1403"/>
                    <a:pt x="6198" y="3100"/>
                  </a:cubicBezTo>
                  <a:lnTo>
                    <a:pt x="6198" y="5807"/>
                  </a:lnTo>
                  <a:lnTo>
                    <a:pt x="3132" y="5807"/>
                  </a:lnTo>
                  <a:cubicBezTo>
                    <a:pt x="1403" y="5807"/>
                    <a:pt x="1" y="7177"/>
                    <a:pt x="1" y="8906"/>
                  </a:cubicBezTo>
                  <a:cubicBezTo>
                    <a:pt x="1" y="10602"/>
                    <a:pt x="1403" y="12005"/>
                    <a:pt x="3132" y="12005"/>
                  </a:cubicBezTo>
                  <a:lnTo>
                    <a:pt x="9297" y="12005"/>
                  </a:lnTo>
                  <a:cubicBezTo>
                    <a:pt x="10993" y="12005"/>
                    <a:pt x="12396" y="10602"/>
                    <a:pt x="12396" y="8906"/>
                  </a:cubicBezTo>
                  <a:lnTo>
                    <a:pt x="12396" y="3100"/>
                  </a:lnTo>
                  <a:cubicBezTo>
                    <a:pt x="12396" y="1403"/>
                    <a:pt x="10993" y="1"/>
                    <a:pt x="92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1"/>
            <p:cNvSpPr/>
            <p:nvPr/>
          </p:nvSpPr>
          <p:spPr>
            <a:xfrm>
              <a:off x="3612650" y="858100"/>
              <a:ext cx="375150" cy="257500"/>
            </a:xfrm>
            <a:custGeom>
              <a:avLst/>
              <a:gdLst/>
              <a:ahLst/>
              <a:cxnLst/>
              <a:rect l="l" t="t" r="r" b="b"/>
              <a:pathLst>
                <a:path w="15006" h="10300" extrusionOk="0">
                  <a:moveTo>
                    <a:pt x="3409" y="0"/>
                  </a:moveTo>
                  <a:cubicBezTo>
                    <a:pt x="2610" y="0"/>
                    <a:pt x="1810" y="302"/>
                    <a:pt x="1207" y="905"/>
                  </a:cubicBezTo>
                  <a:cubicBezTo>
                    <a:pt x="0" y="2145"/>
                    <a:pt x="0" y="4102"/>
                    <a:pt x="1207" y="5309"/>
                  </a:cubicBezTo>
                  <a:lnTo>
                    <a:pt x="5317" y="9387"/>
                  </a:lnTo>
                  <a:cubicBezTo>
                    <a:pt x="5904" y="10006"/>
                    <a:pt x="6720" y="10300"/>
                    <a:pt x="7503" y="10300"/>
                  </a:cubicBezTo>
                  <a:cubicBezTo>
                    <a:pt x="8285" y="10300"/>
                    <a:pt x="9101" y="10006"/>
                    <a:pt x="9688" y="9387"/>
                  </a:cubicBezTo>
                  <a:lnTo>
                    <a:pt x="13798" y="5309"/>
                  </a:lnTo>
                  <a:cubicBezTo>
                    <a:pt x="15005" y="4102"/>
                    <a:pt x="15005" y="2145"/>
                    <a:pt x="13798" y="905"/>
                  </a:cubicBezTo>
                  <a:cubicBezTo>
                    <a:pt x="13195" y="302"/>
                    <a:pt x="12396" y="0"/>
                    <a:pt x="11596" y="0"/>
                  </a:cubicBezTo>
                  <a:cubicBezTo>
                    <a:pt x="10797" y="0"/>
                    <a:pt x="9998" y="302"/>
                    <a:pt x="9395" y="905"/>
                  </a:cubicBezTo>
                  <a:lnTo>
                    <a:pt x="7503" y="2830"/>
                  </a:lnTo>
                  <a:lnTo>
                    <a:pt x="5611" y="905"/>
                  </a:lnTo>
                  <a:cubicBezTo>
                    <a:pt x="5007" y="302"/>
                    <a:pt x="4208" y="0"/>
                    <a:pt x="34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1"/>
            <p:cNvSpPr/>
            <p:nvPr/>
          </p:nvSpPr>
          <p:spPr>
            <a:xfrm>
              <a:off x="3612650" y="4579400"/>
              <a:ext cx="375150" cy="257925"/>
            </a:xfrm>
            <a:custGeom>
              <a:avLst/>
              <a:gdLst/>
              <a:ahLst/>
              <a:cxnLst/>
              <a:rect l="l" t="t" r="r" b="b"/>
              <a:pathLst>
                <a:path w="15006" h="10317" extrusionOk="0">
                  <a:moveTo>
                    <a:pt x="7503" y="1"/>
                  </a:moveTo>
                  <a:cubicBezTo>
                    <a:pt x="6712" y="1"/>
                    <a:pt x="5921" y="311"/>
                    <a:pt x="5317" y="931"/>
                  </a:cubicBezTo>
                  <a:lnTo>
                    <a:pt x="1207" y="5008"/>
                  </a:lnTo>
                  <a:cubicBezTo>
                    <a:pt x="0" y="6215"/>
                    <a:pt x="0" y="8172"/>
                    <a:pt x="1207" y="9412"/>
                  </a:cubicBezTo>
                  <a:cubicBezTo>
                    <a:pt x="1810" y="10015"/>
                    <a:pt x="2610" y="10317"/>
                    <a:pt x="3409" y="10317"/>
                  </a:cubicBezTo>
                  <a:cubicBezTo>
                    <a:pt x="4208" y="10317"/>
                    <a:pt x="5007" y="10015"/>
                    <a:pt x="5611" y="9412"/>
                  </a:cubicBezTo>
                  <a:lnTo>
                    <a:pt x="7503" y="7487"/>
                  </a:lnTo>
                  <a:lnTo>
                    <a:pt x="9395" y="9412"/>
                  </a:lnTo>
                  <a:cubicBezTo>
                    <a:pt x="10014" y="9999"/>
                    <a:pt x="10797" y="10292"/>
                    <a:pt x="11613" y="10292"/>
                  </a:cubicBezTo>
                  <a:cubicBezTo>
                    <a:pt x="12396" y="10292"/>
                    <a:pt x="13178" y="9999"/>
                    <a:pt x="13798" y="9412"/>
                  </a:cubicBezTo>
                  <a:cubicBezTo>
                    <a:pt x="15005" y="8172"/>
                    <a:pt x="15005" y="6215"/>
                    <a:pt x="13798" y="5008"/>
                  </a:cubicBezTo>
                  <a:lnTo>
                    <a:pt x="9688" y="931"/>
                  </a:lnTo>
                  <a:cubicBezTo>
                    <a:pt x="9085" y="311"/>
                    <a:pt x="8294" y="1"/>
                    <a:pt x="7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1"/>
            <p:cNvSpPr/>
            <p:nvPr/>
          </p:nvSpPr>
          <p:spPr>
            <a:xfrm>
              <a:off x="3203250" y="2222225"/>
              <a:ext cx="1193925" cy="1250975"/>
            </a:xfrm>
            <a:custGeom>
              <a:avLst/>
              <a:gdLst/>
              <a:ahLst/>
              <a:cxnLst/>
              <a:rect l="l" t="t" r="r" b="b"/>
              <a:pathLst>
                <a:path w="47757" h="50039" extrusionOk="0">
                  <a:moveTo>
                    <a:pt x="33730" y="6198"/>
                  </a:moveTo>
                  <a:cubicBezTo>
                    <a:pt x="38036" y="6198"/>
                    <a:pt x="41559" y="9721"/>
                    <a:pt x="41559" y="14027"/>
                  </a:cubicBezTo>
                  <a:cubicBezTo>
                    <a:pt x="41559" y="18332"/>
                    <a:pt x="38036" y="21823"/>
                    <a:pt x="33730" y="21823"/>
                  </a:cubicBezTo>
                  <a:cubicBezTo>
                    <a:pt x="29424" y="21823"/>
                    <a:pt x="25934" y="18332"/>
                    <a:pt x="25934" y="14027"/>
                  </a:cubicBezTo>
                  <a:cubicBezTo>
                    <a:pt x="25934" y="9721"/>
                    <a:pt x="29424" y="6198"/>
                    <a:pt x="33730" y="6198"/>
                  </a:cubicBezTo>
                  <a:close/>
                  <a:moveTo>
                    <a:pt x="20062" y="11026"/>
                  </a:moveTo>
                  <a:lnTo>
                    <a:pt x="20062" y="11026"/>
                  </a:lnTo>
                  <a:cubicBezTo>
                    <a:pt x="19834" y="12004"/>
                    <a:pt x="19736" y="12983"/>
                    <a:pt x="19736" y="14027"/>
                  </a:cubicBezTo>
                  <a:cubicBezTo>
                    <a:pt x="19736" y="21758"/>
                    <a:pt x="26031" y="28021"/>
                    <a:pt x="33730" y="28021"/>
                  </a:cubicBezTo>
                  <a:cubicBezTo>
                    <a:pt x="35687" y="28021"/>
                    <a:pt x="37514" y="27629"/>
                    <a:pt x="39210" y="26912"/>
                  </a:cubicBezTo>
                  <a:cubicBezTo>
                    <a:pt x="39210" y="27075"/>
                    <a:pt x="39210" y="27205"/>
                    <a:pt x="39210" y="27336"/>
                  </a:cubicBezTo>
                  <a:cubicBezTo>
                    <a:pt x="39210" y="36437"/>
                    <a:pt x="31805" y="43841"/>
                    <a:pt x="22704" y="43841"/>
                  </a:cubicBezTo>
                  <a:cubicBezTo>
                    <a:pt x="13603" y="43841"/>
                    <a:pt x="6199" y="36437"/>
                    <a:pt x="6199" y="27336"/>
                  </a:cubicBezTo>
                  <a:cubicBezTo>
                    <a:pt x="6199" y="19115"/>
                    <a:pt x="12201" y="12298"/>
                    <a:pt x="20062" y="11026"/>
                  </a:cubicBezTo>
                  <a:close/>
                  <a:moveTo>
                    <a:pt x="33730" y="0"/>
                  </a:moveTo>
                  <a:cubicBezTo>
                    <a:pt x="29620" y="0"/>
                    <a:pt x="25901" y="1794"/>
                    <a:pt x="23357" y="4632"/>
                  </a:cubicBezTo>
                  <a:cubicBezTo>
                    <a:pt x="23128" y="4632"/>
                    <a:pt x="22933" y="4600"/>
                    <a:pt x="22704" y="4600"/>
                  </a:cubicBezTo>
                  <a:cubicBezTo>
                    <a:pt x="10178" y="4600"/>
                    <a:pt x="1" y="14810"/>
                    <a:pt x="1" y="27336"/>
                  </a:cubicBezTo>
                  <a:cubicBezTo>
                    <a:pt x="1" y="39862"/>
                    <a:pt x="10178" y="50039"/>
                    <a:pt x="22704" y="50039"/>
                  </a:cubicBezTo>
                  <a:cubicBezTo>
                    <a:pt x="35230" y="50039"/>
                    <a:pt x="45408" y="39862"/>
                    <a:pt x="45408" y="27336"/>
                  </a:cubicBezTo>
                  <a:cubicBezTo>
                    <a:pt x="45408" y="25672"/>
                    <a:pt x="45245" y="24041"/>
                    <a:pt x="44886" y="22508"/>
                  </a:cubicBezTo>
                  <a:cubicBezTo>
                    <a:pt x="46680" y="20127"/>
                    <a:pt x="47756" y="17191"/>
                    <a:pt x="47756" y="14027"/>
                  </a:cubicBezTo>
                  <a:cubicBezTo>
                    <a:pt x="47756" y="6296"/>
                    <a:pt x="41461" y="0"/>
                    <a:pt x="337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1"/>
            <p:cNvSpPr/>
            <p:nvPr/>
          </p:nvSpPr>
          <p:spPr>
            <a:xfrm>
              <a:off x="1243625" y="1283575"/>
              <a:ext cx="5113175" cy="3129100"/>
            </a:xfrm>
            <a:custGeom>
              <a:avLst/>
              <a:gdLst/>
              <a:ahLst/>
              <a:cxnLst/>
              <a:rect l="l" t="t" r="r" b="b"/>
              <a:pathLst>
                <a:path w="204527" h="125164" extrusionOk="0">
                  <a:moveTo>
                    <a:pt x="102264" y="7373"/>
                  </a:moveTo>
                  <a:cubicBezTo>
                    <a:pt x="111136" y="7373"/>
                    <a:pt x="119585" y="9428"/>
                    <a:pt x="127413" y="13440"/>
                  </a:cubicBezTo>
                  <a:cubicBezTo>
                    <a:pt x="134883" y="17257"/>
                    <a:pt x="141505" y="22867"/>
                    <a:pt x="146529" y="29620"/>
                  </a:cubicBezTo>
                  <a:cubicBezTo>
                    <a:pt x="147127" y="30430"/>
                    <a:pt x="148057" y="30853"/>
                    <a:pt x="149001" y="30853"/>
                  </a:cubicBezTo>
                  <a:cubicBezTo>
                    <a:pt x="149651" y="30853"/>
                    <a:pt x="150308" y="30652"/>
                    <a:pt x="150867" y="30239"/>
                  </a:cubicBezTo>
                  <a:cubicBezTo>
                    <a:pt x="152237" y="29195"/>
                    <a:pt x="152531" y="27271"/>
                    <a:pt x="151487" y="25901"/>
                  </a:cubicBezTo>
                  <a:cubicBezTo>
                    <a:pt x="147540" y="20551"/>
                    <a:pt x="142680" y="15887"/>
                    <a:pt x="137199" y="12103"/>
                  </a:cubicBezTo>
                  <a:lnTo>
                    <a:pt x="137199" y="12103"/>
                  </a:lnTo>
                  <a:cubicBezTo>
                    <a:pt x="143528" y="14288"/>
                    <a:pt x="149660" y="17061"/>
                    <a:pt x="155499" y="20388"/>
                  </a:cubicBezTo>
                  <a:cubicBezTo>
                    <a:pt x="172755" y="30239"/>
                    <a:pt x="187010" y="44429"/>
                    <a:pt x="197905" y="62566"/>
                  </a:cubicBezTo>
                  <a:cubicBezTo>
                    <a:pt x="183291" y="86867"/>
                    <a:pt x="161991" y="104482"/>
                    <a:pt x="137102" y="113061"/>
                  </a:cubicBezTo>
                  <a:cubicBezTo>
                    <a:pt x="153151" y="101970"/>
                    <a:pt x="163654" y="83475"/>
                    <a:pt x="163654" y="62566"/>
                  </a:cubicBezTo>
                  <a:cubicBezTo>
                    <a:pt x="163654" y="57281"/>
                    <a:pt x="162969" y="52062"/>
                    <a:pt x="161664" y="47006"/>
                  </a:cubicBezTo>
                  <a:cubicBezTo>
                    <a:pt x="161309" y="45613"/>
                    <a:pt x="160063" y="44678"/>
                    <a:pt x="158691" y="44678"/>
                  </a:cubicBezTo>
                  <a:cubicBezTo>
                    <a:pt x="158423" y="44678"/>
                    <a:pt x="158151" y="44713"/>
                    <a:pt x="157880" y="44788"/>
                  </a:cubicBezTo>
                  <a:cubicBezTo>
                    <a:pt x="156217" y="45212"/>
                    <a:pt x="155238" y="46908"/>
                    <a:pt x="155662" y="48572"/>
                  </a:cubicBezTo>
                  <a:cubicBezTo>
                    <a:pt x="156837" y="53106"/>
                    <a:pt x="157456" y="57836"/>
                    <a:pt x="157456" y="62566"/>
                  </a:cubicBezTo>
                  <a:cubicBezTo>
                    <a:pt x="157456" y="93000"/>
                    <a:pt x="132698" y="117758"/>
                    <a:pt x="102264" y="117758"/>
                  </a:cubicBezTo>
                  <a:cubicBezTo>
                    <a:pt x="71829" y="117758"/>
                    <a:pt x="47071" y="93000"/>
                    <a:pt x="47071" y="62566"/>
                  </a:cubicBezTo>
                  <a:cubicBezTo>
                    <a:pt x="47071" y="32131"/>
                    <a:pt x="71829" y="7373"/>
                    <a:pt x="102264" y="7373"/>
                  </a:cubicBezTo>
                  <a:close/>
                  <a:moveTo>
                    <a:pt x="102264" y="1"/>
                  </a:moveTo>
                  <a:cubicBezTo>
                    <a:pt x="82626" y="1"/>
                    <a:pt x="63152" y="5187"/>
                    <a:pt x="45929" y="15006"/>
                  </a:cubicBezTo>
                  <a:cubicBezTo>
                    <a:pt x="27597" y="25509"/>
                    <a:pt x="12461" y="40612"/>
                    <a:pt x="946" y="59956"/>
                  </a:cubicBezTo>
                  <a:cubicBezTo>
                    <a:pt x="0" y="61554"/>
                    <a:pt x="0" y="63577"/>
                    <a:pt x="946" y="65175"/>
                  </a:cubicBezTo>
                  <a:cubicBezTo>
                    <a:pt x="7079" y="75483"/>
                    <a:pt x="14386" y="84747"/>
                    <a:pt x="22671" y="92706"/>
                  </a:cubicBezTo>
                  <a:cubicBezTo>
                    <a:pt x="23274" y="93278"/>
                    <a:pt x="24055" y="93563"/>
                    <a:pt x="24833" y="93563"/>
                  </a:cubicBezTo>
                  <a:cubicBezTo>
                    <a:pt x="25654" y="93563"/>
                    <a:pt x="26472" y="93245"/>
                    <a:pt x="27075" y="92608"/>
                  </a:cubicBezTo>
                  <a:cubicBezTo>
                    <a:pt x="28249" y="91369"/>
                    <a:pt x="28216" y="89412"/>
                    <a:pt x="26977" y="88205"/>
                  </a:cubicBezTo>
                  <a:cubicBezTo>
                    <a:pt x="19246" y="80800"/>
                    <a:pt x="12396" y="72188"/>
                    <a:pt x="6622" y="62566"/>
                  </a:cubicBezTo>
                  <a:cubicBezTo>
                    <a:pt x="17517" y="44429"/>
                    <a:pt x="31772" y="30239"/>
                    <a:pt x="49028" y="20388"/>
                  </a:cubicBezTo>
                  <a:cubicBezTo>
                    <a:pt x="54900" y="17061"/>
                    <a:pt x="61032" y="14256"/>
                    <a:pt x="67393" y="12070"/>
                  </a:cubicBezTo>
                  <a:lnTo>
                    <a:pt x="67393" y="12070"/>
                  </a:lnTo>
                  <a:cubicBezTo>
                    <a:pt x="51377" y="23161"/>
                    <a:pt x="40873" y="41656"/>
                    <a:pt x="40873" y="62566"/>
                  </a:cubicBezTo>
                  <a:cubicBezTo>
                    <a:pt x="40873" y="83475"/>
                    <a:pt x="51409" y="102003"/>
                    <a:pt x="67426" y="113094"/>
                  </a:cubicBezTo>
                  <a:cubicBezTo>
                    <a:pt x="59238" y="110256"/>
                    <a:pt x="51409" y="106472"/>
                    <a:pt x="44004" y="101677"/>
                  </a:cubicBezTo>
                  <a:cubicBezTo>
                    <a:pt x="43486" y="101347"/>
                    <a:pt x="42903" y="101187"/>
                    <a:pt x="42326" y="101187"/>
                  </a:cubicBezTo>
                  <a:cubicBezTo>
                    <a:pt x="41306" y="101187"/>
                    <a:pt x="40303" y="101685"/>
                    <a:pt x="39699" y="102623"/>
                  </a:cubicBezTo>
                  <a:cubicBezTo>
                    <a:pt x="38785" y="104058"/>
                    <a:pt x="39209" y="105983"/>
                    <a:pt x="40645" y="106896"/>
                  </a:cubicBezTo>
                  <a:cubicBezTo>
                    <a:pt x="53725" y="115345"/>
                    <a:pt x="68078" y="120923"/>
                    <a:pt x="83246" y="123532"/>
                  </a:cubicBezTo>
                  <a:cubicBezTo>
                    <a:pt x="89607" y="124609"/>
                    <a:pt x="95935" y="125163"/>
                    <a:pt x="102296" y="125163"/>
                  </a:cubicBezTo>
                  <a:cubicBezTo>
                    <a:pt x="110940" y="125163"/>
                    <a:pt x="119585" y="124152"/>
                    <a:pt x="128099" y="122129"/>
                  </a:cubicBezTo>
                  <a:cubicBezTo>
                    <a:pt x="159283" y="114823"/>
                    <a:pt x="186097" y="94566"/>
                    <a:pt x="203581" y="65175"/>
                  </a:cubicBezTo>
                  <a:cubicBezTo>
                    <a:pt x="204527" y="63577"/>
                    <a:pt x="204527" y="61554"/>
                    <a:pt x="203581" y="59956"/>
                  </a:cubicBezTo>
                  <a:cubicBezTo>
                    <a:pt x="192066" y="40612"/>
                    <a:pt x="176930" y="25509"/>
                    <a:pt x="158598" y="15006"/>
                  </a:cubicBezTo>
                  <a:cubicBezTo>
                    <a:pt x="141375" y="5187"/>
                    <a:pt x="121901" y="1"/>
                    <a:pt x="1022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1"/>
            <p:cNvSpPr/>
            <p:nvPr/>
          </p:nvSpPr>
          <p:spPr>
            <a:xfrm>
              <a:off x="4627125" y="2767775"/>
              <a:ext cx="307450" cy="685875"/>
            </a:xfrm>
            <a:custGeom>
              <a:avLst/>
              <a:gdLst/>
              <a:ahLst/>
              <a:cxnLst/>
              <a:rect l="l" t="t" r="r" b="b"/>
              <a:pathLst>
                <a:path w="12298" h="27435" extrusionOk="0">
                  <a:moveTo>
                    <a:pt x="9199" y="1"/>
                  </a:moveTo>
                  <a:cubicBezTo>
                    <a:pt x="7470" y="1"/>
                    <a:pt x="6100" y="1371"/>
                    <a:pt x="6100" y="3100"/>
                  </a:cubicBezTo>
                  <a:lnTo>
                    <a:pt x="6100" y="3198"/>
                  </a:lnTo>
                  <a:cubicBezTo>
                    <a:pt x="6100" y="10080"/>
                    <a:pt x="4273" y="16865"/>
                    <a:pt x="848" y="22769"/>
                  </a:cubicBezTo>
                  <a:cubicBezTo>
                    <a:pt x="0" y="24270"/>
                    <a:pt x="522" y="26162"/>
                    <a:pt x="1990" y="27010"/>
                  </a:cubicBezTo>
                  <a:cubicBezTo>
                    <a:pt x="2479" y="27304"/>
                    <a:pt x="3001" y="27434"/>
                    <a:pt x="3556" y="27434"/>
                  </a:cubicBezTo>
                  <a:cubicBezTo>
                    <a:pt x="4600" y="27434"/>
                    <a:pt x="5643" y="26880"/>
                    <a:pt x="6231" y="25901"/>
                  </a:cubicBezTo>
                  <a:cubicBezTo>
                    <a:pt x="10210" y="19018"/>
                    <a:pt x="12298" y="11157"/>
                    <a:pt x="12298" y="3165"/>
                  </a:cubicBezTo>
                  <a:lnTo>
                    <a:pt x="12298" y="3100"/>
                  </a:lnTo>
                  <a:cubicBezTo>
                    <a:pt x="12298" y="1371"/>
                    <a:pt x="10928" y="1"/>
                    <a:pt x="91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1"/>
            <p:cNvSpPr/>
            <p:nvPr/>
          </p:nvSpPr>
          <p:spPr>
            <a:xfrm>
              <a:off x="4238125" y="1853850"/>
              <a:ext cx="565150" cy="541275"/>
            </a:xfrm>
            <a:custGeom>
              <a:avLst/>
              <a:gdLst/>
              <a:ahLst/>
              <a:cxnLst/>
              <a:rect l="l" t="t" r="r" b="b"/>
              <a:pathLst>
                <a:path w="22606" h="21651" extrusionOk="0">
                  <a:moveTo>
                    <a:pt x="3548" y="1"/>
                  </a:moveTo>
                  <a:cubicBezTo>
                    <a:pt x="2485" y="1"/>
                    <a:pt x="1449" y="552"/>
                    <a:pt x="881" y="1557"/>
                  </a:cubicBezTo>
                  <a:cubicBezTo>
                    <a:pt x="0" y="3025"/>
                    <a:pt x="522" y="4917"/>
                    <a:pt x="2023" y="5797"/>
                  </a:cubicBezTo>
                  <a:cubicBezTo>
                    <a:pt x="7960" y="9222"/>
                    <a:pt x="12918" y="14148"/>
                    <a:pt x="16376" y="20085"/>
                  </a:cubicBezTo>
                  <a:cubicBezTo>
                    <a:pt x="16963" y="21096"/>
                    <a:pt x="18007" y="21651"/>
                    <a:pt x="19050" y="21651"/>
                  </a:cubicBezTo>
                  <a:cubicBezTo>
                    <a:pt x="19605" y="21651"/>
                    <a:pt x="20127" y="21520"/>
                    <a:pt x="20616" y="21226"/>
                  </a:cubicBezTo>
                  <a:cubicBezTo>
                    <a:pt x="22084" y="20346"/>
                    <a:pt x="22606" y="18454"/>
                    <a:pt x="21725" y="16986"/>
                  </a:cubicBezTo>
                  <a:cubicBezTo>
                    <a:pt x="17746" y="10103"/>
                    <a:pt x="12005" y="4362"/>
                    <a:pt x="5089" y="415"/>
                  </a:cubicBezTo>
                  <a:cubicBezTo>
                    <a:pt x="4604" y="135"/>
                    <a:pt x="4073" y="1"/>
                    <a:pt x="35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1"/>
            <p:cNvSpPr/>
            <p:nvPr/>
          </p:nvSpPr>
          <p:spPr>
            <a:xfrm>
              <a:off x="2665850" y="2242850"/>
              <a:ext cx="306650" cy="683975"/>
            </a:xfrm>
            <a:custGeom>
              <a:avLst/>
              <a:gdLst/>
              <a:ahLst/>
              <a:cxnLst/>
              <a:rect l="l" t="t" r="r" b="b"/>
              <a:pathLst>
                <a:path w="12266" h="27359" extrusionOk="0">
                  <a:moveTo>
                    <a:pt x="8726" y="0"/>
                  </a:moveTo>
                  <a:cubicBezTo>
                    <a:pt x="7654" y="0"/>
                    <a:pt x="6603" y="552"/>
                    <a:pt x="6035" y="1556"/>
                  </a:cubicBezTo>
                  <a:cubicBezTo>
                    <a:pt x="2088" y="8407"/>
                    <a:pt x="0" y="16235"/>
                    <a:pt x="0" y="24227"/>
                  </a:cubicBezTo>
                  <a:cubicBezTo>
                    <a:pt x="0" y="25956"/>
                    <a:pt x="1370" y="27359"/>
                    <a:pt x="3099" y="27359"/>
                  </a:cubicBezTo>
                  <a:cubicBezTo>
                    <a:pt x="4828" y="27359"/>
                    <a:pt x="6198" y="25956"/>
                    <a:pt x="6198" y="24227"/>
                  </a:cubicBezTo>
                  <a:lnTo>
                    <a:pt x="6198" y="24195"/>
                  </a:lnTo>
                  <a:cubicBezTo>
                    <a:pt x="6198" y="17312"/>
                    <a:pt x="7992" y="10559"/>
                    <a:pt x="11417" y="4655"/>
                  </a:cubicBezTo>
                  <a:cubicBezTo>
                    <a:pt x="12265" y="3155"/>
                    <a:pt x="11776" y="1263"/>
                    <a:pt x="10276" y="415"/>
                  </a:cubicBezTo>
                  <a:cubicBezTo>
                    <a:pt x="9791" y="134"/>
                    <a:pt x="9256" y="0"/>
                    <a:pt x="87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1"/>
            <p:cNvSpPr/>
            <p:nvPr/>
          </p:nvSpPr>
          <p:spPr>
            <a:xfrm>
              <a:off x="2796325" y="3299700"/>
              <a:ext cx="564350" cy="541300"/>
            </a:xfrm>
            <a:custGeom>
              <a:avLst/>
              <a:gdLst/>
              <a:ahLst/>
              <a:cxnLst/>
              <a:rect l="l" t="t" r="r" b="b"/>
              <a:pathLst>
                <a:path w="22574" h="21652" extrusionOk="0">
                  <a:moveTo>
                    <a:pt x="3561" y="0"/>
                  </a:moveTo>
                  <a:cubicBezTo>
                    <a:pt x="3029" y="0"/>
                    <a:pt x="2488" y="135"/>
                    <a:pt x="1990" y="416"/>
                  </a:cubicBezTo>
                  <a:cubicBezTo>
                    <a:pt x="522" y="1264"/>
                    <a:pt x="1" y="3156"/>
                    <a:pt x="881" y="4657"/>
                  </a:cubicBezTo>
                  <a:cubicBezTo>
                    <a:pt x="4861" y="11539"/>
                    <a:pt x="10602" y="17281"/>
                    <a:pt x="17485" y="21228"/>
                  </a:cubicBezTo>
                  <a:cubicBezTo>
                    <a:pt x="17974" y="21521"/>
                    <a:pt x="18529" y="21652"/>
                    <a:pt x="19051" y="21652"/>
                  </a:cubicBezTo>
                  <a:cubicBezTo>
                    <a:pt x="20127" y="21652"/>
                    <a:pt x="21138" y="21097"/>
                    <a:pt x="21725" y="20118"/>
                  </a:cubicBezTo>
                  <a:cubicBezTo>
                    <a:pt x="22573" y="18618"/>
                    <a:pt x="22084" y="16726"/>
                    <a:pt x="20584" y="15878"/>
                  </a:cubicBezTo>
                  <a:cubicBezTo>
                    <a:pt x="14647" y="12420"/>
                    <a:pt x="9689" y="7495"/>
                    <a:pt x="6231" y="1525"/>
                  </a:cubicBezTo>
                  <a:cubicBezTo>
                    <a:pt x="5664" y="544"/>
                    <a:pt x="4632" y="0"/>
                    <a:pt x="35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1"/>
            <p:cNvSpPr/>
            <p:nvPr/>
          </p:nvSpPr>
          <p:spPr>
            <a:xfrm>
              <a:off x="3723550" y="3685450"/>
              <a:ext cx="694000" cy="296625"/>
            </a:xfrm>
            <a:custGeom>
              <a:avLst/>
              <a:gdLst/>
              <a:ahLst/>
              <a:cxnLst/>
              <a:rect l="l" t="t" r="r" b="b"/>
              <a:pathLst>
                <a:path w="27760" h="11865" extrusionOk="0">
                  <a:moveTo>
                    <a:pt x="24220" y="1"/>
                  </a:moveTo>
                  <a:cubicBezTo>
                    <a:pt x="23691" y="1"/>
                    <a:pt x="23156" y="135"/>
                    <a:pt x="22671" y="415"/>
                  </a:cubicBezTo>
                  <a:cubicBezTo>
                    <a:pt x="16734" y="3840"/>
                    <a:pt x="9982" y="5667"/>
                    <a:pt x="3099" y="5667"/>
                  </a:cubicBezTo>
                  <a:cubicBezTo>
                    <a:pt x="1370" y="5667"/>
                    <a:pt x="0" y="7070"/>
                    <a:pt x="0" y="8766"/>
                  </a:cubicBezTo>
                  <a:cubicBezTo>
                    <a:pt x="0" y="10495"/>
                    <a:pt x="1370" y="11865"/>
                    <a:pt x="3099" y="11865"/>
                  </a:cubicBezTo>
                  <a:cubicBezTo>
                    <a:pt x="11058" y="11865"/>
                    <a:pt x="18920" y="9777"/>
                    <a:pt x="25770" y="5798"/>
                  </a:cubicBezTo>
                  <a:cubicBezTo>
                    <a:pt x="27271" y="4917"/>
                    <a:pt x="27760" y="3025"/>
                    <a:pt x="26912" y="1557"/>
                  </a:cubicBezTo>
                  <a:cubicBezTo>
                    <a:pt x="26344" y="552"/>
                    <a:pt x="25293" y="1"/>
                    <a:pt x="242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1"/>
            <p:cNvSpPr/>
            <p:nvPr/>
          </p:nvSpPr>
          <p:spPr>
            <a:xfrm>
              <a:off x="3182050" y="1713350"/>
              <a:ext cx="694025" cy="297675"/>
            </a:xfrm>
            <a:custGeom>
              <a:avLst/>
              <a:gdLst/>
              <a:ahLst/>
              <a:cxnLst/>
              <a:rect l="l" t="t" r="r" b="b"/>
              <a:pathLst>
                <a:path w="27761" h="11907" extrusionOk="0">
                  <a:moveTo>
                    <a:pt x="24661" y="0"/>
                  </a:moveTo>
                  <a:cubicBezTo>
                    <a:pt x="16669" y="0"/>
                    <a:pt x="8841" y="2121"/>
                    <a:pt x="1958" y="6100"/>
                  </a:cubicBezTo>
                  <a:cubicBezTo>
                    <a:pt x="490" y="6981"/>
                    <a:pt x="1" y="8873"/>
                    <a:pt x="849" y="10341"/>
                  </a:cubicBezTo>
                  <a:cubicBezTo>
                    <a:pt x="1436" y="11352"/>
                    <a:pt x="2480" y="11907"/>
                    <a:pt x="3524" y="11907"/>
                  </a:cubicBezTo>
                  <a:cubicBezTo>
                    <a:pt x="4078" y="11907"/>
                    <a:pt x="4600" y="11743"/>
                    <a:pt x="5089" y="11483"/>
                  </a:cubicBezTo>
                  <a:cubicBezTo>
                    <a:pt x="10994" y="8025"/>
                    <a:pt x="17779" y="6198"/>
                    <a:pt x="24661" y="6198"/>
                  </a:cubicBezTo>
                  <a:cubicBezTo>
                    <a:pt x="26358" y="6198"/>
                    <a:pt x="27760" y="4795"/>
                    <a:pt x="27760" y="3099"/>
                  </a:cubicBezTo>
                  <a:cubicBezTo>
                    <a:pt x="27760" y="1370"/>
                    <a:pt x="26358" y="0"/>
                    <a:pt x="246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9" name="Google Shape;699;p31"/>
          <p:cNvSpPr/>
          <p:nvPr/>
        </p:nvSpPr>
        <p:spPr>
          <a:xfrm>
            <a:off x="3646951" y="1955048"/>
            <a:ext cx="123600" cy="123600"/>
          </a:xfrm>
          <a:prstGeom prst="rect">
            <a:avLst/>
          </a:pr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79;p31">
            <a:extLst>
              <a:ext uri="{FF2B5EF4-FFF2-40B4-BE49-F238E27FC236}">
                <a16:creationId xmlns:a16="http://schemas.microsoft.com/office/drawing/2014/main" id="{A809E9AA-8AA1-43E9-B444-3A4A597D1F26}"/>
              </a:ext>
            </a:extLst>
          </p:cNvPr>
          <p:cNvSpPr/>
          <p:nvPr/>
        </p:nvSpPr>
        <p:spPr>
          <a:xfrm>
            <a:off x="3568564" y="3078742"/>
            <a:ext cx="123600" cy="123600"/>
          </a:xfrm>
          <a:prstGeom prst="rect">
            <a:avLst/>
          </a:pr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6" name="Google Shape;683;p31">
            <a:extLst>
              <a:ext uri="{FF2B5EF4-FFF2-40B4-BE49-F238E27FC236}">
                <a16:creationId xmlns:a16="http://schemas.microsoft.com/office/drawing/2014/main" id="{BDC2EB89-81D1-4FAE-A1CE-70EA79E4EEF0}"/>
              </a:ext>
            </a:extLst>
          </p:cNvPr>
          <p:cNvCxnSpPr>
            <a:cxnSpLocks/>
            <a:stCxn id="55" idx="1"/>
            <a:endCxn id="64" idx="3"/>
          </p:cNvCxnSpPr>
          <p:nvPr/>
        </p:nvCxnSpPr>
        <p:spPr>
          <a:xfrm rot="10800000">
            <a:off x="2398434" y="2858960"/>
            <a:ext cx="1170130" cy="281582"/>
          </a:xfrm>
          <a:prstGeom prst="bentConnector3">
            <a:avLst>
              <a:gd name="adj1" fmla="val 50000"/>
            </a:avLst>
          </a:prstGeom>
          <a:noFill/>
          <a:ln w="9525" cap="flat" cmpd="sng">
            <a:solidFill>
              <a:schemeClr val="lt2"/>
            </a:solidFill>
            <a:prstDash val="lgDash"/>
            <a:round/>
            <a:headEnd type="none" w="med" len="med"/>
            <a:tailEnd type="none" w="med" len="med"/>
          </a:ln>
        </p:spPr>
      </p:cxnSp>
      <p:sp>
        <p:nvSpPr>
          <p:cNvPr id="58" name="Google Shape;669;p31">
            <a:extLst>
              <a:ext uri="{FF2B5EF4-FFF2-40B4-BE49-F238E27FC236}">
                <a16:creationId xmlns:a16="http://schemas.microsoft.com/office/drawing/2014/main" id="{767B6F5C-0453-4F34-B3EB-720E8D7CAF0F}"/>
              </a:ext>
            </a:extLst>
          </p:cNvPr>
          <p:cNvSpPr txBox="1">
            <a:spLocks/>
          </p:cNvSpPr>
          <p:nvPr/>
        </p:nvSpPr>
        <p:spPr>
          <a:xfrm>
            <a:off x="6275165" y="1290027"/>
            <a:ext cx="2148109" cy="644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1pPr>
            <a:lvl2pPr marR="0" lvl="1"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2pPr>
            <a:lvl3pPr marR="0" lvl="2"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3pPr>
            <a:lvl4pPr marR="0" lvl="3"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4pPr>
            <a:lvl5pPr marR="0" lvl="4"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5pPr>
            <a:lvl6pPr marR="0" lvl="5"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6pPr>
            <a:lvl7pPr marR="0" lvl="6"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7pPr>
            <a:lvl8pPr marR="0" lvl="7"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8pPr>
            <a:lvl9pPr marR="0" lvl="8"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9pPr>
          </a:lstStyle>
          <a:p>
            <a:pPr algn="l"/>
            <a:r>
              <a:rPr lang="en-US" dirty="0">
                <a:solidFill>
                  <a:srgbClr val="00B0F0"/>
                </a:solidFill>
                <a:latin typeface="Montserrat Black" panose="00000A00000000000000" pitchFamily="2" charset="0"/>
                <a:ea typeface="Teko"/>
                <a:cs typeface="Teko"/>
                <a:sym typeface="Teko"/>
              </a:rPr>
              <a:t>PHÁT THANH</a:t>
            </a:r>
          </a:p>
        </p:txBody>
      </p:sp>
      <p:sp>
        <p:nvSpPr>
          <p:cNvPr id="61" name="Google Shape;669;p31">
            <a:extLst>
              <a:ext uri="{FF2B5EF4-FFF2-40B4-BE49-F238E27FC236}">
                <a16:creationId xmlns:a16="http://schemas.microsoft.com/office/drawing/2014/main" id="{76E3B772-3C6B-4D8E-8A62-763A25AC34FD}"/>
              </a:ext>
            </a:extLst>
          </p:cNvPr>
          <p:cNvSpPr txBox="1">
            <a:spLocks/>
          </p:cNvSpPr>
          <p:nvPr/>
        </p:nvSpPr>
        <p:spPr>
          <a:xfrm>
            <a:off x="6322198" y="2665356"/>
            <a:ext cx="2286567" cy="48581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1pPr>
            <a:lvl2pPr marR="0" lvl="1"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2pPr>
            <a:lvl3pPr marR="0" lvl="2"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3pPr>
            <a:lvl4pPr marR="0" lvl="3"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4pPr>
            <a:lvl5pPr marR="0" lvl="4"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5pPr>
            <a:lvl6pPr marR="0" lvl="5"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6pPr>
            <a:lvl7pPr marR="0" lvl="6"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7pPr>
            <a:lvl8pPr marR="0" lvl="7"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8pPr>
            <a:lvl9pPr marR="0" lvl="8"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9pPr>
          </a:lstStyle>
          <a:p>
            <a:pPr algn="l"/>
            <a:r>
              <a:rPr lang="en-US" dirty="0">
                <a:solidFill>
                  <a:srgbClr val="00B0F0"/>
                </a:solidFill>
                <a:latin typeface="Montserrat Black" panose="00000A00000000000000" pitchFamily="2" charset="0"/>
                <a:ea typeface="Teko"/>
                <a:cs typeface="Teko"/>
                <a:sym typeface="Teko"/>
              </a:rPr>
              <a:t>APP THÔNG TIN CHO NGƯỜI DÂN</a:t>
            </a:r>
          </a:p>
        </p:txBody>
      </p:sp>
      <p:sp>
        <p:nvSpPr>
          <p:cNvPr id="63" name="Google Shape;669;p31">
            <a:extLst>
              <a:ext uri="{FF2B5EF4-FFF2-40B4-BE49-F238E27FC236}">
                <a16:creationId xmlns:a16="http://schemas.microsoft.com/office/drawing/2014/main" id="{775218FC-A549-4516-BA19-00E9CF18A3D5}"/>
              </a:ext>
            </a:extLst>
          </p:cNvPr>
          <p:cNvSpPr txBox="1">
            <a:spLocks/>
          </p:cNvSpPr>
          <p:nvPr/>
        </p:nvSpPr>
        <p:spPr>
          <a:xfrm>
            <a:off x="196769" y="3884809"/>
            <a:ext cx="3000032" cy="644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1pPr>
            <a:lvl2pPr marR="0" lvl="1"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2pPr>
            <a:lvl3pPr marR="0" lvl="2"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3pPr>
            <a:lvl4pPr marR="0" lvl="3"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4pPr>
            <a:lvl5pPr marR="0" lvl="4"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5pPr>
            <a:lvl6pPr marR="0" lvl="5"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6pPr>
            <a:lvl7pPr marR="0" lvl="6"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7pPr>
            <a:lvl8pPr marR="0" lvl="7"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8pPr>
            <a:lvl9pPr marR="0" lvl="8"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9pPr>
          </a:lstStyle>
          <a:p>
            <a:pPr algn="l"/>
            <a:r>
              <a:rPr lang="en-US" dirty="0">
                <a:solidFill>
                  <a:srgbClr val="00B0F0"/>
                </a:solidFill>
                <a:latin typeface="Montserrat Black" panose="00000A00000000000000" pitchFamily="2" charset="0"/>
                <a:ea typeface="Teko"/>
                <a:cs typeface="Teko"/>
                <a:sym typeface="Teko"/>
              </a:rPr>
              <a:t>BÁO CÁO TỔNG HỢP</a:t>
            </a:r>
          </a:p>
        </p:txBody>
      </p:sp>
      <p:sp>
        <p:nvSpPr>
          <p:cNvPr id="64" name="Google Shape;669;p31">
            <a:extLst>
              <a:ext uri="{FF2B5EF4-FFF2-40B4-BE49-F238E27FC236}">
                <a16:creationId xmlns:a16="http://schemas.microsoft.com/office/drawing/2014/main" id="{F65020B9-C105-4C77-AAC6-B216554921C7}"/>
              </a:ext>
            </a:extLst>
          </p:cNvPr>
          <p:cNvSpPr txBox="1">
            <a:spLocks/>
          </p:cNvSpPr>
          <p:nvPr/>
        </p:nvSpPr>
        <p:spPr>
          <a:xfrm>
            <a:off x="196770" y="2536610"/>
            <a:ext cx="2201664" cy="644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1pPr>
            <a:lvl2pPr marR="0" lvl="1"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2pPr>
            <a:lvl3pPr marR="0" lvl="2"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3pPr>
            <a:lvl4pPr marR="0" lvl="3"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4pPr>
            <a:lvl5pPr marR="0" lvl="4"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5pPr>
            <a:lvl6pPr marR="0" lvl="5"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6pPr>
            <a:lvl7pPr marR="0" lvl="6"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7pPr>
            <a:lvl8pPr marR="0" lvl="7"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8pPr>
            <a:lvl9pPr marR="0" lvl="8"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9pPr>
          </a:lstStyle>
          <a:p>
            <a:pPr algn="l"/>
            <a:r>
              <a:rPr lang="en-US" dirty="0">
                <a:solidFill>
                  <a:srgbClr val="00B0F0"/>
                </a:solidFill>
                <a:latin typeface="Montserrat Black" panose="00000A00000000000000" pitchFamily="2" charset="0"/>
                <a:ea typeface="Teko"/>
                <a:cs typeface="Teko"/>
                <a:sym typeface="Teko"/>
              </a:rPr>
              <a:t>BẢNG ĐIỆN TỬ CÔNG CỘNG</a:t>
            </a:r>
          </a:p>
        </p:txBody>
      </p:sp>
      <p:sp>
        <p:nvSpPr>
          <p:cNvPr id="36"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
        <p:nvSpPr>
          <p:cNvPr id="2" name="Google Shape;669;p31">
            <a:extLst>
              <a:ext uri="{FF2B5EF4-FFF2-40B4-BE49-F238E27FC236}">
                <a16:creationId xmlns:a16="http://schemas.microsoft.com/office/drawing/2014/main" id="{20016159-A351-B1A7-F9D7-1BFF49D19E61}"/>
              </a:ext>
            </a:extLst>
          </p:cNvPr>
          <p:cNvSpPr txBox="1">
            <a:spLocks/>
          </p:cNvSpPr>
          <p:nvPr/>
        </p:nvSpPr>
        <p:spPr>
          <a:xfrm>
            <a:off x="6319052" y="3698921"/>
            <a:ext cx="2148109" cy="644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1pPr>
            <a:lvl2pPr marR="0" lvl="1"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2pPr>
            <a:lvl3pPr marR="0" lvl="2"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3pPr>
            <a:lvl4pPr marR="0" lvl="3"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4pPr>
            <a:lvl5pPr marR="0" lvl="4"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5pPr>
            <a:lvl6pPr marR="0" lvl="5"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6pPr>
            <a:lvl7pPr marR="0" lvl="6"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7pPr>
            <a:lvl8pPr marR="0" lvl="7"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8pPr>
            <a:lvl9pPr marR="0" lvl="8"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9pPr>
          </a:lstStyle>
          <a:p>
            <a:pPr algn="l"/>
            <a:r>
              <a:rPr lang="en-US" dirty="0">
                <a:solidFill>
                  <a:srgbClr val="00B0F0"/>
                </a:solidFill>
                <a:latin typeface="Montserrat Black" panose="00000A00000000000000" pitchFamily="2" charset="0"/>
                <a:ea typeface="Teko"/>
                <a:cs typeface="Teko"/>
                <a:sym typeface="Teko"/>
              </a:rPr>
              <a:t>ĐÀO TẠO TẬP HUẤN</a:t>
            </a:r>
          </a:p>
        </p:txBody>
      </p:sp>
      <p:sp>
        <p:nvSpPr>
          <p:cNvPr id="4" name="Google Shape;678;p31">
            <a:extLst>
              <a:ext uri="{FF2B5EF4-FFF2-40B4-BE49-F238E27FC236}">
                <a16:creationId xmlns:a16="http://schemas.microsoft.com/office/drawing/2014/main" id="{098FE244-E016-E605-9D3A-D85657417D4F}"/>
              </a:ext>
            </a:extLst>
          </p:cNvPr>
          <p:cNvSpPr/>
          <p:nvPr/>
        </p:nvSpPr>
        <p:spPr>
          <a:xfrm>
            <a:off x="5239077" y="3552127"/>
            <a:ext cx="123600" cy="123600"/>
          </a:xfrm>
          <a:prstGeom prst="rect">
            <a:avLst/>
          </a:pr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 name="Google Shape;681;p31">
            <a:extLst>
              <a:ext uri="{FF2B5EF4-FFF2-40B4-BE49-F238E27FC236}">
                <a16:creationId xmlns:a16="http://schemas.microsoft.com/office/drawing/2014/main" id="{3A1A9F28-6BED-58EA-1EF8-E2EB2A2517D4}"/>
              </a:ext>
            </a:extLst>
          </p:cNvPr>
          <p:cNvCxnSpPr>
            <a:cxnSpLocks/>
          </p:cNvCxnSpPr>
          <p:nvPr/>
        </p:nvCxnSpPr>
        <p:spPr>
          <a:xfrm>
            <a:off x="5330810" y="3663448"/>
            <a:ext cx="999751" cy="341218"/>
          </a:xfrm>
          <a:prstGeom prst="bentConnector3">
            <a:avLst>
              <a:gd name="adj1" fmla="val 50000"/>
            </a:avLst>
          </a:prstGeom>
          <a:noFill/>
          <a:ln w="9525" cap="flat" cmpd="sng">
            <a:solidFill>
              <a:schemeClr val="lt2"/>
            </a:solidFill>
            <a:prstDash val="lgDash"/>
            <a:round/>
            <a:headEnd type="none" w="med" len="med"/>
            <a:tailEnd type="non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78"/>
        <p:cNvGrpSpPr/>
        <p:nvPr/>
      </p:nvGrpSpPr>
      <p:grpSpPr>
        <a:xfrm>
          <a:off x="0" y="0"/>
          <a:ext cx="0" cy="0"/>
          <a:chOff x="0" y="0"/>
          <a:chExt cx="0" cy="0"/>
        </a:xfrm>
      </p:grpSpPr>
      <p:sp>
        <p:nvSpPr>
          <p:cNvPr id="1579" name="Google Shape;1579;p41"/>
          <p:cNvSpPr txBox="1">
            <a:spLocks noGrp="1"/>
          </p:cNvSpPr>
          <p:nvPr>
            <p:ph type="ctrTitle"/>
          </p:nvPr>
        </p:nvSpPr>
        <p:spPr>
          <a:xfrm>
            <a:off x="1997415" y="905442"/>
            <a:ext cx="5214300" cy="41902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sz="1500" dirty="0">
                <a:solidFill>
                  <a:srgbClr val="F3F3F3"/>
                </a:solidFill>
                <a:latin typeface="Montserrat Black" panose="00000A00000000000000" pitchFamily="2" charset="0"/>
              </a:rPr>
              <a:t>PHÂN HỆ QUẢN LÝ NGUỒN THÔNG TIN</a:t>
            </a:r>
            <a:endParaRPr sz="1500" dirty="0">
              <a:solidFill>
                <a:srgbClr val="F3F3F3"/>
              </a:solidFill>
              <a:latin typeface="Montserrat Black" panose="00000A00000000000000" pitchFamily="2" charset="0"/>
            </a:endParaRPr>
          </a:p>
        </p:txBody>
      </p:sp>
      <p:sp>
        <p:nvSpPr>
          <p:cNvPr id="1580" name="Google Shape;1580;p41"/>
          <p:cNvSpPr/>
          <p:nvPr/>
        </p:nvSpPr>
        <p:spPr>
          <a:xfrm>
            <a:off x="4534439" y="1569082"/>
            <a:ext cx="70150" cy="70150"/>
          </a:xfrm>
          <a:custGeom>
            <a:avLst/>
            <a:gdLst/>
            <a:ahLst/>
            <a:cxnLst/>
            <a:rect l="l" t="t" r="r" b="b"/>
            <a:pathLst>
              <a:path w="2954" h="2954" extrusionOk="0">
                <a:moveTo>
                  <a:pt x="1477" y="1"/>
                </a:moveTo>
                <a:cubicBezTo>
                  <a:pt x="667" y="1"/>
                  <a:pt x="0" y="667"/>
                  <a:pt x="0" y="1477"/>
                </a:cubicBezTo>
                <a:cubicBezTo>
                  <a:pt x="0" y="2287"/>
                  <a:pt x="667" y="2953"/>
                  <a:pt x="1477" y="2953"/>
                </a:cubicBezTo>
                <a:cubicBezTo>
                  <a:pt x="2286" y="2953"/>
                  <a:pt x="2953" y="2287"/>
                  <a:pt x="2953" y="1477"/>
                </a:cubicBezTo>
                <a:cubicBezTo>
                  <a:pt x="2953" y="667"/>
                  <a:pt x="2286" y="1"/>
                  <a:pt x="1477"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1"/>
          <p:cNvSpPr txBox="1">
            <a:spLocks noGrp="1"/>
          </p:cNvSpPr>
          <p:nvPr>
            <p:ph type="ctrTitle" idx="4294967295"/>
          </p:nvPr>
        </p:nvSpPr>
        <p:spPr>
          <a:xfrm>
            <a:off x="6297374" y="1844137"/>
            <a:ext cx="2566845" cy="671984"/>
          </a:xfrm>
          <a:prstGeom prst="rect">
            <a:avLst/>
          </a:prstGeom>
        </p:spPr>
        <p:txBody>
          <a:bodyPr spcFirstLastPara="1" wrap="square" lIns="91425" tIns="91425" rIns="91425" bIns="91425" anchor="ctr" anchorCtr="0">
            <a:noAutofit/>
          </a:bodyPr>
          <a:lstStyle/>
          <a:p>
            <a:r>
              <a:rPr lang="en-US" sz="1500" dirty="0">
                <a:solidFill>
                  <a:srgbClr val="F3F3F3"/>
                </a:solidFill>
                <a:latin typeface="Montserrat Black" panose="00000A00000000000000" pitchFamily="2" charset="0"/>
              </a:rPr>
              <a:t>ĐÀO TẠO TẬP HUẤN</a:t>
            </a:r>
          </a:p>
        </p:txBody>
      </p:sp>
      <p:sp>
        <p:nvSpPr>
          <p:cNvPr id="1587" name="Google Shape;1587;p41"/>
          <p:cNvSpPr/>
          <p:nvPr/>
        </p:nvSpPr>
        <p:spPr>
          <a:xfrm>
            <a:off x="3265206" y="1596225"/>
            <a:ext cx="2608615" cy="2608900"/>
          </a:xfrm>
          <a:custGeom>
            <a:avLst/>
            <a:gdLst/>
            <a:ahLst/>
            <a:cxnLst/>
            <a:rect l="l" t="t" r="r" b="b"/>
            <a:pathLst>
              <a:path w="109848" h="109860" extrusionOk="0">
                <a:moveTo>
                  <a:pt x="54924" y="667"/>
                </a:moveTo>
                <a:cubicBezTo>
                  <a:pt x="84844" y="667"/>
                  <a:pt x="109181" y="25004"/>
                  <a:pt x="109181" y="54924"/>
                </a:cubicBezTo>
                <a:cubicBezTo>
                  <a:pt x="109181" y="84844"/>
                  <a:pt x="84844" y="109193"/>
                  <a:pt x="54924" y="109193"/>
                </a:cubicBezTo>
                <a:cubicBezTo>
                  <a:pt x="25003" y="109193"/>
                  <a:pt x="655" y="84844"/>
                  <a:pt x="655" y="54924"/>
                </a:cubicBezTo>
                <a:cubicBezTo>
                  <a:pt x="655" y="25004"/>
                  <a:pt x="25003" y="667"/>
                  <a:pt x="54924" y="667"/>
                </a:cubicBezTo>
                <a:close/>
                <a:moveTo>
                  <a:pt x="54924" y="1"/>
                </a:moveTo>
                <a:cubicBezTo>
                  <a:pt x="24634" y="1"/>
                  <a:pt x="0" y="24647"/>
                  <a:pt x="0" y="54924"/>
                </a:cubicBezTo>
                <a:cubicBezTo>
                  <a:pt x="0" y="85214"/>
                  <a:pt x="24634" y="109859"/>
                  <a:pt x="54924" y="109859"/>
                </a:cubicBezTo>
                <a:cubicBezTo>
                  <a:pt x="85213" y="109859"/>
                  <a:pt x="109847" y="85214"/>
                  <a:pt x="109847" y="54924"/>
                </a:cubicBezTo>
                <a:cubicBezTo>
                  <a:pt x="109847" y="24647"/>
                  <a:pt x="85213" y="1"/>
                  <a:pt x="54924"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1"/>
          <p:cNvSpPr/>
          <p:nvPr/>
        </p:nvSpPr>
        <p:spPr>
          <a:xfrm>
            <a:off x="3358510" y="1690099"/>
            <a:ext cx="2421723" cy="2421438"/>
          </a:xfrm>
          <a:custGeom>
            <a:avLst/>
            <a:gdLst/>
            <a:ahLst/>
            <a:cxnLst/>
            <a:rect l="l" t="t" r="r" b="b"/>
            <a:pathLst>
              <a:path w="101978" h="101966" extrusionOk="0">
                <a:moveTo>
                  <a:pt x="50971" y="1"/>
                </a:moveTo>
                <a:lnTo>
                  <a:pt x="50995" y="882"/>
                </a:lnTo>
                <a:lnTo>
                  <a:pt x="51412" y="882"/>
                </a:lnTo>
                <a:lnTo>
                  <a:pt x="51412" y="1"/>
                </a:lnTo>
                <a:close/>
                <a:moveTo>
                  <a:pt x="47411" y="120"/>
                </a:moveTo>
                <a:lnTo>
                  <a:pt x="46970" y="143"/>
                </a:lnTo>
                <a:lnTo>
                  <a:pt x="47042" y="1025"/>
                </a:lnTo>
                <a:lnTo>
                  <a:pt x="47482" y="1001"/>
                </a:lnTo>
                <a:lnTo>
                  <a:pt x="47411" y="120"/>
                </a:lnTo>
                <a:close/>
                <a:moveTo>
                  <a:pt x="54971" y="143"/>
                </a:moveTo>
                <a:lnTo>
                  <a:pt x="54900" y="1025"/>
                </a:lnTo>
                <a:lnTo>
                  <a:pt x="55341" y="1060"/>
                </a:lnTo>
                <a:lnTo>
                  <a:pt x="55412" y="179"/>
                </a:lnTo>
                <a:lnTo>
                  <a:pt x="54971" y="143"/>
                </a:lnTo>
                <a:close/>
                <a:moveTo>
                  <a:pt x="43434" y="548"/>
                </a:moveTo>
                <a:lnTo>
                  <a:pt x="42994" y="620"/>
                </a:lnTo>
                <a:lnTo>
                  <a:pt x="43137" y="1489"/>
                </a:lnTo>
                <a:lnTo>
                  <a:pt x="43565" y="1417"/>
                </a:lnTo>
                <a:lnTo>
                  <a:pt x="43434" y="548"/>
                </a:lnTo>
                <a:close/>
                <a:moveTo>
                  <a:pt x="58936" y="608"/>
                </a:moveTo>
                <a:lnTo>
                  <a:pt x="58805" y="1477"/>
                </a:lnTo>
                <a:lnTo>
                  <a:pt x="59234" y="1548"/>
                </a:lnTo>
                <a:lnTo>
                  <a:pt x="59389" y="679"/>
                </a:lnTo>
                <a:lnTo>
                  <a:pt x="58936" y="608"/>
                </a:lnTo>
                <a:close/>
                <a:moveTo>
                  <a:pt x="39505" y="1298"/>
                </a:moveTo>
                <a:lnTo>
                  <a:pt x="39065" y="1406"/>
                </a:lnTo>
                <a:lnTo>
                  <a:pt x="39267" y="2263"/>
                </a:lnTo>
                <a:lnTo>
                  <a:pt x="39696" y="2156"/>
                </a:lnTo>
                <a:lnTo>
                  <a:pt x="39505" y="1298"/>
                </a:lnTo>
                <a:close/>
                <a:moveTo>
                  <a:pt x="62865" y="1382"/>
                </a:moveTo>
                <a:lnTo>
                  <a:pt x="62663" y="2251"/>
                </a:lnTo>
                <a:lnTo>
                  <a:pt x="63080" y="2346"/>
                </a:lnTo>
                <a:lnTo>
                  <a:pt x="63294" y="1489"/>
                </a:lnTo>
                <a:lnTo>
                  <a:pt x="62865" y="1382"/>
                </a:lnTo>
                <a:close/>
                <a:moveTo>
                  <a:pt x="35636" y="2346"/>
                </a:moveTo>
                <a:lnTo>
                  <a:pt x="35219" y="2489"/>
                </a:lnTo>
                <a:lnTo>
                  <a:pt x="35493" y="3322"/>
                </a:lnTo>
                <a:lnTo>
                  <a:pt x="35910" y="3191"/>
                </a:lnTo>
                <a:lnTo>
                  <a:pt x="35636" y="2346"/>
                </a:lnTo>
                <a:close/>
                <a:moveTo>
                  <a:pt x="66723" y="2465"/>
                </a:moveTo>
                <a:lnTo>
                  <a:pt x="66449" y="3311"/>
                </a:lnTo>
                <a:lnTo>
                  <a:pt x="66866" y="3441"/>
                </a:lnTo>
                <a:lnTo>
                  <a:pt x="67140" y="2608"/>
                </a:lnTo>
                <a:lnTo>
                  <a:pt x="66723" y="2465"/>
                </a:lnTo>
                <a:close/>
                <a:moveTo>
                  <a:pt x="31873" y="3703"/>
                </a:moveTo>
                <a:lnTo>
                  <a:pt x="31457" y="3870"/>
                </a:lnTo>
                <a:lnTo>
                  <a:pt x="31802" y="4692"/>
                </a:lnTo>
                <a:lnTo>
                  <a:pt x="32207" y="4525"/>
                </a:lnTo>
                <a:lnTo>
                  <a:pt x="31873" y="3703"/>
                </a:lnTo>
                <a:close/>
                <a:moveTo>
                  <a:pt x="70485" y="3846"/>
                </a:moveTo>
                <a:lnTo>
                  <a:pt x="70140" y="4668"/>
                </a:lnTo>
                <a:lnTo>
                  <a:pt x="70545" y="4835"/>
                </a:lnTo>
                <a:lnTo>
                  <a:pt x="70890" y="4025"/>
                </a:lnTo>
                <a:lnTo>
                  <a:pt x="70485" y="3846"/>
                </a:lnTo>
                <a:close/>
                <a:moveTo>
                  <a:pt x="28230" y="5335"/>
                </a:moveTo>
                <a:lnTo>
                  <a:pt x="27837" y="5537"/>
                </a:lnTo>
                <a:lnTo>
                  <a:pt x="28230" y="6323"/>
                </a:lnTo>
                <a:lnTo>
                  <a:pt x="28623" y="6132"/>
                </a:lnTo>
                <a:lnTo>
                  <a:pt x="28230" y="5335"/>
                </a:lnTo>
                <a:close/>
                <a:moveTo>
                  <a:pt x="74117" y="5525"/>
                </a:moveTo>
                <a:lnTo>
                  <a:pt x="73724" y="6311"/>
                </a:lnTo>
                <a:lnTo>
                  <a:pt x="74105" y="6513"/>
                </a:lnTo>
                <a:lnTo>
                  <a:pt x="74522" y="5727"/>
                </a:lnTo>
                <a:lnTo>
                  <a:pt x="74117" y="5525"/>
                </a:lnTo>
                <a:close/>
                <a:moveTo>
                  <a:pt x="24730" y="7275"/>
                </a:moveTo>
                <a:lnTo>
                  <a:pt x="24349" y="7501"/>
                </a:lnTo>
                <a:lnTo>
                  <a:pt x="24813" y="8252"/>
                </a:lnTo>
                <a:lnTo>
                  <a:pt x="25170" y="8025"/>
                </a:lnTo>
                <a:lnTo>
                  <a:pt x="24730" y="7275"/>
                </a:lnTo>
                <a:close/>
                <a:moveTo>
                  <a:pt x="77617" y="7490"/>
                </a:moveTo>
                <a:lnTo>
                  <a:pt x="77153" y="8240"/>
                </a:lnTo>
                <a:cubicBezTo>
                  <a:pt x="77272" y="8323"/>
                  <a:pt x="77403" y="8394"/>
                  <a:pt x="77522" y="8466"/>
                </a:cubicBezTo>
                <a:lnTo>
                  <a:pt x="77998" y="7716"/>
                </a:lnTo>
                <a:lnTo>
                  <a:pt x="77617" y="7490"/>
                </a:lnTo>
                <a:close/>
                <a:moveTo>
                  <a:pt x="21396" y="9466"/>
                </a:moveTo>
                <a:lnTo>
                  <a:pt x="21027" y="9728"/>
                </a:lnTo>
                <a:lnTo>
                  <a:pt x="21551" y="10442"/>
                </a:lnTo>
                <a:lnTo>
                  <a:pt x="21908" y="10180"/>
                </a:lnTo>
                <a:lnTo>
                  <a:pt x="21396" y="9466"/>
                </a:lnTo>
                <a:close/>
                <a:moveTo>
                  <a:pt x="80951" y="9716"/>
                </a:moveTo>
                <a:lnTo>
                  <a:pt x="80439" y="10430"/>
                </a:lnTo>
                <a:lnTo>
                  <a:pt x="80784" y="10680"/>
                </a:lnTo>
                <a:lnTo>
                  <a:pt x="81308" y="9978"/>
                </a:lnTo>
                <a:cubicBezTo>
                  <a:pt x="81189" y="9883"/>
                  <a:pt x="81070" y="9799"/>
                  <a:pt x="80951" y="9716"/>
                </a:cubicBezTo>
                <a:close/>
                <a:moveTo>
                  <a:pt x="18217" y="11919"/>
                </a:moveTo>
                <a:lnTo>
                  <a:pt x="17884" y="12204"/>
                </a:lnTo>
                <a:lnTo>
                  <a:pt x="18455" y="12871"/>
                </a:lnTo>
                <a:lnTo>
                  <a:pt x="18788" y="12597"/>
                </a:lnTo>
                <a:lnTo>
                  <a:pt x="18217" y="11919"/>
                </a:lnTo>
                <a:close/>
                <a:moveTo>
                  <a:pt x="84094" y="12204"/>
                </a:moveTo>
                <a:lnTo>
                  <a:pt x="83511" y="12871"/>
                </a:lnTo>
                <a:lnTo>
                  <a:pt x="83844" y="13157"/>
                </a:lnTo>
                <a:lnTo>
                  <a:pt x="84428" y="12502"/>
                </a:lnTo>
                <a:lnTo>
                  <a:pt x="84094" y="12204"/>
                </a:lnTo>
                <a:close/>
                <a:moveTo>
                  <a:pt x="15264" y="14610"/>
                </a:moveTo>
                <a:cubicBezTo>
                  <a:pt x="15157" y="14717"/>
                  <a:pt x="15050" y="14812"/>
                  <a:pt x="14955" y="14919"/>
                </a:cubicBezTo>
                <a:lnTo>
                  <a:pt x="15574" y="15550"/>
                </a:lnTo>
                <a:lnTo>
                  <a:pt x="15883" y="15241"/>
                </a:lnTo>
                <a:lnTo>
                  <a:pt x="15264" y="14610"/>
                </a:lnTo>
                <a:close/>
                <a:moveTo>
                  <a:pt x="87035" y="14907"/>
                </a:moveTo>
                <a:lnTo>
                  <a:pt x="86404" y="15538"/>
                </a:lnTo>
                <a:lnTo>
                  <a:pt x="86714" y="15848"/>
                </a:lnTo>
                <a:lnTo>
                  <a:pt x="87345" y="15229"/>
                </a:lnTo>
                <a:lnTo>
                  <a:pt x="87035" y="14907"/>
                </a:lnTo>
                <a:close/>
                <a:moveTo>
                  <a:pt x="12514" y="17527"/>
                </a:moveTo>
                <a:lnTo>
                  <a:pt x="12228" y="17860"/>
                </a:lnTo>
                <a:lnTo>
                  <a:pt x="12895" y="18431"/>
                </a:lnTo>
                <a:lnTo>
                  <a:pt x="13181" y="18098"/>
                </a:lnTo>
                <a:lnTo>
                  <a:pt x="12514" y="17527"/>
                </a:lnTo>
                <a:close/>
                <a:moveTo>
                  <a:pt x="89750" y="17848"/>
                </a:moveTo>
                <a:lnTo>
                  <a:pt x="89071" y="18420"/>
                </a:lnTo>
                <a:lnTo>
                  <a:pt x="89357" y="18753"/>
                </a:lnTo>
                <a:lnTo>
                  <a:pt x="90035" y="18181"/>
                </a:lnTo>
                <a:lnTo>
                  <a:pt x="89750" y="17848"/>
                </a:lnTo>
                <a:close/>
                <a:moveTo>
                  <a:pt x="10013" y="20646"/>
                </a:moveTo>
                <a:cubicBezTo>
                  <a:pt x="9918" y="20765"/>
                  <a:pt x="9835" y="20884"/>
                  <a:pt x="9740" y="21003"/>
                </a:cubicBezTo>
                <a:lnTo>
                  <a:pt x="10466" y="21527"/>
                </a:lnTo>
                <a:cubicBezTo>
                  <a:pt x="10549" y="21408"/>
                  <a:pt x="10633" y="21289"/>
                  <a:pt x="10716" y="21170"/>
                </a:cubicBezTo>
                <a:lnTo>
                  <a:pt x="10013" y="20646"/>
                </a:lnTo>
                <a:close/>
                <a:moveTo>
                  <a:pt x="92226" y="20979"/>
                </a:moveTo>
                <a:lnTo>
                  <a:pt x="91512" y="21503"/>
                </a:lnTo>
                <a:lnTo>
                  <a:pt x="91762" y="21848"/>
                </a:lnTo>
                <a:lnTo>
                  <a:pt x="92488" y="21337"/>
                </a:lnTo>
                <a:lnTo>
                  <a:pt x="92226" y="20979"/>
                </a:lnTo>
                <a:close/>
                <a:moveTo>
                  <a:pt x="7751" y="23944"/>
                </a:moveTo>
                <a:lnTo>
                  <a:pt x="7513" y="24325"/>
                </a:lnTo>
                <a:lnTo>
                  <a:pt x="8275" y="24789"/>
                </a:lnTo>
                <a:lnTo>
                  <a:pt x="8501" y="24420"/>
                </a:lnTo>
                <a:lnTo>
                  <a:pt x="7751" y="23944"/>
                </a:lnTo>
                <a:close/>
                <a:moveTo>
                  <a:pt x="94453" y="24301"/>
                </a:moveTo>
                <a:lnTo>
                  <a:pt x="93703" y="24766"/>
                </a:lnTo>
                <a:cubicBezTo>
                  <a:pt x="93786" y="24885"/>
                  <a:pt x="93857" y="25016"/>
                  <a:pt x="93929" y="25135"/>
                </a:cubicBezTo>
                <a:lnTo>
                  <a:pt x="94691" y="24682"/>
                </a:lnTo>
                <a:cubicBezTo>
                  <a:pt x="94607" y="24551"/>
                  <a:pt x="94536" y="24432"/>
                  <a:pt x="94453" y="24301"/>
                </a:cubicBezTo>
                <a:close/>
                <a:moveTo>
                  <a:pt x="5763" y="27421"/>
                </a:moveTo>
                <a:lnTo>
                  <a:pt x="5561" y="27814"/>
                </a:lnTo>
                <a:lnTo>
                  <a:pt x="6346" y="28218"/>
                </a:lnTo>
                <a:lnTo>
                  <a:pt x="6549" y="27825"/>
                </a:lnTo>
                <a:lnTo>
                  <a:pt x="5763" y="27421"/>
                </a:lnTo>
                <a:close/>
                <a:moveTo>
                  <a:pt x="96417" y="27790"/>
                </a:moveTo>
                <a:lnTo>
                  <a:pt x="95631" y="28195"/>
                </a:lnTo>
                <a:lnTo>
                  <a:pt x="95822" y="28576"/>
                </a:lnTo>
                <a:lnTo>
                  <a:pt x="96620" y="28183"/>
                </a:lnTo>
                <a:lnTo>
                  <a:pt x="96417" y="27790"/>
                </a:lnTo>
                <a:close/>
                <a:moveTo>
                  <a:pt x="4048" y="31052"/>
                </a:moveTo>
                <a:lnTo>
                  <a:pt x="3882" y="31469"/>
                </a:lnTo>
                <a:lnTo>
                  <a:pt x="4691" y="31790"/>
                </a:lnTo>
                <a:lnTo>
                  <a:pt x="4858" y="31397"/>
                </a:lnTo>
                <a:lnTo>
                  <a:pt x="4048" y="31052"/>
                </a:lnTo>
                <a:close/>
                <a:moveTo>
                  <a:pt x="98096" y="31409"/>
                </a:moveTo>
                <a:lnTo>
                  <a:pt x="97274" y="31754"/>
                </a:lnTo>
                <a:lnTo>
                  <a:pt x="97441" y="32159"/>
                </a:lnTo>
                <a:lnTo>
                  <a:pt x="98263" y="31826"/>
                </a:lnTo>
                <a:lnTo>
                  <a:pt x="98096" y="31409"/>
                </a:lnTo>
                <a:close/>
                <a:moveTo>
                  <a:pt x="2632" y="34791"/>
                </a:moveTo>
                <a:lnTo>
                  <a:pt x="2489" y="35219"/>
                </a:lnTo>
                <a:lnTo>
                  <a:pt x="3334" y="35493"/>
                </a:lnTo>
                <a:lnTo>
                  <a:pt x="3465" y="35076"/>
                </a:lnTo>
                <a:lnTo>
                  <a:pt x="2632" y="34791"/>
                </a:lnTo>
                <a:close/>
                <a:moveTo>
                  <a:pt x="99477" y="35172"/>
                </a:moveTo>
                <a:lnTo>
                  <a:pt x="98644" y="35445"/>
                </a:lnTo>
                <a:lnTo>
                  <a:pt x="98775" y="35862"/>
                </a:lnTo>
                <a:lnTo>
                  <a:pt x="99620" y="35588"/>
                </a:lnTo>
                <a:lnTo>
                  <a:pt x="99477" y="35172"/>
                </a:lnTo>
                <a:close/>
                <a:moveTo>
                  <a:pt x="1512" y="38648"/>
                </a:moveTo>
                <a:lnTo>
                  <a:pt x="1405" y="39077"/>
                </a:lnTo>
                <a:lnTo>
                  <a:pt x="2263" y="39279"/>
                </a:lnTo>
                <a:lnTo>
                  <a:pt x="2370" y="38851"/>
                </a:lnTo>
                <a:lnTo>
                  <a:pt x="1512" y="38648"/>
                </a:lnTo>
                <a:close/>
                <a:moveTo>
                  <a:pt x="100572" y="39029"/>
                </a:moveTo>
                <a:lnTo>
                  <a:pt x="99703" y="39232"/>
                </a:lnTo>
                <a:lnTo>
                  <a:pt x="99810" y="39660"/>
                </a:lnTo>
                <a:lnTo>
                  <a:pt x="100668" y="39458"/>
                </a:lnTo>
                <a:lnTo>
                  <a:pt x="100572" y="39029"/>
                </a:lnTo>
                <a:close/>
                <a:moveTo>
                  <a:pt x="703" y="42565"/>
                </a:moveTo>
                <a:lnTo>
                  <a:pt x="631" y="43006"/>
                </a:lnTo>
                <a:lnTo>
                  <a:pt x="1501" y="43137"/>
                </a:lnTo>
                <a:lnTo>
                  <a:pt x="1572" y="42708"/>
                </a:lnTo>
                <a:lnTo>
                  <a:pt x="703" y="42565"/>
                </a:lnTo>
                <a:close/>
                <a:moveTo>
                  <a:pt x="101346" y="42946"/>
                </a:moveTo>
                <a:lnTo>
                  <a:pt x="100477" y="43089"/>
                </a:lnTo>
                <a:lnTo>
                  <a:pt x="100549" y="43518"/>
                </a:lnTo>
                <a:lnTo>
                  <a:pt x="101418" y="43387"/>
                </a:lnTo>
                <a:lnTo>
                  <a:pt x="101346" y="42946"/>
                </a:lnTo>
                <a:close/>
                <a:moveTo>
                  <a:pt x="203" y="46530"/>
                </a:moveTo>
                <a:lnTo>
                  <a:pt x="167" y="46971"/>
                </a:lnTo>
                <a:lnTo>
                  <a:pt x="1048" y="47042"/>
                </a:lnTo>
                <a:lnTo>
                  <a:pt x="1084" y="46602"/>
                </a:lnTo>
                <a:lnTo>
                  <a:pt x="203" y="46530"/>
                </a:lnTo>
                <a:close/>
                <a:moveTo>
                  <a:pt x="101811" y="46923"/>
                </a:moveTo>
                <a:lnTo>
                  <a:pt x="100930" y="46983"/>
                </a:lnTo>
                <a:lnTo>
                  <a:pt x="100965" y="47423"/>
                </a:lnTo>
                <a:lnTo>
                  <a:pt x="101846" y="47364"/>
                </a:lnTo>
                <a:lnTo>
                  <a:pt x="101811" y="46923"/>
                </a:lnTo>
                <a:close/>
                <a:moveTo>
                  <a:pt x="0" y="50519"/>
                </a:moveTo>
                <a:lnTo>
                  <a:pt x="0" y="51066"/>
                </a:lnTo>
                <a:lnTo>
                  <a:pt x="881" y="51066"/>
                </a:lnTo>
                <a:lnTo>
                  <a:pt x="881" y="50531"/>
                </a:lnTo>
                <a:lnTo>
                  <a:pt x="0" y="50519"/>
                </a:lnTo>
                <a:close/>
                <a:moveTo>
                  <a:pt x="101084" y="50923"/>
                </a:moveTo>
                <a:lnTo>
                  <a:pt x="101084" y="51364"/>
                </a:lnTo>
                <a:lnTo>
                  <a:pt x="101977" y="51364"/>
                </a:lnTo>
                <a:lnTo>
                  <a:pt x="101977" y="50923"/>
                </a:lnTo>
                <a:close/>
                <a:moveTo>
                  <a:pt x="1012" y="54567"/>
                </a:moveTo>
                <a:lnTo>
                  <a:pt x="131" y="54626"/>
                </a:lnTo>
                <a:lnTo>
                  <a:pt x="167" y="55067"/>
                </a:lnTo>
                <a:lnTo>
                  <a:pt x="1048" y="54995"/>
                </a:lnTo>
                <a:lnTo>
                  <a:pt x="1012" y="54567"/>
                </a:lnTo>
                <a:close/>
                <a:moveTo>
                  <a:pt x="100942" y="54853"/>
                </a:moveTo>
                <a:lnTo>
                  <a:pt x="100906" y="55281"/>
                </a:lnTo>
                <a:lnTo>
                  <a:pt x="101787" y="55353"/>
                </a:lnTo>
                <a:lnTo>
                  <a:pt x="101823" y="54912"/>
                </a:lnTo>
                <a:lnTo>
                  <a:pt x="100942" y="54853"/>
                </a:lnTo>
                <a:close/>
                <a:moveTo>
                  <a:pt x="1441" y="58472"/>
                </a:moveTo>
                <a:lnTo>
                  <a:pt x="572" y="58603"/>
                </a:lnTo>
                <a:lnTo>
                  <a:pt x="643" y="59044"/>
                </a:lnTo>
                <a:lnTo>
                  <a:pt x="1512" y="58901"/>
                </a:lnTo>
                <a:lnTo>
                  <a:pt x="1441" y="58472"/>
                </a:lnTo>
                <a:close/>
                <a:moveTo>
                  <a:pt x="100489" y="58746"/>
                </a:moveTo>
                <a:lnTo>
                  <a:pt x="100418" y="59175"/>
                </a:lnTo>
                <a:lnTo>
                  <a:pt x="101287" y="59329"/>
                </a:lnTo>
                <a:lnTo>
                  <a:pt x="101358" y="58889"/>
                </a:lnTo>
                <a:lnTo>
                  <a:pt x="100489" y="58746"/>
                </a:lnTo>
                <a:close/>
                <a:moveTo>
                  <a:pt x="2191" y="62330"/>
                </a:moveTo>
                <a:lnTo>
                  <a:pt x="1322" y="62532"/>
                </a:lnTo>
                <a:lnTo>
                  <a:pt x="1429" y="62973"/>
                </a:lnTo>
                <a:lnTo>
                  <a:pt x="2286" y="62758"/>
                </a:lnTo>
                <a:lnTo>
                  <a:pt x="2191" y="62330"/>
                </a:lnTo>
                <a:close/>
                <a:moveTo>
                  <a:pt x="99739" y="62615"/>
                </a:moveTo>
                <a:lnTo>
                  <a:pt x="99632" y="63032"/>
                </a:lnTo>
                <a:lnTo>
                  <a:pt x="100489" y="63246"/>
                </a:lnTo>
                <a:lnTo>
                  <a:pt x="100489" y="63258"/>
                </a:lnTo>
                <a:cubicBezTo>
                  <a:pt x="100525" y="63115"/>
                  <a:pt x="100561" y="62973"/>
                  <a:pt x="100596" y="62818"/>
                </a:cubicBezTo>
                <a:lnTo>
                  <a:pt x="99739" y="62615"/>
                </a:lnTo>
                <a:close/>
                <a:moveTo>
                  <a:pt x="3227" y="66128"/>
                </a:moveTo>
                <a:lnTo>
                  <a:pt x="2382" y="66402"/>
                </a:lnTo>
                <a:lnTo>
                  <a:pt x="2524" y="66818"/>
                </a:lnTo>
                <a:lnTo>
                  <a:pt x="3358" y="66544"/>
                </a:lnTo>
                <a:lnTo>
                  <a:pt x="3227" y="66128"/>
                </a:lnTo>
                <a:close/>
                <a:moveTo>
                  <a:pt x="98667" y="66402"/>
                </a:moveTo>
                <a:cubicBezTo>
                  <a:pt x="98632" y="66544"/>
                  <a:pt x="98584" y="66687"/>
                  <a:pt x="98536" y="66818"/>
                </a:cubicBezTo>
                <a:lnTo>
                  <a:pt x="99370" y="67104"/>
                </a:lnTo>
                <a:cubicBezTo>
                  <a:pt x="99418" y="66961"/>
                  <a:pt x="99465" y="66818"/>
                  <a:pt x="99513" y="66675"/>
                </a:cubicBezTo>
                <a:lnTo>
                  <a:pt x="98667" y="66402"/>
                </a:lnTo>
                <a:close/>
                <a:moveTo>
                  <a:pt x="4560" y="69831"/>
                </a:moveTo>
                <a:lnTo>
                  <a:pt x="3739" y="70164"/>
                </a:lnTo>
                <a:lnTo>
                  <a:pt x="3917" y="70569"/>
                </a:lnTo>
                <a:lnTo>
                  <a:pt x="4727" y="70235"/>
                </a:lnTo>
                <a:lnTo>
                  <a:pt x="4560" y="69831"/>
                </a:lnTo>
                <a:close/>
                <a:moveTo>
                  <a:pt x="97310" y="70104"/>
                </a:moveTo>
                <a:lnTo>
                  <a:pt x="97143" y="70509"/>
                </a:lnTo>
                <a:lnTo>
                  <a:pt x="97953" y="70855"/>
                </a:lnTo>
                <a:lnTo>
                  <a:pt x="98132" y="70438"/>
                </a:lnTo>
                <a:lnTo>
                  <a:pt x="97310" y="70104"/>
                </a:lnTo>
                <a:close/>
                <a:moveTo>
                  <a:pt x="6180" y="73414"/>
                </a:moveTo>
                <a:lnTo>
                  <a:pt x="5394" y="73807"/>
                </a:lnTo>
                <a:lnTo>
                  <a:pt x="5596" y="74200"/>
                </a:lnTo>
                <a:lnTo>
                  <a:pt x="6382" y="73795"/>
                </a:lnTo>
                <a:lnTo>
                  <a:pt x="6180" y="73414"/>
                </a:lnTo>
                <a:close/>
                <a:moveTo>
                  <a:pt x="95667" y="73676"/>
                </a:moveTo>
                <a:lnTo>
                  <a:pt x="95465" y="74069"/>
                </a:lnTo>
                <a:lnTo>
                  <a:pt x="96250" y="74474"/>
                </a:lnTo>
                <a:lnTo>
                  <a:pt x="96453" y="74081"/>
                </a:lnTo>
                <a:lnTo>
                  <a:pt x="95667" y="73676"/>
                </a:lnTo>
                <a:close/>
                <a:moveTo>
                  <a:pt x="8085" y="76855"/>
                </a:moveTo>
                <a:lnTo>
                  <a:pt x="7323" y="77308"/>
                </a:lnTo>
                <a:lnTo>
                  <a:pt x="7561" y="77689"/>
                </a:lnTo>
                <a:lnTo>
                  <a:pt x="8311" y="77224"/>
                </a:lnTo>
                <a:lnTo>
                  <a:pt x="8085" y="76855"/>
                </a:lnTo>
                <a:close/>
                <a:moveTo>
                  <a:pt x="93750" y="77117"/>
                </a:moveTo>
                <a:cubicBezTo>
                  <a:pt x="93667" y="77236"/>
                  <a:pt x="93595" y="77367"/>
                  <a:pt x="93524" y="77486"/>
                </a:cubicBezTo>
                <a:lnTo>
                  <a:pt x="94262" y="77963"/>
                </a:lnTo>
                <a:cubicBezTo>
                  <a:pt x="94345" y="77832"/>
                  <a:pt x="94417" y="77701"/>
                  <a:pt x="94512" y="77582"/>
                </a:cubicBezTo>
                <a:lnTo>
                  <a:pt x="93750" y="77117"/>
                </a:lnTo>
                <a:close/>
                <a:moveTo>
                  <a:pt x="10240" y="80129"/>
                </a:moveTo>
                <a:lnTo>
                  <a:pt x="9537" y="80641"/>
                </a:lnTo>
                <a:lnTo>
                  <a:pt x="9799" y="81011"/>
                </a:lnTo>
                <a:lnTo>
                  <a:pt x="10502" y="80487"/>
                </a:lnTo>
                <a:lnTo>
                  <a:pt x="10240" y="80129"/>
                </a:lnTo>
                <a:close/>
                <a:moveTo>
                  <a:pt x="91559" y="80391"/>
                </a:moveTo>
                <a:lnTo>
                  <a:pt x="91297" y="80749"/>
                </a:lnTo>
                <a:lnTo>
                  <a:pt x="92012" y="81272"/>
                </a:lnTo>
                <a:cubicBezTo>
                  <a:pt x="92095" y="81153"/>
                  <a:pt x="92179" y="81022"/>
                  <a:pt x="92274" y="80915"/>
                </a:cubicBezTo>
                <a:lnTo>
                  <a:pt x="91559" y="80391"/>
                </a:lnTo>
                <a:close/>
                <a:moveTo>
                  <a:pt x="12657" y="83237"/>
                </a:moveTo>
                <a:lnTo>
                  <a:pt x="11978" y="83808"/>
                </a:lnTo>
                <a:cubicBezTo>
                  <a:pt x="12085" y="83928"/>
                  <a:pt x="12180" y="84035"/>
                  <a:pt x="12276" y="84154"/>
                </a:cubicBezTo>
                <a:lnTo>
                  <a:pt x="12942" y="83570"/>
                </a:lnTo>
                <a:cubicBezTo>
                  <a:pt x="12847" y="83463"/>
                  <a:pt x="12752" y="83356"/>
                  <a:pt x="12657" y="83237"/>
                </a:cubicBezTo>
                <a:close/>
                <a:moveTo>
                  <a:pt x="89119" y="83487"/>
                </a:moveTo>
                <a:lnTo>
                  <a:pt x="88833" y="83820"/>
                </a:lnTo>
                <a:lnTo>
                  <a:pt x="89500" y="84392"/>
                </a:lnTo>
                <a:lnTo>
                  <a:pt x="89797" y="84059"/>
                </a:lnTo>
                <a:lnTo>
                  <a:pt x="89119" y="83487"/>
                </a:lnTo>
                <a:close/>
                <a:moveTo>
                  <a:pt x="15312" y="86154"/>
                </a:moveTo>
                <a:lnTo>
                  <a:pt x="14681" y="86773"/>
                </a:lnTo>
                <a:cubicBezTo>
                  <a:pt x="14788" y="86880"/>
                  <a:pt x="14883" y="86976"/>
                  <a:pt x="14990" y="87083"/>
                </a:cubicBezTo>
                <a:lnTo>
                  <a:pt x="15621" y="86464"/>
                </a:lnTo>
                <a:lnTo>
                  <a:pt x="15312" y="86154"/>
                </a:lnTo>
                <a:close/>
                <a:moveTo>
                  <a:pt x="86452" y="86368"/>
                </a:moveTo>
                <a:lnTo>
                  <a:pt x="86142" y="86678"/>
                </a:lnTo>
                <a:lnTo>
                  <a:pt x="86761" y="87309"/>
                </a:lnTo>
                <a:lnTo>
                  <a:pt x="87083" y="86999"/>
                </a:lnTo>
                <a:lnTo>
                  <a:pt x="86452" y="86368"/>
                </a:lnTo>
                <a:close/>
                <a:moveTo>
                  <a:pt x="18181" y="88833"/>
                </a:moveTo>
                <a:lnTo>
                  <a:pt x="17598" y="89500"/>
                </a:lnTo>
                <a:lnTo>
                  <a:pt x="17931" y="89797"/>
                </a:lnTo>
                <a:lnTo>
                  <a:pt x="18515" y="89119"/>
                </a:lnTo>
                <a:lnTo>
                  <a:pt x="18181" y="88833"/>
                </a:lnTo>
                <a:close/>
                <a:moveTo>
                  <a:pt x="83570" y="89047"/>
                </a:moveTo>
                <a:lnTo>
                  <a:pt x="83237" y="89333"/>
                </a:lnTo>
                <a:lnTo>
                  <a:pt x="83808" y="90012"/>
                </a:lnTo>
                <a:lnTo>
                  <a:pt x="84142" y="89714"/>
                </a:lnTo>
                <a:lnTo>
                  <a:pt x="83570" y="89047"/>
                </a:lnTo>
                <a:close/>
                <a:moveTo>
                  <a:pt x="21253" y="91298"/>
                </a:moveTo>
                <a:lnTo>
                  <a:pt x="20717" y="92012"/>
                </a:lnTo>
                <a:cubicBezTo>
                  <a:pt x="20836" y="92095"/>
                  <a:pt x="20967" y="92190"/>
                  <a:pt x="21086" y="92274"/>
                </a:cubicBezTo>
                <a:lnTo>
                  <a:pt x="21610" y="91548"/>
                </a:lnTo>
                <a:cubicBezTo>
                  <a:pt x="21491" y="91464"/>
                  <a:pt x="21372" y="91381"/>
                  <a:pt x="21253" y="91298"/>
                </a:cubicBezTo>
                <a:close/>
                <a:moveTo>
                  <a:pt x="80487" y="91488"/>
                </a:moveTo>
                <a:lnTo>
                  <a:pt x="80129" y="91750"/>
                </a:lnTo>
                <a:lnTo>
                  <a:pt x="80641" y="92464"/>
                </a:lnTo>
                <a:lnTo>
                  <a:pt x="80999" y="92202"/>
                </a:lnTo>
                <a:lnTo>
                  <a:pt x="80487" y="91488"/>
                </a:lnTo>
                <a:close/>
                <a:moveTo>
                  <a:pt x="24503" y="93512"/>
                </a:moveTo>
                <a:lnTo>
                  <a:pt x="24039" y="94262"/>
                </a:lnTo>
                <a:lnTo>
                  <a:pt x="24408" y="94500"/>
                </a:lnTo>
                <a:lnTo>
                  <a:pt x="24872" y="93750"/>
                </a:lnTo>
                <a:lnTo>
                  <a:pt x="24503" y="93512"/>
                </a:lnTo>
                <a:close/>
                <a:moveTo>
                  <a:pt x="77212" y="93679"/>
                </a:moveTo>
                <a:lnTo>
                  <a:pt x="76843" y="93905"/>
                </a:lnTo>
                <a:lnTo>
                  <a:pt x="77308" y="94667"/>
                </a:lnTo>
                <a:lnTo>
                  <a:pt x="77677" y="94429"/>
                </a:lnTo>
                <a:lnTo>
                  <a:pt x="77212" y="93679"/>
                </a:lnTo>
                <a:close/>
                <a:moveTo>
                  <a:pt x="27920" y="95465"/>
                </a:moveTo>
                <a:lnTo>
                  <a:pt x="27516" y="96239"/>
                </a:lnTo>
                <a:lnTo>
                  <a:pt x="27909" y="96453"/>
                </a:lnTo>
                <a:lnTo>
                  <a:pt x="28313" y="95655"/>
                </a:lnTo>
                <a:lnTo>
                  <a:pt x="27920" y="95465"/>
                </a:lnTo>
                <a:close/>
                <a:moveTo>
                  <a:pt x="73795" y="95596"/>
                </a:moveTo>
                <a:lnTo>
                  <a:pt x="73402" y="95798"/>
                </a:lnTo>
                <a:lnTo>
                  <a:pt x="73807" y="96584"/>
                </a:lnTo>
                <a:lnTo>
                  <a:pt x="74200" y="96381"/>
                </a:lnTo>
                <a:lnTo>
                  <a:pt x="73795" y="95596"/>
                </a:lnTo>
                <a:close/>
                <a:moveTo>
                  <a:pt x="31480" y="97132"/>
                </a:moveTo>
                <a:lnTo>
                  <a:pt x="31135" y="97953"/>
                </a:lnTo>
                <a:lnTo>
                  <a:pt x="31552" y="98120"/>
                </a:lnTo>
                <a:lnTo>
                  <a:pt x="31885" y="97310"/>
                </a:lnTo>
                <a:lnTo>
                  <a:pt x="31480" y="97132"/>
                </a:lnTo>
                <a:close/>
                <a:moveTo>
                  <a:pt x="70235" y="97251"/>
                </a:moveTo>
                <a:lnTo>
                  <a:pt x="69830" y="97417"/>
                </a:lnTo>
                <a:lnTo>
                  <a:pt x="70164" y="98239"/>
                </a:lnTo>
                <a:lnTo>
                  <a:pt x="70569" y="98060"/>
                </a:lnTo>
                <a:lnTo>
                  <a:pt x="70235" y="97251"/>
                </a:lnTo>
                <a:close/>
                <a:moveTo>
                  <a:pt x="35171" y="98525"/>
                </a:moveTo>
                <a:lnTo>
                  <a:pt x="34886" y="99370"/>
                </a:lnTo>
                <a:lnTo>
                  <a:pt x="35314" y="99501"/>
                </a:lnTo>
                <a:lnTo>
                  <a:pt x="35588" y="98667"/>
                </a:lnTo>
                <a:lnTo>
                  <a:pt x="35171" y="98525"/>
                </a:lnTo>
                <a:close/>
                <a:moveTo>
                  <a:pt x="66544" y="98620"/>
                </a:moveTo>
                <a:lnTo>
                  <a:pt x="66128" y="98751"/>
                </a:lnTo>
                <a:lnTo>
                  <a:pt x="66401" y="99596"/>
                </a:lnTo>
                <a:lnTo>
                  <a:pt x="66818" y="99453"/>
                </a:lnTo>
                <a:lnTo>
                  <a:pt x="66544" y="98620"/>
                </a:lnTo>
                <a:close/>
                <a:moveTo>
                  <a:pt x="38946" y="99620"/>
                </a:moveTo>
                <a:lnTo>
                  <a:pt x="38743" y="100477"/>
                </a:lnTo>
                <a:lnTo>
                  <a:pt x="39172" y="100584"/>
                </a:lnTo>
                <a:lnTo>
                  <a:pt x="39374" y="99727"/>
                </a:lnTo>
                <a:lnTo>
                  <a:pt x="38946" y="99620"/>
                </a:lnTo>
                <a:close/>
                <a:moveTo>
                  <a:pt x="62758" y="99691"/>
                </a:moveTo>
                <a:lnTo>
                  <a:pt x="62341" y="99787"/>
                </a:lnTo>
                <a:lnTo>
                  <a:pt x="62532" y="100644"/>
                </a:lnTo>
                <a:lnTo>
                  <a:pt x="62972" y="100549"/>
                </a:lnTo>
                <a:lnTo>
                  <a:pt x="62758" y="99691"/>
                </a:lnTo>
                <a:close/>
                <a:moveTo>
                  <a:pt x="42803" y="100406"/>
                </a:moveTo>
                <a:lnTo>
                  <a:pt x="42660" y="101287"/>
                </a:lnTo>
                <a:lnTo>
                  <a:pt x="43101" y="101346"/>
                </a:lnTo>
                <a:lnTo>
                  <a:pt x="43232" y="100477"/>
                </a:lnTo>
                <a:lnTo>
                  <a:pt x="42803" y="100406"/>
                </a:lnTo>
                <a:close/>
                <a:moveTo>
                  <a:pt x="58901" y="100453"/>
                </a:moveTo>
                <a:lnTo>
                  <a:pt x="58472" y="100525"/>
                </a:lnTo>
                <a:lnTo>
                  <a:pt x="58603" y="101394"/>
                </a:lnTo>
                <a:lnTo>
                  <a:pt x="59043" y="101323"/>
                </a:lnTo>
                <a:lnTo>
                  <a:pt x="58901" y="100453"/>
                </a:lnTo>
                <a:close/>
                <a:moveTo>
                  <a:pt x="46697" y="100894"/>
                </a:moveTo>
                <a:lnTo>
                  <a:pt x="46625" y="101775"/>
                </a:lnTo>
                <a:lnTo>
                  <a:pt x="47078" y="101811"/>
                </a:lnTo>
                <a:lnTo>
                  <a:pt x="47137" y="100930"/>
                </a:lnTo>
                <a:lnTo>
                  <a:pt x="46697" y="100894"/>
                </a:lnTo>
                <a:close/>
                <a:moveTo>
                  <a:pt x="54995" y="100918"/>
                </a:moveTo>
                <a:lnTo>
                  <a:pt x="54567" y="100953"/>
                </a:lnTo>
                <a:lnTo>
                  <a:pt x="54626" y="101835"/>
                </a:lnTo>
                <a:lnTo>
                  <a:pt x="55067" y="101799"/>
                </a:lnTo>
                <a:lnTo>
                  <a:pt x="54995" y="100918"/>
                </a:lnTo>
                <a:close/>
                <a:moveTo>
                  <a:pt x="50626" y="101073"/>
                </a:moveTo>
                <a:lnTo>
                  <a:pt x="50626" y="101965"/>
                </a:lnTo>
                <a:lnTo>
                  <a:pt x="51066" y="101965"/>
                </a:lnTo>
                <a:lnTo>
                  <a:pt x="51066" y="101073"/>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1"/>
          <p:cNvSpPr/>
          <p:nvPr/>
        </p:nvSpPr>
        <p:spPr>
          <a:xfrm>
            <a:off x="4604565" y="1804324"/>
            <a:ext cx="1060587" cy="1040235"/>
          </a:xfrm>
          <a:custGeom>
            <a:avLst/>
            <a:gdLst/>
            <a:ahLst/>
            <a:cxnLst/>
            <a:rect l="l" t="t" r="r" b="b"/>
            <a:pathLst>
              <a:path w="44661" h="43804" extrusionOk="0">
                <a:moveTo>
                  <a:pt x="0" y="1"/>
                </a:moveTo>
                <a:lnTo>
                  <a:pt x="0" y="4418"/>
                </a:lnTo>
                <a:cubicBezTo>
                  <a:pt x="21562" y="5168"/>
                  <a:pt x="39029" y="22349"/>
                  <a:pt x="40231" y="43804"/>
                </a:cubicBezTo>
                <a:lnTo>
                  <a:pt x="44661" y="43804"/>
                </a:lnTo>
                <a:cubicBezTo>
                  <a:pt x="43446" y="19920"/>
                  <a:pt x="24003" y="763"/>
                  <a:pt x="0"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1"/>
          <p:cNvSpPr/>
          <p:nvPr/>
        </p:nvSpPr>
        <p:spPr>
          <a:xfrm>
            <a:off x="3473875" y="1805464"/>
            <a:ext cx="1032589" cy="1039096"/>
          </a:xfrm>
          <a:custGeom>
            <a:avLst/>
            <a:gdLst/>
            <a:ahLst/>
            <a:cxnLst/>
            <a:rect l="l" t="t" r="r" b="b"/>
            <a:pathLst>
              <a:path w="43482" h="43756" extrusionOk="0">
                <a:moveTo>
                  <a:pt x="43482" y="0"/>
                </a:moveTo>
                <a:cubicBezTo>
                  <a:pt x="20026" y="1346"/>
                  <a:pt x="1191" y="20265"/>
                  <a:pt x="0" y="43756"/>
                </a:cubicBezTo>
                <a:lnTo>
                  <a:pt x="4429" y="43756"/>
                </a:lnTo>
                <a:cubicBezTo>
                  <a:pt x="5608" y="22694"/>
                  <a:pt x="22455" y="5751"/>
                  <a:pt x="43482" y="4429"/>
                </a:cubicBezTo>
                <a:lnTo>
                  <a:pt x="43482" y="0"/>
                </a:ln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1"/>
          <p:cNvSpPr/>
          <p:nvPr/>
        </p:nvSpPr>
        <p:spPr>
          <a:xfrm>
            <a:off x="3473305" y="2942661"/>
            <a:ext cx="1033159" cy="1053225"/>
          </a:xfrm>
          <a:custGeom>
            <a:avLst/>
            <a:gdLst/>
            <a:ahLst/>
            <a:cxnLst/>
            <a:rect l="l" t="t" r="r" b="b"/>
            <a:pathLst>
              <a:path w="43506" h="44351" extrusionOk="0">
                <a:moveTo>
                  <a:pt x="0" y="0"/>
                </a:moveTo>
                <a:cubicBezTo>
                  <a:pt x="893" y="23777"/>
                  <a:pt x="19848" y="43005"/>
                  <a:pt x="43506" y="44351"/>
                </a:cubicBezTo>
                <a:lnTo>
                  <a:pt x="43506" y="39922"/>
                </a:lnTo>
                <a:cubicBezTo>
                  <a:pt x="22289" y="38576"/>
                  <a:pt x="5322" y="21336"/>
                  <a:pt x="4429" y="0"/>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1"/>
          <p:cNvSpPr/>
          <p:nvPr/>
        </p:nvSpPr>
        <p:spPr>
          <a:xfrm>
            <a:off x="4604565" y="2942661"/>
            <a:ext cx="1061157" cy="1054365"/>
          </a:xfrm>
          <a:custGeom>
            <a:avLst/>
            <a:gdLst/>
            <a:ahLst/>
            <a:cxnLst/>
            <a:rect l="l" t="t" r="r" b="b"/>
            <a:pathLst>
              <a:path w="44685" h="44399" extrusionOk="0">
                <a:moveTo>
                  <a:pt x="40267" y="0"/>
                </a:moveTo>
                <a:cubicBezTo>
                  <a:pt x="39338" y="21729"/>
                  <a:pt x="21765" y="39219"/>
                  <a:pt x="0" y="39969"/>
                </a:cubicBezTo>
                <a:lnTo>
                  <a:pt x="0" y="44398"/>
                </a:lnTo>
                <a:cubicBezTo>
                  <a:pt x="24194" y="43636"/>
                  <a:pt x="43768" y="24170"/>
                  <a:pt x="44684" y="0"/>
                </a:cubicBez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1"/>
          <p:cNvSpPr/>
          <p:nvPr/>
        </p:nvSpPr>
        <p:spPr>
          <a:xfrm>
            <a:off x="3712229" y="2810886"/>
            <a:ext cx="117645" cy="43007"/>
          </a:xfrm>
          <a:custGeom>
            <a:avLst/>
            <a:gdLst/>
            <a:ahLst/>
            <a:cxnLst/>
            <a:rect l="l" t="t" r="r" b="b"/>
            <a:pathLst>
              <a:path w="4954" h="1811" extrusionOk="0">
                <a:moveTo>
                  <a:pt x="119" y="1"/>
                </a:moveTo>
                <a:lnTo>
                  <a:pt x="0" y="1513"/>
                </a:lnTo>
                <a:lnTo>
                  <a:pt x="4858" y="1811"/>
                </a:lnTo>
                <a:lnTo>
                  <a:pt x="4953" y="501"/>
                </a:lnTo>
                <a:lnTo>
                  <a:pt x="119"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1"/>
          <p:cNvSpPr/>
          <p:nvPr/>
        </p:nvSpPr>
        <p:spPr>
          <a:xfrm>
            <a:off x="3722393" y="2722118"/>
            <a:ext cx="119616" cy="54596"/>
          </a:xfrm>
          <a:custGeom>
            <a:avLst/>
            <a:gdLst/>
            <a:ahLst/>
            <a:cxnLst/>
            <a:rect l="l" t="t" r="r" b="b"/>
            <a:pathLst>
              <a:path w="5037" h="2299" extrusionOk="0">
                <a:moveTo>
                  <a:pt x="275" y="0"/>
                </a:moveTo>
                <a:cubicBezTo>
                  <a:pt x="167" y="488"/>
                  <a:pt x="96" y="989"/>
                  <a:pt x="1" y="1489"/>
                </a:cubicBezTo>
                <a:lnTo>
                  <a:pt x="4799" y="2298"/>
                </a:lnTo>
                <a:cubicBezTo>
                  <a:pt x="4882" y="1858"/>
                  <a:pt x="4942" y="1429"/>
                  <a:pt x="5037" y="1000"/>
                </a:cubicBezTo>
                <a:lnTo>
                  <a:pt x="275"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1"/>
          <p:cNvSpPr/>
          <p:nvPr/>
        </p:nvSpPr>
        <p:spPr>
          <a:xfrm>
            <a:off x="3742198" y="2635036"/>
            <a:ext cx="120186" cy="65614"/>
          </a:xfrm>
          <a:custGeom>
            <a:avLst/>
            <a:gdLst/>
            <a:ahLst/>
            <a:cxnLst/>
            <a:rect l="l" t="t" r="r" b="b"/>
            <a:pathLst>
              <a:path w="5061" h="2763" extrusionOk="0">
                <a:moveTo>
                  <a:pt x="429" y="0"/>
                </a:moveTo>
                <a:cubicBezTo>
                  <a:pt x="262" y="476"/>
                  <a:pt x="143" y="976"/>
                  <a:pt x="0" y="1453"/>
                </a:cubicBezTo>
                <a:lnTo>
                  <a:pt x="4679" y="2762"/>
                </a:lnTo>
                <a:cubicBezTo>
                  <a:pt x="4798" y="2346"/>
                  <a:pt x="4905" y="1917"/>
                  <a:pt x="5060" y="1512"/>
                </a:cubicBezTo>
                <a:lnTo>
                  <a:pt x="429"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1"/>
          <p:cNvSpPr/>
          <p:nvPr/>
        </p:nvSpPr>
        <p:spPr>
          <a:xfrm>
            <a:off x="3770743" y="2551326"/>
            <a:ext cx="119355" cy="75517"/>
          </a:xfrm>
          <a:custGeom>
            <a:avLst/>
            <a:gdLst/>
            <a:ahLst/>
            <a:cxnLst/>
            <a:rect l="l" t="t" r="r" b="b"/>
            <a:pathLst>
              <a:path w="5026" h="3180" extrusionOk="0">
                <a:moveTo>
                  <a:pt x="584" y="1"/>
                </a:moveTo>
                <a:cubicBezTo>
                  <a:pt x="370" y="453"/>
                  <a:pt x="179" y="930"/>
                  <a:pt x="1" y="1394"/>
                </a:cubicBezTo>
                <a:lnTo>
                  <a:pt x="4525" y="3180"/>
                </a:lnTo>
                <a:cubicBezTo>
                  <a:pt x="4680" y="2775"/>
                  <a:pt x="4846" y="2370"/>
                  <a:pt x="5025" y="1977"/>
                </a:cubicBezTo>
                <a:lnTo>
                  <a:pt x="584"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1"/>
          <p:cNvSpPr/>
          <p:nvPr/>
        </p:nvSpPr>
        <p:spPr>
          <a:xfrm>
            <a:off x="3808074" y="2471035"/>
            <a:ext cx="117360" cy="85135"/>
          </a:xfrm>
          <a:custGeom>
            <a:avLst/>
            <a:gdLst/>
            <a:ahLst/>
            <a:cxnLst/>
            <a:rect l="l" t="t" r="r" b="b"/>
            <a:pathLst>
              <a:path w="4942" h="3585" extrusionOk="0">
                <a:moveTo>
                  <a:pt x="738" y="1"/>
                </a:moveTo>
                <a:cubicBezTo>
                  <a:pt x="488" y="441"/>
                  <a:pt x="226" y="870"/>
                  <a:pt x="0" y="1334"/>
                </a:cubicBezTo>
                <a:lnTo>
                  <a:pt x="4310" y="3584"/>
                </a:lnTo>
                <a:cubicBezTo>
                  <a:pt x="4501" y="3191"/>
                  <a:pt x="4727" y="2822"/>
                  <a:pt x="4941" y="2441"/>
                </a:cubicBezTo>
                <a:lnTo>
                  <a:pt x="738"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1"/>
          <p:cNvSpPr/>
          <p:nvPr/>
        </p:nvSpPr>
        <p:spPr>
          <a:xfrm>
            <a:off x="3854144" y="2395827"/>
            <a:ext cx="113703" cy="93328"/>
          </a:xfrm>
          <a:custGeom>
            <a:avLst/>
            <a:gdLst/>
            <a:ahLst/>
            <a:cxnLst/>
            <a:rect l="l" t="t" r="r" b="b"/>
            <a:pathLst>
              <a:path w="4788" h="3930" extrusionOk="0">
                <a:moveTo>
                  <a:pt x="870" y="1"/>
                </a:moveTo>
                <a:cubicBezTo>
                  <a:pt x="584" y="405"/>
                  <a:pt x="275" y="810"/>
                  <a:pt x="1" y="1239"/>
                </a:cubicBezTo>
                <a:lnTo>
                  <a:pt x="4049" y="3930"/>
                </a:lnTo>
                <a:cubicBezTo>
                  <a:pt x="4275" y="3560"/>
                  <a:pt x="4549" y="3215"/>
                  <a:pt x="4787" y="2858"/>
                </a:cubicBezTo>
                <a:lnTo>
                  <a:pt x="870"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1"/>
          <p:cNvSpPr/>
          <p:nvPr/>
        </p:nvSpPr>
        <p:spPr>
          <a:xfrm>
            <a:off x="3907600" y="2325701"/>
            <a:ext cx="109428" cy="100974"/>
          </a:xfrm>
          <a:custGeom>
            <a:avLst/>
            <a:gdLst/>
            <a:ahLst/>
            <a:cxnLst/>
            <a:rect l="l" t="t" r="r" b="b"/>
            <a:pathLst>
              <a:path w="4608" h="4252" extrusionOk="0">
                <a:moveTo>
                  <a:pt x="988" y="1"/>
                </a:moveTo>
                <a:lnTo>
                  <a:pt x="0" y="1156"/>
                </a:lnTo>
                <a:lnTo>
                  <a:pt x="3739" y="4251"/>
                </a:lnTo>
                <a:lnTo>
                  <a:pt x="4608" y="3263"/>
                </a:lnTo>
                <a:lnTo>
                  <a:pt x="988"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1"/>
          <p:cNvSpPr/>
          <p:nvPr/>
        </p:nvSpPr>
        <p:spPr>
          <a:xfrm>
            <a:off x="3968393" y="2262081"/>
            <a:ext cx="103492" cy="107481"/>
          </a:xfrm>
          <a:custGeom>
            <a:avLst/>
            <a:gdLst/>
            <a:ahLst/>
            <a:cxnLst/>
            <a:rect l="l" t="t" r="r" b="b"/>
            <a:pathLst>
              <a:path w="4358" h="4526" extrusionOk="0">
                <a:moveTo>
                  <a:pt x="1107" y="1"/>
                </a:moveTo>
                <a:cubicBezTo>
                  <a:pt x="726" y="346"/>
                  <a:pt x="369" y="703"/>
                  <a:pt x="0" y="1049"/>
                </a:cubicBezTo>
                <a:lnTo>
                  <a:pt x="3405" y="4525"/>
                </a:lnTo>
                <a:cubicBezTo>
                  <a:pt x="3727" y="4216"/>
                  <a:pt x="4036" y="3918"/>
                  <a:pt x="4358" y="3620"/>
                </a:cubicBezTo>
                <a:lnTo>
                  <a:pt x="1107"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1"/>
          <p:cNvSpPr/>
          <p:nvPr/>
        </p:nvSpPr>
        <p:spPr>
          <a:xfrm>
            <a:off x="4035955" y="2205823"/>
            <a:ext cx="96439" cy="112278"/>
          </a:xfrm>
          <a:custGeom>
            <a:avLst/>
            <a:gdLst/>
            <a:ahLst/>
            <a:cxnLst/>
            <a:rect l="l" t="t" r="r" b="b"/>
            <a:pathLst>
              <a:path w="4061" h="4728" extrusionOk="0">
                <a:moveTo>
                  <a:pt x="1203" y="1"/>
                </a:moveTo>
                <a:cubicBezTo>
                  <a:pt x="787" y="286"/>
                  <a:pt x="406" y="608"/>
                  <a:pt x="1" y="917"/>
                </a:cubicBezTo>
                <a:lnTo>
                  <a:pt x="3025" y="4727"/>
                </a:lnTo>
                <a:cubicBezTo>
                  <a:pt x="3370" y="4453"/>
                  <a:pt x="3704" y="4168"/>
                  <a:pt x="4061" y="3930"/>
                </a:cubicBezTo>
                <a:lnTo>
                  <a:pt x="1203"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1"/>
          <p:cNvSpPr/>
          <p:nvPr/>
        </p:nvSpPr>
        <p:spPr>
          <a:xfrm>
            <a:off x="4109192" y="2156619"/>
            <a:ext cx="88531" cy="116244"/>
          </a:xfrm>
          <a:custGeom>
            <a:avLst/>
            <a:gdLst/>
            <a:ahLst/>
            <a:cxnLst/>
            <a:rect l="l" t="t" r="r" b="b"/>
            <a:pathLst>
              <a:path w="3728" h="4895" extrusionOk="0">
                <a:moveTo>
                  <a:pt x="1298" y="1"/>
                </a:moveTo>
                <a:lnTo>
                  <a:pt x="643" y="382"/>
                </a:lnTo>
                <a:lnTo>
                  <a:pt x="0" y="787"/>
                </a:lnTo>
                <a:lnTo>
                  <a:pt x="2608" y="4894"/>
                </a:lnTo>
                <a:lnTo>
                  <a:pt x="3167" y="4537"/>
                </a:lnTo>
                <a:lnTo>
                  <a:pt x="3727" y="4216"/>
                </a:lnTo>
                <a:lnTo>
                  <a:pt x="1298"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1"/>
          <p:cNvSpPr/>
          <p:nvPr/>
        </p:nvSpPr>
        <p:spPr>
          <a:xfrm>
            <a:off x="4187226" y="2115915"/>
            <a:ext cx="79768" cy="118761"/>
          </a:xfrm>
          <a:custGeom>
            <a:avLst/>
            <a:gdLst/>
            <a:ahLst/>
            <a:cxnLst/>
            <a:rect l="l" t="t" r="r" b="b"/>
            <a:pathLst>
              <a:path w="3359" h="5001" extrusionOk="0">
                <a:moveTo>
                  <a:pt x="1382" y="0"/>
                </a:moveTo>
                <a:cubicBezTo>
                  <a:pt x="917" y="203"/>
                  <a:pt x="453" y="405"/>
                  <a:pt x="1" y="643"/>
                </a:cubicBezTo>
                <a:lnTo>
                  <a:pt x="2167" y="5001"/>
                </a:lnTo>
                <a:cubicBezTo>
                  <a:pt x="2560" y="4787"/>
                  <a:pt x="2965" y="4620"/>
                  <a:pt x="3358" y="4441"/>
                </a:cubicBezTo>
                <a:lnTo>
                  <a:pt x="1382"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1"/>
          <p:cNvSpPr/>
          <p:nvPr/>
        </p:nvSpPr>
        <p:spPr>
          <a:xfrm>
            <a:off x="4270081" y="2083690"/>
            <a:ext cx="69556" cy="119901"/>
          </a:xfrm>
          <a:custGeom>
            <a:avLst/>
            <a:gdLst/>
            <a:ahLst/>
            <a:cxnLst/>
            <a:rect l="l" t="t" r="r" b="b"/>
            <a:pathLst>
              <a:path w="2929" h="5049" extrusionOk="0">
                <a:moveTo>
                  <a:pt x="1429" y="0"/>
                </a:moveTo>
                <a:cubicBezTo>
                  <a:pt x="953" y="155"/>
                  <a:pt x="464" y="310"/>
                  <a:pt x="0" y="488"/>
                </a:cubicBezTo>
                <a:lnTo>
                  <a:pt x="1691" y="5048"/>
                </a:lnTo>
                <a:cubicBezTo>
                  <a:pt x="2096" y="4894"/>
                  <a:pt x="2512" y="4774"/>
                  <a:pt x="2929" y="4620"/>
                </a:cubicBezTo>
                <a:lnTo>
                  <a:pt x="1429"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1"/>
          <p:cNvSpPr/>
          <p:nvPr/>
        </p:nvSpPr>
        <p:spPr>
          <a:xfrm>
            <a:off x="4355739" y="2060204"/>
            <a:ext cx="59131" cy="119925"/>
          </a:xfrm>
          <a:custGeom>
            <a:avLst/>
            <a:gdLst/>
            <a:ahLst/>
            <a:cxnLst/>
            <a:rect l="l" t="t" r="r" b="b"/>
            <a:pathLst>
              <a:path w="2490" h="5050" extrusionOk="0">
                <a:moveTo>
                  <a:pt x="1477" y="1"/>
                </a:moveTo>
                <a:lnTo>
                  <a:pt x="1" y="346"/>
                </a:lnTo>
                <a:lnTo>
                  <a:pt x="1215" y="5049"/>
                </a:lnTo>
                <a:lnTo>
                  <a:pt x="2489" y="4763"/>
                </a:lnTo>
                <a:lnTo>
                  <a:pt x="1477"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1"/>
          <p:cNvSpPr/>
          <p:nvPr/>
        </p:nvSpPr>
        <p:spPr>
          <a:xfrm>
            <a:off x="4443961" y="2046359"/>
            <a:ext cx="47804" cy="118785"/>
          </a:xfrm>
          <a:custGeom>
            <a:avLst/>
            <a:gdLst/>
            <a:ahLst/>
            <a:cxnLst/>
            <a:rect l="l" t="t" r="r" b="b"/>
            <a:pathLst>
              <a:path w="2013" h="5002" extrusionOk="0">
                <a:moveTo>
                  <a:pt x="1501" y="0"/>
                </a:moveTo>
                <a:lnTo>
                  <a:pt x="0" y="191"/>
                </a:lnTo>
                <a:lnTo>
                  <a:pt x="703" y="5001"/>
                </a:lnTo>
                <a:lnTo>
                  <a:pt x="2013" y="4834"/>
                </a:lnTo>
                <a:lnTo>
                  <a:pt x="1501"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1"/>
          <p:cNvSpPr/>
          <p:nvPr/>
        </p:nvSpPr>
        <p:spPr>
          <a:xfrm>
            <a:off x="4533584" y="2041562"/>
            <a:ext cx="35930" cy="116220"/>
          </a:xfrm>
          <a:custGeom>
            <a:avLst/>
            <a:gdLst/>
            <a:ahLst/>
            <a:cxnLst/>
            <a:rect l="l" t="t" r="r" b="b"/>
            <a:pathLst>
              <a:path w="1513" h="4894" extrusionOk="0">
                <a:moveTo>
                  <a:pt x="1513" y="0"/>
                </a:moveTo>
                <a:lnTo>
                  <a:pt x="1" y="36"/>
                </a:lnTo>
                <a:lnTo>
                  <a:pt x="203" y="4893"/>
                </a:lnTo>
                <a:lnTo>
                  <a:pt x="1513" y="4858"/>
                </a:lnTo>
                <a:lnTo>
                  <a:pt x="1513"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1"/>
          <p:cNvSpPr/>
          <p:nvPr/>
        </p:nvSpPr>
        <p:spPr>
          <a:xfrm>
            <a:off x="4616154" y="2043533"/>
            <a:ext cx="43007" cy="117645"/>
          </a:xfrm>
          <a:custGeom>
            <a:avLst/>
            <a:gdLst/>
            <a:ahLst/>
            <a:cxnLst/>
            <a:rect l="l" t="t" r="r" b="b"/>
            <a:pathLst>
              <a:path w="1811" h="4954" extrusionOk="0">
                <a:moveTo>
                  <a:pt x="298" y="0"/>
                </a:moveTo>
                <a:lnTo>
                  <a:pt x="0" y="4846"/>
                </a:lnTo>
                <a:lnTo>
                  <a:pt x="1310" y="4953"/>
                </a:lnTo>
                <a:lnTo>
                  <a:pt x="1810" y="119"/>
                </a:lnTo>
                <a:lnTo>
                  <a:pt x="298"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1"/>
          <p:cNvSpPr/>
          <p:nvPr/>
        </p:nvSpPr>
        <p:spPr>
          <a:xfrm>
            <a:off x="4693618" y="2053697"/>
            <a:ext cx="54311" cy="119640"/>
          </a:xfrm>
          <a:custGeom>
            <a:avLst/>
            <a:gdLst/>
            <a:ahLst/>
            <a:cxnLst/>
            <a:rect l="l" t="t" r="r" b="b"/>
            <a:pathLst>
              <a:path w="2287" h="5038" extrusionOk="0">
                <a:moveTo>
                  <a:pt x="798" y="1"/>
                </a:moveTo>
                <a:lnTo>
                  <a:pt x="1" y="4799"/>
                </a:lnTo>
                <a:cubicBezTo>
                  <a:pt x="429" y="4871"/>
                  <a:pt x="858" y="4942"/>
                  <a:pt x="1287" y="5037"/>
                </a:cubicBezTo>
                <a:lnTo>
                  <a:pt x="2287" y="275"/>
                </a:lnTo>
                <a:cubicBezTo>
                  <a:pt x="1798" y="168"/>
                  <a:pt x="1298" y="96"/>
                  <a:pt x="798"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1"/>
          <p:cNvSpPr/>
          <p:nvPr/>
        </p:nvSpPr>
        <p:spPr>
          <a:xfrm>
            <a:off x="4769396" y="2073217"/>
            <a:ext cx="65614" cy="120186"/>
          </a:xfrm>
          <a:custGeom>
            <a:avLst/>
            <a:gdLst/>
            <a:ahLst/>
            <a:cxnLst/>
            <a:rect l="l" t="t" r="r" b="b"/>
            <a:pathLst>
              <a:path w="2763" h="5061" extrusionOk="0">
                <a:moveTo>
                  <a:pt x="1310" y="1"/>
                </a:moveTo>
                <a:lnTo>
                  <a:pt x="1" y="4680"/>
                </a:lnTo>
                <a:cubicBezTo>
                  <a:pt x="417" y="4811"/>
                  <a:pt x="846" y="4918"/>
                  <a:pt x="1263" y="5061"/>
                </a:cubicBezTo>
                <a:lnTo>
                  <a:pt x="2763" y="441"/>
                </a:lnTo>
                <a:cubicBezTo>
                  <a:pt x="2287" y="262"/>
                  <a:pt x="1786" y="143"/>
                  <a:pt x="1310"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1"/>
          <p:cNvSpPr/>
          <p:nvPr/>
        </p:nvSpPr>
        <p:spPr>
          <a:xfrm>
            <a:off x="4843204" y="2101786"/>
            <a:ext cx="75493" cy="119616"/>
          </a:xfrm>
          <a:custGeom>
            <a:avLst/>
            <a:gdLst/>
            <a:ahLst/>
            <a:cxnLst/>
            <a:rect l="l" t="t" r="r" b="b"/>
            <a:pathLst>
              <a:path w="3179" h="5037" extrusionOk="0">
                <a:moveTo>
                  <a:pt x="1786" y="0"/>
                </a:moveTo>
                <a:lnTo>
                  <a:pt x="0" y="4524"/>
                </a:lnTo>
                <a:cubicBezTo>
                  <a:pt x="405" y="4679"/>
                  <a:pt x="810" y="4846"/>
                  <a:pt x="1203" y="5036"/>
                </a:cubicBezTo>
                <a:lnTo>
                  <a:pt x="3179" y="595"/>
                </a:lnTo>
                <a:cubicBezTo>
                  <a:pt x="2727" y="381"/>
                  <a:pt x="2262" y="179"/>
                  <a:pt x="1786" y="0"/>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1"/>
          <p:cNvSpPr/>
          <p:nvPr/>
        </p:nvSpPr>
        <p:spPr>
          <a:xfrm>
            <a:off x="4913876" y="2139378"/>
            <a:ext cx="85135" cy="117360"/>
          </a:xfrm>
          <a:custGeom>
            <a:avLst/>
            <a:gdLst/>
            <a:ahLst/>
            <a:cxnLst/>
            <a:rect l="l" t="t" r="r" b="b"/>
            <a:pathLst>
              <a:path w="3585" h="4942" extrusionOk="0">
                <a:moveTo>
                  <a:pt x="2263" y="1"/>
                </a:moveTo>
                <a:lnTo>
                  <a:pt x="1" y="4311"/>
                </a:lnTo>
                <a:cubicBezTo>
                  <a:pt x="394" y="4489"/>
                  <a:pt x="775" y="4727"/>
                  <a:pt x="1156" y="4942"/>
                </a:cubicBezTo>
                <a:lnTo>
                  <a:pt x="3584" y="727"/>
                </a:lnTo>
                <a:cubicBezTo>
                  <a:pt x="3156" y="477"/>
                  <a:pt x="2715" y="227"/>
                  <a:pt x="2263"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1"/>
          <p:cNvSpPr/>
          <p:nvPr/>
        </p:nvSpPr>
        <p:spPr>
          <a:xfrm>
            <a:off x="4980892" y="2185187"/>
            <a:ext cx="93613" cy="113964"/>
          </a:xfrm>
          <a:custGeom>
            <a:avLst/>
            <a:gdLst/>
            <a:ahLst/>
            <a:cxnLst/>
            <a:rect l="l" t="t" r="r" b="b"/>
            <a:pathLst>
              <a:path w="3942" h="4799" extrusionOk="0">
                <a:moveTo>
                  <a:pt x="2691" y="0"/>
                </a:moveTo>
                <a:lnTo>
                  <a:pt x="0" y="4048"/>
                </a:lnTo>
                <a:cubicBezTo>
                  <a:pt x="369" y="4287"/>
                  <a:pt x="715" y="4549"/>
                  <a:pt x="1072" y="4799"/>
                </a:cubicBezTo>
                <a:lnTo>
                  <a:pt x="3941" y="870"/>
                </a:lnTo>
                <a:cubicBezTo>
                  <a:pt x="3525" y="572"/>
                  <a:pt x="3120" y="274"/>
                  <a:pt x="2691" y="0"/>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1"/>
          <p:cNvSpPr/>
          <p:nvPr/>
        </p:nvSpPr>
        <p:spPr>
          <a:xfrm>
            <a:off x="5043371" y="2238619"/>
            <a:ext cx="100974" cy="109452"/>
          </a:xfrm>
          <a:custGeom>
            <a:avLst/>
            <a:gdLst/>
            <a:ahLst/>
            <a:cxnLst/>
            <a:rect l="l" t="t" r="r" b="b"/>
            <a:pathLst>
              <a:path w="4252" h="4609" extrusionOk="0">
                <a:moveTo>
                  <a:pt x="3108" y="1"/>
                </a:moveTo>
                <a:lnTo>
                  <a:pt x="1" y="3751"/>
                </a:lnTo>
                <a:lnTo>
                  <a:pt x="989" y="4608"/>
                </a:lnTo>
                <a:lnTo>
                  <a:pt x="4251" y="1001"/>
                </a:lnTo>
                <a:lnTo>
                  <a:pt x="3108"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1"/>
          <p:cNvSpPr/>
          <p:nvPr/>
        </p:nvSpPr>
        <p:spPr>
          <a:xfrm>
            <a:off x="5100769" y="2299697"/>
            <a:ext cx="107196" cy="103515"/>
          </a:xfrm>
          <a:custGeom>
            <a:avLst/>
            <a:gdLst/>
            <a:ahLst/>
            <a:cxnLst/>
            <a:rect l="l" t="t" r="r" b="b"/>
            <a:pathLst>
              <a:path w="4514" h="4359" extrusionOk="0">
                <a:moveTo>
                  <a:pt x="3465" y="0"/>
                </a:moveTo>
                <a:lnTo>
                  <a:pt x="1" y="3406"/>
                </a:lnTo>
                <a:cubicBezTo>
                  <a:pt x="298" y="3715"/>
                  <a:pt x="596" y="4025"/>
                  <a:pt x="894" y="4358"/>
                </a:cubicBezTo>
                <a:lnTo>
                  <a:pt x="4513" y="1096"/>
                </a:lnTo>
                <a:cubicBezTo>
                  <a:pt x="4168" y="727"/>
                  <a:pt x="3811" y="369"/>
                  <a:pt x="3465" y="0"/>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1"/>
          <p:cNvSpPr/>
          <p:nvPr/>
        </p:nvSpPr>
        <p:spPr>
          <a:xfrm>
            <a:off x="5151945" y="2367259"/>
            <a:ext cx="112278" cy="96462"/>
          </a:xfrm>
          <a:custGeom>
            <a:avLst/>
            <a:gdLst/>
            <a:ahLst/>
            <a:cxnLst/>
            <a:rect l="l" t="t" r="r" b="b"/>
            <a:pathLst>
              <a:path w="4728" h="4062" extrusionOk="0">
                <a:moveTo>
                  <a:pt x="3811" y="1"/>
                </a:moveTo>
                <a:lnTo>
                  <a:pt x="1" y="3013"/>
                </a:lnTo>
                <a:cubicBezTo>
                  <a:pt x="275" y="3359"/>
                  <a:pt x="548" y="3692"/>
                  <a:pt x="798" y="4061"/>
                </a:cubicBezTo>
                <a:lnTo>
                  <a:pt x="4727" y="1204"/>
                </a:lnTo>
                <a:cubicBezTo>
                  <a:pt x="4442" y="787"/>
                  <a:pt x="4120" y="394"/>
                  <a:pt x="3811"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1"/>
          <p:cNvSpPr/>
          <p:nvPr/>
        </p:nvSpPr>
        <p:spPr>
          <a:xfrm>
            <a:off x="5197184" y="2440211"/>
            <a:ext cx="116244" cy="88816"/>
          </a:xfrm>
          <a:custGeom>
            <a:avLst/>
            <a:gdLst/>
            <a:ahLst/>
            <a:cxnLst/>
            <a:rect l="l" t="t" r="r" b="b"/>
            <a:pathLst>
              <a:path w="4895" h="3740" extrusionOk="0">
                <a:moveTo>
                  <a:pt x="4108" y="1"/>
                </a:moveTo>
                <a:lnTo>
                  <a:pt x="1" y="2620"/>
                </a:lnTo>
                <a:lnTo>
                  <a:pt x="358" y="3168"/>
                </a:lnTo>
                <a:lnTo>
                  <a:pt x="679" y="3739"/>
                </a:lnTo>
                <a:lnTo>
                  <a:pt x="4894" y="1299"/>
                </a:lnTo>
                <a:lnTo>
                  <a:pt x="4513" y="644"/>
                </a:lnTo>
                <a:lnTo>
                  <a:pt x="4108"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1"/>
          <p:cNvSpPr/>
          <p:nvPr/>
        </p:nvSpPr>
        <p:spPr>
          <a:xfrm>
            <a:off x="5235370" y="2518530"/>
            <a:ext cx="118761" cy="79768"/>
          </a:xfrm>
          <a:custGeom>
            <a:avLst/>
            <a:gdLst/>
            <a:ahLst/>
            <a:cxnLst/>
            <a:rect l="l" t="t" r="r" b="b"/>
            <a:pathLst>
              <a:path w="5001" h="3359" extrusionOk="0">
                <a:moveTo>
                  <a:pt x="4358" y="1"/>
                </a:moveTo>
                <a:lnTo>
                  <a:pt x="0" y="2168"/>
                </a:lnTo>
                <a:cubicBezTo>
                  <a:pt x="214" y="2549"/>
                  <a:pt x="381" y="2965"/>
                  <a:pt x="560" y="3358"/>
                </a:cubicBezTo>
                <a:lnTo>
                  <a:pt x="5001" y="1370"/>
                </a:lnTo>
                <a:cubicBezTo>
                  <a:pt x="4798" y="918"/>
                  <a:pt x="4596" y="453"/>
                  <a:pt x="4358"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1"/>
          <p:cNvSpPr/>
          <p:nvPr/>
        </p:nvSpPr>
        <p:spPr>
          <a:xfrm>
            <a:off x="5266455" y="2601100"/>
            <a:ext cx="120186" cy="69865"/>
          </a:xfrm>
          <a:custGeom>
            <a:avLst/>
            <a:gdLst/>
            <a:ahLst/>
            <a:cxnLst/>
            <a:rect l="l" t="t" r="r" b="b"/>
            <a:pathLst>
              <a:path w="5061" h="2942" extrusionOk="0">
                <a:moveTo>
                  <a:pt x="4561" y="0"/>
                </a:moveTo>
                <a:lnTo>
                  <a:pt x="1" y="1703"/>
                </a:lnTo>
                <a:cubicBezTo>
                  <a:pt x="155" y="2108"/>
                  <a:pt x="286" y="2525"/>
                  <a:pt x="429" y="2941"/>
                </a:cubicBezTo>
                <a:lnTo>
                  <a:pt x="5061" y="1429"/>
                </a:lnTo>
                <a:cubicBezTo>
                  <a:pt x="4894" y="953"/>
                  <a:pt x="4739" y="477"/>
                  <a:pt x="4561" y="0"/>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1"/>
          <p:cNvSpPr/>
          <p:nvPr/>
        </p:nvSpPr>
        <p:spPr>
          <a:xfrm>
            <a:off x="5289918" y="2687043"/>
            <a:ext cx="119925" cy="58846"/>
          </a:xfrm>
          <a:custGeom>
            <a:avLst/>
            <a:gdLst/>
            <a:ahLst/>
            <a:cxnLst/>
            <a:rect l="l" t="t" r="r" b="b"/>
            <a:pathLst>
              <a:path w="5050" h="2478" extrusionOk="0">
                <a:moveTo>
                  <a:pt x="4704" y="1"/>
                </a:moveTo>
                <a:lnTo>
                  <a:pt x="1" y="1203"/>
                </a:lnTo>
                <a:lnTo>
                  <a:pt x="287" y="2477"/>
                </a:lnTo>
                <a:lnTo>
                  <a:pt x="5049" y="1477"/>
                </a:lnTo>
                <a:lnTo>
                  <a:pt x="4704"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1"/>
          <p:cNvSpPr/>
          <p:nvPr/>
        </p:nvSpPr>
        <p:spPr>
          <a:xfrm>
            <a:off x="5305187" y="2775265"/>
            <a:ext cx="118785" cy="47519"/>
          </a:xfrm>
          <a:custGeom>
            <a:avLst/>
            <a:gdLst/>
            <a:ahLst/>
            <a:cxnLst/>
            <a:rect l="l" t="t" r="r" b="b"/>
            <a:pathLst>
              <a:path w="5002" h="2001" extrusionOk="0">
                <a:moveTo>
                  <a:pt x="4811" y="1"/>
                </a:moveTo>
                <a:lnTo>
                  <a:pt x="1" y="703"/>
                </a:lnTo>
                <a:lnTo>
                  <a:pt x="156" y="2001"/>
                </a:lnTo>
                <a:lnTo>
                  <a:pt x="5001" y="1501"/>
                </a:lnTo>
                <a:lnTo>
                  <a:pt x="4811"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1"/>
          <p:cNvSpPr/>
          <p:nvPr/>
        </p:nvSpPr>
        <p:spPr>
          <a:xfrm>
            <a:off x="5312264" y="2864626"/>
            <a:ext cx="116220" cy="35930"/>
          </a:xfrm>
          <a:custGeom>
            <a:avLst/>
            <a:gdLst/>
            <a:ahLst/>
            <a:cxnLst/>
            <a:rect l="l" t="t" r="r" b="b"/>
            <a:pathLst>
              <a:path w="4894" h="1513" extrusionOk="0">
                <a:moveTo>
                  <a:pt x="4858" y="0"/>
                </a:moveTo>
                <a:lnTo>
                  <a:pt x="1" y="202"/>
                </a:lnTo>
                <a:lnTo>
                  <a:pt x="36" y="1512"/>
                </a:lnTo>
                <a:lnTo>
                  <a:pt x="4894" y="1512"/>
                </a:lnTo>
                <a:lnTo>
                  <a:pt x="4858"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1"/>
          <p:cNvSpPr/>
          <p:nvPr/>
        </p:nvSpPr>
        <p:spPr>
          <a:xfrm>
            <a:off x="5308868" y="2947458"/>
            <a:ext cx="117930" cy="43007"/>
          </a:xfrm>
          <a:custGeom>
            <a:avLst/>
            <a:gdLst/>
            <a:ahLst/>
            <a:cxnLst/>
            <a:rect l="l" t="t" r="r" b="b"/>
            <a:pathLst>
              <a:path w="4966" h="1811" extrusionOk="0">
                <a:moveTo>
                  <a:pt x="108" y="1"/>
                </a:moveTo>
                <a:lnTo>
                  <a:pt x="1" y="1310"/>
                </a:lnTo>
                <a:lnTo>
                  <a:pt x="4846" y="1810"/>
                </a:lnTo>
                <a:lnTo>
                  <a:pt x="4966" y="298"/>
                </a:lnTo>
                <a:lnTo>
                  <a:pt x="108"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1"/>
          <p:cNvSpPr/>
          <p:nvPr/>
        </p:nvSpPr>
        <p:spPr>
          <a:xfrm>
            <a:off x="5296995" y="3024637"/>
            <a:ext cx="119331" cy="54596"/>
          </a:xfrm>
          <a:custGeom>
            <a:avLst/>
            <a:gdLst/>
            <a:ahLst/>
            <a:cxnLst/>
            <a:rect l="l" t="t" r="r" b="b"/>
            <a:pathLst>
              <a:path w="5025" h="2299" extrusionOk="0">
                <a:moveTo>
                  <a:pt x="239" y="1"/>
                </a:moveTo>
                <a:cubicBezTo>
                  <a:pt x="155" y="430"/>
                  <a:pt x="96" y="870"/>
                  <a:pt x="1" y="1287"/>
                </a:cubicBezTo>
                <a:lnTo>
                  <a:pt x="4751" y="2299"/>
                </a:lnTo>
                <a:cubicBezTo>
                  <a:pt x="4858" y="1811"/>
                  <a:pt x="4942" y="1311"/>
                  <a:pt x="5025" y="811"/>
                </a:cubicBezTo>
                <a:lnTo>
                  <a:pt x="239"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1"/>
          <p:cNvSpPr/>
          <p:nvPr/>
        </p:nvSpPr>
        <p:spPr>
          <a:xfrm>
            <a:off x="5276643" y="3100700"/>
            <a:ext cx="120186" cy="65353"/>
          </a:xfrm>
          <a:custGeom>
            <a:avLst/>
            <a:gdLst/>
            <a:ahLst/>
            <a:cxnLst/>
            <a:rect l="l" t="t" r="r" b="b"/>
            <a:pathLst>
              <a:path w="5061" h="2752" extrusionOk="0">
                <a:moveTo>
                  <a:pt x="381" y="1"/>
                </a:moveTo>
                <a:cubicBezTo>
                  <a:pt x="250" y="417"/>
                  <a:pt x="155" y="846"/>
                  <a:pt x="0" y="1251"/>
                </a:cubicBezTo>
                <a:lnTo>
                  <a:pt x="4632" y="2751"/>
                </a:lnTo>
                <a:cubicBezTo>
                  <a:pt x="4799" y="2275"/>
                  <a:pt x="4918" y="1787"/>
                  <a:pt x="5060" y="1299"/>
                </a:cubicBezTo>
                <a:lnTo>
                  <a:pt x="381"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1"/>
          <p:cNvSpPr/>
          <p:nvPr/>
        </p:nvSpPr>
        <p:spPr>
          <a:xfrm>
            <a:off x="5248645" y="3174223"/>
            <a:ext cx="119355" cy="75802"/>
          </a:xfrm>
          <a:custGeom>
            <a:avLst/>
            <a:gdLst/>
            <a:ahLst/>
            <a:cxnLst/>
            <a:rect l="l" t="t" r="r" b="b"/>
            <a:pathLst>
              <a:path w="5026" h="3192" extrusionOk="0">
                <a:moveTo>
                  <a:pt x="513" y="0"/>
                </a:moveTo>
                <a:cubicBezTo>
                  <a:pt x="358" y="417"/>
                  <a:pt x="191" y="822"/>
                  <a:pt x="1" y="1215"/>
                </a:cubicBezTo>
                <a:lnTo>
                  <a:pt x="4430" y="3191"/>
                </a:lnTo>
                <a:cubicBezTo>
                  <a:pt x="4656" y="2727"/>
                  <a:pt x="4846" y="2263"/>
                  <a:pt x="5025" y="1786"/>
                </a:cubicBezTo>
                <a:lnTo>
                  <a:pt x="513"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1"/>
          <p:cNvSpPr/>
          <p:nvPr/>
        </p:nvSpPr>
        <p:spPr>
          <a:xfrm>
            <a:off x="5213308" y="3244895"/>
            <a:ext cx="117360" cy="85135"/>
          </a:xfrm>
          <a:custGeom>
            <a:avLst/>
            <a:gdLst/>
            <a:ahLst/>
            <a:cxnLst/>
            <a:rect l="l" t="t" r="r" b="b"/>
            <a:pathLst>
              <a:path w="4942" h="3585" extrusionOk="0">
                <a:moveTo>
                  <a:pt x="631" y="1"/>
                </a:moveTo>
                <a:cubicBezTo>
                  <a:pt x="453" y="406"/>
                  <a:pt x="215" y="775"/>
                  <a:pt x="0" y="1156"/>
                </a:cubicBezTo>
                <a:lnTo>
                  <a:pt x="4215" y="3585"/>
                </a:lnTo>
                <a:cubicBezTo>
                  <a:pt x="4465" y="3156"/>
                  <a:pt x="4715" y="2704"/>
                  <a:pt x="4941" y="2263"/>
                </a:cubicBezTo>
                <a:lnTo>
                  <a:pt x="631"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1"/>
          <p:cNvSpPr/>
          <p:nvPr/>
        </p:nvSpPr>
        <p:spPr>
          <a:xfrm>
            <a:off x="5170895" y="3312196"/>
            <a:ext cx="113964" cy="93328"/>
          </a:xfrm>
          <a:custGeom>
            <a:avLst/>
            <a:gdLst/>
            <a:ahLst/>
            <a:cxnLst/>
            <a:rect l="l" t="t" r="r" b="b"/>
            <a:pathLst>
              <a:path w="4799" h="3930" extrusionOk="0">
                <a:moveTo>
                  <a:pt x="750" y="1"/>
                </a:moveTo>
                <a:cubicBezTo>
                  <a:pt x="512" y="358"/>
                  <a:pt x="250" y="715"/>
                  <a:pt x="0" y="1072"/>
                </a:cubicBezTo>
                <a:lnTo>
                  <a:pt x="3929" y="3930"/>
                </a:lnTo>
                <a:cubicBezTo>
                  <a:pt x="4215" y="3513"/>
                  <a:pt x="4525" y="3108"/>
                  <a:pt x="4799" y="2691"/>
                </a:cubicBezTo>
                <a:lnTo>
                  <a:pt x="750"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1"/>
          <p:cNvSpPr/>
          <p:nvPr/>
        </p:nvSpPr>
        <p:spPr>
          <a:xfrm>
            <a:off x="5121976" y="3374675"/>
            <a:ext cx="109452" cy="100689"/>
          </a:xfrm>
          <a:custGeom>
            <a:avLst/>
            <a:gdLst/>
            <a:ahLst/>
            <a:cxnLst/>
            <a:rect l="l" t="t" r="r" b="b"/>
            <a:pathLst>
              <a:path w="4609" h="4240" extrusionOk="0">
                <a:moveTo>
                  <a:pt x="858" y="1"/>
                </a:moveTo>
                <a:lnTo>
                  <a:pt x="1" y="989"/>
                </a:lnTo>
                <a:lnTo>
                  <a:pt x="3620" y="4239"/>
                </a:lnTo>
                <a:lnTo>
                  <a:pt x="4608" y="3096"/>
                </a:lnTo>
                <a:lnTo>
                  <a:pt x="858"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1"/>
          <p:cNvSpPr/>
          <p:nvPr/>
        </p:nvSpPr>
        <p:spPr>
          <a:xfrm>
            <a:off x="5066834" y="3431788"/>
            <a:ext cx="103515" cy="107196"/>
          </a:xfrm>
          <a:custGeom>
            <a:avLst/>
            <a:gdLst/>
            <a:ahLst/>
            <a:cxnLst/>
            <a:rect l="l" t="t" r="r" b="b"/>
            <a:pathLst>
              <a:path w="4359" h="4514" extrusionOk="0">
                <a:moveTo>
                  <a:pt x="965" y="1"/>
                </a:moveTo>
                <a:cubicBezTo>
                  <a:pt x="644" y="310"/>
                  <a:pt x="334" y="608"/>
                  <a:pt x="1" y="906"/>
                </a:cubicBezTo>
                <a:lnTo>
                  <a:pt x="3263" y="4513"/>
                </a:lnTo>
                <a:cubicBezTo>
                  <a:pt x="3632" y="4180"/>
                  <a:pt x="3989" y="3823"/>
                  <a:pt x="4359" y="3478"/>
                </a:cubicBezTo>
                <a:lnTo>
                  <a:pt x="965"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1"/>
          <p:cNvSpPr/>
          <p:nvPr/>
        </p:nvSpPr>
        <p:spPr>
          <a:xfrm>
            <a:off x="5006325" y="3483249"/>
            <a:ext cx="96724" cy="112278"/>
          </a:xfrm>
          <a:custGeom>
            <a:avLst/>
            <a:gdLst/>
            <a:ahLst/>
            <a:cxnLst/>
            <a:rect l="l" t="t" r="r" b="b"/>
            <a:pathLst>
              <a:path w="4073" h="4728" extrusionOk="0">
                <a:moveTo>
                  <a:pt x="1049" y="1"/>
                </a:moveTo>
                <a:cubicBezTo>
                  <a:pt x="703" y="263"/>
                  <a:pt x="370" y="549"/>
                  <a:pt x="1" y="799"/>
                </a:cubicBezTo>
                <a:lnTo>
                  <a:pt x="2870" y="4728"/>
                </a:lnTo>
                <a:cubicBezTo>
                  <a:pt x="3287" y="4442"/>
                  <a:pt x="3668" y="4120"/>
                  <a:pt x="4073" y="3811"/>
                </a:cubicBezTo>
                <a:lnTo>
                  <a:pt x="1049"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1"/>
          <p:cNvSpPr/>
          <p:nvPr/>
        </p:nvSpPr>
        <p:spPr>
          <a:xfrm>
            <a:off x="4941020" y="3528488"/>
            <a:ext cx="88816" cy="115959"/>
          </a:xfrm>
          <a:custGeom>
            <a:avLst/>
            <a:gdLst/>
            <a:ahLst/>
            <a:cxnLst/>
            <a:rect l="l" t="t" r="r" b="b"/>
            <a:pathLst>
              <a:path w="3740" h="4883" extrusionOk="0">
                <a:moveTo>
                  <a:pt x="1132" y="1"/>
                </a:moveTo>
                <a:lnTo>
                  <a:pt x="572" y="346"/>
                </a:lnTo>
                <a:lnTo>
                  <a:pt x="1" y="680"/>
                </a:lnTo>
                <a:lnTo>
                  <a:pt x="2441" y="4882"/>
                </a:lnTo>
                <a:lnTo>
                  <a:pt x="3096" y="4513"/>
                </a:lnTo>
                <a:lnTo>
                  <a:pt x="3739" y="4097"/>
                </a:lnTo>
                <a:lnTo>
                  <a:pt x="1132"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1"/>
          <p:cNvSpPr/>
          <p:nvPr/>
        </p:nvSpPr>
        <p:spPr>
          <a:xfrm>
            <a:off x="4871748" y="3566674"/>
            <a:ext cx="79768" cy="118761"/>
          </a:xfrm>
          <a:custGeom>
            <a:avLst/>
            <a:gdLst/>
            <a:ahLst/>
            <a:cxnLst/>
            <a:rect l="l" t="t" r="r" b="b"/>
            <a:pathLst>
              <a:path w="3359" h="5001" extrusionOk="0">
                <a:moveTo>
                  <a:pt x="1191" y="0"/>
                </a:moveTo>
                <a:cubicBezTo>
                  <a:pt x="810" y="215"/>
                  <a:pt x="405" y="369"/>
                  <a:pt x="1" y="560"/>
                </a:cubicBezTo>
                <a:lnTo>
                  <a:pt x="1989" y="5001"/>
                </a:lnTo>
                <a:cubicBezTo>
                  <a:pt x="2453" y="4786"/>
                  <a:pt x="2918" y="4596"/>
                  <a:pt x="3358" y="4358"/>
                </a:cubicBezTo>
                <a:lnTo>
                  <a:pt x="1191"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1"/>
          <p:cNvSpPr/>
          <p:nvPr/>
        </p:nvSpPr>
        <p:spPr>
          <a:xfrm>
            <a:off x="4799366" y="3597759"/>
            <a:ext cx="69580" cy="119925"/>
          </a:xfrm>
          <a:custGeom>
            <a:avLst/>
            <a:gdLst/>
            <a:ahLst/>
            <a:cxnLst/>
            <a:rect l="l" t="t" r="r" b="b"/>
            <a:pathLst>
              <a:path w="2930" h="5050" extrusionOk="0">
                <a:moveTo>
                  <a:pt x="1239" y="1"/>
                </a:moveTo>
                <a:cubicBezTo>
                  <a:pt x="822" y="156"/>
                  <a:pt x="405" y="275"/>
                  <a:pt x="1" y="430"/>
                </a:cubicBezTo>
                <a:lnTo>
                  <a:pt x="1501" y="5049"/>
                </a:lnTo>
                <a:cubicBezTo>
                  <a:pt x="1977" y="4882"/>
                  <a:pt x="2453" y="4740"/>
                  <a:pt x="2930" y="4561"/>
                </a:cubicBezTo>
                <a:lnTo>
                  <a:pt x="1239"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1"/>
          <p:cNvSpPr/>
          <p:nvPr/>
        </p:nvSpPr>
        <p:spPr>
          <a:xfrm>
            <a:off x="4724157" y="3620961"/>
            <a:ext cx="59108" cy="120186"/>
          </a:xfrm>
          <a:custGeom>
            <a:avLst/>
            <a:gdLst/>
            <a:ahLst/>
            <a:cxnLst/>
            <a:rect l="l" t="t" r="r" b="b"/>
            <a:pathLst>
              <a:path w="2489" h="5061" extrusionOk="0">
                <a:moveTo>
                  <a:pt x="1274" y="0"/>
                </a:moveTo>
                <a:lnTo>
                  <a:pt x="1" y="298"/>
                </a:lnTo>
                <a:lnTo>
                  <a:pt x="1001" y="5060"/>
                </a:lnTo>
                <a:lnTo>
                  <a:pt x="2489" y="4715"/>
                </a:lnTo>
                <a:lnTo>
                  <a:pt x="1274"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1"/>
          <p:cNvSpPr/>
          <p:nvPr/>
        </p:nvSpPr>
        <p:spPr>
          <a:xfrm>
            <a:off x="4647263" y="3636230"/>
            <a:ext cx="47804" cy="118761"/>
          </a:xfrm>
          <a:custGeom>
            <a:avLst/>
            <a:gdLst/>
            <a:ahLst/>
            <a:cxnLst/>
            <a:rect l="l" t="t" r="r" b="b"/>
            <a:pathLst>
              <a:path w="2013" h="5001" extrusionOk="0">
                <a:moveTo>
                  <a:pt x="1298" y="0"/>
                </a:moveTo>
                <a:lnTo>
                  <a:pt x="0" y="167"/>
                </a:lnTo>
                <a:lnTo>
                  <a:pt x="500" y="5001"/>
                </a:lnTo>
                <a:lnTo>
                  <a:pt x="2012" y="4810"/>
                </a:lnTo>
                <a:lnTo>
                  <a:pt x="1298"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1"/>
          <p:cNvSpPr/>
          <p:nvPr/>
        </p:nvSpPr>
        <p:spPr>
          <a:xfrm>
            <a:off x="4569490" y="3643283"/>
            <a:ext cx="35930" cy="116529"/>
          </a:xfrm>
          <a:custGeom>
            <a:avLst/>
            <a:gdLst/>
            <a:ahLst/>
            <a:cxnLst/>
            <a:rect l="l" t="t" r="r" b="b"/>
            <a:pathLst>
              <a:path w="1513" h="4907" extrusionOk="0">
                <a:moveTo>
                  <a:pt x="1310" y="1"/>
                </a:moveTo>
                <a:lnTo>
                  <a:pt x="1" y="36"/>
                </a:lnTo>
                <a:lnTo>
                  <a:pt x="1" y="4906"/>
                </a:lnTo>
                <a:lnTo>
                  <a:pt x="1513" y="4870"/>
                </a:lnTo>
                <a:lnTo>
                  <a:pt x="1310"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1"/>
          <p:cNvSpPr/>
          <p:nvPr/>
        </p:nvSpPr>
        <p:spPr>
          <a:xfrm>
            <a:off x="4479582" y="3640172"/>
            <a:ext cx="43292" cy="117645"/>
          </a:xfrm>
          <a:custGeom>
            <a:avLst/>
            <a:gdLst/>
            <a:ahLst/>
            <a:cxnLst/>
            <a:rect l="l" t="t" r="r" b="b"/>
            <a:pathLst>
              <a:path w="1823" h="4954" extrusionOk="0">
                <a:moveTo>
                  <a:pt x="513" y="1"/>
                </a:moveTo>
                <a:lnTo>
                  <a:pt x="1" y="4835"/>
                </a:lnTo>
                <a:lnTo>
                  <a:pt x="1513" y="4954"/>
                </a:lnTo>
                <a:lnTo>
                  <a:pt x="1822" y="108"/>
                </a:lnTo>
                <a:lnTo>
                  <a:pt x="513"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1"/>
          <p:cNvSpPr/>
          <p:nvPr/>
        </p:nvSpPr>
        <p:spPr>
          <a:xfrm>
            <a:off x="4390814" y="3628014"/>
            <a:ext cx="54572" cy="119640"/>
          </a:xfrm>
          <a:custGeom>
            <a:avLst/>
            <a:gdLst/>
            <a:ahLst/>
            <a:cxnLst/>
            <a:rect l="l" t="t" r="r" b="b"/>
            <a:pathLst>
              <a:path w="2298" h="5038" extrusionOk="0">
                <a:moveTo>
                  <a:pt x="1012" y="1"/>
                </a:moveTo>
                <a:lnTo>
                  <a:pt x="0" y="4763"/>
                </a:lnTo>
                <a:cubicBezTo>
                  <a:pt x="500" y="4870"/>
                  <a:pt x="1000" y="4942"/>
                  <a:pt x="1488" y="5037"/>
                </a:cubicBezTo>
                <a:lnTo>
                  <a:pt x="2298" y="239"/>
                </a:lnTo>
                <a:cubicBezTo>
                  <a:pt x="1869" y="156"/>
                  <a:pt x="1441" y="96"/>
                  <a:pt x="1012"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1"/>
          <p:cNvSpPr/>
          <p:nvPr/>
        </p:nvSpPr>
        <p:spPr>
          <a:xfrm>
            <a:off x="4303993" y="3607947"/>
            <a:ext cx="65638" cy="120186"/>
          </a:xfrm>
          <a:custGeom>
            <a:avLst/>
            <a:gdLst/>
            <a:ahLst/>
            <a:cxnLst/>
            <a:rect l="l" t="t" r="r" b="b"/>
            <a:pathLst>
              <a:path w="2764" h="5061" extrusionOk="0">
                <a:moveTo>
                  <a:pt x="1501" y="1"/>
                </a:moveTo>
                <a:lnTo>
                  <a:pt x="1" y="4620"/>
                </a:lnTo>
                <a:cubicBezTo>
                  <a:pt x="477" y="4799"/>
                  <a:pt x="965" y="4906"/>
                  <a:pt x="1453" y="5061"/>
                </a:cubicBezTo>
                <a:lnTo>
                  <a:pt x="2763" y="370"/>
                </a:lnTo>
                <a:cubicBezTo>
                  <a:pt x="2334" y="251"/>
                  <a:pt x="1918" y="143"/>
                  <a:pt x="1501"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41"/>
          <p:cNvSpPr/>
          <p:nvPr/>
        </p:nvSpPr>
        <p:spPr>
          <a:xfrm>
            <a:off x="4220022" y="3579949"/>
            <a:ext cx="75802" cy="119355"/>
          </a:xfrm>
          <a:custGeom>
            <a:avLst/>
            <a:gdLst/>
            <a:ahLst/>
            <a:cxnLst/>
            <a:rect l="l" t="t" r="r" b="b"/>
            <a:pathLst>
              <a:path w="3192" h="5026" extrusionOk="0">
                <a:moveTo>
                  <a:pt x="1977" y="1"/>
                </a:moveTo>
                <a:lnTo>
                  <a:pt x="1" y="4430"/>
                </a:lnTo>
                <a:cubicBezTo>
                  <a:pt x="465" y="4656"/>
                  <a:pt x="929" y="4847"/>
                  <a:pt x="1406" y="5025"/>
                </a:cubicBezTo>
                <a:lnTo>
                  <a:pt x="3192" y="501"/>
                </a:lnTo>
                <a:cubicBezTo>
                  <a:pt x="2787" y="358"/>
                  <a:pt x="2382" y="191"/>
                  <a:pt x="1977"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41"/>
          <p:cNvSpPr/>
          <p:nvPr/>
        </p:nvSpPr>
        <p:spPr>
          <a:xfrm>
            <a:off x="4140016" y="3544612"/>
            <a:ext cx="85111" cy="117360"/>
          </a:xfrm>
          <a:custGeom>
            <a:avLst/>
            <a:gdLst/>
            <a:ahLst/>
            <a:cxnLst/>
            <a:rect l="l" t="t" r="r" b="b"/>
            <a:pathLst>
              <a:path w="3584" h="4942" extrusionOk="0">
                <a:moveTo>
                  <a:pt x="2429" y="1"/>
                </a:moveTo>
                <a:lnTo>
                  <a:pt x="0" y="4203"/>
                </a:lnTo>
                <a:cubicBezTo>
                  <a:pt x="429" y="4453"/>
                  <a:pt x="869" y="4715"/>
                  <a:pt x="1322" y="4942"/>
                </a:cubicBezTo>
                <a:lnTo>
                  <a:pt x="3584" y="632"/>
                </a:lnTo>
                <a:cubicBezTo>
                  <a:pt x="3179" y="441"/>
                  <a:pt x="2810" y="215"/>
                  <a:pt x="2429"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41"/>
          <p:cNvSpPr/>
          <p:nvPr/>
        </p:nvSpPr>
        <p:spPr>
          <a:xfrm>
            <a:off x="4064523" y="3502199"/>
            <a:ext cx="93613" cy="113964"/>
          </a:xfrm>
          <a:custGeom>
            <a:avLst/>
            <a:gdLst/>
            <a:ahLst/>
            <a:cxnLst/>
            <a:rect l="l" t="t" r="r" b="b"/>
            <a:pathLst>
              <a:path w="3942" h="4799" extrusionOk="0">
                <a:moveTo>
                  <a:pt x="2858" y="1"/>
                </a:moveTo>
                <a:lnTo>
                  <a:pt x="0" y="3930"/>
                </a:lnTo>
                <a:cubicBezTo>
                  <a:pt x="417" y="4215"/>
                  <a:pt x="822" y="4525"/>
                  <a:pt x="1238" y="4799"/>
                </a:cubicBezTo>
                <a:lnTo>
                  <a:pt x="3941" y="751"/>
                </a:lnTo>
                <a:cubicBezTo>
                  <a:pt x="3572" y="513"/>
                  <a:pt x="3227" y="251"/>
                  <a:pt x="2858"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41"/>
          <p:cNvSpPr/>
          <p:nvPr/>
        </p:nvSpPr>
        <p:spPr>
          <a:xfrm>
            <a:off x="3994682" y="3453280"/>
            <a:ext cx="100951" cy="109167"/>
          </a:xfrm>
          <a:custGeom>
            <a:avLst/>
            <a:gdLst/>
            <a:ahLst/>
            <a:cxnLst/>
            <a:rect l="l" t="t" r="r" b="b"/>
            <a:pathLst>
              <a:path w="4251" h="4597" extrusionOk="0">
                <a:moveTo>
                  <a:pt x="3251" y="1"/>
                </a:moveTo>
                <a:lnTo>
                  <a:pt x="0" y="3608"/>
                </a:lnTo>
                <a:lnTo>
                  <a:pt x="1143" y="4597"/>
                </a:lnTo>
                <a:lnTo>
                  <a:pt x="4251" y="858"/>
                </a:lnTo>
                <a:lnTo>
                  <a:pt x="3251"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1"/>
          <p:cNvSpPr/>
          <p:nvPr/>
        </p:nvSpPr>
        <p:spPr>
          <a:xfrm>
            <a:off x="3930777" y="3398162"/>
            <a:ext cx="107457" cy="103492"/>
          </a:xfrm>
          <a:custGeom>
            <a:avLst/>
            <a:gdLst/>
            <a:ahLst/>
            <a:cxnLst/>
            <a:rect l="l" t="t" r="r" b="b"/>
            <a:pathLst>
              <a:path w="4525" h="4358" extrusionOk="0">
                <a:moveTo>
                  <a:pt x="3632" y="0"/>
                </a:moveTo>
                <a:lnTo>
                  <a:pt x="1" y="3250"/>
                </a:lnTo>
                <a:cubicBezTo>
                  <a:pt x="346" y="3631"/>
                  <a:pt x="703" y="3989"/>
                  <a:pt x="1048" y="4358"/>
                </a:cubicBezTo>
                <a:lnTo>
                  <a:pt x="4525" y="953"/>
                </a:lnTo>
                <a:cubicBezTo>
                  <a:pt x="4227" y="631"/>
                  <a:pt x="3930" y="322"/>
                  <a:pt x="3632" y="0"/>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41"/>
          <p:cNvSpPr/>
          <p:nvPr/>
        </p:nvSpPr>
        <p:spPr>
          <a:xfrm>
            <a:off x="3874519" y="3337653"/>
            <a:ext cx="112254" cy="96439"/>
          </a:xfrm>
          <a:custGeom>
            <a:avLst/>
            <a:gdLst/>
            <a:ahLst/>
            <a:cxnLst/>
            <a:rect l="l" t="t" r="r" b="b"/>
            <a:pathLst>
              <a:path w="4727" h="4061" extrusionOk="0">
                <a:moveTo>
                  <a:pt x="3929" y="0"/>
                </a:moveTo>
                <a:lnTo>
                  <a:pt x="0" y="2858"/>
                </a:lnTo>
                <a:cubicBezTo>
                  <a:pt x="286" y="3274"/>
                  <a:pt x="607" y="3667"/>
                  <a:pt x="917" y="4060"/>
                </a:cubicBezTo>
                <a:lnTo>
                  <a:pt x="4727" y="1036"/>
                </a:lnTo>
                <a:cubicBezTo>
                  <a:pt x="4465" y="691"/>
                  <a:pt x="4179" y="357"/>
                  <a:pt x="3929" y="0"/>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41"/>
          <p:cNvSpPr/>
          <p:nvPr/>
        </p:nvSpPr>
        <p:spPr>
          <a:xfrm>
            <a:off x="3825600" y="3272324"/>
            <a:ext cx="116220" cy="88531"/>
          </a:xfrm>
          <a:custGeom>
            <a:avLst/>
            <a:gdLst/>
            <a:ahLst/>
            <a:cxnLst/>
            <a:rect l="l" t="t" r="r" b="b"/>
            <a:pathLst>
              <a:path w="4894" h="3728" extrusionOk="0">
                <a:moveTo>
                  <a:pt x="4203" y="1"/>
                </a:moveTo>
                <a:lnTo>
                  <a:pt x="0" y="2430"/>
                </a:lnTo>
                <a:lnTo>
                  <a:pt x="381" y="3096"/>
                </a:lnTo>
                <a:lnTo>
                  <a:pt x="786" y="3727"/>
                </a:lnTo>
                <a:lnTo>
                  <a:pt x="4894" y="1120"/>
                </a:lnTo>
                <a:lnTo>
                  <a:pt x="4537" y="572"/>
                </a:lnTo>
                <a:lnTo>
                  <a:pt x="4203"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41"/>
          <p:cNvSpPr/>
          <p:nvPr/>
        </p:nvSpPr>
        <p:spPr>
          <a:xfrm>
            <a:off x="3784611" y="3203052"/>
            <a:ext cx="118761" cy="79768"/>
          </a:xfrm>
          <a:custGeom>
            <a:avLst/>
            <a:gdLst/>
            <a:ahLst/>
            <a:cxnLst/>
            <a:rect l="l" t="t" r="r" b="b"/>
            <a:pathLst>
              <a:path w="5001" h="3359" extrusionOk="0">
                <a:moveTo>
                  <a:pt x="4441" y="1"/>
                </a:moveTo>
                <a:lnTo>
                  <a:pt x="0" y="1977"/>
                </a:lnTo>
                <a:cubicBezTo>
                  <a:pt x="214" y="2442"/>
                  <a:pt x="405" y="2906"/>
                  <a:pt x="643" y="3358"/>
                </a:cubicBezTo>
                <a:lnTo>
                  <a:pt x="5001" y="1191"/>
                </a:lnTo>
                <a:cubicBezTo>
                  <a:pt x="4798" y="799"/>
                  <a:pt x="4632" y="394"/>
                  <a:pt x="4441"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41"/>
          <p:cNvSpPr/>
          <p:nvPr/>
        </p:nvSpPr>
        <p:spPr>
          <a:xfrm>
            <a:off x="3752362" y="3130385"/>
            <a:ext cx="119901" cy="69865"/>
          </a:xfrm>
          <a:custGeom>
            <a:avLst/>
            <a:gdLst/>
            <a:ahLst/>
            <a:cxnLst/>
            <a:rect l="l" t="t" r="r" b="b"/>
            <a:pathLst>
              <a:path w="5049" h="2942" extrusionOk="0">
                <a:moveTo>
                  <a:pt x="4632" y="1"/>
                </a:moveTo>
                <a:lnTo>
                  <a:pt x="1" y="1501"/>
                </a:lnTo>
                <a:cubicBezTo>
                  <a:pt x="167" y="1977"/>
                  <a:pt x="322" y="2465"/>
                  <a:pt x="501" y="2942"/>
                </a:cubicBezTo>
                <a:lnTo>
                  <a:pt x="5049" y="1239"/>
                </a:lnTo>
                <a:cubicBezTo>
                  <a:pt x="4894" y="834"/>
                  <a:pt x="4775" y="418"/>
                  <a:pt x="4632"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41"/>
          <p:cNvSpPr/>
          <p:nvPr/>
        </p:nvSpPr>
        <p:spPr>
          <a:xfrm>
            <a:off x="3729185" y="3055176"/>
            <a:ext cx="119901" cy="59131"/>
          </a:xfrm>
          <a:custGeom>
            <a:avLst/>
            <a:gdLst/>
            <a:ahLst/>
            <a:cxnLst/>
            <a:rect l="l" t="t" r="r" b="b"/>
            <a:pathLst>
              <a:path w="5049" h="2490" extrusionOk="0">
                <a:moveTo>
                  <a:pt x="4751" y="1"/>
                </a:moveTo>
                <a:lnTo>
                  <a:pt x="0" y="1013"/>
                </a:lnTo>
                <a:lnTo>
                  <a:pt x="334" y="2489"/>
                </a:lnTo>
                <a:lnTo>
                  <a:pt x="5049" y="1287"/>
                </a:lnTo>
                <a:lnTo>
                  <a:pt x="4751"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41"/>
          <p:cNvSpPr/>
          <p:nvPr/>
        </p:nvSpPr>
        <p:spPr>
          <a:xfrm>
            <a:off x="3715055" y="2978567"/>
            <a:ext cx="118761" cy="47519"/>
          </a:xfrm>
          <a:custGeom>
            <a:avLst/>
            <a:gdLst/>
            <a:ahLst/>
            <a:cxnLst/>
            <a:rect l="l" t="t" r="r" b="b"/>
            <a:pathLst>
              <a:path w="5001" h="2001" extrusionOk="0">
                <a:moveTo>
                  <a:pt x="4834" y="0"/>
                </a:moveTo>
                <a:lnTo>
                  <a:pt x="0" y="500"/>
                </a:lnTo>
                <a:lnTo>
                  <a:pt x="191" y="2000"/>
                </a:lnTo>
                <a:lnTo>
                  <a:pt x="5001" y="1298"/>
                </a:lnTo>
                <a:lnTo>
                  <a:pt x="4834"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1"/>
          <p:cNvSpPr/>
          <p:nvPr/>
        </p:nvSpPr>
        <p:spPr>
          <a:xfrm>
            <a:off x="3710519" y="2900533"/>
            <a:ext cx="116244" cy="35930"/>
          </a:xfrm>
          <a:custGeom>
            <a:avLst/>
            <a:gdLst/>
            <a:ahLst/>
            <a:cxnLst/>
            <a:rect l="l" t="t" r="r" b="b"/>
            <a:pathLst>
              <a:path w="4895" h="1513" extrusionOk="0">
                <a:moveTo>
                  <a:pt x="1" y="0"/>
                </a:moveTo>
                <a:lnTo>
                  <a:pt x="36" y="1512"/>
                </a:lnTo>
                <a:lnTo>
                  <a:pt x="4894" y="1310"/>
                </a:lnTo>
                <a:lnTo>
                  <a:pt x="4858"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41"/>
          <p:cNvSpPr/>
          <p:nvPr/>
        </p:nvSpPr>
        <p:spPr>
          <a:xfrm>
            <a:off x="3944907" y="2275950"/>
            <a:ext cx="1249190" cy="624607"/>
          </a:xfrm>
          <a:custGeom>
            <a:avLst/>
            <a:gdLst/>
            <a:ahLst/>
            <a:cxnLst/>
            <a:rect l="l" t="t" r="r" b="b"/>
            <a:pathLst>
              <a:path w="52603" h="26302" extrusionOk="0">
                <a:moveTo>
                  <a:pt x="26302" y="0"/>
                </a:moveTo>
                <a:cubicBezTo>
                  <a:pt x="11800" y="0"/>
                  <a:pt x="1" y="11799"/>
                  <a:pt x="1" y="26301"/>
                </a:cubicBezTo>
                <a:lnTo>
                  <a:pt x="2644" y="26301"/>
                </a:lnTo>
                <a:cubicBezTo>
                  <a:pt x="2644" y="13264"/>
                  <a:pt x="13264" y="2655"/>
                  <a:pt x="26302" y="2655"/>
                </a:cubicBezTo>
                <a:cubicBezTo>
                  <a:pt x="39339" y="2655"/>
                  <a:pt x="49948" y="13264"/>
                  <a:pt x="49948" y="26301"/>
                </a:cubicBezTo>
                <a:lnTo>
                  <a:pt x="52603" y="26301"/>
                </a:lnTo>
                <a:cubicBezTo>
                  <a:pt x="52603" y="11799"/>
                  <a:pt x="40804" y="0"/>
                  <a:pt x="26302" y="0"/>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41"/>
          <p:cNvSpPr/>
          <p:nvPr/>
        </p:nvSpPr>
        <p:spPr>
          <a:xfrm>
            <a:off x="3965828" y="2296871"/>
            <a:ext cx="1207347" cy="1207323"/>
          </a:xfrm>
          <a:custGeom>
            <a:avLst/>
            <a:gdLst/>
            <a:ahLst/>
            <a:cxnLst/>
            <a:rect l="l" t="t" r="r" b="b"/>
            <a:pathLst>
              <a:path w="50841" h="50840" extrusionOk="0">
                <a:moveTo>
                  <a:pt x="25421" y="893"/>
                </a:moveTo>
                <a:cubicBezTo>
                  <a:pt x="38946" y="893"/>
                  <a:pt x="49960" y="11907"/>
                  <a:pt x="49960" y="25432"/>
                </a:cubicBezTo>
                <a:cubicBezTo>
                  <a:pt x="49960" y="38958"/>
                  <a:pt x="38946" y="49971"/>
                  <a:pt x="25421" y="49971"/>
                </a:cubicBezTo>
                <a:cubicBezTo>
                  <a:pt x="11895" y="49971"/>
                  <a:pt x="894" y="38958"/>
                  <a:pt x="894" y="25420"/>
                </a:cubicBezTo>
                <a:cubicBezTo>
                  <a:pt x="894" y="11895"/>
                  <a:pt x="11895" y="893"/>
                  <a:pt x="25421" y="893"/>
                </a:cubicBezTo>
                <a:close/>
                <a:moveTo>
                  <a:pt x="25421" y="0"/>
                </a:moveTo>
                <a:cubicBezTo>
                  <a:pt x="11407" y="0"/>
                  <a:pt x="1" y="11406"/>
                  <a:pt x="1" y="25420"/>
                </a:cubicBezTo>
                <a:cubicBezTo>
                  <a:pt x="1" y="39446"/>
                  <a:pt x="11407" y="50840"/>
                  <a:pt x="25421" y="50840"/>
                </a:cubicBezTo>
                <a:cubicBezTo>
                  <a:pt x="39434" y="50840"/>
                  <a:pt x="50841" y="39434"/>
                  <a:pt x="50841" y="25420"/>
                </a:cubicBezTo>
                <a:cubicBezTo>
                  <a:pt x="50841" y="11406"/>
                  <a:pt x="39434" y="0"/>
                  <a:pt x="25421" y="0"/>
                </a:cubicBez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41"/>
          <p:cNvSpPr/>
          <p:nvPr/>
        </p:nvSpPr>
        <p:spPr>
          <a:xfrm>
            <a:off x="6119489" y="1942036"/>
            <a:ext cx="154121" cy="229876"/>
          </a:xfrm>
          <a:custGeom>
            <a:avLst/>
            <a:gdLst/>
            <a:ahLst/>
            <a:cxnLst/>
            <a:rect l="l" t="t" r="r" b="b"/>
            <a:pathLst>
              <a:path w="6490" h="9680" extrusionOk="0">
                <a:moveTo>
                  <a:pt x="2346" y="0"/>
                </a:moveTo>
                <a:lnTo>
                  <a:pt x="1" y="2607"/>
                </a:lnTo>
                <a:cubicBezTo>
                  <a:pt x="1203" y="3798"/>
                  <a:pt x="2084" y="5274"/>
                  <a:pt x="2561" y="6894"/>
                </a:cubicBezTo>
                <a:cubicBezTo>
                  <a:pt x="2823" y="7763"/>
                  <a:pt x="2966" y="8668"/>
                  <a:pt x="2977" y="9573"/>
                </a:cubicBezTo>
                <a:lnTo>
                  <a:pt x="6490" y="9680"/>
                </a:lnTo>
                <a:cubicBezTo>
                  <a:pt x="6466" y="6025"/>
                  <a:pt x="4966" y="2548"/>
                  <a:pt x="2346" y="0"/>
                </a:cubicBez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1"/>
          <p:cNvSpPr/>
          <p:nvPr/>
        </p:nvSpPr>
        <p:spPr>
          <a:xfrm>
            <a:off x="5868977" y="1850608"/>
            <a:ext cx="288152" cy="136952"/>
          </a:xfrm>
          <a:custGeom>
            <a:avLst/>
            <a:gdLst/>
            <a:ahLst/>
            <a:cxnLst/>
            <a:rect l="l" t="t" r="r" b="b"/>
            <a:pathLst>
              <a:path w="12134" h="5767" extrusionOk="0">
                <a:moveTo>
                  <a:pt x="3410" y="0"/>
                </a:moveTo>
                <a:cubicBezTo>
                  <a:pt x="2272" y="0"/>
                  <a:pt x="1128" y="143"/>
                  <a:pt x="1" y="433"/>
                </a:cubicBezTo>
                <a:lnTo>
                  <a:pt x="1001" y="3790"/>
                </a:lnTo>
                <a:cubicBezTo>
                  <a:pt x="1799" y="3597"/>
                  <a:pt x="2607" y="3501"/>
                  <a:pt x="3410" y="3501"/>
                </a:cubicBezTo>
                <a:cubicBezTo>
                  <a:pt x="5713" y="3501"/>
                  <a:pt x="7969" y="4284"/>
                  <a:pt x="9788" y="5767"/>
                </a:cubicBezTo>
                <a:lnTo>
                  <a:pt x="12133" y="3159"/>
                </a:lnTo>
                <a:cubicBezTo>
                  <a:pt x="9657" y="1094"/>
                  <a:pt x="6563" y="0"/>
                  <a:pt x="3410" y="0"/>
                </a:cubicBez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41"/>
          <p:cNvSpPr/>
          <p:nvPr/>
        </p:nvSpPr>
        <p:spPr>
          <a:xfrm>
            <a:off x="5613098" y="1867944"/>
            <a:ext cx="300311" cy="627433"/>
          </a:xfrm>
          <a:custGeom>
            <a:avLst/>
            <a:gdLst/>
            <a:ahLst/>
            <a:cxnLst/>
            <a:rect l="l" t="t" r="r" b="b"/>
            <a:pathLst>
              <a:path w="12646" h="26421" extrusionOk="0">
                <a:moveTo>
                  <a:pt x="9800" y="1"/>
                </a:moveTo>
                <a:cubicBezTo>
                  <a:pt x="3811" y="2025"/>
                  <a:pt x="1" y="7894"/>
                  <a:pt x="596" y="14193"/>
                </a:cubicBezTo>
                <a:cubicBezTo>
                  <a:pt x="1191" y="20479"/>
                  <a:pt x="6025" y="25539"/>
                  <a:pt x="12288" y="26421"/>
                </a:cubicBezTo>
                <a:lnTo>
                  <a:pt x="12645" y="22932"/>
                </a:lnTo>
                <a:cubicBezTo>
                  <a:pt x="8049" y="22230"/>
                  <a:pt x="4525" y="18491"/>
                  <a:pt x="4085" y="13859"/>
                </a:cubicBezTo>
                <a:cubicBezTo>
                  <a:pt x="3644" y="9240"/>
                  <a:pt x="6418" y="4906"/>
                  <a:pt x="10800" y="3358"/>
                </a:cubicBezTo>
                <a:lnTo>
                  <a:pt x="9800" y="1"/>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41"/>
          <p:cNvSpPr/>
          <p:nvPr/>
        </p:nvSpPr>
        <p:spPr>
          <a:xfrm>
            <a:off x="5928939" y="2193665"/>
            <a:ext cx="344101" cy="304894"/>
          </a:xfrm>
          <a:custGeom>
            <a:avLst/>
            <a:gdLst/>
            <a:ahLst/>
            <a:cxnLst/>
            <a:rect l="l" t="t" r="r" b="b"/>
            <a:pathLst>
              <a:path w="14490" h="12839" extrusionOk="0">
                <a:moveTo>
                  <a:pt x="10978" y="1"/>
                </a:moveTo>
                <a:cubicBezTo>
                  <a:pt x="10551" y="5287"/>
                  <a:pt x="6137" y="9325"/>
                  <a:pt x="892" y="9325"/>
                </a:cubicBezTo>
                <a:cubicBezTo>
                  <a:pt x="715" y="9325"/>
                  <a:pt x="536" y="9321"/>
                  <a:pt x="357" y="9311"/>
                </a:cubicBezTo>
                <a:lnTo>
                  <a:pt x="0" y="12812"/>
                </a:lnTo>
                <a:cubicBezTo>
                  <a:pt x="288" y="12829"/>
                  <a:pt x="574" y="12838"/>
                  <a:pt x="859" y="12838"/>
                </a:cubicBezTo>
                <a:cubicBezTo>
                  <a:pt x="7989" y="12838"/>
                  <a:pt x="13998" y="7321"/>
                  <a:pt x="14490" y="108"/>
                </a:cubicBezTo>
                <a:lnTo>
                  <a:pt x="10978" y="1"/>
                </a:lnTo>
                <a:close/>
              </a:path>
            </a:pathLst>
          </a:custGeom>
          <a:solidFill>
            <a:srgbClr val="0729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1"/>
          <p:cNvSpPr/>
          <p:nvPr/>
        </p:nvSpPr>
        <p:spPr>
          <a:xfrm>
            <a:off x="2843640" y="3375245"/>
            <a:ext cx="154098" cy="229615"/>
          </a:xfrm>
          <a:custGeom>
            <a:avLst/>
            <a:gdLst/>
            <a:ahLst/>
            <a:cxnLst/>
            <a:rect l="l" t="t" r="r" b="b"/>
            <a:pathLst>
              <a:path w="6489" h="9669" extrusionOk="0">
                <a:moveTo>
                  <a:pt x="4143" y="1"/>
                </a:moveTo>
                <a:cubicBezTo>
                  <a:pt x="1524" y="2537"/>
                  <a:pt x="36" y="6025"/>
                  <a:pt x="0" y="9669"/>
                </a:cubicBezTo>
                <a:lnTo>
                  <a:pt x="3512" y="9573"/>
                </a:lnTo>
                <a:cubicBezTo>
                  <a:pt x="3524" y="8657"/>
                  <a:pt x="3667" y="7764"/>
                  <a:pt x="3929" y="6894"/>
                </a:cubicBezTo>
                <a:cubicBezTo>
                  <a:pt x="4405" y="5263"/>
                  <a:pt x="5286" y="3799"/>
                  <a:pt x="6489" y="2608"/>
                </a:cubicBezTo>
                <a:lnTo>
                  <a:pt x="4143" y="1"/>
                </a:ln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41"/>
          <p:cNvSpPr/>
          <p:nvPr/>
        </p:nvSpPr>
        <p:spPr>
          <a:xfrm>
            <a:off x="2960122" y="3283604"/>
            <a:ext cx="288128" cy="137189"/>
          </a:xfrm>
          <a:custGeom>
            <a:avLst/>
            <a:gdLst/>
            <a:ahLst/>
            <a:cxnLst/>
            <a:rect l="l" t="t" r="r" b="b"/>
            <a:pathLst>
              <a:path w="12133" h="5777" extrusionOk="0">
                <a:moveTo>
                  <a:pt x="8739" y="0"/>
                </a:moveTo>
                <a:cubicBezTo>
                  <a:pt x="5580" y="0"/>
                  <a:pt x="2481" y="1101"/>
                  <a:pt x="0" y="3169"/>
                </a:cubicBezTo>
                <a:lnTo>
                  <a:pt x="2346" y="5777"/>
                </a:lnTo>
                <a:cubicBezTo>
                  <a:pt x="4168" y="4290"/>
                  <a:pt x="6437" y="3501"/>
                  <a:pt x="8743" y="3501"/>
                </a:cubicBezTo>
                <a:cubicBezTo>
                  <a:pt x="9541" y="3501"/>
                  <a:pt x="10343" y="3595"/>
                  <a:pt x="11133" y="3788"/>
                </a:cubicBezTo>
                <a:lnTo>
                  <a:pt x="12133" y="431"/>
                </a:lnTo>
                <a:cubicBezTo>
                  <a:pt x="11011" y="142"/>
                  <a:pt x="9871" y="0"/>
                  <a:pt x="8739" y="0"/>
                </a:cubicBez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41"/>
          <p:cNvSpPr/>
          <p:nvPr/>
        </p:nvSpPr>
        <p:spPr>
          <a:xfrm>
            <a:off x="3204127" y="3300607"/>
            <a:ext cx="300026" cy="627718"/>
          </a:xfrm>
          <a:custGeom>
            <a:avLst/>
            <a:gdLst/>
            <a:ahLst/>
            <a:cxnLst/>
            <a:rect l="l" t="t" r="r" b="b"/>
            <a:pathLst>
              <a:path w="12634" h="26433" extrusionOk="0">
                <a:moveTo>
                  <a:pt x="2846" y="0"/>
                </a:moveTo>
                <a:lnTo>
                  <a:pt x="1846" y="3370"/>
                </a:lnTo>
                <a:cubicBezTo>
                  <a:pt x="6227" y="4918"/>
                  <a:pt x="8990" y="9252"/>
                  <a:pt x="8549" y="13871"/>
                </a:cubicBezTo>
                <a:cubicBezTo>
                  <a:pt x="8121" y="18503"/>
                  <a:pt x="4596" y="22241"/>
                  <a:pt x="1" y="22944"/>
                </a:cubicBezTo>
                <a:lnTo>
                  <a:pt x="358" y="26432"/>
                </a:lnTo>
                <a:cubicBezTo>
                  <a:pt x="6608" y="25551"/>
                  <a:pt x="11454" y="20491"/>
                  <a:pt x="12038" y="14205"/>
                </a:cubicBezTo>
                <a:cubicBezTo>
                  <a:pt x="12633" y="7906"/>
                  <a:pt x="8823" y="2036"/>
                  <a:pt x="2846" y="0"/>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41"/>
          <p:cNvSpPr/>
          <p:nvPr/>
        </p:nvSpPr>
        <p:spPr>
          <a:xfrm>
            <a:off x="2844187" y="3626613"/>
            <a:ext cx="344125" cy="304918"/>
          </a:xfrm>
          <a:custGeom>
            <a:avLst/>
            <a:gdLst/>
            <a:ahLst/>
            <a:cxnLst/>
            <a:rect l="l" t="t" r="r" b="b"/>
            <a:pathLst>
              <a:path w="14491" h="12840" extrusionOk="0">
                <a:moveTo>
                  <a:pt x="3513" y="0"/>
                </a:moveTo>
                <a:lnTo>
                  <a:pt x="1" y="107"/>
                </a:lnTo>
                <a:cubicBezTo>
                  <a:pt x="493" y="7314"/>
                  <a:pt x="6480" y="12839"/>
                  <a:pt x="13612" y="12839"/>
                </a:cubicBezTo>
                <a:cubicBezTo>
                  <a:pt x="13903" y="12839"/>
                  <a:pt x="14196" y="12830"/>
                  <a:pt x="14491" y="12811"/>
                </a:cubicBezTo>
                <a:lnTo>
                  <a:pt x="14134" y="9323"/>
                </a:lnTo>
                <a:cubicBezTo>
                  <a:pt x="13961" y="9331"/>
                  <a:pt x="13790" y="9336"/>
                  <a:pt x="13620" y="9336"/>
                </a:cubicBezTo>
                <a:cubicBezTo>
                  <a:pt x="8365" y="9336"/>
                  <a:pt x="3940" y="5294"/>
                  <a:pt x="3513" y="0"/>
                </a:cubicBez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41"/>
          <p:cNvSpPr/>
          <p:nvPr/>
        </p:nvSpPr>
        <p:spPr>
          <a:xfrm>
            <a:off x="6119489" y="3610203"/>
            <a:ext cx="154121" cy="229615"/>
          </a:xfrm>
          <a:custGeom>
            <a:avLst/>
            <a:gdLst/>
            <a:ahLst/>
            <a:cxnLst/>
            <a:rect l="l" t="t" r="r" b="b"/>
            <a:pathLst>
              <a:path w="6490" h="9669" extrusionOk="0">
                <a:moveTo>
                  <a:pt x="6490" y="1"/>
                </a:moveTo>
                <a:lnTo>
                  <a:pt x="2977" y="96"/>
                </a:lnTo>
                <a:cubicBezTo>
                  <a:pt x="2966" y="1013"/>
                  <a:pt x="2823" y="1906"/>
                  <a:pt x="2561" y="2775"/>
                </a:cubicBezTo>
                <a:cubicBezTo>
                  <a:pt x="2084" y="4394"/>
                  <a:pt x="1203" y="5871"/>
                  <a:pt x="1" y="7061"/>
                </a:cubicBezTo>
                <a:lnTo>
                  <a:pt x="2346" y="9669"/>
                </a:lnTo>
                <a:cubicBezTo>
                  <a:pt x="4966" y="7133"/>
                  <a:pt x="6466" y="3644"/>
                  <a:pt x="6490" y="1"/>
                </a:cubicBez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1"/>
          <p:cNvSpPr/>
          <p:nvPr/>
        </p:nvSpPr>
        <p:spPr>
          <a:xfrm>
            <a:off x="5868977" y="3794555"/>
            <a:ext cx="288152" cy="136976"/>
          </a:xfrm>
          <a:custGeom>
            <a:avLst/>
            <a:gdLst/>
            <a:ahLst/>
            <a:cxnLst/>
            <a:rect l="l" t="t" r="r" b="b"/>
            <a:pathLst>
              <a:path w="12134" h="5768" extrusionOk="0">
                <a:moveTo>
                  <a:pt x="9788" y="1"/>
                </a:moveTo>
                <a:cubicBezTo>
                  <a:pt x="7966" y="1477"/>
                  <a:pt x="5705" y="2265"/>
                  <a:pt x="3398" y="2265"/>
                </a:cubicBezTo>
                <a:cubicBezTo>
                  <a:pt x="2599" y="2265"/>
                  <a:pt x="1794" y="2170"/>
                  <a:pt x="1001" y="1977"/>
                </a:cubicBezTo>
                <a:lnTo>
                  <a:pt x="1" y="5335"/>
                </a:lnTo>
                <a:cubicBezTo>
                  <a:pt x="1128" y="5625"/>
                  <a:pt x="2272" y="5767"/>
                  <a:pt x="3410" y="5767"/>
                </a:cubicBezTo>
                <a:cubicBezTo>
                  <a:pt x="6563" y="5767"/>
                  <a:pt x="9657" y="4673"/>
                  <a:pt x="12133" y="2608"/>
                </a:cubicBezTo>
                <a:lnTo>
                  <a:pt x="9788" y="1"/>
                </a:ln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1"/>
          <p:cNvSpPr/>
          <p:nvPr/>
        </p:nvSpPr>
        <p:spPr>
          <a:xfrm>
            <a:off x="5613098" y="3286762"/>
            <a:ext cx="300311" cy="627409"/>
          </a:xfrm>
          <a:custGeom>
            <a:avLst/>
            <a:gdLst/>
            <a:ahLst/>
            <a:cxnLst/>
            <a:rect l="l" t="t" r="r" b="b"/>
            <a:pathLst>
              <a:path w="12646" h="26420" extrusionOk="0">
                <a:moveTo>
                  <a:pt x="12288" y="0"/>
                </a:moveTo>
                <a:cubicBezTo>
                  <a:pt x="6025" y="881"/>
                  <a:pt x="1191" y="5941"/>
                  <a:pt x="596" y="12228"/>
                </a:cubicBezTo>
                <a:cubicBezTo>
                  <a:pt x="1" y="18526"/>
                  <a:pt x="3811" y="24396"/>
                  <a:pt x="9800" y="26420"/>
                </a:cubicBezTo>
                <a:lnTo>
                  <a:pt x="10800" y="23062"/>
                </a:lnTo>
                <a:cubicBezTo>
                  <a:pt x="6418" y="21515"/>
                  <a:pt x="3644" y="17181"/>
                  <a:pt x="4085" y="12561"/>
                </a:cubicBezTo>
                <a:cubicBezTo>
                  <a:pt x="4513" y="7930"/>
                  <a:pt x="8049" y="4191"/>
                  <a:pt x="12645" y="3489"/>
                </a:cubicBezTo>
                <a:lnTo>
                  <a:pt x="12288" y="0"/>
                </a:ln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1"/>
          <p:cNvSpPr/>
          <p:nvPr/>
        </p:nvSpPr>
        <p:spPr>
          <a:xfrm>
            <a:off x="5928939" y="3283532"/>
            <a:ext cx="344101" cy="304918"/>
          </a:xfrm>
          <a:custGeom>
            <a:avLst/>
            <a:gdLst/>
            <a:ahLst/>
            <a:cxnLst/>
            <a:rect l="l" t="t" r="r" b="b"/>
            <a:pathLst>
              <a:path w="14490" h="12840" extrusionOk="0">
                <a:moveTo>
                  <a:pt x="878" y="1"/>
                </a:moveTo>
                <a:cubicBezTo>
                  <a:pt x="587" y="1"/>
                  <a:pt x="294" y="10"/>
                  <a:pt x="0" y="29"/>
                </a:cubicBezTo>
                <a:lnTo>
                  <a:pt x="357" y="3517"/>
                </a:lnTo>
                <a:cubicBezTo>
                  <a:pt x="530" y="3509"/>
                  <a:pt x="702" y="3505"/>
                  <a:pt x="873" y="3505"/>
                </a:cubicBezTo>
                <a:cubicBezTo>
                  <a:pt x="6126" y="3505"/>
                  <a:pt x="10551" y="7536"/>
                  <a:pt x="10978" y="12840"/>
                </a:cubicBezTo>
                <a:lnTo>
                  <a:pt x="14490" y="12733"/>
                </a:lnTo>
                <a:cubicBezTo>
                  <a:pt x="13998" y="5526"/>
                  <a:pt x="8000" y="1"/>
                  <a:pt x="878" y="1"/>
                </a:cubicBezTo>
                <a:close/>
              </a:path>
            </a:pathLst>
          </a:custGeom>
          <a:solidFill>
            <a:srgbClr val="0729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41"/>
          <p:cNvSpPr/>
          <p:nvPr/>
        </p:nvSpPr>
        <p:spPr>
          <a:xfrm>
            <a:off x="2843640" y="2176994"/>
            <a:ext cx="154098" cy="229876"/>
          </a:xfrm>
          <a:custGeom>
            <a:avLst/>
            <a:gdLst/>
            <a:ahLst/>
            <a:cxnLst/>
            <a:rect l="l" t="t" r="r" b="b"/>
            <a:pathLst>
              <a:path w="6489" h="9680" extrusionOk="0">
                <a:moveTo>
                  <a:pt x="0" y="0"/>
                </a:moveTo>
                <a:cubicBezTo>
                  <a:pt x="36" y="3655"/>
                  <a:pt x="1524" y="7144"/>
                  <a:pt x="4143" y="9680"/>
                </a:cubicBezTo>
                <a:lnTo>
                  <a:pt x="6489" y="7072"/>
                </a:lnTo>
                <a:cubicBezTo>
                  <a:pt x="5286" y="5882"/>
                  <a:pt x="4405" y="4405"/>
                  <a:pt x="3929" y="2786"/>
                </a:cubicBezTo>
                <a:cubicBezTo>
                  <a:pt x="3667" y="1917"/>
                  <a:pt x="3524" y="1012"/>
                  <a:pt x="3512" y="107"/>
                </a:cubicBezTo>
                <a:lnTo>
                  <a:pt x="0" y="0"/>
                </a:ln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41"/>
          <p:cNvSpPr/>
          <p:nvPr/>
        </p:nvSpPr>
        <p:spPr>
          <a:xfrm>
            <a:off x="2960122" y="2361322"/>
            <a:ext cx="288128" cy="137094"/>
          </a:xfrm>
          <a:custGeom>
            <a:avLst/>
            <a:gdLst/>
            <a:ahLst/>
            <a:cxnLst/>
            <a:rect l="l" t="t" r="r" b="b"/>
            <a:pathLst>
              <a:path w="12133" h="5773" extrusionOk="0">
                <a:moveTo>
                  <a:pt x="2346" y="1"/>
                </a:moveTo>
                <a:lnTo>
                  <a:pt x="0" y="2608"/>
                </a:lnTo>
                <a:cubicBezTo>
                  <a:pt x="2482" y="4678"/>
                  <a:pt x="5584" y="5772"/>
                  <a:pt x="8745" y="5772"/>
                </a:cubicBezTo>
                <a:cubicBezTo>
                  <a:pt x="9875" y="5772"/>
                  <a:pt x="11013" y="5632"/>
                  <a:pt x="12133" y="5347"/>
                </a:cubicBezTo>
                <a:lnTo>
                  <a:pt x="11133" y="1977"/>
                </a:lnTo>
                <a:cubicBezTo>
                  <a:pt x="10338" y="2171"/>
                  <a:pt x="9531" y="2267"/>
                  <a:pt x="8729" y="2267"/>
                </a:cubicBezTo>
                <a:cubicBezTo>
                  <a:pt x="6428" y="2267"/>
                  <a:pt x="4164" y="1484"/>
                  <a:pt x="2346" y="1"/>
                </a:cubicBez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41"/>
          <p:cNvSpPr/>
          <p:nvPr/>
        </p:nvSpPr>
        <p:spPr>
          <a:xfrm>
            <a:off x="3204127" y="1853814"/>
            <a:ext cx="300026" cy="627433"/>
          </a:xfrm>
          <a:custGeom>
            <a:avLst/>
            <a:gdLst/>
            <a:ahLst/>
            <a:cxnLst/>
            <a:rect l="l" t="t" r="r" b="b"/>
            <a:pathLst>
              <a:path w="12634" h="26421" extrusionOk="0">
                <a:moveTo>
                  <a:pt x="358" y="0"/>
                </a:moveTo>
                <a:lnTo>
                  <a:pt x="1" y="3489"/>
                </a:lnTo>
                <a:cubicBezTo>
                  <a:pt x="4596" y="4191"/>
                  <a:pt x="8121" y="7930"/>
                  <a:pt x="8549" y="12549"/>
                </a:cubicBezTo>
                <a:cubicBezTo>
                  <a:pt x="8990" y="17181"/>
                  <a:pt x="6227" y="21515"/>
                  <a:pt x="1846" y="23063"/>
                </a:cubicBezTo>
                <a:lnTo>
                  <a:pt x="2846" y="26420"/>
                </a:lnTo>
                <a:cubicBezTo>
                  <a:pt x="8823" y="24396"/>
                  <a:pt x="12633" y="18514"/>
                  <a:pt x="12038" y="12228"/>
                </a:cubicBezTo>
                <a:cubicBezTo>
                  <a:pt x="11454" y="5930"/>
                  <a:pt x="6608" y="869"/>
                  <a:pt x="358" y="0"/>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41"/>
          <p:cNvSpPr/>
          <p:nvPr/>
        </p:nvSpPr>
        <p:spPr>
          <a:xfrm>
            <a:off x="2844187" y="1850608"/>
            <a:ext cx="344125" cy="304633"/>
          </a:xfrm>
          <a:custGeom>
            <a:avLst/>
            <a:gdLst/>
            <a:ahLst/>
            <a:cxnLst/>
            <a:rect l="l" t="t" r="r" b="b"/>
            <a:pathLst>
              <a:path w="14491" h="12828" extrusionOk="0">
                <a:moveTo>
                  <a:pt x="13612" y="0"/>
                </a:moveTo>
                <a:cubicBezTo>
                  <a:pt x="6480" y="0"/>
                  <a:pt x="493" y="5525"/>
                  <a:pt x="1" y="12732"/>
                </a:cubicBezTo>
                <a:lnTo>
                  <a:pt x="3513" y="12827"/>
                </a:lnTo>
                <a:cubicBezTo>
                  <a:pt x="3940" y="7535"/>
                  <a:pt x="8365" y="3504"/>
                  <a:pt x="13618" y="3504"/>
                </a:cubicBezTo>
                <a:cubicBezTo>
                  <a:pt x="13789" y="3504"/>
                  <a:pt x="13961" y="3508"/>
                  <a:pt x="14134" y="3517"/>
                </a:cubicBezTo>
                <a:lnTo>
                  <a:pt x="14491" y="28"/>
                </a:lnTo>
                <a:cubicBezTo>
                  <a:pt x="14196" y="9"/>
                  <a:pt x="13903" y="0"/>
                  <a:pt x="13612" y="0"/>
                </a:cubicBezTo>
                <a:close/>
              </a:path>
            </a:pathLst>
          </a:custGeom>
          <a:solidFill>
            <a:srgbClr val="0068E8">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41"/>
          <p:cNvSpPr/>
          <p:nvPr/>
        </p:nvSpPr>
        <p:spPr>
          <a:xfrm>
            <a:off x="3238063" y="2865743"/>
            <a:ext cx="69865" cy="69865"/>
          </a:xfrm>
          <a:custGeom>
            <a:avLst/>
            <a:gdLst/>
            <a:ahLst/>
            <a:cxnLst/>
            <a:rect l="l" t="t" r="r" b="b"/>
            <a:pathLst>
              <a:path w="2942" h="2942" extrusionOk="0">
                <a:moveTo>
                  <a:pt x="1465" y="1"/>
                </a:moveTo>
                <a:cubicBezTo>
                  <a:pt x="655" y="1"/>
                  <a:pt x="0" y="656"/>
                  <a:pt x="0" y="1465"/>
                </a:cubicBezTo>
                <a:cubicBezTo>
                  <a:pt x="0" y="2287"/>
                  <a:pt x="655" y="2941"/>
                  <a:pt x="1465" y="2941"/>
                </a:cubicBezTo>
                <a:cubicBezTo>
                  <a:pt x="2286" y="2941"/>
                  <a:pt x="2941" y="2287"/>
                  <a:pt x="2941" y="1465"/>
                </a:cubicBezTo>
                <a:cubicBezTo>
                  <a:pt x="2941" y="656"/>
                  <a:pt x="2286" y="1"/>
                  <a:pt x="1465"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41"/>
          <p:cNvSpPr/>
          <p:nvPr/>
        </p:nvSpPr>
        <p:spPr>
          <a:xfrm>
            <a:off x="5831100" y="2865743"/>
            <a:ext cx="69865" cy="69865"/>
          </a:xfrm>
          <a:custGeom>
            <a:avLst/>
            <a:gdLst/>
            <a:ahLst/>
            <a:cxnLst/>
            <a:rect l="l" t="t" r="r" b="b"/>
            <a:pathLst>
              <a:path w="2942" h="2942" extrusionOk="0">
                <a:moveTo>
                  <a:pt x="1465" y="1"/>
                </a:moveTo>
                <a:cubicBezTo>
                  <a:pt x="655" y="1"/>
                  <a:pt x="0" y="656"/>
                  <a:pt x="0" y="1465"/>
                </a:cubicBezTo>
                <a:cubicBezTo>
                  <a:pt x="0" y="2287"/>
                  <a:pt x="655" y="2941"/>
                  <a:pt x="1465" y="2941"/>
                </a:cubicBezTo>
                <a:cubicBezTo>
                  <a:pt x="2286" y="2941"/>
                  <a:pt x="2941" y="2287"/>
                  <a:pt x="2941" y="1465"/>
                </a:cubicBezTo>
                <a:cubicBezTo>
                  <a:pt x="2941" y="656"/>
                  <a:pt x="2286" y="1"/>
                  <a:pt x="1465"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41"/>
          <p:cNvSpPr/>
          <p:nvPr/>
        </p:nvSpPr>
        <p:spPr>
          <a:xfrm>
            <a:off x="4534439" y="4162119"/>
            <a:ext cx="70150" cy="70150"/>
          </a:xfrm>
          <a:custGeom>
            <a:avLst/>
            <a:gdLst/>
            <a:ahLst/>
            <a:cxnLst/>
            <a:rect l="l" t="t" r="r" b="b"/>
            <a:pathLst>
              <a:path w="2954" h="2954" extrusionOk="0">
                <a:moveTo>
                  <a:pt x="1477" y="1"/>
                </a:moveTo>
                <a:cubicBezTo>
                  <a:pt x="667" y="1"/>
                  <a:pt x="0" y="656"/>
                  <a:pt x="0" y="1477"/>
                </a:cubicBezTo>
                <a:cubicBezTo>
                  <a:pt x="0" y="2287"/>
                  <a:pt x="667" y="2953"/>
                  <a:pt x="1477" y="2953"/>
                </a:cubicBezTo>
                <a:cubicBezTo>
                  <a:pt x="2286" y="2953"/>
                  <a:pt x="2953" y="2287"/>
                  <a:pt x="2953" y="1477"/>
                </a:cubicBezTo>
                <a:cubicBezTo>
                  <a:pt x="2953" y="656"/>
                  <a:pt x="2286" y="1"/>
                  <a:pt x="1477" y="1"/>
                </a:cubicBezTo>
                <a:close/>
              </a:path>
            </a:pathLst>
          </a:custGeom>
          <a:solidFill>
            <a:srgbClr val="11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4" name="Google Shape;1684;p41"/>
          <p:cNvGrpSpPr/>
          <p:nvPr/>
        </p:nvGrpSpPr>
        <p:grpSpPr>
          <a:xfrm>
            <a:off x="3026400" y="2021215"/>
            <a:ext cx="290709" cy="290709"/>
            <a:chOff x="1190625" y="238125"/>
            <a:chExt cx="5219200" cy="5219200"/>
          </a:xfrm>
        </p:grpSpPr>
        <p:sp>
          <p:nvSpPr>
            <p:cNvPr id="1685" name="Google Shape;1685;p41"/>
            <p:cNvSpPr/>
            <p:nvPr/>
          </p:nvSpPr>
          <p:spPr>
            <a:xfrm>
              <a:off x="3066250" y="2113750"/>
              <a:ext cx="1467925" cy="1467925"/>
            </a:xfrm>
            <a:custGeom>
              <a:avLst/>
              <a:gdLst/>
              <a:ahLst/>
              <a:cxnLst/>
              <a:rect l="l" t="t" r="r" b="b"/>
              <a:pathLst>
                <a:path w="58717" h="58717" extrusionOk="0">
                  <a:moveTo>
                    <a:pt x="29359" y="6525"/>
                  </a:moveTo>
                  <a:cubicBezTo>
                    <a:pt x="41950" y="6525"/>
                    <a:pt x="52192" y="16767"/>
                    <a:pt x="52192" y="29359"/>
                  </a:cubicBezTo>
                  <a:cubicBezTo>
                    <a:pt x="52192" y="41950"/>
                    <a:pt x="41950" y="52192"/>
                    <a:pt x="29359" y="52192"/>
                  </a:cubicBezTo>
                  <a:cubicBezTo>
                    <a:pt x="16767" y="52192"/>
                    <a:pt x="6525" y="41950"/>
                    <a:pt x="6525" y="29359"/>
                  </a:cubicBezTo>
                  <a:cubicBezTo>
                    <a:pt x="6525" y="16767"/>
                    <a:pt x="16767" y="6525"/>
                    <a:pt x="29359" y="6525"/>
                  </a:cubicBezTo>
                  <a:close/>
                  <a:moveTo>
                    <a:pt x="29359" y="1"/>
                  </a:moveTo>
                  <a:cubicBezTo>
                    <a:pt x="13179" y="1"/>
                    <a:pt x="1" y="13179"/>
                    <a:pt x="1" y="29359"/>
                  </a:cubicBezTo>
                  <a:cubicBezTo>
                    <a:pt x="1" y="45538"/>
                    <a:pt x="13179" y="58716"/>
                    <a:pt x="29359" y="58716"/>
                  </a:cubicBezTo>
                  <a:cubicBezTo>
                    <a:pt x="45538" y="58716"/>
                    <a:pt x="58716" y="45538"/>
                    <a:pt x="58716" y="29359"/>
                  </a:cubicBezTo>
                  <a:cubicBezTo>
                    <a:pt x="58716" y="13179"/>
                    <a:pt x="45538" y="1"/>
                    <a:pt x="293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41"/>
            <p:cNvSpPr/>
            <p:nvPr/>
          </p:nvSpPr>
          <p:spPr>
            <a:xfrm>
              <a:off x="1190625" y="238125"/>
              <a:ext cx="5219200" cy="5219200"/>
            </a:xfrm>
            <a:custGeom>
              <a:avLst/>
              <a:gdLst/>
              <a:ahLst/>
              <a:cxnLst/>
              <a:rect l="l" t="t" r="r" b="b"/>
              <a:pathLst>
                <a:path w="208768" h="208768" extrusionOk="0">
                  <a:moveTo>
                    <a:pt x="104384" y="6524"/>
                  </a:moveTo>
                  <a:cubicBezTo>
                    <a:pt x="130512" y="6524"/>
                    <a:pt x="155107" y="16701"/>
                    <a:pt x="173570" y="35197"/>
                  </a:cubicBezTo>
                  <a:cubicBezTo>
                    <a:pt x="192066" y="53660"/>
                    <a:pt x="202243" y="78255"/>
                    <a:pt x="202243" y="104384"/>
                  </a:cubicBezTo>
                  <a:cubicBezTo>
                    <a:pt x="202243" y="130512"/>
                    <a:pt x="192066" y="155107"/>
                    <a:pt x="173570" y="173570"/>
                  </a:cubicBezTo>
                  <a:cubicBezTo>
                    <a:pt x="155107" y="192066"/>
                    <a:pt x="130512" y="202243"/>
                    <a:pt x="104384" y="202243"/>
                  </a:cubicBezTo>
                  <a:cubicBezTo>
                    <a:pt x="78255" y="202243"/>
                    <a:pt x="53660" y="192066"/>
                    <a:pt x="35197" y="173570"/>
                  </a:cubicBezTo>
                  <a:cubicBezTo>
                    <a:pt x="16701" y="155107"/>
                    <a:pt x="6524" y="130512"/>
                    <a:pt x="6524" y="104384"/>
                  </a:cubicBezTo>
                  <a:cubicBezTo>
                    <a:pt x="6524" y="78255"/>
                    <a:pt x="16701" y="53660"/>
                    <a:pt x="35197" y="35197"/>
                  </a:cubicBezTo>
                  <a:cubicBezTo>
                    <a:pt x="53660" y="16701"/>
                    <a:pt x="78255" y="6524"/>
                    <a:pt x="104384" y="6524"/>
                  </a:cubicBezTo>
                  <a:close/>
                  <a:moveTo>
                    <a:pt x="104384" y="0"/>
                  </a:moveTo>
                  <a:cubicBezTo>
                    <a:pt x="76494" y="0"/>
                    <a:pt x="50300" y="10862"/>
                    <a:pt x="30565" y="30565"/>
                  </a:cubicBezTo>
                  <a:cubicBezTo>
                    <a:pt x="10862" y="50300"/>
                    <a:pt x="0" y="76494"/>
                    <a:pt x="0" y="104384"/>
                  </a:cubicBezTo>
                  <a:cubicBezTo>
                    <a:pt x="0" y="132274"/>
                    <a:pt x="10862" y="158467"/>
                    <a:pt x="30565" y="178202"/>
                  </a:cubicBezTo>
                  <a:cubicBezTo>
                    <a:pt x="50300" y="197905"/>
                    <a:pt x="76494" y="208767"/>
                    <a:pt x="104384" y="208767"/>
                  </a:cubicBezTo>
                  <a:cubicBezTo>
                    <a:pt x="132274" y="208767"/>
                    <a:pt x="158467" y="197905"/>
                    <a:pt x="178202" y="178202"/>
                  </a:cubicBezTo>
                  <a:cubicBezTo>
                    <a:pt x="197905" y="158467"/>
                    <a:pt x="208767" y="132274"/>
                    <a:pt x="208767" y="104384"/>
                  </a:cubicBezTo>
                  <a:cubicBezTo>
                    <a:pt x="208767" y="76494"/>
                    <a:pt x="197905" y="50300"/>
                    <a:pt x="178202" y="30565"/>
                  </a:cubicBezTo>
                  <a:cubicBezTo>
                    <a:pt x="158467" y="10862"/>
                    <a:pt x="132274" y="0"/>
                    <a:pt x="1043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41"/>
            <p:cNvSpPr/>
            <p:nvPr/>
          </p:nvSpPr>
          <p:spPr>
            <a:xfrm>
              <a:off x="1697025" y="645850"/>
              <a:ext cx="4206375" cy="4301250"/>
            </a:xfrm>
            <a:custGeom>
              <a:avLst/>
              <a:gdLst/>
              <a:ahLst/>
              <a:cxnLst/>
              <a:rect l="l" t="t" r="r" b="b"/>
              <a:pathLst>
                <a:path w="168255" h="172050" extrusionOk="0">
                  <a:moveTo>
                    <a:pt x="84128" y="6525"/>
                  </a:moveTo>
                  <a:cubicBezTo>
                    <a:pt x="101710" y="6525"/>
                    <a:pt x="118476" y="12038"/>
                    <a:pt x="132568" y="22476"/>
                  </a:cubicBezTo>
                  <a:cubicBezTo>
                    <a:pt x="145225" y="31838"/>
                    <a:pt x="154750" y="44397"/>
                    <a:pt x="160328" y="58945"/>
                  </a:cubicBezTo>
                  <a:cubicBezTo>
                    <a:pt x="158273" y="59402"/>
                    <a:pt x="156478" y="60478"/>
                    <a:pt x="155141" y="61979"/>
                  </a:cubicBezTo>
                  <a:lnTo>
                    <a:pt x="117563" y="61979"/>
                  </a:lnTo>
                  <a:cubicBezTo>
                    <a:pt x="109538" y="51736"/>
                    <a:pt x="97176" y="45669"/>
                    <a:pt x="84128" y="45669"/>
                  </a:cubicBezTo>
                  <a:cubicBezTo>
                    <a:pt x="71080" y="45669"/>
                    <a:pt x="58717" y="51736"/>
                    <a:pt x="50692" y="61979"/>
                  </a:cubicBezTo>
                  <a:lnTo>
                    <a:pt x="13114" y="61979"/>
                  </a:lnTo>
                  <a:cubicBezTo>
                    <a:pt x="11777" y="60478"/>
                    <a:pt x="9983" y="59402"/>
                    <a:pt x="7928" y="58945"/>
                  </a:cubicBezTo>
                  <a:cubicBezTo>
                    <a:pt x="13506" y="44397"/>
                    <a:pt x="23031" y="31838"/>
                    <a:pt x="35687" y="22476"/>
                  </a:cubicBezTo>
                  <a:cubicBezTo>
                    <a:pt x="49779" y="12038"/>
                    <a:pt x="66545" y="6525"/>
                    <a:pt x="84128" y="6525"/>
                  </a:cubicBezTo>
                  <a:close/>
                  <a:moveTo>
                    <a:pt x="84128" y="52193"/>
                  </a:moveTo>
                  <a:cubicBezTo>
                    <a:pt x="95642" y="52193"/>
                    <a:pt x="106537" y="57771"/>
                    <a:pt x="113290" y="67133"/>
                  </a:cubicBezTo>
                  <a:cubicBezTo>
                    <a:pt x="113877" y="68013"/>
                    <a:pt x="114888" y="68503"/>
                    <a:pt x="115932" y="68503"/>
                  </a:cubicBezTo>
                  <a:lnTo>
                    <a:pt x="152629" y="68503"/>
                  </a:lnTo>
                  <a:lnTo>
                    <a:pt x="152629" y="107646"/>
                  </a:lnTo>
                  <a:lnTo>
                    <a:pt x="119977" y="107646"/>
                  </a:lnTo>
                  <a:cubicBezTo>
                    <a:pt x="111006" y="107646"/>
                    <a:pt x="103699" y="114953"/>
                    <a:pt x="103699" y="123924"/>
                  </a:cubicBezTo>
                  <a:lnTo>
                    <a:pt x="103699" y="156576"/>
                  </a:lnTo>
                  <a:lnTo>
                    <a:pt x="64556" y="156576"/>
                  </a:lnTo>
                  <a:lnTo>
                    <a:pt x="64556" y="123924"/>
                  </a:lnTo>
                  <a:cubicBezTo>
                    <a:pt x="64556" y="114953"/>
                    <a:pt x="57249" y="107646"/>
                    <a:pt x="48278" y="107646"/>
                  </a:cubicBezTo>
                  <a:lnTo>
                    <a:pt x="15626" y="107646"/>
                  </a:lnTo>
                  <a:lnTo>
                    <a:pt x="15626" y="68503"/>
                  </a:lnTo>
                  <a:lnTo>
                    <a:pt x="52323" y="68503"/>
                  </a:lnTo>
                  <a:cubicBezTo>
                    <a:pt x="53367" y="68503"/>
                    <a:pt x="54378" y="68013"/>
                    <a:pt x="54965" y="67133"/>
                  </a:cubicBezTo>
                  <a:cubicBezTo>
                    <a:pt x="61718" y="57771"/>
                    <a:pt x="72613" y="52193"/>
                    <a:pt x="84128" y="52193"/>
                  </a:cubicBezTo>
                  <a:close/>
                  <a:moveTo>
                    <a:pt x="48278" y="114170"/>
                  </a:moveTo>
                  <a:cubicBezTo>
                    <a:pt x="53661" y="114170"/>
                    <a:pt x="58032" y="118542"/>
                    <a:pt x="58032" y="123924"/>
                  </a:cubicBezTo>
                  <a:lnTo>
                    <a:pt x="58032" y="159088"/>
                  </a:lnTo>
                  <a:cubicBezTo>
                    <a:pt x="56531" y="160425"/>
                    <a:pt x="55455" y="162220"/>
                    <a:pt x="54998" y="164275"/>
                  </a:cubicBezTo>
                  <a:cubicBezTo>
                    <a:pt x="33404" y="155989"/>
                    <a:pt x="16213" y="138798"/>
                    <a:pt x="7928" y="117204"/>
                  </a:cubicBezTo>
                  <a:cubicBezTo>
                    <a:pt x="9983" y="116747"/>
                    <a:pt x="11777" y="115671"/>
                    <a:pt x="13114" y="114170"/>
                  </a:cubicBezTo>
                  <a:close/>
                  <a:moveTo>
                    <a:pt x="155141" y="114170"/>
                  </a:moveTo>
                  <a:cubicBezTo>
                    <a:pt x="156478" y="115671"/>
                    <a:pt x="158273" y="116747"/>
                    <a:pt x="160328" y="117204"/>
                  </a:cubicBezTo>
                  <a:cubicBezTo>
                    <a:pt x="152042" y="138798"/>
                    <a:pt x="134851" y="155989"/>
                    <a:pt x="113257" y="164275"/>
                  </a:cubicBezTo>
                  <a:cubicBezTo>
                    <a:pt x="112800" y="162220"/>
                    <a:pt x="111724" y="160425"/>
                    <a:pt x="110223" y="159088"/>
                  </a:cubicBezTo>
                  <a:lnTo>
                    <a:pt x="110223" y="123924"/>
                  </a:lnTo>
                  <a:cubicBezTo>
                    <a:pt x="110223" y="118542"/>
                    <a:pt x="114595" y="114170"/>
                    <a:pt x="119977" y="114170"/>
                  </a:cubicBezTo>
                  <a:close/>
                  <a:moveTo>
                    <a:pt x="84128" y="1"/>
                  </a:moveTo>
                  <a:cubicBezTo>
                    <a:pt x="65143" y="1"/>
                    <a:pt x="47039" y="5970"/>
                    <a:pt x="31805" y="17224"/>
                  </a:cubicBezTo>
                  <a:cubicBezTo>
                    <a:pt x="16898" y="28250"/>
                    <a:pt x="6003" y="43385"/>
                    <a:pt x="295" y="60967"/>
                  </a:cubicBezTo>
                  <a:cubicBezTo>
                    <a:pt x="1" y="61979"/>
                    <a:pt x="164" y="63055"/>
                    <a:pt x="784" y="63903"/>
                  </a:cubicBezTo>
                  <a:cubicBezTo>
                    <a:pt x="1404" y="64751"/>
                    <a:pt x="2382" y="65241"/>
                    <a:pt x="3426" y="65241"/>
                  </a:cubicBezTo>
                  <a:lnTo>
                    <a:pt x="5840" y="65241"/>
                  </a:lnTo>
                  <a:cubicBezTo>
                    <a:pt x="7634" y="65241"/>
                    <a:pt x="9102" y="66709"/>
                    <a:pt x="9102" y="68503"/>
                  </a:cubicBezTo>
                  <a:lnTo>
                    <a:pt x="9102" y="107646"/>
                  </a:lnTo>
                  <a:cubicBezTo>
                    <a:pt x="9102" y="109441"/>
                    <a:pt x="7634" y="110908"/>
                    <a:pt x="5840" y="110908"/>
                  </a:cubicBezTo>
                  <a:lnTo>
                    <a:pt x="3426" y="110908"/>
                  </a:lnTo>
                  <a:cubicBezTo>
                    <a:pt x="2382" y="110908"/>
                    <a:pt x="1404" y="111398"/>
                    <a:pt x="784" y="112246"/>
                  </a:cubicBezTo>
                  <a:cubicBezTo>
                    <a:pt x="164" y="113094"/>
                    <a:pt x="1" y="114170"/>
                    <a:pt x="295" y="115182"/>
                  </a:cubicBezTo>
                  <a:cubicBezTo>
                    <a:pt x="8971" y="142028"/>
                    <a:pt x="30174" y="163231"/>
                    <a:pt x="57020" y="171908"/>
                  </a:cubicBezTo>
                  <a:cubicBezTo>
                    <a:pt x="57345" y="172002"/>
                    <a:pt x="57677" y="172049"/>
                    <a:pt x="58006" y="172049"/>
                  </a:cubicBezTo>
                  <a:cubicBezTo>
                    <a:pt x="58700" y="172049"/>
                    <a:pt x="59381" y="171839"/>
                    <a:pt x="59956" y="171418"/>
                  </a:cubicBezTo>
                  <a:cubicBezTo>
                    <a:pt x="60804" y="170799"/>
                    <a:pt x="61294" y="169820"/>
                    <a:pt x="61294" y="168776"/>
                  </a:cubicBezTo>
                  <a:lnTo>
                    <a:pt x="61294" y="166362"/>
                  </a:lnTo>
                  <a:cubicBezTo>
                    <a:pt x="61294" y="164568"/>
                    <a:pt x="62762" y="163100"/>
                    <a:pt x="64556" y="163100"/>
                  </a:cubicBezTo>
                  <a:lnTo>
                    <a:pt x="103699" y="163100"/>
                  </a:lnTo>
                  <a:cubicBezTo>
                    <a:pt x="105494" y="163100"/>
                    <a:pt x="106961" y="164568"/>
                    <a:pt x="106961" y="166362"/>
                  </a:cubicBezTo>
                  <a:lnTo>
                    <a:pt x="106961" y="168776"/>
                  </a:lnTo>
                  <a:cubicBezTo>
                    <a:pt x="106961" y="169820"/>
                    <a:pt x="107451" y="170799"/>
                    <a:pt x="108299" y="171418"/>
                  </a:cubicBezTo>
                  <a:cubicBezTo>
                    <a:pt x="108853" y="171842"/>
                    <a:pt x="109538" y="172038"/>
                    <a:pt x="110223" y="172038"/>
                  </a:cubicBezTo>
                  <a:cubicBezTo>
                    <a:pt x="110550" y="172038"/>
                    <a:pt x="110908" y="172005"/>
                    <a:pt x="111235" y="171908"/>
                  </a:cubicBezTo>
                  <a:cubicBezTo>
                    <a:pt x="138081" y="163231"/>
                    <a:pt x="159284" y="142028"/>
                    <a:pt x="167961" y="115182"/>
                  </a:cubicBezTo>
                  <a:cubicBezTo>
                    <a:pt x="168254" y="114170"/>
                    <a:pt x="168091" y="113094"/>
                    <a:pt x="167471" y="112246"/>
                  </a:cubicBezTo>
                  <a:cubicBezTo>
                    <a:pt x="166852" y="111398"/>
                    <a:pt x="165873" y="110908"/>
                    <a:pt x="164829" y="110908"/>
                  </a:cubicBezTo>
                  <a:lnTo>
                    <a:pt x="162415" y="110908"/>
                  </a:lnTo>
                  <a:cubicBezTo>
                    <a:pt x="160621" y="110908"/>
                    <a:pt x="159153" y="109441"/>
                    <a:pt x="159153" y="107646"/>
                  </a:cubicBezTo>
                  <a:lnTo>
                    <a:pt x="159153" y="68503"/>
                  </a:lnTo>
                  <a:cubicBezTo>
                    <a:pt x="159153" y="66709"/>
                    <a:pt x="160621" y="65241"/>
                    <a:pt x="162415" y="65241"/>
                  </a:cubicBezTo>
                  <a:lnTo>
                    <a:pt x="164829" y="65241"/>
                  </a:lnTo>
                  <a:cubicBezTo>
                    <a:pt x="165873" y="65241"/>
                    <a:pt x="166852" y="64751"/>
                    <a:pt x="167471" y="63903"/>
                  </a:cubicBezTo>
                  <a:cubicBezTo>
                    <a:pt x="168091" y="63055"/>
                    <a:pt x="168254" y="61979"/>
                    <a:pt x="167961" y="60967"/>
                  </a:cubicBezTo>
                  <a:cubicBezTo>
                    <a:pt x="162252" y="43385"/>
                    <a:pt x="151390" y="28250"/>
                    <a:pt x="136450" y="17224"/>
                  </a:cubicBezTo>
                  <a:cubicBezTo>
                    <a:pt x="121216" y="5970"/>
                    <a:pt x="103112" y="1"/>
                    <a:pt x="8412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41"/>
            <p:cNvSpPr/>
            <p:nvPr/>
          </p:nvSpPr>
          <p:spPr>
            <a:xfrm>
              <a:off x="2169200" y="2766150"/>
              <a:ext cx="326225" cy="163125"/>
            </a:xfrm>
            <a:custGeom>
              <a:avLst/>
              <a:gdLst/>
              <a:ahLst/>
              <a:cxnLst/>
              <a:rect l="l" t="t" r="r" b="b"/>
              <a:pathLst>
                <a:path w="13049" h="6525" extrusionOk="0">
                  <a:moveTo>
                    <a:pt x="3263" y="1"/>
                  </a:moveTo>
                  <a:cubicBezTo>
                    <a:pt x="1469" y="1"/>
                    <a:pt x="1" y="1468"/>
                    <a:pt x="1" y="3263"/>
                  </a:cubicBezTo>
                  <a:cubicBezTo>
                    <a:pt x="1" y="5057"/>
                    <a:pt x="1469" y="6525"/>
                    <a:pt x="3263" y="6525"/>
                  </a:cubicBezTo>
                  <a:lnTo>
                    <a:pt x="9787" y="6525"/>
                  </a:lnTo>
                  <a:cubicBezTo>
                    <a:pt x="11581" y="6525"/>
                    <a:pt x="13049" y="5057"/>
                    <a:pt x="13049" y="3263"/>
                  </a:cubicBezTo>
                  <a:cubicBezTo>
                    <a:pt x="13049" y="1468"/>
                    <a:pt x="11581" y="1"/>
                    <a:pt x="97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41"/>
            <p:cNvSpPr/>
            <p:nvPr/>
          </p:nvSpPr>
          <p:spPr>
            <a:xfrm>
              <a:off x="2658500" y="2766150"/>
              <a:ext cx="326225" cy="163125"/>
            </a:xfrm>
            <a:custGeom>
              <a:avLst/>
              <a:gdLst/>
              <a:ahLst/>
              <a:cxnLst/>
              <a:rect l="l" t="t" r="r" b="b"/>
              <a:pathLst>
                <a:path w="13049" h="6525" extrusionOk="0">
                  <a:moveTo>
                    <a:pt x="3263" y="1"/>
                  </a:moveTo>
                  <a:cubicBezTo>
                    <a:pt x="1469" y="1"/>
                    <a:pt x="1" y="1468"/>
                    <a:pt x="1" y="3263"/>
                  </a:cubicBezTo>
                  <a:cubicBezTo>
                    <a:pt x="1" y="5057"/>
                    <a:pt x="1469" y="6525"/>
                    <a:pt x="3263" y="6525"/>
                  </a:cubicBezTo>
                  <a:lnTo>
                    <a:pt x="9787" y="6525"/>
                  </a:lnTo>
                  <a:cubicBezTo>
                    <a:pt x="11581" y="6525"/>
                    <a:pt x="13049" y="5057"/>
                    <a:pt x="13049" y="3263"/>
                  </a:cubicBezTo>
                  <a:cubicBezTo>
                    <a:pt x="13049" y="1468"/>
                    <a:pt x="11581" y="1"/>
                    <a:pt x="97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41"/>
            <p:cNvSpPr/>
            <p:nvPr/>
          </p:nvSpPr>
          <p:spPr>
            <a:xfrm>
              <a:off x="2495400" y="2929250"/>
              <a:ext cx="163125" cy="326225"/>
            </a:xfrm>
            <a:custGeom>
              <a:avLst/>
              <a:gdLst/>
              <a:ahLst/>
              <a:cxnLst/>
              <a:rect l="l" t="t" r="r" b="b"/>
              <a:pathLst>
                <a:path w="6525" h="13049" extrusionOk="0">
                  <a:moveTo>
                    <a:pt x="3263" y="1"/>
                  </a:moveTo>
                  <a:cubicBezTo>
                    <a:pt x="1469" y="1"/>
                    <a:pt x="1" y="1468"/>
                    <a:pt x="1" y="3263"/>
                  </a:cubicBezTo>
                  <a:lnTo>
                    <a:pt x="1" y="9787"/>
                  </a:lnTo>
                  <a:cubicBezTo>
                    <a:pt x="1" y="11581"/>
                    <a:pt x="1469" y="13048"/>
                    <a:pt x="3263" y="13048"/>
                  </a:cubicBezTo>
                  <a:cubicBezTo>
                    <a:pt x="5057" y="13048"/>
                    <a:pt x="6525" y="11581"/>
                    <a:pt x="6525" y="9787"/>
                  </a:cubicBezTo>
                  <a:lnTo>
                    <a:pt x="6525" y="3263"/>
                  </a:lnTo>
                  <a:cubicBezTo>
                    <a:pt x="6525" y="1468"/>
                    <a:pt x="5057" y="1"/>
                    <a:pt x="3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41"/>
            <p:cNvSpPr/>
            <p:nvPr/>
          </p:nvSpPr>
          <p:spPr>
            <a:xfrm>
              <a:off x="2495400" y="2439950"/>
              <a:ext cx="163125" cy="326225"/>
            </a:xfrm>
            <a:custGeom>
              <a:avLst/>
              <a:gdLst/>
              <a:ahLst/>
              <a:cxnLst/>
              <a:rect l="l" t="t" r="r" b="b"/>
              <a:pathLst>
                <a:path w="6525" h="13049" extrusionOk="0">
                  <a:moveTo>
                    <a:pt x="3263" y="1"/>
                  </a:moveTo>
                  <a:cubicBezTo>
                    <a:pt x="1469" y="1"/>
                    <a:pt x="1" y="1469"/>
                    <a:pt x="1" y="3263"/>
                  </a:cubicBezTo>
                  <a:lnTo>
                    <a:pt x="1" y="9787"/>
                  </a:lnTo>
                  <a:cubicBezTo>
                    <a:pt x="1" y="11581"/>
                    <a:pt x="1469" y="13049"/>
                    <a:pt x="3263" y="13049"/>
                  </a:cubicBezTo>
                  <a:cubicBezTo>
                    <a:pt x="5057" y="13049"/>
                    <a:pt x="6525" y="11581"/>
                    <a:pt x="6525" y="9787"/>
                  </a:cubicBezTo>
                  <a:lnTo>
                    <a:pt x="6525" y="3263"/>
                  </a:lnTo>
                  <a:cubicBezTo>
                    <a:pt x="6525" y="1469"/>
                    <a:pt x="5057" y="1"/>
                    <a:pt x="3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41"/>
            <p:cNvSpPr/>
            <p:nvPr/>
          </p:nvSpPr>
          <p:spPr>
            <a:xfrm>
              <a:off x="4901125" y="3010800"/>
              <a:ext cx="244675" cy="244675"/>
            </a:xfrm>
            <a:custGeom>
              <a:avLst/>
              <a:gdLst/>
              <a:ahLst/>
              <a:cxnLst/>
              <a:rect l="l" t="t" r="r" b="b"/>
              <a:pathLst>
                <a:path w="9787" h="9787" extrusionOk="0">
                  <a:moveTo>
                    <a:pt x="4893" y="1"/>
                  </a:moveTo>
                  <a:cubicBezTo>
                    <a:pt x="2186" y="1"/>
                    <a:pt x="0" y="2186"/>
                    <a:pt x="0" y="4894"/>
                  </a:cubicBezTo>
                  <a:cubicBezTo>
                    <a:pt x="0" y="7601"/>
                    <a:pt x="2186" y="9786"/>
                    <a:pt x="4893" y="9786"/>
                  </a:cubicBezTo>
                  <a:cubicBezTo>
                    <a:pt x="7601" y="9786"/>
                    <a:pt x="9786" y="7601"/>
                    <a:pt x="9786" y="4894"/>
                  </a:cubicBezTo>
                  <a:cubicBezTo>
                    <a:pt x="9786" y="2186"/>
                    <a:pt x="7601" y="1"/>
                    <a:pt x="48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41"/>
            <p:cNvSpPr/>
            <p:nvPr/>
          </p:nvSpPr>
          <p:spPr>
            <a:xfrm>
              <a:off x="4901125" y="2439950"/>
              <a:ext cx="244675" cy="244675"/>
            </a:xfrm>
            <a:custGeom>
              <a:avLst/>
              <a:gdLst/>
              <a:ahLst/>
              <a:cxnLst/>
              <a:rect l="l" t="t" r="r" b="b"/>
              <a:pathLst>
                <a:path w="9787" h="9787" extrusionOk="0">
                  <a:moveTo>
                    <a:pt x="4893" y="1"/>
                  </a:moveTo>
                  <a:cubicBezTo>
                    <a:pt x="2186" y="1"/>
                    <a:pt x="0" y="2186"/>
                    <a:pt x="0" y="4894"/>
                  </a:cubicBezTo>
                  <a:cubicBezTo>
                    <a:pt x="0" y="7601"/>
                    <a:pt x="2186" y="9787"/>
                    <a:pt x="4893" y="9787"/>
                  </a:cubicBezTo>
                  <a:cubicBezTo>
                    <a:pt x="7601" y="9787"/>
                    <a:pt x="9786" y="7601"/>
                    <a:pt x="9786" y="4894"/>
                  </a:cubicBezTo>
                  <a:cubicBezTo>
                    <a:pt x="9786" y="2186"/>
                    <a:pt x="7601" y="1"/>
                    <a:pt x="48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41"/>
            <p:cNvSpPr/>
            <p:nvPr/>
          </p:nvSpPr>
          <p:spPr>
            <a:xfrm>
              <a:off x="5186550" y="2725375"/>
              <a:ext cx="244675" cy="244675"/>
            </a:xfrm>
            <a:custGeom>
              <a:avLst/>
              <a:gdLst/>
              <a:ahLst/>
              <a:cxnLst/>
              <a:rect l="l" t="t" r="r" b="b"/>
              <a:pathLst>
                <a:path w="9787" h="9787" extrusionOk="0">
                  <a:moveTo>
                    <a:pt x="4893" y="1"/>
                  </a:moveTo>
                  <a:cubicBezTo>
                    <a:pt x="2186" y="1"/>
                    <a:pt x="0" y="2186"/>
                    <a:pt x="0" y="4894"/>
                  </a:cubicBezTo>
                  <a:cubicBezTo>
                    <a:pt x="0" y="7601"/>
                    <a:pt x="2186" y="9787"/>
                    <a:pt x="4893" y="9787"/>
                  </a:cubicBezTo>
                  <a:cubicBezTo>
                    <a:pt x="7601" y="9787"/>
                    <a:pt x="9786" y="7601"/>
                    <a:pt x="9786" y="4894"/>
                  </a:cubicBezTo>
                  <a:cubicBezTo>
                    <a:pt x="9786" y="2186"/>
                    <a:pt x="7601" y="1"/>
                    <a:pt x="48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41"/>
            <p:cNvSpPr/>
            <p:nvPr/>
          </p:nvSpPr>
          <p:spPr>
            <a:xfrm>
              <a:off x="4615700" y="2725375"/>
              <a:ext cx="244675" cy="244675"/>
            </a:xfrm>
            <a:custGeom>
              <a:avLst/>
              <a:gdLst/>
              <a:ahLst/>
              <a:cxnLst/>
              <a:rect l="l" t="t" r="r" b="b"/>
              <a:pathLst>
                <a:path w="9787" h="9787" extrusionOk="0">
                  <a:moveTo>
                    <a:pt x="4893" y="1"/>
                  </a:moveTo>
                  <a:cubicBezTo>
                    <a:pt x="2186" y="1"/>
                    <a:pt x="0" y="2186"/>
                    <a:pt x="0" y="4894"/>
                  </a:cubicBezTo>
                  <a:cubicBezTo>
                    <a:pt x="0" y="7601"/>
                    <a:pt x="2186" y="9787"/>
                    <a:pt x="4893" y="9787"/>
                  </a:cubicBezTo>
                  <a:cubicBezTo>
                    <a:pt x="7601" y="9787"/>
                    <a:pt x="9786" y="7601"/>
                    <a:pt x="9786" y="4894"/>
                  </a:cubicBezTo>
                  <a:cubicBezTo>
                    <a:pt x="9786" y="2186"/>
                    <a:pt x="7601" y="1"/>
                    <a:pt x="48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41"/>
            <p:cNvSpPr/>
            <p:nvPr/>
          </p:nvSpPr>
          <p:spPr>
            <a:xfrm>
              <a:off x="3392450" y="3744750"/>
              <a:ext cx="326225" cy="163125"/>
            </a:xfrm>
            <a:custGeom>
              <a:avLst/>
              <a:gdLst/>
              <a:ahLst/>
              <a:cxnLst/>
              <a:rect l="l" t="t" r="r" b="b"/>
              <a:pathLst>
                <a:path w="13049" h="6525" extrusionOk="0">
                  <a:moveTo>
                    <a:pt x="3263" y="0"/>
                  </a:moveTo>
                  <a:cubicBezTo>
                    <a:pt x="1469" y="0"/>
                    <a:pt x="1" y="1468"/>
                    <a:pt x="1" y="3262"/>
                  </a:cubicBezTo>
                  <a:cubicBezTo>
                    <a:pt x="1" y="5056"/>
                    <a:pt x="1469" y="6524"/>
                    <a:pt x="3263" y="6524"/>
                  </a:cubicBezTo>
                  <a:lnTo>
                    <a:pt x="9787" y="6524"/>
                  </a:lnTo>
                  <a:cubicBezTo>
                    <a:pt x="11581" y="6524"/>
                    <a:pt x="13049" y="5056"/>
                    <a:pt x="13049" y="3262"/>
                  </a:cubicBezTo>
                  <a:cubicBezTo>
                    <a:pt x="13049" y="1468"/>
                    <a:pt x="11581" y="0"/>
                    <a:pt x="97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41"/>
            <p:cNvSpPr/>
            <p:nvPr/>
          </p:nvSpPr>
          <p:spPr>
            <a:xfrm>
              <a:off x="3881750" y="3744750"/>
              <a:ext cx="326225" cy="163125"/>
            </a:xfrm>
            <a:custGeom>
              <a:avLst/>
              <a:gdLst/>
              <a:ahLst/>
              <a:cxnLst/>
              <a:rect l="l" t="t" r="r" b="b"/>
              <a:pathLst>
                <a:path w="13049" h="6525" extrusionOk="0">
                  <a:moveTo>
                    <a:pt x="3263" y="0"/>
                  </a:moveTo>
                  <a:cubicBezTo>
                    <a:pt x="1468" y="0"/>
                    <a:pt x="1" y="1468"/>
                    <a:pt x="1" y="3262"/>
                  </a:cubicBezTo>
                  <a:cubicBezTo>
                    <a:pt x="1" y="5056"/>
                    <a:pt x="1468" y="6524"/>
                    <a:pt x="3263" y="6524"/>
                  </a:cubicBezTo>
                  <a:lnTo>
                    <a:pt x="9787" y="6524"/>
                  </a:lnTo>
                  <a:cubicBezTo>
                    <a:pt x="11581" y="6524"/>
                    <a:pt x="13049" y="5056"/>
                    <a:pt x="13049" y="3262"/>
                  </a:cubicBezTo>
                  <a:cubicBezTo>
                    <a:pt x="13049" y="1468"/>
                    <a:pt x="11581" y="0"/>
                    <a:pt x="97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41"/>
            <p:cNvSpPr/>
            <p:nvPr/>
          </p:nvSpPr>
          <p:spPr>
            <a:xfrm>
              <a:off x="3718650" y="2439950"/>
              <a:ext cx="489325" cy="489325"/>
            </a:xfrm>
            <a:custGeom>
              <a:avLst/>
              <a:gdLst/>
              <a:ahLst/>
              <a:cxnLst/>
              <a:rect l="l" t="t" r="r" b="b"/>
              <a:pathLst>
                <a:path w="19573" h="19573" extrusionOk="0">
                  <a:moveTo>
                    <a:pt x="3263" y="1"/>
                  </a:moveTo>
                  <a:cubicBezTo>
                    <a:pt x="1468" y="1"/>
                    <a:pt x="1" y="1469"/>
                    <a:pt x="1" y="3263"/>
                  </a:cubicBezTo>
                  <a:cubicBezTo>
                    <a:pt x="1" y="5057"/>
                    <a:pt x="1468" y="6525"/>
                    <a:pt x="3263" y="6525"/>
                  </a:cubicBezTo>
                  <a:cubicBezTo>
                    <a:pt x="8645" y="6525"/>
                    <a:pt x="13049" y="10928"/>
                    <a:pt x="13049" y="16311"/>
                  </a:cubicBezTo>
                  <a:cubicBezTo>
                    <a:pt x="13049" y="18105"/>
                    <a:pt x="14516" y="19573"/>
                    <a:pt x="16311" y="19573"/>
                  </a:cubicBezTo>
                  <a:cubicBezTo>
                    <a:pt x="18105" y="19573"/>
                    <a:pt x="19573" y="18105"/>
                    <a:pt x="19573" y="16311"/>
                  </a:cubicBezTo>
                  <a:cubicBezTo>
                    <a:pt x="19573" y="7307"/>
                    <a:pt x="12266" y="1"/>
                    <a:pt x="3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99" name="Google Shape;1699;p41"/>
          <p:cNvSpPr/>
          <p:nvPr/>
        </p:nvSpPr>
        <p:spPr>
          <a:xfrm>
            <a:off x="5813812" y="2039385"/>
            <a:ext cx="272090" cy="271829"/>
          </a:xfrm>
          <a:custGeom>
            <a:avLst/>
            <a:gdLst/>
            <a:ahLst/>
            <a:cxnLst/>
            <a:rect l="l" t="t" r="r" b="b"/>
            <a:pathLst>
              <a:path w="208898" h="208698" extrusionOk="0">
                <a:moveTo>
                  <a:pt x="12591" y="7857"/>
                </a:moveTo>
                <a:lnTo>
                  <a:pt x="34088" y="10956"/>
                </a:lnTo>
                <a:lnTo>
                  <a:pt x="99817" y="76685"/>
                </a:lnTo>
                <a:lnTo>
                  <a:pt x="90618" y="85917"/>
                </a:lnTo>
                <a:cubicBezTo>
                  <a:pt x="90553" y="85851"/>
                  <a:pt x="90488" y="85786"/>
                  <a:pt x="90455" y="85721"/>
                </a:cubicBezTo>
                <a:lnTo>
                  <a:pt x="44852" y="40151"/>
                </a:lnTo>
                <a:cubicBezTo>
                  <a:pt x="44216" y="39515"/>
                  <a:pt x="43385" y="39197"/>
                  <a:pt x="42553" y="39197"/>
                </a:cubicBezTo>
                <a:cubicBezTo>
                  <a:pt x="41721" y="39197"/>
                  <a:pt x="40889" y="39515"/>
                  <a:pt x="40253" y="40151"/>
                </a:cubicBezTo>
                <a:cubicBezTo>
                  <a:pt x="38981" y="41423"/>
                  <a:pt x="38981" y="43478"/>
                  <a:pt x="40253" y="44750"/>
                </a:cubicBezTo>
                <a:lnTo>
                  <a:pt x="85823" y="90353"/>
                </a:lnTo>
                <a:cubicBezTo>
                  <a:pt x="85888" y="90386"/>
                  <a:pt x="85953" y="90451"/>
                  <a:pt x="86019" y="90484"/>
                </a:cubicBezTo>
                <a:lnTo>
                  <a:pt x="76755" y="99748"/>
                </a:lnTo>
                <a:cubicBezTo>
                  <a:pt x="76722" y="99682"/>
                  <a:pt x="76657" y="99617"/>
                  <a:pt x="76624" y="99552"/>
                </a:cubicBezTo>
                <a:lnTo>
                  <a:pt x="11058" y="33986"/>
                </a:lnTo>
                <a:lnTo>
                  <a:pt x="7959" y="12489"/>
                </a:lnTo>
                <a:lnTo>
                  <a:pt x="31022" y="35552"/>
                </a:lnTo>
                <a:cubicBezTo>
                  <a:pt x="31674" y="36171"/>
                  <a:pt x="32490" y="36498"/>
                  <a:pt x="33338" y="36498"/>
                </a:cubicBezTo>
                <a:cubicBezTo>
                  <a:pt x="34186" y="36498"/>
                  <a:pt x="35001" y="36171"/>
                  <a:pt x="35654" y="35552"/>
                </a:cubicBezTo>
                <a:cubicBezTo>
                  <a:pt x="36926" y="34279"/>
                  <a:pt x="36926" y="32192"/>
                  <a:pt x="35654" y="30920"/>
                </a:cubicBezTo>
                <a:lnTo>
                  <a:pt x="12591" y="7857"/>
                </a:lnTo>
                <a:close/>
                <a:moveTo>
                  <a:pt x="132111" y="108946"/>
                </a:moveTo>
                <a:cubicBezTo>
                  <a:pt x="132176" y="109012"/>
                  <a:pt x="132208" y="109077"/>
                  <a:pt x="132274" y="109109"/>
                </a:cubicBezTo>
                <a:lnTo>
                  <a:pt x="159316" y="136151"/>
                </a:lnTo>
                <a:lnTo>
                  <a:pt x="150084" y="145383"/>
                </a:lnTo>
                <a:lnTo>
                  <a:pt x="123042" y="118341"/>
                </a:lnTo>
                <a:cubicBezTo>
                  <a:pt x="123010" y="118276"/>
                  <a:pt x="122944" y="118243"/>
                  <a:pt x="122879" y="118178"/>
                </a:cubicBezTo>
                <a:lnTo>
                  <a:pt x="132111" y="108946"/>
                </a:lnTo>
                <a:close/>
                <a:moveTo>
                  <a:pt x="196306" y="7857"/>
                </a:moveTo>
                <a:lnTo>
                  <a:pt x="173244" y="30920"/>
                </a:lnTo>
                <a:cubicBezTo>
                  <a:pt x="171972" y="32192"/>
                  <a:pt x="171972" y="34279"/>
                  <a:pt x="173244" y="35552"/>
                </a:cubicBezTo>
                <a:cubicBezTo>
                  <a:pt x="173897" y="36171"/>
                  <a:pt x="174712" y="36498"/>
                  <a:pt x="175560" y="36498"/>
                </a:cubicBezTo>
                <a:cubicBezTo>
                  <a:pt x="176376" y="36498"/>
                  <a:pt x="177224" y="36171"/>
                  <a:pt x="177876" y="35552"/>
                </a:cubicBezTo>
                <a:lnTo>
                  <a:pt x="200906" y="12489"/>
                </a:lnTo>
                <a:lnTo>
                  <a:pt x="197840" y="33986"/>
                </a:lnTo>
                <a:lnTo>
                  <a:pt x="72645" y="159214"/>
                </a:lnTo>
                <a:lnTo>
                  <a:pt x="63413" y="149982"/>
                </a:lnTo>
                <a:lnTo>
                  <a:pt x="168645" y="44750"/>
                </a:lnTo>
                <a:cubicBezTo>
                  <a:pt x="169917" y="43478"/>
                  <a:pt x="169917" y="41423"/>
                  <a:pt x="168645" y="40151"/>
                </a:cubicBezTo>
                <a:cubicBezTo>
                  <a:pt x="168009" y="39515"/>
                  <a:pt x="167169" y="39197"/>
                  <a:pt x="166329" y="39197"/>
                </a:cubicBezTo>
                <a:cubicBezTo>
                  <a:pt x="165489" y="39197"/>
                  <a:pt x="164649" y="39515"/>
                  <a:pt x="164013" y="40151"/>
                </a:cubicBezTo>
                <a:lnTo>
                  <a:pt x="58814" y="145383"/>
                </a:lnTo>
                <a:lnTo>
                  <a:pt x="49582" y="136151"/>
                </a:lnTo>
                <a:lnTo>
                  <a:pt x="174777" y="10956"/>
                </a:lnTo>
                <a:lnTo>
                  <a:pt x="196306" y="7857"/>
                </a:lnTo>
                <a:close/>
                <a:moveTo>
                  <a:pt x="118280" y="122777"/>
                </a:moveTo>
                <a:cubicBezTo>
                  <a:pt x="118345" y="122842"/>
                  <a:pt x="118378" y="122908"/>
                  <a:pt x="118443" y="122940"/>
                </a:cubicBezTo>
                <a:lnTo>
                  <a:pt x="145485" y="149982"/>
                </a:lnTo>
                <a:lnTo>
                  <a:pt x="136253" y="159214"/>
                </a:lnTo>
                <a:lnTo>
                  <a:pt x="109211" y="132172"/>
                </a:lnTo>
                <a:cubicBezTo>
                  <a:pt x="109179" y="132106"/>
                  <a:pt x="109114" y="132074"/>
                  <a:pt x="109048" y="132009"/>
                </a:cubicBezTo>
                <a:lnTo>
                  <a:pt x="118280" y="122777"/>
                </a:lnTo>
                <a:close/>
                <a:moveTo>
                  <a:pt x="33436" y="130573"/>
                </a:moveTo>
                <a:cubicBezTo>
                  <a:pt x="34316" y="130573"/>
                  <a:pt x="35132" y="130932"/>
                  <a:pt x="35752" y="131552"/>
                </a:cubicBezTo>
                <a:lnTo>
                  <a:pt x="42667" y="138467"/>
                </a:lnTo>
                <a:lnTo>
                  <a:pt x="56498" y="152298"/>
                </a:lnTo>
                <a:lnTo>
                  <a:pt x="70329" y="166129"/>
                </a:lnTo>
                <a:lnTo>
                  <a:pt x="77244" y="173044"/>
                </a:lnTo>
                <a:cubicBezTo>
                  <a:pt x="78516" y="174317"/>
                  <a:pt x="78516" y="176372"/>
                  <a:pt x="77244" y="177644"/>
                </a:cubicBezTo>
                <a:cubicBezTo>
                  <a:pt x="76624" y="178264"/>
                  <a:pt x="75809" y="178622"/>
                  <a:pt x="74928" y="178622"/>
                </a:cubicBezTo>
                <a:cubicBezTo>
                  <a:pt x="74080" y="178622"/>
                  <a:pt x="73264" y="178264"/>
                  <a:pt x="72645" y="177644"/>
                </a:cubicBezTo>
                <a:lnTo>
                  <a:pt x="31119" y="136151"/>
                </a:lnTo>
                <a:cubicBezTo>
                  <a:pt x="30532" y="135532"/>
                  <a:pt x="30174" y="134716"/>
                  <a:pt x="30174" y="133835"/>
                </a:cubicBezTo>
                <a:cubicBezTo>
                  <a:pt x="30174" y="132987"/>
                  <a:pt x="30532" y="132172"/>
                  <a:pt x="31119" y="131552"/>
                </a:cubicBezTo>
                <a:cubicBezTo>
                  <a:pt x="31739" y="130932"/>
                  <a:pt x="32555" y="130573"/>
                  <a:pt x="33436" y="130573"/>
                </a:cubicBezTo>
                <a:close/>
                <a:moveTo>
                  <a:pt x="175462" y="130573"/>
                </a:moveTo>
                <a:cubicBezTo>
                  <a:pt x="176311" y="130573"/>
                  <a:pt x="177126" y="130932"/>
                  <a:pt x="177746" y="131552"/>
                </a:cubicBezTo>
                <a:cubicBezTo>
                  <a:pt x="178366" y="132172"/>
                  <a:pt x="178724" y="132987"/>
                  <a:pt x="178724" y="133835"/>
                </a:cubicBezTo>
                <a:cubicBezTo>
                  <a:pt x="178724" y="134716"/>
                  <a:pt x="178366" y="135532"/>
                  <a:pt x="177746" y="136151"/>
                </a:cubicBezTo>
                <a:lnTo>
                  <a:pt x="136253" y="177644"/>
                </a:lnTo>
                <a:cubicBezTo>
                  <a:pt x="135634" y="178264"/>
                  <a:pt x="134818" y="178622"/>
                  <a:pt x="133937" y="178622"/>
                </a:cubicBezTo>
                <a:cubicBezTo>
                  <a:pt x="133089" y="178622"/>
                  <a:pt x="132274" y="178264"/>
                  <a:pt x="131654" y="177644"/>
                </a:cubicBezTo>
                <a:cubicBezTo>
                  <a:pt x="130382" y="176372"/>
                  <a:pt x="130382" y="174317"/>
                  <a:pt x="131654" y="173044"/>
                </a:cubicBezTo>
                <a:lnTo>
                  <a:pt x="138569" y="166129"/>
                </a:lnTo>
                <a:lnTo>
                  <a:pt x="152400" y="152298"/>
                </a:lnTo>
                <a:lnTo>
                  <a:pt x="166231" y="138467"/>
                </a:lnTo>
                <a:lnTo>
                  <a:pt x="173146" y="131552"/>
                </a:lnTo>
                <a:cubicBezTo>
                  <a:pt x="173766" y="130932"/>
                  <a:pt x="174582" y="130573"/>
                  <a:pt x="175462" y="130573"/>
                </a:cubicBezTo>
                <a:close/>
                <a:moveTo>
                  <a:pt x="42667" y="156898"/>
                </a:moveTo>
                <a:lnTo>
                  <a:pt x="51898" y="166129"/>
                </a:lnTo>
                <a:lnTo>
                  <a:pt x="28314" y="189681"/>
                </a:lnTo>
                <a:lnTo>
                  <a:pt x="19115" y="180449"/>
                </a:lnTo>
                <a:lnTo>
                  <a:pt x="42667" y="156898"/>
                </a:lnTo>
                <a:close/>
                <a:moveTo>
                  <a:pt x="166231" y="156898"/>
                </a:moveTo>
                <a:lnTo>
                  <a:pt x="189783" y="180449"/>
                </a:lnTo>
                <a:lnTo>
                  <a:pt x="180551" y="189681"/>
                </a:lnTo>
                <a:lnTo>
                  <a:pt x="157000" y="166129"/>
                </a:lnTo>
                <a:lnTo>
                  <a:pt x="166231" y="156898"/>
                </a:lnTo>
                <a:close/>
                <a:moveTo>
                  <a:pt x="9884" y="181819"/>
                </a:moveTo>
                <a:cubicBezTo>
                  <a:pt x="10765" y="181819"/>
                  <a:pt x="11580" y="182145"/>
                  <a:pt x="12200" y="182765"/>
                </a:cubicBezTo>
                <a:lnTo>
                  <a:pt x="26031" y="196596"/>
                </a:lnTo>
                <a:cubicBezTo>
                  <a:pt x="26651" y="197216"/>
                  <a:pt x="26977" y="198031"/>
                  <a:pt x="26977" y="198912"/>
                </a:cubicBezTo>
                <a:cubicBezTo>
                  <a:pt x="26977" y="199793"/>
                  <a:pt x="26651" y="200608"/>
                  <a:pt x="26031" y="201195"/>
                </a:cubicBezTo>
                <a:cubicBezTo>
                  <a:pt x="25411" y="201815"/>
                  <a:pt x="24596" y="202174"/>
                  <a:pt x="23715" y="202174"/>
                </a:cubicBezTo>
                <a:cubicBezTo>
                  <a:pt x="22834" y="202174"/>
                  <a:pt x="22019" y="201815"/>
                  <a:pt x="21399" y="201195"/>
                </a:cubicBezTo>
                <a:lnTo>
                  <a:pt x="7568" y="187365"/>
                </a:lnTo>
                <a:cubicBezTo>
                  <a:pt x="6948" y="186745"/>
                  <a:pt x="6622" y="185929"/>
                  <a:pt x="6622" y="185081"/>
                </a:cubicBezTo>
                <a:cubicBezTo>
                  <a:pt x="6622" y="184200"/>
                  <a:pt x="6948" y="183385"/>
                  <a:pt x="7568" y="182765"/>
                </a:cubicBezTo>
                <a:cubicBezTo>
                  <a:pt x="8188" y="182145"/>
                  <a:pt x="9003" y="181819"/>
                  <a:pt x="9884" y="181819"/>
                </a:cubicBezTo>
                <a:close/>
                <a:moveTo>
                  <a:pt x="199014" y="181819"/>
                </a:moveTo>
                <a:cubicBezTo>
                  <a:pt x="199862" y="181819"/>
                  <a:pt x="200710" y="182145"/>
                  <a:pt x="201297" y="182765"/>
                </a:cubicBezTo>
                <a:cubicBezTo>
                  <a:pt x="201917" y="183385"/>
                  <a:pt x="202276" y="184200"/>
                  <a:pt x="202276" y="185081"/>
                </a:cubicBezTo>
                <a:cubicBezTo>
                  <a:pt x="202276" y="185929"/>
                  <a:pt x="201917" y="186745"/>
                  <a:pt x="201297" y="187365"/>
                </a:cubicBezTo>
                <a:lnTo>
                  <a:pt x="187467" y="201195"/>
                </a:lnTo>
                <a:cubicBezTo>
                  <a:pt x="186847" y="201815"/>
                  <a:pt x="186031" y="202174"/>
                  <a:pt x="185183" y="202174"/>
                </a:cubicBezTo>
                <a:cubicBezTo>
                  <a:pt x="184302" y="202174"/>
                  <a:pt x="183487" y="201815"/>
                  <a:pt x="182867" y="201195"/>
                </a:cubicBezTo>
                <a:cubicBezTo>
                  <a:pt x="182247" y="200608"/>
                  <a:pt x="181921" y="199793"/>
                  <a:pt x="181921" y="198912"/>
                </a:cubicBezTo>
                <a:cubicBezTo>
                  <a:pt x="181921" y="198031"/>
                  <a:pt x="182247" y="197216"/>
                  <a:pt x="182867" y="196596"/>
                </a:cubicBezTo>
                <a:lnTo>
                  <a:pt x="196698" y="182765"/>
                </a:lnTo>
                <a:cubicBezTo>
                  <a:pt x="197318" y="182145"/>
                  <a:pt x="198133" y="181819"/>
                  <a:pt x="199014" y="181819"/>
                </a:cubicBezTo>
                <a:close/>
                <a:moveTo>
                  <a:pt x="3380" y="0"/>
                </a:moveTo>
                <a:cubicBezTo>
                  <a:pt x="2519" y="0"/>
                  <a:pt x="1686" y="328"/>
                  <a:pt x="1044" y="942"/>
                </a:cubicBezTo>
                <a:cubicBezTo>
                  <a:pt x="326" y="1692"/>
                  <a:pt x="0" y="2703"/>
                  <a:pt x="131" y="3715"/>
                </a:cubicBezTo>
                <a:lnTo>
                  <a:pt x="4730" y="36008"/>
                </a:lnTo>
                <a:cubicBezTo>
                  <a:pt x="4828" y="36693"/>
                  <a:pt x="5154" y="37346"/>
                  <a:pt x="5676" y="37835"/>
                </a:cubicBezTo>
                <a:lnTo>
                  <a:pt x="71992" y="104184"/>
                </a:lnTo>
                <a:cubicBezTo>
                  <a:pt x="72057" y="104249"/>
                  <a:pt x="72123" y="104282"/>
                  <a:pt x="72155" y="104347"/>
                </a:cubicBezTo>
                <a:lnTo>
                  <a:pt x="44983" y="131552"/>
                </a:lnTo>
                <a:lnTo>
                  <a:pt x="40351" y="126920"/>
                </a:lnTo>
                <a:cubicBezTo>
                  <a:pt x="38524" y="125093"/>
                  <a:pt x="36045" y="124049"/>
                  <a:pt x="33436" y="124049"/>
                </a:cubicBezTo>
                <a:cubicBezTo>
                  <a:pt x="30826" y="124049"/>
                  <a:pt x="28379" y="125093"/>
                  <a:pt x="26520" y="126920"/>
                </a:cubicBezTo>
                <a:cubicBezTo>
                  <a:pt x="24661" y="128779"/>
                  <a:pt x="23650" y="131226"/>
                  <a:pt x="23650" y="133835"/>
                </a:cubicBezTo>
                <a:cubicBezTo>
                  <a:pt x="23650" y="136445"/>
                  <a:pt x="24661" y="138924"/>
                  <a:pt x="26520" y="140751"/>
                </a:cubicBezTo>
                <a:lnTo>
                  <a:pt x="38035" y="152298"/>
                </a:lnTo>
                <a:lnTo>
                  <a:pt x="14092" y="176241"/>
                </a:lnTo>
                <a:cubicBezTo>
                  <a:pt x="12787" y="175621"/>
                  <a:pt x="11352" y="175295"/>
                  <a:pt x="9884" y="175295"/>
                </a:cubicBezTo>
                <a:cubicBezTo>
                  <a:pt x="7274" y="175295"/>
                  <a:pt x="4828" y="176306"/>
                  <a:pt x="2969" y="178166"/>
                </a:cubicBezTo>
                <a:cubicBezTo>
                  <a:pt x="1109" y="179992"/>
                  <a:pt x="98" y="182472"/>
                  <a:pt x="98" y="185081"/>
                </a:cubicBezTo>
                <a:cubicBezTo>
                  <a:pt x="98" y="187691"/>
                  <a:pt x="1109" y="190137"/>
                  <a:pt x="2969" y="191997"/>
                </a:cubicBezTo>
                <a:lnTo>
                  <a:pt x="16799" y="205827"/>
                </a:lnTo>
                <a:cubicBezTo>
                  <a:pt x="18659" y="207687"/>
                  <a:pt x="21105" y="208698"/>
                  <a:pt x="23715" y="208698"/>
                </a:cubicBezTo>
                <a:cubicBezTo>
                  <a:pt x="26324" y="208698"/>
                  <a:pt x="28771" y="207687"/>
                  <a:pt x="30630" y="205827"/>
                </a:cubicBezTo>
                <a:cubicBezTo>
                  <a:pt x="32490" y="203968"/>
                  <a:pt x="33501" y="201522"/>
                  <a:pt x="33501" y="198912"/>
                </a:cubicBezTo>
                <a:cubicBezTo>
                  <a:pt x="33501" y="197411"/>
                  <a:pt x="33175" y="195976"/>
                  <a:pt x="32555" y="194671"/>
                </a:cubicBezTo>
                <a:lnTo>
                  <a:pt x="56498" y="170728"/>
                </a:lnTo>
                <a:lnTo>
                  <a:pt x="68013" y="182276"/>
                </a:lnTo>
                <a:cubicBezTo>
                  <a:pt x="69872" y="184103"/>
                  <a:pt x="72318" y="185146"/>
                  <a:pt x="74928" y="185146"/>
                </a:cubicBezTo>
                <a:cubicBezTo>
                  <a:pt x="77570" y="185146"/>
                  <a:pt x="80017" y="184103"/>
                  <a:pt x="81876" y="182276"/>
                </a:cubicBezTo>
                <a:cubicBezTo>
                  <a:pt x="85660" y="178459"/>
                  <a:pt x="85660" y="172229"/>
                  <a:pt x="81876" y="168445"/>
                </a:cubicBezTo>
                <a:lnTo>
                  <a:pt x="77244" y="163813"/>
                </a:lnTo>
                <a:lnTo>
                  <a:pt x="104449" y="136608"/>
                </a:lnTo>
                <a:cubicBezTo>
                  <a:pt x="104514" y="136673"/>
                  <a:pt x="104547" y="136738"/>
                  <a:pt x="104612" y="136771"/>
                </a:cubicBezTo>
                <a:lnTo>
                  <a:pt x="131654" y="163813"/>
                </a:lnTo>
                <a:lnTo>
                  <a:pt x="127022" y="168445"/>
                </a:lnTo>
                <a:cubicBezTo>
                  <a:pt x="123205" y="172229"/>
                  <a:pt x="123205" y="178459"/>
                  <a:pt x="127022" y="182276"/>
                </a:cubicBezTo>
                <a:cubicBezTo>
                  <a:pt x="128881" y="184103"/>
                  <a:pt x="131328" y="185146"/>
                  <a:pt x="133937" y="185146"/>
                </a:cubicBezTo>
                <a:cubicBezTo>
                  <a:pt x="136547" y="185146"/>
                  <a:pt x="139026" y="184103"/>
                  <a:pt x="140853" y="182276"/>
                </a:cubicBezTo>
                <a:lnTo>
                  <a:pt x="152400" y="170728"/>
                </a:lnTo>
                <a:lnTo>
                  <a:pt x="176343" y="194671"/>
                </a:lnTo>
                <a:cubicBezTo>
                  <a:pt x="175723" y="195976"/>
                  <a:pt x="175397" y="197411"/>
                  <a:pt x="175397" y="198912"/>
                </a:cubicBezTo>
                <a:cubicBezTo>
                  <a:pt x="175397" y="201522"/>
                  <a:pt x="176408" y="203968"/>
                  <a:pt x="178268" y="205827"/>
                </a:cubicBezTo>
                <a:cubicBezTo>
                  <a:pt x="180094" y="207687"/>
                  <a:pt x="182574" y="208698"/>
                  <a:pt x="185183" y="208698"/>
                </a:cubicBezTo>
                <a:cubicBezTo>
                  <a:pt x="187793" y="208698"/>
                  <a:pt x="190239" y="207687"/>
                  <a:pt x="192099" y="205827"/>
                </a:cubicBezTo>
                <a:lnTo>
                  <a:pt x="205929" y="191997"/>
                </a:lnTo>
                <a:cubicBezTo>
                  <a:pt x="207789" y="190137"/>
                  <a:pt x="208800" y="187691"/>
                  <a:pt x="208800" y="185081"/>
                </a:cubicBezTo>
                <a:cubicBezTo>
                  <a:pt x="208800" y="182472"/>
                  <a:pt x="207789" y="179992"/>
                  <a:pt x="205929" y="178166"/>
                </a:cubicBezTo>
                <a:cubicBezTo>
                  <a:pt x="204070" y="176306"/>
                  <a:pt x="201624" y="175295"/>
                  <a:pt x="199014" y="175295"/>
                </a:cubicBezTo>
                <a:cubicBezTo>
                  <a:pt x="197513" y="175295"/>
                  <a:pt x="196078" y="175621"/>
                  <a:pt x="194773" y="176241"/>
                </a:cubicBezTo>
                <a:lnTo>
                  <a:pt x="170830" y="152298"/>
                </a:lnTo>
                <a:lnTo>
                  <a:pt x="182378" y="140751"/>
                </a:lnTo>
                <a:cubicBezTo>
                  <a:pt x="184205" y="138924"/>
                  <a:pt x="185248" y="136445"/>
                  <a:pt x="185248" y="133835"/>
                </a:cubicBezTo>
                <a:cubicBezTo>
                  <a:pt x="185248" y="131226"/>
                  <a:pt x="184205" y="128779"/>
                  <a:pt x="182378" y="126920"/>
                </a:cubicBezTo>
                <a:cubicBezTo>
                  <a:pt x="180518" y="125093"/>
                  <a:pt x="178072" y="124049"/>
                  <a:pt x="175462" y="124049"/>
                </a:cubicBezTo>
                <a:cubicBezTo>
                  <a:pt x="172853" y="124049"/>
                  <a:pt x="170374" y="125093"/>
                  <a:pt x="168547" y="126920"/>
                </a:cubicBezTo>
                <a:lnTo>
                  <a:pt x="163915" y="131552"/>
                </a:lnTo>
                <a:lnTo>
                  <a:pt x="136906" y="104510"/>
                </a:lnTo>
                <a:cubicBezTo>
                  <a:pt x="136840" y="104445"/>
                  <a:pt x="136775" y="104412"/>
                  <a:pt x="136710" y="104347"/>
                </a:cubicBezTo>
                <a:lnTo>
                  <a:pt x="203222" y="37835"/>
                </a:lnTo>
                <a:cubicBezTo>
                  <a:pt x="203711" y="37346"/>
                  <a:pt x="204037" y="36693"/>
                  <a:pt x="204135" y="36008"/>
                </a:cubicBezTo>
                <a:lnTo>
                  <a:pt x="208767" y="3715"/>
                </a:lnTo>
                <a:cubicBezTo>
                  <a:pt x="208898" y="2703"/>
                  <a:pt x="208572" y="1692"/>
                  <a:pt x="207821" y="942"/>
                </a:cubicBezTo>
                <a:cubicBezTo>
                  <a:pt x="207207" y="328"/>
                  <a:pt x="206378" y="0"/>
                  <a:pt x="205518" y="0"/>
                </a:cubicBezTo>
                <a:cubicBezTo>
                  <a:pt x="205373" y="0"/>
                  <a:pt x="205227" y="10"/>
                  <a:pt x="205081" y="29"/>
                </a:cubicBezTo>
                <a:lnTo>
                  <a:pt x="172788" y="4628"/>
                </a:lnTo>
                <a:cubicBezTo>
                  <a:pt x="172103" y="4726"/>
                  <a:pt x="171450" y="5052"/>
                  <a:pt x="170928" y="5574"/>
                </a:cubicBezTo>
                <a:lnTo>
                  <a:pt x="104449" y="72053"/>
                </a:lnTo>
                <a:lnTo>
                  <a:pt x="37937" y="5574"/>
                </a:lnTo>
                <a:cubicBezTo>
                  <a:pt x="37448" y="5052"/>
                  <a:pt x="36795" y="4726"/>
                  <a:pt x="36110" y="4628"/>
                </a:cubicBezTo>
                <a:lnTo>
                  <a:pt x="3817" y="29"/>
                </a:lnTo>
                <a:cubicBezTo>
                  <a:pt x="3671" y="10"/>
                  <a:pt x="3525" y="0"/>
                  <a:pt x="33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41"/>
          <p:cNvSpPr/>
          <p:nvPr/>
        </p:nvSpPr>
        <p:spPr>
          <a:xfrm>
            <a:off x="5813862" y="3458064"/>
            <a:ext cx="271991" cy="271991"/>
          </a:xfrm>
          <a:custGeom>
            <a:avLst/>
            <a:gdLst/>
            <a:ahLst/>
            <a:cxnLst/>
            <a:rect l="l" t="t" r="r" b="b"/>
            <a:pathLst>
              <a:path w="209224" h="209224" extrusionOk="0">
                <a:moveTo>
                  <a:pt x="9786" y="6524"/>
                </a:moveTo>
                <a:cubicBezTo>
                  <a:pt x="10667" y="6524"/>
                  <a:pt x="11482" y="6850"/>
                  <a:pt x="12102" y="7470"/>
                </a:cubicBezTo>
                <a:cubicBezTo>
                  <a:pt x="16016" y="11417"/>
                  <a:pt x="27107" y="12787"/>
                  <a:pt x="44885" y="14548"/>
                </a:cubicBezTo>
                <a:cubicBezTo>
                  <a:pt x="70198" y="17093"/>
                  <a:pt x="104840" y="20583"/>
                  <a:pt x="134459" y="39242"/>
                </a:cubicBezTo>
                <a:cubicBezTo>
                  <a:pt x="135307" y="39764"/>
                  <a:pt x="135862" y="40644"/>
                  <a:pt x="135960" y="41656"/>
                </a:cubicBezTo>
                <a:cubicBezTo>
                  <a:pt x="136090" y="42634"/>
                  <a:pt x="135731" y="43613"/>
                  <a:pt x="135046" y="44298"/>
                </a:cubicBezTo>
                <a:lnTo>
                  <a:pt x="134198" y="45146"/>
                </a:lnTo>
                <a:cubicBezTo>
                  <a:pt x="133350" y="45994"/>
                  <a:pt x="132893" y="47168"/>
                  <a:pt x="132926" y="48408"/>
                </a:cubicBezTo>
                <a:cubicBezTo>
                  <a:pt x="132926" y="49680"/>
                  <a:pt x="133448" y="50920"/>
                  <a:pt x="134394" y="51833"/>
                </a:cubicBezTo>
                <a:lnTo>
                  <a:pt x="143527" y="60967"/>
                </a:lnTo>
                <a:lnTo>
                  <a:pt x="138895" y="65599"/>
                </a:lnTo>
                <a:lnTo>
                  <a:pt x="129762" y="56465"/>
                </a:lnTo>
                <a:cubicBezTo>
                  <a:pt x="127642" y="54312"/>
                  <a:pt x="126435" y="51507"/>
                  <a:pt x="126402" y="48506"/>
                </a:cubicBezTo>
                <a:cubicBezTo>
                  <a:pt x="126369" y="47364"/>
                  <a:pt x="126532" y="46222"/>
                  <a:pt x="126826" y="45179"/>
                </a:cubicBezTo>
                <a:cubicBezTo>
                  <a:pt x="127283" y="43711"/>
                  <a:pt x="126630" y="42145"/>
                  <a:pt x="125293" y="41395"/>
                </a:cubicBezTo>
                <a:cubicBezTo>
                  <a:pt x="98218" y="26455"/>
                  <a:pt x="67034" y="23323"/>
                  <a:pt x="44265" y="21040"/>
                </a:cubicBezTo>
                <a:cubicBezTo>
                  <a:pt x="26292" y="19246"/>
                  <a:pt x="13342" y="17941"/>
                  <a:pt x="7470" y="12102"/>
                </a:cubicBezTo>
                <a:cubicBezTo>
                  <a:pt x="6850" y="11482"/>
                  <a:pt x="6524" y="10667"/>
                  <a:pt x="6524" y="9786"/>
                </a:cubicBezTo>
                <a:cubicBezTo>
                  <a:pt x="6524" y="8905"/>
                  <a:pt x="6850" y="8090"/>
                  <a:pt x="7470" y="7470"/>
                </a:cubicBezTo>
                <a:cubicBezTo>
                  <a:pt x="8090" y="6850"/>
                  <a:pt x="8905" y="6524"/>
                  <a:pt x="9786" y="6524"/>
                </a:cubicBezTo>
                <a:close/>
                <a:moveTo>
                  <a:pt x="27107" y="25672"/>
                </a:moveTo>
                <a:lnTo>
                  <a:pt x="27107" y="25672"/>
                </a:lnTo>
                <a:cubicBezTo>
                  <a:pt x="32065" y="26389"/>
                  <a:pt x="37578" y="26944"/>
                  <a:pt x="43613" y="27531"/>
                </a:cubicBezTo>
                <a:cubicBezTo>
                  <a:pt x="65207" y="29717"/>
                  <a:pt x="94598" y="32652"/>
                  <a:pt x="120008" y="45961"/>
                </a:cubicBezTo>
                <a:cubicBezTo>
                  <a:pt x="119911" y="46842"/>
                  <a:pt x="119845" y="47723"/>
                  <a:pt x="119878" y="48604"/>
                </a:cubicBezTo>
                <a:cubicBezTo>
                  <a:pt x="119943" y="53301"/>
                  <a:pt x="121835" y="57737"/>
                  <a:pt x="125162" y="61064"/>
                </a:cubicBezTo>
                <a:lnTo>
                  <a:pt x="134296" y="70198"/>
                </a:lnTo>
                <a:lnTo>
                  <a:pt x="102948" y="101546"/>
                </a:lnTo>
                <a:lnTo>
                  <a:pt x="27107" y="25672"/>
                </a:lnTo>
                <a:close/>
                <a:moveTo>
                  <a:pt x="61978" y="147116"/>
                </a:moveTo>
                <a:lnTo>
                  <a:pt x="61978" y="158826"/>
                </a:lnTo>
                <a:lnTo>
                  <a:pt x="45668" y="175136"/>
                </a:lnTo>
                <a:lnTo>
                  <a:pt x="45668" y="168058"/>
                </a:lnTo>
                <a:lnTo>
                  <a:pt x="57770" y="155956"/>
                </a:lnTo>
                <a:cubicBezTo>
                  <a:pt x="59042" y="154683"/>
                  <a:pt x="59042" y="152628"/>
                  <a:pt x="57770" y="151356"/>
                </a:cubicBezTo>
                <a:cubicBezTo>
                  <a:pt x="57134" y="150704"/>
                  <a:pt x="56294" y="150378"/>
                  <a:pt x="55454" y="150378"/>
                </a:cubicBezTo>
                <a:cubicBezTo>
                  <a:pt x="54614" y="150378"/>
                  <a:pt x="53774" y="150704"/>
                  <a:pt x="53138" y="151356"/>
                </a:cubicBezTo>
                <a:lnTo>
                  <a:pt x="41068" y="163426"/>
                </a:lnTo>
                <a:lnTo>
                  <a:pt x="33957" y="163426"/>
                </a:lnTo>
                <a:lnTo>
                  <a:pt x="50267" y="147116"/>
                </a:lnTo>
                <a:close/>
                <a:moveTo>
                  <a:pt x="138895" y="74797"/>
                </a:moveTo>
                <a:lnTo>
                  <a:pt x="148159" y="84061"/>
                </a:lnTo>
                <a:cubicBezTo>
                  <a:pt x="151552" y="87454"/>
                  <a:pt x="156086" y="89346"/>
                  <a:pt x="160881" y="89346"/>
                </a:cubicBezTo>
                <a:cubicBezTo>
                  <a:pt x="161697" y="89346"/>
                  <a:pt x="162480" y="89313"/>
                  <a:pt x="163262" y="89183"/>
                </a:cubicBezTo>
                <a:cubicBezTo>
                  <a:pt x="176637" y="114724"/>
                  <a:pt x="179605" y="144212"/>
                  <a:pt x="181791" y="165905"/>
                </a:cubicBezTo>
                <a:cubicBezTo>
                  <a:pt x="182378" y="171841"/>
                  <a:pt x="182932" y="177289"/>
                  <a:pt x="183617" y="182182"/>
                </a:cubicBezTo>
                <a:lnTo>
                  <a:pt x="107580" y="106145"/>
                </a:lnTo>
                <a:lnTo>
                  <a:pt x="138895" y="74797"/>
                </a:lnTo>
                <a:close/>
                <a:moveTo>
                  <a:pt x="148127" y="65599"/>
                </a:moveTo>
                <a:lnTo>
                  <a:pt x="157391" y="74830"/>
                </a:lnTo>
                <a:cubicBezTo>
                  <a:pt x="158304" y="75776"/>
                  <a:pt x="159609" y="76298"/>
                  <a:pt x="160914" y="76298"/>
                </a:cubicBezTo>
                <a:cubicBezTo>
                  <a:pt x="162121" y="76298"/>
                  <a:pt x="163230" y="75841"/>
                  <a:pt x="164078" y="75026"/>
                </a:cubicBezTo>
                <a:lnTo>
                  <a:pt x="164893" y="74178"/>
                </a:lnTo>
                <a:cubicBezTo>
                  <a:pt x="165533" y="73567"/>
                  <a:pt x="166380" y="73216"/>
                  <a:pt x="167249" y="73216"/>
                </a:cubicBezTo>
                <a:cubicBezTo>
                  <a:pt x="167355" y="73216"/>
                  <a:pt x="167462" y="73221"/>
                  <a:pt x="167568" y="73232"/>
                </a:cubicBezTo>
                <a:cubicBezTo>
                  <a:pt x="168579" y="73362"/>
                  <a:pt x="169428" y="73917"/>
                  <a:pt x="169982" y="74732"/>
                </a:cubicBezTo>
                <a:cubicBezTo>
                  <a:pt x="188739" y="104449"/>
                  <a:pt x="192196" y="139222"/>
                  <a:pt x="194773" y="164600"/>
                </a:cubicBezTo>
                <a:cubicBezTo>
                  <a:pt x="196535" y="182280"/>
                  <a:pt x="197872" y="193273"/>
                  <a:pt x="201754" y="197122"/>
                </a:cubicBezTo>
                <a:cubicBezTo>
                  <a:pt x="202341" y="197742"/>
                  <a:pt x="202700" y="198557"/>
                  <a:pt x="202700" y="199438"/>
                </a:cubicBezTo>
                <a:cubicBezTo>
                  <a:pt x="202700" y="200319"/>
                  <a:pt x="202341" y="201134"/>
                  <a:pt x="201754" y="201754"/>
                </a:cubicBezTo>
                <a:cubicBezTo>
                  <a:pt x="201134" y="202341"/>
                  <a:pt x="200319" y="202700"/>
                  <a:pt x="199438" y="202700"/>
                </a:cubicBezTo>
                <a:cubicBezTo>
                  <a:pt x="198557" y="202700"/>
                  <a:pt x="197742" y="202341"/>
                  <a:pt x="197122" y="201754"/>
                </a:cubicBezTo>
                <a:cubicBezTo>
                  <a:pt x="191348" y="195948"/>
                  <a:pt x="190043" y="183095"/>
                  <a:pt x="188282" y="165252"/>
                </a:cubicBezTo>
                <a:cubicBezTo>
                  <a:pt x="185966" y="142386"/>
                  <a:pt x="182834" y="111103"/>
                  <a:pt x="167829" y="83931"/>
                </a:cubicBezTo>
                <a:cubicBezTo>
                  <a:pt x="167242" y="82854"/>
                  <a:pt x="166133" y="82235"/>
                  <a:pt x="164959" y="82235"/>
                </a:cubicBezTo>
                <a:cubicBezTo>
                  <a:pt x="164665" y="82235"/>
                  <a:pt x="164371" y="82300"/>
                  <a:pt x="164045" y="82365"/>
                </a:cubicBezTo>
                <a:cubicBezTo>
                  <a:pt x="163034" y="82659"/>
                  <a:pt x="161958" y="82822"/>
                  <a:pt x="160881" y="82822"/>
                </a:cubicBezTo>
                <a:cubicBezTo>
                  <a:pt x="157848" y="82822"/>
                  <a:pt x="154944" y="81615"/>
                  <a:pt x="152759" y="79429"/>
                </a:cubicBezTo>
                <a:lnTo>
                  <a:pt x="143527" y="70198"/>
                </a:lnTo>
                <a:lnTo>
                  <a:pt x="148127" y="65599"/>
                </a:lnTo>
                <a:close/>
                <a:moveTo>
                  <a:pt x="9786" y="0"/>
                </a:moveTo>
                <a:cubicBezTo>
                  <a:pt x="7176" y="0"/>
                  <a:pt x="4730" y="1011"/>
                  <a:pt x="2871" y="2871"/>
                </a:cubicBezTo>
                <a:cubicBezTo>
                  <a:pt x="1011" y="4730"/>
                  <a:pt x="0" y="7176"/>
                  <a:pt x="0" y="9786"/>
                </a:cubicBezTo>
                <a:cubicBezTo>
                  <a:pt x="0" y="12396"/>
                  <a:pt x="1011" y="14842"/>
                  <a:pt x="2871" y="16701"/>
                </a:cubicBezTo>
                <a:cubicBezTo>
                  <a:pt x="6002" y="19865"/>
                  <a:pt x="10275" y="21921"/>
                  <a:pt x="15625" y="23421"/>
                </a:cubicBezTo>
                <a:lnTo>
                  <a:pt x="98349" y="106145"/>
                </a:lnTo>
                <a:lnTo>
                  <a:pt x="63902" y="140592"/>
                </a:lnTo>
                <a:lnTo>
                  <a:pt x="48897" y="140592"/>
                </a:lnTo>
                <a:cubicBezTo>
                  <a:pt x="48799" y="140592"/>
                  <a:pt x="48701" y="140592"/>
                  <a:pt x="48604" y="140624"/>
                </a:cubicBezTo>
                <a:lnTo>
                  <a:pt x="48441" y="140624"/>
                </a:lnTo>
                <a:cubicBezTo>
                  <a:pt x="48408" y="140657"/>
                  <a:pt x="48343" y="140657"/>
                  <a:pt x="48277" y="140657"/>
                </a:cubicBezTo>
                <a:cubicBezTo>
                  <a:pt x="48245" y="140689"/>
                  <a:pt x="48180" y="140689"/>
                  <a:pt x="48114" y="140689"/>
                </a:cubicBezTo>
                <a:cubicBezTo>
                  <a:pt x="48082" y="140722"/>
                  <a:pt x="48016" y="140722"/>
                  <a:pt x="47984" y="140755"/>
                </a:cubicBezTo>
                <a:cubicBezTo>
                  <a:pt x="47919" y="140755"/>
                  <a:pt x="47886" y="140787"/>
                  <a:pt x="47821" y="140787"/>
                </a:cubicBezTo>
                <a:cubicBezTo>
                  <a:pt x="47788" y="140820"/>
                  <a:pt x="47723" y="140820"/>
                  <a:pt x="47690" y="140853"/>
                </a:cubicBezTo>
                <a:cubicBezTo>
                  <a:pt x="47625" y="140853"/>
                  <a:pt x="47592" y="140885"/>
                  <a:pt x="47527" y="140918"/>
                </a:cubicBezTo>
                <a:cubicBezTo>
                  <a:pt x="47495" y="140950"/>
                  <a:pt x="47429" y="140950"/>
                  <a:pt x="47397" y="140983"/>
                </a:cubicBezTo>
                <a:cubicBezTo>
                  <a:pt x="47331" y="141016"/>
                  <a:pt x="47299" y="141048"/>
                  <a:pt x="47266" y="141081"/>
                </a:cubicBezTo>
                <a:cubicBezTo>
                  <a:pt x="47201" y="141081"/>
                  <a:pt x="47168" y="141114"/>
                  <a:pt x="47103" y="141146"/>
                </a:cubicBezTo>
                <a:cubicBezTo>
                  <a:pt x="47070" y="141179"/>
                  <a:pt x="47005" y="141211"/>
                  <a:pt x="46973" y="141244"/>
                </a:cubicBezTo>
                <a:cubicBezTo>
                  <a:pt x="46940" y="141277"/>
                  <a:pt x="46907" y="141309"/>
                  <a:pt x="46875" y="141342"/>
                </a:cubicBezTo>
                <a:cubicBezTo>
                  <a:pt x="46777" y="141407"/>
                  <a:pt x="46712" y="141472"/>
                  <a:pt x="46614" y="141570"/>
                </a:cubicBezTo>
                <a:lnTo>
                  <a:pt x="23780" y="164371"/>
                </a:lnTo>
                <a:cubicBezTo>
                  <a:pt x="23715" y="164469"/>
                  <a:pt x="23649" y="164535"/>
                  <a:pt x="23584" y="164632"/>
                </a:cubicBezTo>
                <a:cubicBezTo>
                  <a:pt x="23552" y="164665"/>
                  <a:pt x="23519" y="164698"/>
                  <a:pt x="23486" y="164730"/>
                </a:cubicBezTo>
                <a:cubicBezTo>
                  <a:pt x="23454" y="164796"/>
                  <a:pt x="23421" y="164828"/>
                  <a:pt x="23388" y="164893"/>
                </a:cubicBezTo>
                <a:cubicBezTo>
                  <a:pt x="23356" y="164926"/>
                  <a:pt x="23323" y="164991"/>
                  <a:pt x="23291" y="165024"/>
                </a:cubicBezTo>
                <a:cubicBezTo>
                  <a:pt x="23258" y="165057"/>
                  <a:pt x="23258" y="165122"/>
                  <a:pt x="23225" y="165154"/>
                </a:cubicBezTo>
                <a:cubicBezTo>
                  <a:pt x="23193" y="165220"/>
                  <a:pt x="23160" y="165252"/>
                  <a:pt x="23160" y="165317"/>
                </a:cubicBezTo>
                <a:cubicBezTo>
                  <a:pt x="23127" y="165350"/>
                  <a:pt x="23095" y="165383"/>
                  <a:pt x="23095" y="165448"/>
                </a:cubicBezTo>
                <a:cubicBezTo>
                  <a:pt x="23062" y="165481"/>
                  <a:pt x="23062" y="165546"/>
                  <a:pt x="23030" y="165578"/>
                </a:cubicBezTo>
                <a:cubicBezTo>
                  <a:pt x="22997" y="165644"/>
                  <a:pt x="22997" y="165709"/>
                  <a:pt x="22964" y="165742"/>
                </a:cubicBezTo>
                <a:cubicBezTo>
                  <a:pt x="22964" y="165807"/>
                  <a:pt x="22964" y="165839"/>
                  <a:pt x="22932" y="165905"/>
                </a:cubicBezTo>
                <a:cubicBezTo>
                  <a:pt x="22932" y="165937"/>
                  <a:pt x="22899" y="166002"/>
                  <a:pt x="22899" y="166068"/>
                </a:cubicBezTo>
                <a:cubicBezTo>
                  <a:pt x="22899" y="166100"/>
                  <a:pt x="22867" y="166166"/>
                  <a:pt x="22867" y="166231"/>
                </a:cubicBezTo>
                <a:cubicBezTo>
                  <a:pt x="22867" y="166296"/>
                  <a:pt x="22867" y="166329"/>
                  <a:pt x="22867" y="166361"/>
                </a:cubicBezTo>
                <a:cubicBezTo>
                  <a:pt x="22834" y="166590"/>
                  <a:pt x="22834" y="166818"/>
                  <a:pt x="22867" y="167014"/>
                </a:cubicBezTo>
                <a:cubicBezTo>
                  <a:pt x="22867" y="167079"/>
                  <a:pt x="22867" y="167112"/>
                  <a:pt x="22867" y="167144"/>
                </a:cubicBezTo>
                <a:cubicBezTo>
                  <a:pt x="22867" y="167209"/>
                  <a:pt x="22899" y="167275"/>
                  <a:pt x="22899" y="167340"/>
                </a:cubicBezTo>
                <a:cubicBezTo>
                  <a:pt x="22899" y="167373"/>
                  <a:pt x="22932" y="167438"/>
                  <a:pt x="22932" y="167503"/>
                </a:cubicBezTo>
                <a:cubicBezTo>
                  <a:pt x="22964" y="167536"/>
                  <a:pt x="22964" y="167601"/>
                  <a:pt x="22964" y="167633"/>
                </a:cubicBezTo>
                <a:cubicBezTo>
                  <a:pt x="22997" y="167699"/>
                  <a:pt x="22997" y="167731"/>
                  <a:pt x="23030" y="167797"/>
                </a:cubicBezTo>
                <a:cubicBezTo>
                  <a:pt x="23062" y="167829"/>
                  <a:pt x="23062" y="167894"/>
                  <a:pt x="23095" y="167927"/>
                </a:cubicBezTo>
                <a:cubicBezTo>
                  <a:pt x="23095" y="167992"/>
                  <a:pt x="23127" y="168025"/>
                  <a:pt x="23160" y="168090"/>
                </a:cubicBezTo>
                <a:cubicBezTo>
                  <a:pt x="23160" y="168123"/>
                  <a:pt x="23193" y="168188"/>
                  <a:pt x="23225" y="168221"/>
                </a:cubicBezTo>
                <a:cubicBezTo>
                  <a:pt x="23258" y="168286"/>
                  <a:pt x="23258" y="168319"/>
                  <a:pt x="23291" y="168351"/>
                </a:cubicBezTo>
                <a:cubicBezTo>
                  <a:pt x="23323" y="168416"/>
                  <a:pt x="23356" y="168449"/>
                  <a:pt x="23388" y="168514"/>
                </a:cubicBezTo>
                <a:cubicBezTo>
                  <a:pt x="23421" y="168547"/>
                  <a:pt x="23454" y="168612"/>
                  <a:pt x="23486" y="168645"/>
                </a:cubicBezTo>
                <a:cubicBezTo>
                  <a:pt x="23519" y="168677"/>
                  <a:pt x="23552" y="168710"/>
                  <a:pt x="23584" y="168775"/>
                </a:cubicBezTo>
                <a:cubicBezTo>
                  <a:pt x="23715" y="168938"/>
                  <a:pt x="23878" y="169069"/>
                  <a:pt x="24041" y="169232"/>
                </a:cubicBezTo>
                <a:cubicBezTo>
                  <a:pt x="24073" y="169232"/>
                  <a:pt x="24106" y="169264"/>
                  <a:pt x="24139" y="169297"/>
                </a:cubicBezTo>
                <a:cubicBezTo>
                  <a:pt x="24171" y="169330"/>
                  <a:pt x="24237" y="169362"/>
                  <a:pt x="24302" y="169395"/>
                </a:cubicBezTo>
                <a:cubicBezTo>
                  <a:pt x="24334" y="169428"/>
                  <a:pt x="24367" y="169460"/>
                  <a:pt x="24432" y="169493"/>
                </a:cubicBezTo>
                <a:cubicBezTo>
                  <a:pt x="24465" y="169525"/>
                  <a:pt x="24498" y="169558"/>
                  <a:pt x="24563" y="169558"/>
                </a:cubicBezTo>
                <a:cubicBezTo>
                  <a:pt x="24595" y="169591"/>
                  <a:pt x="24661" y="169623"/>
                  <a:pt x="24693" y="169623"/>
                </a:cubicBezTo>
                <a:cubicBezTo>
                  <a:pt x="24758" y="169656"/>
                  <a:pt x="24791" y="169689"/>
                  <a:pt x="24856" y="169721"/>
                </a:cubicBezTo>
                <a:cubicBezTo>
                  <a:pt x="24889" y="169721"/>
                  <a:pt x="24954" y="169754"/>
                  <a:pt x="24987" y="169754"/>
                </a:cubicBezTo>
                <a:cubicBezTo>
                  <a:pt x="25052" y="169786"/>
                  <a:pt x="25085" y="169786"/>
                  <a:pt x="25150" y="169819"/>
                </a:cubicBezTo>
                <a:cubicBezTo>
                  <a:pt x="25183" y="169819"/>
                  <a:pt x="25248" y="169852"/>
                  <a:pt x="25280" y="169852"/>
                </a:cubicBezTo>
                <a:cubicBezTo>
                  <a:pt x="25346" y="169852"/>
                  <a:pt x="25411" y="169884"/>
                  <a:pt x="25443" y="169884"/>
                </a:cubicBezTo>
                <a:cubicBezTo>
                  <a:pt x="25509" y="169917"/>
                  <a:pt x="25574" y="169917"/>
                  <a:pt x="25639" y="169917"/>
                </a:cubicBezTo>
                <a:cubicBezTo>
                  <a:pt x="25672" y="169917"/>
                  <a:pt x="25737" y="169949"/>
                  <a:pt x="25770" y="169949"/>
                </a:cubicBezTo>
                <a:lnTo>
                  <a:pt x="39144" y="169949"/>
                </a:lnTo>
                <a:lnTo>
                  <a:pt x="39144" y="182997"/>
                </a:lnTo>
                <a:cubicBezTo>
                  <a:pt x="39144" y="183095"/>
                  <a:pt x="39144" y="183226"/>
                  <a:pt x="39144" y="183324"/>
                </a:cubicBezTo>
                <a:cubicBezTo>
                  <a:pt x="39176" y="183356"/>
                  <a:pt x="39176" y="183421"/>
                  <a:pt x="39176" y="183454"/>
                </a:cubicBezTo>
                <a:cubicBezTo>
                  <a:pt x="39176" y="183519"/>
                  <a:pt x="39209" y="183585"/>
                  <a:pt x="39209" y="183650"/>
                </a:cubicBezTo>
                <a:cubicBezTo>
                  <a:pt x="39209" y="183682"/>
                  <a:pt x="39242" y="183748"/>
                  <a:pt x="39242" y="183813"/>
                </a:cubicBezTo>
                <a:cubicBezTo>
                  <a:pt x="39274" y="183846"/>
                  <a:pt x="39274" y="183911"/>
                  <a:pt x="39274" y="183943"/>
                </a:cubicBezTo>
                <a:cubicBezTo>
                  <a:pt x="39307" y="184009"/>
                  <a:pt x="39307" y="184041"/>
                  <a:pt x="39340" y="184107"/>
                </a:cubicBezTo>
                <a:cubicBezTo>
                  <a:pt x="39372" y="184139"/>
                  <a:pt x="39372" y="184204"/>
                  <a:pt x="39405" y="184237"/>
                </a:cubicBezTo>
                <a:cubicBezTo>
                  <a:pt x="39405" y="184302"/>
                  <a:pt x="39437" y="184335"/>
                  <a:pt x="39470" y="184400"/>
                </a:cubicBezTo>
                <a:cubicBezTo>
                  <a:pt x="39470" y="184433"/>
                  <a:pt x="39503" y="184498"/>
                  <a:pt x="39535" y="184531"/>
                </a:cubicBezTo>
                <a:cubicBezTo>
                  <a:pt x="39568" y="184596"/>
                  <a:pt x="39568" y="184628"/>
                  <a:pt x="39601" y="184661"/>
                </a:cubicBezTo>
                <a:cubicBezTo>
                  <a:pt x="39633" y="184726"/>
                  <a:pt x="39666" y="184759"/>
                  <a:pt x="39698" y="184824"/>
                </a:cubicBezTo>
                <a:cubicBezTo>
                  <a:pt x="39731" y="184857"/>
                  <a:pt x="39764" y="184922"/>
                  <a:pt x="39796" y="184955"/>
                </a:cubicBezTo>
                <a:cubicBezTo>
                  <a:pt x="39829" y="184987"/>
                  <a:pt x="39861" y="185020"/>
                  <a:pt x="39894" y="185085"/>
                </a:cubicBezTo>
                <a:cubicBezTo>
                  <a:pt x="40025" y="185248"/>
                  <a:pt x="40188" y="185379"/>
                  <a:pt x="40351" y="185509"/>
                </a:cubicBezTo>
                <a:cubicBezTo>
                  <a:pt x="40383" y="185542"/>
                  <a:pt x="40416" y="185574"/>
                  <a:pt x="40449" y="185607"/>
                </a:cubicBezTo>
                <a:cubicBezTo>
                  <a:pt x="40481" y="185640"/>
                  <a:pt x="40546" y="185672"/>
                  <a:pt x="40579" y="185705"/>
                </a:cubicBezTo>
                <a:cubicBezTo>
                  <a:pt x="40644" y="185738"/>
                  <a:pt x="40677" y="185770"/>
                  <a:pt x="40742" y="185803"/>
                </a:cubicBezTo>
                <a:cubicBezTo>
                  <a:pt x="40775" y="185835"/>
                  <a:pt x="40807" y="185868"/>
                  <a:pt x="40873" y="185868"/>
                </a:cubicBezTo>
                <a:cubicBezTo>
                  <a:pt x="40905" y="185901"/>
                  <a:pt x="40971" y="185933"/>
                  <a:pt x="41003" y="185933"/>
                </a:cubicBezTo>
                <a:cubicBezTo>
                  <a:pt x="41068" y="185966"/>
                  <a:pt x="41101" y="185998"/>
                  <a:pt x="41166" y="186031"/>
                </a:cubicBezTo>
                <a:cubicBezTo>
                  <a:pt x="41199" y="186031"/>
                  <a:pt x="41264" y="186064"/>
                  <a:pt x="41297" y="186064"/>
                </a:cubicBezTo>
                <a:cubicBezTo>
                  <a:pt x="41362" y="186096"/>
                  <a:pt x="41395" y="186096"/>
                  <a:pt x="41460" y="186129"/>
                </a:cubicBezTo>
                <a:cubicBezTo>
                  <a:pt x="41492" y="186129"/>
                  <a:pt x="41558" y="186162"/>
                  <a:pt x="41590" y="186162"/>
                </a:cubicBezTo>
                <a:cubicBezTo>
                  <a:pt x="41656" y="186162"/>
                  <a:pt x="41721" y="186194"/>
                  <a:pt x="41753" y="186194"/>
                </a:cubicBezTo>
                <a:cubicBezTo>
                  <a:pt x="41819" y="186227"/>
                  <a:pt x="41884" y="186227"/>
                  <a:pt x="41949" y="186227"/>
                </a:cubicBezTo>
                <a:cubicBezTo>
                  <a:pt x="41982" y="186227"/>
                  <a:pt x="42047" y="186227"/>
                  <a:pt x="42080" y="186259"/>
                </a:cubicBezTo>
                <a:lnTo>
                  <a:pt x="42732" y="186259"/>
                </a:lnTo>
                <a:cubicBezTo>
                  <a:pt x="42765" y="186227"/>
                  <a:pt x="42830" y="186227"/>
                  <a:pt x="42863" y="186227"/>
                </a:cubicBezTo>
                <a:cubicBezTo>
                  <a:pt x="42928" y="186227"/>
                  <a:pt x="42993" y="186227"/>
                  <a:pt x="43026" y="186194"/>
                </a:cubicBezTo>
                <a:cubicBezTo>
                  <a:pt x="43091" y="186194"/>
                  <a:pt x="43156" y="186162"/>
                  <a:pt x="43221" y="186162"/>
                </a:cubicBezTo>
                <a:cubicBezTo>
                  <a:pt x="43254" y="186162"/>
                  <a:pt x="43287" y="186129"/>
                  <a:pt x="43352" y="186129"/>
                </a:cubicBezTo>
                <a:cubicBezTo>
                  <a:pt x="43417" y="186096"/>
                  <a:pt x="43450" y="186096"/>
                  <a:pt x="43515" y="186064"/>
                </a:cubicBezTo>
                <a:cubicBezTo>
                  <a:pt x="43548" y="186064"/>
                  <a:pt x="43613" y="186031"/>
                  <a:pt x="43645" y="186031"/>
                </a:cubicBezTo>
                <a:cubicBezTo>
                  <a:pt x="43711" y="185998"/>
                  <a:pt x="43743" y="185966"/>
                  <a:pt x="43808" y="185933"/>
                </a:cubicBezTo>
                <a:cubicBezTo>
                  <a:pt x="43841" y="185933"/>
                  <a:pt x="43906" y="185901"/>
                  <a:pt x="43939" y="185868"/>
                </a:cubicBezTo>
                <a:cubicBezTo>
                  <a:pt x="44004" y="185868"/>
                  <a:pt x="44037" y="185835"/>
                  <a:pt x="44069" y="185803"/>
                </a:cubicBezTo>
                <a:cubicBezTo>
                  <a:pt x="44135" y="185770"/>
                  <a:pt x="44167" y="185738"/>
                  <a:pt x="44200" y="185705"/>
                </a:cubicBezTo>
                <a:cubicBezTo>
                  <a:pt x="44265" y="185672"/>
                  <a:pt x="44330" y="185640"/>
                  <a:pt x="44363" y="185607"/>
                </a:cubicBezTo>
                <a:cubicBezTo>
                  <a:pt x="44396" y="185574"/>
                  <a:pt x="44428" y="185542"/>
                  <a:pt x="44461" y="185509"/>
                </a:cubicBezTo>
                <a:cubicBezTo>
                  <a:pt x="44559" y="185444"/>
                  <a:pt x="44624" y="185379"/>
                  <a:pt x="44722" y="185313"/>
                </a:cubicBezTo>
                <a:lnTo>
                  <a:pt x="67556" y="162480"/>
                </a:lnTo>
                <a:cubicBezTo>
                  <a:pt x="67621" y="162414"/>
                  <a:pt x="67686" y="162316"/>
                  <a:pt x="67751" y="162251"/>
                </a:cubicBezTo>
                <a:cubicBezTo>
                  <a:pt x="67784" y="162186"/>
                  <a:pt x="67817" y="162153"/>
                  <a:pt x="67849" y="162121"/>
                </a:cubicBezTo>
                <a:cubicBezTo>
                  <a:pt x="67882" y="162088"/>
                  <a:pt x="67915" y="162023"/>
                  <a:pt x="67947" y="161990"/>
                </a:cubicBezTo>
                <a:cubicBezTo>
                  <a:pt x="67980" y="161925"/>
                  <a:pt x="68012" y="161892"/>
                  <a:pt x="68045" y="161827"/>
                </a:cubicBezTo>
                <a:cubicBezTo>
                  <a:pt x="68078" y="161795"/>
                  <a:pt x="68078" y="161762"/>
                  <a:pt x="68110" y="161697"/>
                </a:cubicBezTo>
                <a:cubicBezTo>
                  <a:pt x="68143" y="161664"/>
                  <a:pt x="68176" y="161599"/>
                  <a:pt x="68176" y="161566"/>
                </a:cubicBezTo>
                <a:cubicBezTo>
                  <a:pt x="68208" y="161501"/>
                  <a:pt x="68241" y="161468"/>
                  <a:pt x="68241" y="161403"/>
                </a:cubicBezTo>
                <a:cubicBezTo>
                  <a:pt x="68273" y="161370"/>
                  <a:pt x="68273" y="161305"/>
                  <a:pt x="68306" y="161273"/>
                </a:cubicBezTo>
                <a:cubicBezTo>
                  <a:pt x="68339" y="161207"/>
                  <a:pt x="68339" y="161175"/>
                  <a:pt x="68371" y="161110"/>
                </a:cubicBezTo>
                <a:cubicBezTo>
                  <a:pt x="68371" y="161077"/>
                  <a:pt x="68371" y="161012"/>
                  <a:pt x="68404" y="160979"/>
                </a:cubicBezTo>
                <a:cubicBezTo>
                  <a:pt x="68404" y="160914"/>
                  <a:pt x="68436" y="160849"/>
                  <a:pt x="68436" y="160816"/>
                </a:cubicBezTo>
                <a:cubicBezTo>
                  <a:pt x="68436" y="160751"/>
                  <a:pt x="68469" y="160685"/>
                  <a:pt x="68469" y="160620"/>
                </a:cubicBezTo>
                <a:cubicBezTo>
                  <a:pt x="68469" y="160588"/>
                  <a:pt x="68469" y="160522"/>
                  <a:pt x="68469" y="160490"/>
                </a:cubicBezTo>
                <a:cubicBezTo>
                  <a:pt x="68502" y="160392"/>
                  <a:pt x="68502" y="160261"/>
                  <a:pt x="68502" y="160164"/>
                </a:cubicBezTo>
                <a:lnTo>
                  <a:pt x="68502" y="145224"/>
                </a:lnTo>
                <a:lnTo>
                  <a:pt x="102948" y="110744"/>
                </a:lnTo>
                <a:lnTo>
                  <a:pt x="185868" y="193664"/>
                </a:lnTo>
                <a:cubicBezTo>
                  <a:pt x="187336" y="198981"/>
                  <a:pt x="189391" y="203222"/>
                  <a:pt x="192522" y="206353"/>
                </a:cubicBezTo>
                <a:cubicBezTo>
                  <a:pt x="194349" y="208213"/>
                  <a:pt x="196828" y="209224"/>
                  <a:pt x="199438" y="209224"/>
                </a:cubicBezTo>
                <a:cubicBezTo>
                  <a:pt x="202047" y="209224"/>
                  <a:pt x="204494" y="208213"/>
                  <a:pt x="206353" y="206353"/>
                </a:cubicBezTo>
                <a:cubicBezTo>
                  <a:pt x="208213" y="204494"/>
                  <a:pt x="209224" y="202047"/>
                  <a:pt x="209224" y="199438"/>
                </a:cubicBezTo>
                <a:cubicBezTo>
                  <a:pt x="209224" y="196828"/>
                  <a:pt x="208213" y="194349"/>
                  <a:pt x="206353" y="192522"/>
                </a:cubicBezTo>
                <a:cubicBezTo>
                  <a:pt x="205994" y="192164"/>
                  <a:pt x="204788" y="190467"/>
                  <a:pt x="203515" y="182802"/>
                </a:cubicBezTo>
                <a:cubicBezTo>
                  <a:pt x="202602" y="177354"/>
                  <a:pt x="201917" y="170537"/>
                  <a:pt x="201265" y="163947"/>
                </a:cubicBezTo>
                <a:cubicBezTo>
                  <a:pt x="198655" y="137917"/>
                  <a:pt x="195067" y="102296"/>
                  <a:pt x="175495" y="71274"/>
                </a:cubicBezTo>
                <a:cubicBezTo>
                  <a:pt x="173896" y="68730"/>
                  <a:pt x="171287" y="67099"/>
                  <a:pt x="168286" y="66773"/>
                </a:cubicBezTo>
                <a:cubicBezTo>
                  <a:pt x="167927" y="66708"/>
                  <a:pt x="167568" y="66708"/>
                  <a:pt x="167209" y="66708"/>
                </a:cubicBezTo>
                <a:cubicBezTo>
                  <a:pt x="164861" y="66708"/>
                  <a:pt x="162610" y="67523"/>
                  <a:pt x="160849" y="69056"/>
                </a:cubicBezTo>
                <a:lnTo>
                  <a:pt x="152759" y="60967"/>
                </a:lnTo>
                <a:lnTo>
                  <a:pt x="184987" y="28705"/>
                </a:lnTo>
                <a:lnTo>
                  <a:pt x="182834" y="35197"/>
                </a:lnTo>
                <a:cubicBezTo>
                  <a:pt x="182280" y="36893"/>
                  <a:pt x="183193" y="38752"/>
                  <a:pt x="184889" y="39307"/>
                </a:cubicBezTo>
                <a:cubicBezTo>
                  <a:pt x="185248" y="39437"/>
                  <a:pt x="185607" y="39470"/>
                  <a:pt x="185933" y="39470"/>
                </a:cubicBezTo>
                <a:cubicBezTo>
                  <a:pt x="187303" y="39470"/>
                  <a:pt x="188575" y="38622"/>
                  <a:pt x="189032" y="37252"/>
                </a:cubicBezTo>
                <a:lnTo>
                  <a:pt x="195556" y="17680"/>
                </a:lnTo>
                <a:cubicBezTo>
                  <a:pt x="195556" y="17647"/>
                  <a:pt x="195556" y="17647"/>
                  <a:pt x="195556" y="17647"/>
                </a:cubicBezTo>
                <a:cubicBezTo>
                  <a:pt x="195589" y="17615"/>
                  <a:pt x="195589" y="17582"/>
                  <a:pt x="195589" y="17549"/>
                </a:cubicBezTo>
                <a:cubicBezTo>
                  <a:pt x="195589" y="17517"/>
                  <a:pt x="195621" y="17452"/>
                  <a:pt x="195621" y="17419"/>
                </a:cubicBezTo>
                <a:cubicBezTo>
                  <a:pt x="195621" y="17386"/>
                  <a:pt x="195654" y="17354"/>
                  <a:pt x="195654" y="17321"/>
                </a:cubicBezTo>
                <a:cubicBezTo>
                  <a:pt x="195654" y="17289"/>
                  <a:pt x="195654" y="17256"/>
                  <a:pt x="195654" y="17256"/>
                </a:cubicBezTo>
                <a:cubicBezTo>
                  <a:pt x="195687" y="17191"/>
                  <a:pt x="195687" y="17158"/>
                  <a:pt x="195687" y="17125"/>
                </a:cubicBezTo>
                <a:cubicBezTo>
                  <a:pt x="195687" y="17060"/>
                  <a:pt x="195687" y="17028"/>
                  <a:pt x="195687" y="16995"/>
                </a:cubicBezTo>
                <a:cubicBezTo>
                  <a:pt x="195687" y="16962"/>
                  <a:pt x="195719" y="16962"/>
                  <a:pt x="195719" y="16930"/>
                </a:cubicBezTo>
                <a:cubicBezTo>
                  <a:pt x="195719" y="16897"/>
                  <a:pt x="195719" y="16832"/>
                  <a:pt x="195719" y="16799"/>
                </a:cubicBezTo>
                <a:cubicBezTo>
                  <a:pt x="195719" y="16767"/>
                  <a:pt x="195719" y="16701"/>
                  <a:pt x="195719" y="16669"/>
                </a:cubicBezTo>
                <a:lnTo>
                  <a:pt x="195719" y="16636"/>
                </a:lnTo>
                <a:cubicBezTo>
                  <a:pt x="195719" y="16571"/>
                  <a:pt x="195719" y="16538"/>
                  <a:pt x="195719" y="16473"/>
                </a:cubicBezTo>
                <a:cubicBezTo>
                  <a:pt x="195719" y="16440"/>
                  <a:pt x="195719" y="16408"/>
                  <a:pt x="195719" y="16343"/>
                </a:cubicBezTo>
                <a:cubicBezTo>
                  <a:pt x="195719" y="16343"/>
                  <a:pt x="195687" y="16310"/>
                  <a:pt x="195687" y="16310"/>
                </a:cubicBezTo>
                <a:cubicBezTo>
                  <a:pt x="195687" y="16245"/>
                  <a:pt x="195687" y="16212"/>
                  <a:pt x="195687" y="16179"/>
                </a:cubicBezTo>
                <a:cubicBezTo>
                  <a:pt x="195687" y="16147"/>
                  <a:pt x="195687" y="16082"/>
                  <a:pt x="195654" y="16049"/>
                </a:cubicBezTo>
                <a:cubicBezTo>
                  <a:pt x="195654" y="16016"/>
                  <a:pt x="195654" y="15984"/>
                  <a:pt x="195654" y="15984"/>
                </a:cubicBezTo>
                <a:cubicBezTo>
                  <a:pt x="195654" y="15951"/>
                  <a:pt x="195621" y="15886"/>
                  <a:pt x="195621" y="15853"/>
                </a:cubicBezTo>
                <a:cubicBezTo>
                  <a:pt x="195621" y="15821"/>
                  <a:pt x="195589" y="15788"/>
                  <a:pt x="195589" y="15755"/>
                </a:cubicBezTo>
                <a:cubicBezTo>
                  <a:pt x="195589" y="15723"/>
                  <a:pt x="195589" y="15690"/>
                  <a:pt x="195556" y="15658"/>
                </a:cubicBezTo>
                <a:cubicBezTo>
                  <a:pt x="195556" y="15625"/>
                  <a:pt x="195556" y="15625"/>
                  <a:pt x="195556" y="15625"/>
                </a:cubicBezTo>
                <a:cubicBezTo>
                  <a:pt x="195556" y="15592"/>
                  <a:pt x="195523" y="15560"/>
                  <a:pt x="195523" y="15560"/>
                </a:cubicBezTo>
                <a:cubicBezTo>
                  <a:pt x="195523" y="15527"/>
                  <a:pt x="195491" y="15494"/>
                  <a:pt x="195491" y="15462"/>
                </a:cubicBezTo>
                <a:cubicBezTo>
                  <a:pt x="195491" y="15429"/>
                  <a:pt x="195458" y="15397"/>
                  <a:pt x="195458" y="15331"/>
                </a:cubicBezTo>
                <a:cubicBezTo>
                  <a:pt x="195426" y="15299"/>
                  <a:pt x="195426" y="15266"/>
                  <a:pt x="195393" y="15233"/>
                </a:cubicBezTo>
                <a:cubicBezTo>
                  <a:pt x="195393" y="15201"/>
                  <a:pt x="195393" y="15201"/>
                  <a:pt x="195360" y="15168"/>
                </a:cubicBezTo>
                <a:cubicBezTo>
                  <a:pt x="195360" y="15136"/>
                  <a:pt x="195328" y="15103"/>
                  <a:pt x="195295" y="15070"/>
                </a:cubicBezTo>
                <a:cubicBezTo>
                  <a:pt x="195295" y="15038"/>
                  <a:pt x="195263" y="15005"/>
                  <a:pt x="195230" y="14940"/>
                </a:cubicBezTo>
                <a:cubicBezTo>
                  <a:pt x="195230" y="14940"/>
                  <a:pt x="195230" y="14907"/>
                  <a:pt x="195197" y="14875"/>
                </a:cubicBezTo>
                <a:cubicBezTo>
                  <a:pt x="195197" y="14842"/>
                  <a:pt x="195165" y="14842"/>
                  <a:pt x="195132" y="14809"/>
                </a:cubicBezTo>
                <a:cubicBezTo>
                  <a:pt x="195132" y="14777"/>
                  <a:pt x="195099" y="14712"/>
                  <a:pt x="195067" y="14679"/>
                </a:cubicBezTo>
                <a:cubicBezTo>
                  <a:pt x="195034" y="14679"/>
                  <a:pt x="195034" y="14646"/>
                  <a:pt x="195002" y="14614"/>
                </a:cubicBezTo>
                <a:cubicBezTo>
                  <a:pt x="195002" y="14581"/>
                  <a:pt x="194969" y="14581"/>
                  <a:pt x="194969" y="14548"/>
                </a:cubicBezTo>
                <a:cubicBezTo>
                  <a:pt x="194936" y="14516"/>
                  <a:pt x="194904" y="14483"/>
                  <a:pt x="194871" y="14451"/>
                </a:cubicBezTo>
                <a:cubicBezTo>
                  <a:pt x="194838" y="14418"/>
                  <a:pt x="194806" y="14385"/>
                  <a:pt x="194806" y="14353"/>
                </a:cubicBezTo>
                <a:lnTo>
                  <a:pt x="194773" y="14353"/>
                </a:lnTo>
                <a:cubicBezTo>
                  <a:pt x="194741" y="14320"/>
                  <a:pt x="194741" y="14320"/>
                  <a:pt x="194741" y="14320"/>
                </a:cubicBezTo>
                <a:cubicBezTo>
                  <a:pt x="194708" y="14288"/>
                  <a:pt x="194675" y="14255"/>
                  <a:pt x="194643" y="14222"/>
                </a:cubicBezTo>
                <a:cubicBezTo>
                  <a:pt x="194610" y="14190"/>
                  <a:pt x="194577" y="14190"/>
                  <a:pt x="194545" y="14157"/>
                </a:cubicBezTo>
                <a:cubicBezTo>
                  <a:pt x="194545" y="14124"/>
                  <a:pt x="194512" y="14092"/>
                  <a:pt x="194480" y="14092"/>
                </a:cubicBezTo>
                <a:cubicBezTo>
                  <a:pt x="194447" y="14059"/>
                  <a:pt x="194447" y="14059"/>
                  <a:pt x="194414" y="14027"/>
                </a:cubicBezTo>
                <a:cubicBezTo>
                  <a:pt x="194382" y="13994"/>
                  <a:pt x="194349" y="13994"/>
                  <a:pt x="194317" y="13961"/>
                </a:cubicBezTo>
                <a:cubicBezTo>
                  <a:pt x="194284" y="13929"/>
                  <a:pt x="194251" y="13929"/>
                  <a:pt x="194219" y="13896"/>
                </a:cubicBezTo>
                <a:cubicBezTo>
                  <a:pt x="194186" y="13896"/>
                  <a:pt x="194153" y="13863"/>
                  <a:pt x="194153" y="13863"/>
                </a:cubicBezTo>
                <a:cubicBezTo>
                  <a:pt x="194121" y="13831"/>
                  <a:pt x="194088" y="13798"/>
                  <a:pt x="194023" y="13798"/>
                </a:cubicBezTo>
                <a:cubicBezTo>
                  <a:pt x="193990" y="13766"/>
                  <a:pt x="193958" y="13766"/>
                  <a:pt x="193925" y="13733"/>
                </a:cubicBezTo>
                <a:cubicBezTo>
                  <a:pt x="193925" y="13733"/>
                  <a:pt x="193892" y="13700"/>
                  <a:pt x="193860" y="13700"/>
                </a:cubicBezTo>
                <a:cubicBezTo>
                  <a:pt x="193827" y="13700"/>
                  <a:pt x="193795" y="13668"/>
                  <a:pt x="193762" y="13668"/>
                </a:cubicBezTo>
                <a:cubicBezTo>
                  <a:pt x="193729" y="13635"/>
                  <a:pt x="193697" y="13635"/>
                  <a:pt x="193664" y="13602"/>
                </a:cubicBezTo>
                <a:cubicBezTo>
                  <a:pt x="193632" y="13602"/>
                  <a:pt x="193599" y="13570"/>
                  <a:pt x="193566" y="13570"/>
                </a:cubicBezTo>
                <a:cubicBezTo>
                  <a:pt x="193534" y="13570"/>
                  <a:pt x="193501" y="13570"/>
                  <a:pt x="193501" y="13537"/>
                </a:cubicBezTo>
                <a:lnTo>
                  <a:pt x="193436" y="13537"/>
                </a:lnTo>
                <a:cubicBezTo>
                  <a:pt x="193403" y="13537"/>
                  <a:pt x="193371" y="13505"/>
                  <a:pt x="193371" y="13505"/>
                </a:cubicBezTo>
                <a:cubicBezTo>
                  <a:pt x="193305" y="13505"/>
                  <a:pt x="193273" y="13505"/>
                  <a:pt x="193240" y="13472"/>
                </a:cubicBezTo>
                <a:cubicBezTo>
                  <a:pt x="193207" y="13472"/>
                  <a:pt x="193175" y="13472"/>
                  <a:pt x="193110" y="13439"/>
                </a:cubicBezTo>
                <a:lnTo>
                  <a:pt x="193044" y="13439"/>
                </a:lnTo>
                <a:cubicBezTo>
                  <a:pt x="193012" y="13439"/>
                  <a:pt x="192979" y="13439"/>
                  <a:pt x="192914" y="13407"/>
                </a:cubicBezTo>
                <a:lnTo>
                  <a:pt x="192751" y="13407"/>
                </a:lnTo>
                <a:cubicBezTo>
                  <a:pt x="192718" y="13407"/>
                  <a:pt x="192653" y="13374"/>
                  <a:pt x="192620" y="13374"/>
                </a:cubicBezTo>
                <a:lnTo>
                  <a:pt x="192294" y="13374"/>
                </a:lnTo>
                <a:cubicBezTo>
                  <a:pt x="192261" y="13374"/>
                  <a:pt x="192196" y="13407"/>
                  <a:pt x="192164" y="13407"/>
                </a:cubicBezTo>
                <a:lnTo>
                  <a:pt x="192001" y="13407"/>
                </a:lnTo>
                <a:cubicBezTo>
                  <a:pt x="191935" y="13439"/>
                  <a:pt x="191903" y="13439"/>
                  <a:pt x="191870" y="13439"/>
                </a:cubicBezTo>
                <a:lnTo>
                  <a:pt x="191772" y="13439"/>
                </a:lnTo>
                <a:cubicBezTo>
                  <a:pt x="191740" y="13472"/>
                  <a:pt x="191707" y="13472"/>
                  <a:pt x="191674" y="13472"/>
                </a:cubicBezTo>
                <a:cubicBezTo>
                  <a:pt x="191642" y="13505"/>
                  <a:pt x="191609" y="13505"/>
                  <a:pt x="191544" y="13505"/>
                </a:cubicBezTo>
                <a:cubicBezTo>
                  <a:pt x="191511" y="13505"/>
                  <a:pt x="191511" y="13537"/>
                  <a:pt x="191479" y="13537"/>
                </a:cubicBezTo>
                <a:lnTo>
                  <a:pt x="191413" y="13537"/>
                </a:lnTo>
                <a:lnTo>
                  <a:pt x="171841" y="20061"/>
                </a:lnTo>
                <a:cubicBezTo>
                  <a:pt x="170145" y="20648"/>
                  <a:pt x="169232" y="22475"/>
                  <a:pt x="169786" y="24204"/>
                </a:cubicBezTo>
                <a:cubicBezTo>
                  <a:pt x="170243" y="25574"/>
                  <a:pt x="171515" y="26422"/>
                  <a:pt x="172885" y="26422"/>
                </a:cubicBezTo>
                <a:cubicBezTo>
                  <a:pt x="173211" y="26422"/>
                  <a:pt x="173570" y="26389"/>
                  <a:pt x="173929" y="26259"/>
                </a:cubicBezTo>
                <a:lnTo>
                  <a:pt x="180388" y="24106"/>
                </a:lnTo>
                <a:lnTo>
                  <a:pt x="148127" y="56367"/>
                </a:lnTo>
                <a:lnTo>
                  <a:pt x="140168" y="48375"/>
                </a:lnTo>
                <a:cubicBezTo>
                  <a:pt x="141929" y="46320"/>
                  <a:pt x="142777" y="43645"/>
                  <a:pt x="142451" y="40905"/>
                </a:cubicBezTo>
                <a:cubicBezTo>
                  <a:pt x="142125" y="37937"/>
                  <a:pt x="140494" y="35327"/>
                  <a:pt x="137949" y="33729"/>
                </a:cubicBezTo>
                <a:cubicBezTo>
                  <a:pt x="107026" y="14222"/>
                  <a:pt x="71503" y="10667"/>
                  <a:pt x="45537" y="8057"/>
                </a:cubicBezTo>
                <a:cubicBezTo>
                  <a:pt x="38916" y="7405"/>
                  <a:pt x="32065" y="6720"/>
                  <a:pt x="26553" y="5806"/>
                </a:cubicBezTo>
                <a:cubicBezTo>
                  <a:pt x="18822" y="4502"/>
                  <a:pt x="17060" y="3229"/>
                  <a:pt x="16701" y="2871"/>
                </a:cubicBezTo>
                <a:cubicBezTo>
                  <a:pt x="14842" y="1011"/>
                  <a:pt x="12396" y="0"/>
                  <a:pt x="9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01" name="Google Shape;1701;p41"/>
          <p:cNvGrpSpPr/>
          <p:nvPr/>
        </p:nvGrpSpPr>
        <p:grpSpPr>
          <a:xfrm>
            <a:off x="4320030" y="2642475"/>
            <a:ext cx="516179" cy="516179"/>
            <a:chOff x="1190625" y="238125"/>
            <a:chExt cx="5219200" cy="5219200"/>
          </a:xfrm>
        </p:grpSpPr>
        <p:sp>
          <p:nvSpPr>
            <p:cNvPr id="1702" name="Google Shape;1702;p41"/>
            <p:cNvSpPr/>
            <p:nvPr/>
          </p:nvSpPr>
          <p:spPr>
            <a:xfrm>
              <a:off x="1190625" y="238125"/>
              <a:ext cx="5219200" cy="5219200"/>
            </a:xfrm>
            <a:custGeom>
              <a:avLst/>
              <a:gdLst/>
              <a:ahLst/>
              <a:cxnLst/>
              <a:rect l="l" t="t" r="r" b="b"/>
              <a:pathLst>
                <a:path w="208768" h="208768" extrusionOk="0">
                  <a:moveTo>
                    <a:pt x="104384" y="6524"/>
                  </a:moveTo>
                  <a:cubicBezTo>
                    <a:pt x="130512" y="6524"/>
                    <a:pt x="155107" y="16701"/>
                    <a:pt x="173570" y="35197"/>
                  </a:cubicBezTo>
                  <a:cubicBezTo>
                    <a:pt x="192066" y="53660"/>
                    <a:pt x="202243" y="78255"/>
                    <a:pt x="202243" y="104384"/>
                  </a:cubicBezTo>
                  <a:cubicBezTo>
                    <a:pt x="202243" y="130512"/>
                    <a:pt x="192066" y="155107"/>
                    <a:pt x="173570" y="173570"/>
                  </a:cubicBezTo>
                  <a:cubicBezTo>
                    <a:pt x="155107" y="192066"/>
                    <a:pt x="130512" y="202243"/>
                    <a:pt x="104384" y="202243"/>
                  </a:cubicBezTo>
                  <a:cubicBezTo>
                    <a:pt x="78255" y="202243"/>
                    <a:pt x="53660" y="192066"/>
                    <a:pt x="35197" y="173570"/>
                  </a:cubicBezTo>
                  <a:cubicBezTo>
                    <a:pt x="16701" y="155107"/>
                    <a:pt x="6524" y="130512"/>
                    <a:pt x="6524" y="104384"/>
                  </a:cubicBezTo>
                  <a:cubicBezTo>
                    <a:pt x="6524" y="78255"/>
                    <a:pt x="16701" y="53660"/>
                    <a:pt x="35197" y="35197"/>
                  </a:cubicBezTo>
                  <a:cubicBezTo>
                    <a:pt x="53660" y="16701"/>
                    <a:pt x="78255" y="6524"/>
                    <a:pt x="104384" y="6524"/>
                  </a:cubicBezTo>
                  <a:close/>
                  <a:moveTo>
                    <a:pt x="104384" y="0"/>
                  </a:moveTo>
                  <a:cubicBezTo>
                    <a:pt x="76494" y="0"/>
                    <a:pt x="50300" y="10862"/>
                    <a:pt x="30565" y="30565"/>
                  </a:cubicBezTo>
                  <a:cubicBezTo>
                    <a:pt x="10862" y="50300"/>
                    <a:pt x="0" y="76494"/>
                    <a:pt x="0" y="104384"/>
                  </a:cubicBezTo>
                  <a:cubicBezTo>
                    <a:pt x="0" y="132274"/>
                    <a:pt x="10862" y="158467"/>
                    <a:pt x="30565" y="178202"/>
                  </a:cubicBezTo>
                  <a:cubicBezTo>
                    <a:pt x="50300" y="197905"/>
                    <a:pt x="76494" y="208767"/>
                    <a:pt x="104384" y="208767"/>
                  </a:cubicBezTo>
                  <a:cubicBezTo>
                    <a:pt x="132274" y="208767"/>
                    <a:pt x="158467" y="197905"/>
                    <a:pt x="178202" y="178202"/>
                  </a:cubicBezTo>
                  <a:cubicBezTo>
                    <a:pt x="197905" y="158467"/>
                    <a:pt x="208767" y="132274"/>
                    <a:pt x="208767" y="104384"/>
                  </a:cubicBezTo>
                  <a:cubicBezTo>
                    <a:pt x="208767" y="76494"/>
                    <a:pt x="197905" y="50300"/>
                    <a:pt x="178202" y="30565"/>
                  </a:cubicBezTo>
                  <a:cubicBezTo>
                    <a:pt x="158467" y="10862"/>
                    <a:pt x="132274" y="0"/>
                    <a:pt x="1043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41"/>
            <p:cNvSpPr/>
            <p:nvPr/>
          </p:nvSpPr>
          <p:spPr>
            <a:xfrm>
              <a:off x="3147800" y="2195300"/>
              <a:ext cx="1304825" cy="1304825"/>
            </a:xfrm>
            <a:custGeom>
              <a:avLst/>
              <a:gdLst/>
              <a:ahLst/>
              <a:cxnLst/>
              <a:rect l="l" t="t" r="r" b="b"/>
              <a:pathLst>
                <a:path w="52193" h="52193" extrusionOk="0">
                  <a:moveTo>
                    <a:pt x="26097" y="1"/>
                  </a:moveTo>
                  <a:cubicBezTo>
                    <a:pt x="11711" y="1"/>
                    <a:pt x="1" y="11711"/>
                    <a:pt x="1" y="26097"/>
                  </a:cubicBezTo>
                  <a:cubicBezTo>
                    <a:pt x="1" y="40482"/>
                    <a:pt x="11711" y="52192"/>
                    <a:pt x="26097" y="52192"/>
                  </a:cubicBezTo>
                  <a:cubicBezTo>
                    <a:pt x="40482" y="52192"/>
                    <a:pt x="52192" y="40482"/>
                    <a:pt x="52192" y="26097"/>
                  </a:cubicBezTo>
                  <a:cubicBezTo>
                    <a:pt x="52192" y="21497"/>
                    <a:pt x="50986" y="16996"/>
                    <a:pt x="48702" y="13049"/>
                  </a:cubicBezTo>
                  <a:cubicBezTo>
                    <a:pt x="48088" y="11996"/>
                    <a:pt x="46987" y="11415"/>
                    <a:pt x="45856" y="11415"/>
                  </a:cubicBezTo>
                  <a:cubicBezTo>
                    <a:pt x="45305" y="11415"/>
                    <a:pt x="44746" y="11553"/>
                    <a:pt x="44233" y="11842"/>
                  </a:cubicBezTo>
                  <a:cubicBezTo>
                    <a:pt x="42667" y="12755"/>
                    <a:pt x="42146" y="14745"/>
                    <a:pt x="43059" y="16311"/>
                  </a:cubicBezTo>
                  <a:cubicBezTo>
                    <a:pt x="44755" y="19279"/>
                    <a:pt x="45668" y="22671"/>
                    <a:pt x="45668" y="26097"/>
                  </a:cubicBezTo>
                  <a:cubicBezTo>
                    <a:pt x="45668" y="36894"/>
                    <a:pt x="36894" y="45668"/>
                    <a:pt x="26097" y="45668"/>
                  </a:cubicBezTo>
                  <a:cubicBezTo>
                    <a:pt x="15299" y="45668"/>
                    <a:pt x="6525" y="36894"/>
                    <a:pt x="6525" y="26097"/>
                  </a:cubicBezTo>
                  <a:cubicBezTo>
                    <a:pt x="6525" y="15299"/>
                    <a:pt x="15299" y="6525"/>
                    <a:pt x="26097" y="6525"/>
                  </a:cubicBezTo>
                  <a:cubicBezTo>
                    <a:pt x="29554" y="6525"/>
                    <a:pt x="32914" y="7438"/>
                    <a:pt x="35883" y="9134"/>
                  </a:cubicBezTo>
                  <a:cubicBezTo>
                    <a:pt x="36404" y="9439"/>
                    <a:pt x="36973" y="9584"/>
                    <a:pt x="37534" y="9584"/>
                  </a:cubicBezTo>
                  <a:cubicBezTo>
                    <a:pt x="38655" y="9584"/>
                    <a:pt x="39743" y="9004"/>
                    <a:pt x="40351" y="7960"/>
                  </a:cubicBezTo>
                  <a:cubicBezTo>
                    <a:pt x="41232" y="6394"/>
                    <a:pt x="40710" y="4404"/>
                    <a:pt x="39145" y="3491"/>
                  </a:cubicBezTo>
                  <a:cubicBezTo>
                    <a:pt x="35198" y="1208"/>
                    <a:pt x="30696" y="1"/>
                    <a:pt x="260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41"/>
            <p:cNvSpPr/>
            <p:nvPr/>
          </p:nvSpPr>
          <p:spPr>
            <a:xfrm>
              <a:off x="4452600" y="1869100"/>
              <a:ext cx="1467925" cy="733975"/>
            </a:xfrm>
            <a:custGeom>
              <a:avLst/>
              <a:gdLst/>
              <a:ahLst/>
              <a:cxnLst/>
              <a:rect l="l" t="t" r="r" b="b"/>
              <a:pathLst>
                <a:path w="58717" h="29359" extrusionOk="0">
                  <a:moveTo>
                    <a:pt x="3262" y="1"/>
                  </a:moveTo>
                  <a:cubicBezTo>
                    <a:pt x="1468" y="1"/>
                    <a:pt x="0" y="1469"/>
                    <a:pt x="0" y="3263"/>
                  </a:cubicBezTo>
                  <a:lnTo>
                    <a:pt x="0" y="9787"/>
                  </a:lnTo>
                  <a:cubicBezTo>
                    <a:pt x="0" y="11581"/>
                    <a:pt x="1468" y="13049"/>
                    <a:pt x="3262" y="13049"/>
                  </a:cubicBezTo>
                  <a:lnTo>
                    <a:pt x="42406" y="13049"/>
                  </a:lnTo>
                  <a:cubicBezTo>
                    <a:pt x="47789" y="13049"/>
                    <a:pt x="52192" y="17452"/>
                    <a:pt x="52192" y="22835"/>
                  </a:cubicBezTo>
                  <a:lnTo>
                    <a:pt x="52192" y="26097"/>
                  </a:lnTo>
                  <a:cubicBezTo>
                    <a:pt x="52192" y="27891"/>
                    <a:pt x="53660" y="29359"/>
                    <a:pt x="55454" y="29359"/>
                  </a:cubicBezTo>
                  <a:cubicBezTo>
                    <a:pt x="57248" y="29359"/>
                    <a:pt x="58716" y="27891"/>
                    <a:pt x="58716" y="26097"/>
                  </a:cubicBezTo>
                  <a:lnTo>
                    <a:pt x="58716" y="22835"/>
                  </a:lnTo>
                  <a:cubicBezTo>
                    <a:pt x="58716" y="13832"/>
                    <a:pt x="51409" y="6525"/>
                    <a:pt x="42406" y="6525"/>
                  </a:cubicBezTo>
                  <a:lnTo>
                    <a:pt x="6524" y="6525"/>
                  </a:lnTo>
                  <a:lnTo>
                    <a:pt x="6524" y="3263"/>
                  </a:lnTo>
                  <a:cubicBezTo>
                    <a:pt x="6524" y="1469"/>
                    <a:pt x="5057" y="1"/>
                    <a:pt x="32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41"/>
            <p:cNvSpPr/>
            <p:nvPr/>
          </p:nvSpPr>
          <p:spPr>
            <a:xfrm>
              <a:off x="1679900" y="727400"/>
              <a:ext cx="4240625" cy="4240625"/>
            </a:xfrm>
            <a:custGeom>
              <a:avLst/>
              <a:gdLst/>
              <a:ahLst/>
              <a:cxnLst/>
              <a:rect l="l" t="t" r="r" b="b"/>
              <a:pathLst>
                <a:path w="169625" h="169625" extrusionOk="0">
                  <a:moveTo>
                    <a:pt x="68503" y="1"/>
                  </a:moveTo>
                  <a:cubicBezTo>
                    <a:pt x="59500" y="1"/>
                    <a:pt x="52193" y="7308"/>
                    <a:pt x="52193" y="16311"/>
                  </a:cubicBezTo>
                  <a:lnTo>
                    <a:pt x="52193" y="52193"/>
                  </a:lnTo>
                  <a:lnTo>
                    <a:pt x="16311" y="52193"/>
                  </a:lnTo>
                  <a:cubicBezTo>
                    <a:pt x="7308" y="52193"/>
                    <a:pt x="1" y="59500"/>
                    <a:pt x="1" y="68503"/>
                  </a:cubicBezTo>
                  <a:lnTo>
                    <a:pt x="1" y="101122"/>
                  </a:lnTo>
                  <a:cubicBezTo>
                    <a:pt x="1" y="110126"/>
                    <a:pt x="7308" y="117432"/>
                    <a:pt x="16311" y="117432"/>
                  </a:cubicBezTo>
                  <a:lnTo>
                    <a:pt x="52193" y="117432"/>
                  </a:lnTo>
                  <a:lnTo>
                    <a:pt x="52193" y="153314"/>
                  </a:lnTo>
                  <a:cubicBezTo>
                    <a:pt x="52193" y="162317"/>
                    <a:pt x="59500" y="169624"/>
                    <a:pt x="68503" y="169624"/>
                  </a:cubicBezTo>
                  <a:lnTo>
                    <a:pt x="101123" y="169624"/>
                  </a:lnTo>
                  <a:cubicBezTo>
                    <a:pt x="110126" y="169624"/>
                    <a:pt x="117432" y="162317"/>
                    <a:pt x="117432" y="153314"/>
                  </a:cubicBezTo>
                  <a:lnTo>
                    <a:pt x="117432" y="117432"/>
                  </a:lnTo>
                  <a:lnTo>
                    <a:pt x="153314" y="117432"/>
                  </a:lnTo>
                  <a:cubicBezTo>
                    <a:pt x="162317" y="117432"/>
                    <a:pt x="169624" y="110126"/>
                    <a:pt x="169624" y="101122"/>
                  </a:cubicBezTo>
                  <a:lnTo>
                    <a:pt x="169624" y="84813"/>
                  </a:lnTo>
                  <a:cubicBezTo>
                    <a:pt x="169624" y="83018"/>
                    <a:pt x="168156" y="81551"/>
                    <a:pt x="166362" y="81551"/>
                  </a:cubicBezTo>
                  <a:cubicBezTo>
                    <a:pt x="164568" y="81551"/>
                    <a:pt x="163100" y="83018"/>
                    <a:pt x="163100" y="84813"/>
                  </a:cubicBezTo>
                  <a:lnTo>
                    <a:pt x="163100" y="101122"/>
                  </a:lnTo>
                  <a:cubicBezTo>
                    <a:pt x="163100" y="106505"/>
                    <a:pt x="158697" y="110908"/>
                    <a:pt x="153314" y="110908"/>
                  </a:cubicBezTo>
                  <a:lnTo>
                    <a:pt x="114170" y="110908"/>
                  </a:lnTo>
                  <a:cubicBezTo>
                    <a:pt x="112376" y="110908"/>
                    <a:pt x="110908" y="112376"/>
                    <a:pt x="110908" y="114170"/>
                  </a:cubicBezTo>
                  <a:lnTo>
                    <a:pt x="110908" y="153314"/>
                  </a:lnTo>
                  <a:cubicBezTo>
                    <a:pt x="110908" y="158697"/>
                    <a:pt x="106505" y="163100"/>
                    <a:pt x="101123" y="163100"/>
                  </a:cubicBezTo>
                  <a:lnTo>
                    <a:pt x="68503" y="163100"/>
                  </a:lnTo>
                  <a:cubicBezTo>
                    <a:pt x="63120" y="163100"/>
                    <a:pt x="58717" y="158697"/>
                    <a:pt x="58717" y="153314"/>
                  </a:cubicBezTo>
                  <a:lnTo>
                    <a:pt x="58717" y="114170"/>
                  </a:lnTo>
                  <a:cubicBezTo>
                    <a:pt x="58717" y="112376"/>
                    <a:pt x="57249" y="110908"/>
                    <a:pt x="55455" y="110908"/>
                  </a:cubicBezTo>
                  <a:lnTo>
                    <a:pt x="16311" y="110908"/>
                  </a:lnTo>
                  <a:cubicBezTo>
                    <a:pt x="10929" y="110908"/>
                    <a:pt x="6525" y="106505"/>
                    <a:pt x="6525" y="101122"/>
                  </a:cubicBezTo>
                  <a:lnTo>
                    <a:pt x="6525" y="68503"/>
                  </a:lnTo>
                  <a:cubicBezTo>
                    <a:pt x="6525" y="63120"/>
                    <a:pt x="10929" y="58717"/>
                    <a:pt x="16311" y="58717"/>
                  </a:cubicBezTo>
                  <a:lnTo>
                    <a:pt x="55455" y="58717"/>
                  </a:lnTo>
                  <a:cubicBezTo>
                    <a:pt x="57249" y="58717"/>
                    <a:pt x="58717" y="57249"/>
                    <a:pt x="58717" y="55455"/>
                  </a:cubicBezTo>
                  <a:lnTo>
                    <a:pt x="58717" y="16311"/>
                  </a:lnTo>
                  <a:cubicBezTo>
                    <a:pt x="58717" y="10929"/>
                    <a:pt x="63120" y="6525"/>
                    <a:pt x="68503" y="6525"/>
                  </a:cubicBezTo>
                  <a:lnTo>
                    <a:pt x="101123" y="6525"/>
                  </a:lnTo>
                  <a:cubicBezTo>
                    <a:pt x="106505" y="6525"/>
                    <a:pt x="110908" y="10929"/>
                    <a:pt x="110908" y="16311"/>
                  </a:cubicBezTo>
                  <a:lnTo>
                    <a:pt x="110908" y="35883"/>
                  </a:lnTo>
                  <a:cubicBezTo>
                    <a:pt x="110908" y="37677"/>
                    <a:pt x="112376" y="39145"/>
                    <a:pt x="114170" y="39145"/>
                  </a:cubicBezTo>
                  <a:cubicBezTo>
                    <a:pt x="115965" y="39145"/>
                    <a:pt x="117432" y="37677"/>
                    <a:pt x="117432" y="35883"/>
                  </a:cubicBezTo>
                  <a:lnTo>
                    <a:pt x="117432" y="16311"/>
                  </a:lnTo>
                  <a:cubicBezTo>
                    <a:pt x="117432" y="7308"/>
                    <a:pt x="110126" y="1"/>
                    <a:pt x="1011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41"/>
            <p:cNvSpPr/>
            <p:nvPr/>
          </p:nvSpPr>
          <p:spPr>
            <a:xfrm>
              <a:off x="2006100" y="2358475"/>
              <a:ext cx="815525" cy="978550"/>
            </a:xfrm>
            <a:custGeom>
              <a:avLst/>
              <a:gdLst/>
              <a:ahLst/>
              <a:cxnLst/>
              <a:rect l="l" t="t" r="r" b="b"/>
              <a:pathLst>
                <a:path w="32621" h="39142" extrusionOk="0">
                  <a:moveTo>
                    <a:pt x="26097" y="9131"/>
                  </a:moveTo>
                  <a:lnTo>
                    <a:pt x="26097" y="30008"/>
                  </a:lnTo>
                  <a:lnTo>
                    <a:pt x="9428" y="19570"/>
                  </a:lnTo>
                  <a:lnTo>
                    <a:pt x="26097" y="9131"/>
                  </a:lnTo>
                  <a:close/>
                  <a:moveTo>
                    <a:pt x="29347" y="1"/>
                  </a:moveTo>
                  <a:cubicBezTo>
                    <a:pt x="28753" y="1"/>
                    <a:pt x="28156" y="165"/>
                    <a:pt x="27630" y="487"/>
                  </a:cubicBezTo>
                  <a:lnTo>
                    <a:pt x="1534" y="16797"/>
                  </a:lnTo>
                  <a:cubicBezTo>
                    <a:pt x="588" y="17384"/>
                    <a:pt x="1" y="18460"/>
                    <a:pt x="1" y="19570"/>
                  </a:cubicBezTo>
                  <a:cubicBezTo>
                    <a:pt x="1" y="20679"/>
                    <a:pt x="588" y="21755"/>
                    <a:pt x="1534" y="22342"/>
                  </a:cubicBezTo>
                  <a:lnTo>
                    <a:pt x="27630" y="38652"/>
                  </a:lnTo>
                  <a:cubicBezTo>
                    <a:pt x="28152" y="38978"/>
                    <a:pt x="28772" y="39141"/>
                    <a:pt x="29359" y="39141"/>
                  </a:cubicBezTo>
                  <a:cubicBezTo>
                    <a:pt x="29913" y="39141"/>
                    <a:pt x="30435" y="39011"/>
                    <a:pt x="30924" y="38717"/>
                  </a:cubicBezTo>
                  <a:cubicBezTo>
                    <a:pt x="31968" y="38163"/>
                    <a:pt x="32621" y="37054"/>
                    <a:pt x="32621" y="35879"/>
                  </a:cubicBezTo>
                  <a:lnTo>
                    <a:pt x="32621" y="3260"/>
                  </a:lnTo>
                  <a:cubicBezTo>
                    <a:pt x="32621" y="2085"/>
                    <a:pt x="31968" y="976"/>
                    <a:pt x="30924" y="422"/>
                  </a:cubicBezTo>
                  <a:cubicBezTo>
                    <a:pt x="30439" y="140"/>
                    <a:pt x="29894" y="1"/>
                    <a:pt x="293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41"/>
            <p:cNvSpPr/>
            <p:nvPr/>
          </p:nvSpPr>
          <p:spPr>
            <a:xfrm>
              <a:off x="4778800" y="2358475"/>
              <a:ext cx="815525" cy="978550"/>
            </a:xfrm>
            <a:custGeom>
              <a:avLst/>
              <a:gdLst/>
              <a:ahLst/>
              <a:cxnLst/>
              <a:rect l="l" t="t" r="r" b="b"/>
              <a:pathLst>
                <a:path w="32621" h="39142" extrusionOk="0">
                  <a:moveTo>
                    <a:pt x="6524" y="9131"/>
                  </a:moveTo>
                  <a:lnTo>
                    <a:pt x="23193" y="19570"/>
                  </a:lnTo>
                  <a:lnTo>
                    <a:pt x="6524" y="30008"/>
                  </a:lnTo>
                  <a:lnTo>
                    <a:pt x="6524" y="9131"/>
                  </a:lnTo>
                  <a:close/>
                  <a:moveTo>
                    <a:pt x="3275" y="1"/>
                  </a:moveTo>
                  <a:cubicBezTo>
                    <a:pt x="2727" y="1"/>
                    <a:pt x="2182" y="140"/>
                    <a:pt x="1697" y="422"/>
                  </a:cubicBezTo>
                  <a:cubicBezTo>
                    <a:pt x="653" y="976"/>
                    <a:pt x="0" y="2085"/>
                    <a:pt x="0" y="3260"/>
                  </a:cubicBezTo>
                  <a:lnTo>
                    <a:pt x="0" y="35879"/>
                  </a:lnTo>
                  <a:cubicBezTo>
                    <a:pt x="0" y="37054"/>
                    <a:pt x="653" y="38163"/>
                    <a:pt x="1697" y="38717"/>
                  </a:cubicBezTo>
                  <a:cubicBezTo>
                    <a:pt x="2186" y="39011"/>
                    <a:pt x="2708" y="39141"/>
                    <a:pt x="3262" y="39141"/>
                  </a:cubicBezTo>
                  <a:cubicBezTo>
                    <a:pt x="3850" y="39141"/>
                    <a:pt x="4469" y="38978"/>
                    <a:pt x="4991" y="38652"/>
                  </a:cubicBezTo>
                  <a:lnTo>
                    <a:pt x="31087" y="22342"/>
                  </a:lnTo>
                  <a:cubicBezTo>
                    <a:pt x="32033" y="21755"/>
                    <a:pt x="32620" y="20679"/>
                    <a:pt x="32620" y="19570"/>
                  </a:cubicBezTo>
                  <a:cubicBezTo>
                    <a:pt x="32620" y="18460"/>
                    <a:pt x="32033" y="17384"/>
                    <a:pt x="31087" y="16797"/>
                  </a:cubicBezTo>
                  <a:lnTo>
                    <a:pt x="4991" y="487"/>
                  </a:lnTo>
                  <a:cubicBezTo>
                    <a:pt x="4465" y="165"/>
                    <a:pt x="3868" y="1"/>
                    <a:pt x="32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41"/>
            <p:cNvSpPr/>
            <p:nvPr/>
          </p:nvSpPr>
          <p:spPr>
            <a:xfrm>
              <a:off x="3306825" y="3826300"/>
              <a:ext cx="986775" cy="815525"/>
            </a:xfrm>
            <a:custGeom>
              <a:avLst/>
              <a:gdLst/>
              <a:ahLst/>
              <a:cxnLst/>
              <a:rect l="l" t="t" r="r" b="b"/>
              <a:pathLst>
                <a:path w="39471" h="32621" extrusionOk="0">
                  <a:moveTo>
                    <a:pt x="30174" y="6524"/>
                  </a:moveTo>
                  <a:lnTo>
                    <a:pt x="19736" y="23193"/>
                  </a:lnTo>
                  <a:lnTo>
                    <a:pt x="9297" y="6524"/>
                  </a:lnTo>
                  <a:close/>
                  <a:moveTo>
                    <a:pt x="3426" y="0"/>
                  </a:moveTo>
                  <a:cubicBezTo>
                    <a:pt x="2251" y="0"/>
                    <a:pt x="1142" y="653"/>
                    <a:pt x="588" y="1697"/>
                  </a:cubicBezTo>
                  <a:cubicBezTo>
                    <a:pt x="1" y="2708"/>
                    <a:pt x="33" y="3980"/>
                    <a:pt x="653" y="4991"/>
                  </a:cubicBezTo>
                  <a:lnTo>
                    <a:pt x="16963" y="31087"/>
                  </a:lnTo>
                  <a:cubicBezTo>
                    <a:pt x="17550" y="32033"/>
                    <a:pt x="18626" y="32620"/>
                    <a:pt x="19736" y="32620"/>
                  </a:cubicBezTo>
                  <a:cubicBezTo>
                    <a:pt x="20845" y="32620"/>
                    <a:pt x="21921" y="32033"/>
                    <a:pt x="22508" y="31087"/>
                  </a:cubicBezTo>
                  <a:lnTo>
                    <a:pt x="38818" y="4991"/>
                  </a:lnTo>
                  <a:cubicBezTo>
                    <a:pt x="39438" y="3980"/>
                    <a:pt x="39471" y="2708"/>
                    <a:pt x="38883" y="1697"/>
                  </a:cubicBezTo>
                  <a:cubicBezTo>
                    <a:pt x="38329" y="653"/>
                    <a:pt x="37220" y="0"/>
                    <a:pt x="360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41"/>
            <p:cNvSpPr/>
            <p:nvPr/>
          </p:nvSpPr>
          <p:spPr>
            <a:xfrm>
              <a:off x="3306825" y="1053600"/>
              <a:ext cx="986775" cy="815525"/>
            </a:xfrm>
            <a:custGeom>
              <a:avLst/>
              <a:gdLst/>
              <a:ahLst/>
              <a:cxnLst/>
              <a:rect l="l" t="t" r="r" b="b"/>
              <a:pathLst>
                <a:path w="39471" h="32621" extrusionOk="0">
                  <a:moveTo>
                    <a:pt x="19736" y="9428"/>
                  </a:moveTo>
                  <a:lnTo>
                    <a:pt x="30174" y="26097"/>
                  </a:lnTo>
                  <a:lnTo>
                    <a:pt x="9297" y="26097"/>
                  </a:lnTo>
                  <a:lnTo>
                    <a:pt x="19736" y="9428"/>
                  </a:lnTo>
                  <a:close/>
                  <a:moveTo>
                    <a:pt x="19736" y="1"/>
                  </a:moveTo>
                  <a:cubicBezTo>
                    <a:pt x="18626" y="1"/>
                    <a:pt x="17550" y="588"/>
                    <a:pt x="16963" y="1534"/>
                  </a:cubicBezTo>
                  <a:lnTo>
                    <a:pt x="653" y="27630"/>
                  </a:lnTo>
                  <a:cubicBezTo>
                    <a:pt x="33" y="28641"/>
                    <a:pt x="1" y="29913"/>
                    <a:pt x="588" y="30924"/>
                  </a:cubicBezTo>
                  <a:cubicBezTo>
                    <a:pt x="1142" y="31968"/>
                    <a:pt x="2251" y="32621"/>
                    <a:pt x="3426" y="32621"/>
                  </a:cubicBezTo>
                  <a:lnTo>
                    <a:pt x="36046" y="32621"/>
                  </a:lnTo>
                  <a:cubicBezTo>
                    <a:pt x="37220" y="32621"/>
                    <a:pt x="38329" y="31968"/>
                    <a:pt x="38883" y="30924"/>
                  </a:cubicBezTo>
                  <a:cubicBezTo>
                    <a:pt x="39471" y="29913"/>
                    <a:pt x="39438" y="28641"/>
                    <a:pt x="38818" y="27630"/>
                  </a:cubicBezTo>
                  <a:lnTo>
                    <a:pt x="22508" y="1534"/>
                  </a:lnTo>
                  <a:cubicBezTo>
                    <a:pt x="21921" y="588"/>
                    <a:pt x="20845" y="1"/>
                    <a:pt x="197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586;p41">
            <a:extLst>
              <a:ext uri="{FF2B5EF4-FFF2-40B4-BE49-F238E27FC236}">
                <a16:creationId xmlns:a16="http://schemas.microsoft.com/office/drawing/2014/main" id="{26CC312F-6228-4BB3-BDE2-89E02C92FA54}"/>
              </a:ext>
            </a:extLst>
          </p:cNvPr>
          <p:cNvSpPr txBox="1">
            <a:spLocks/>
          </p:cNvSpPr>
          <p:nvPr/>
        </p:nvSpPr>
        <p:spPr>
          <a:xfrm>
            <a:off x="6288569" y="3300238"/>
            <a:ext cx="2575651" cy="67198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1pPr>
            <a:lvl2pPr marR="0" lvl="1"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2pPr>
            <a:lvl3pPr marR="0" lvl="2"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3pPr>
            <a:lvl4pPr marR="0" lvl="3"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4pPr>
            <a:lvl5pPr marR="0" lvl="4"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5pPr>
            <a:lvl6pPr marR="0" lvl="5"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6pPr>
            <a:lvl7pPr marR="0" lvl="6"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7pPr>
            <a:lvl8pPr marR="0" lvl="7"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8pPr>
            <a:lvl9pPr marR="0" lvl="8"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9pPr>
          </a:lstStyle>
          <a:p>
            <a:r>
              <a:rPr lang="en-US" sz="1500" dirty="0">
                <a:solidFill>
                  <a:srgbClr val="F3F3F3"/>
                </a:solidFill>
                <a:latin typeface="Montserrat Black" panose="00000A00000000000000" pitchFamily="2" charset="0"/>
              </a:rPr>
              <a:t>PHÂN PHỐI THÔNG TIN</a:t>
            </a:r>
          </a:p>
        </p:txBody>
      </p:sp>
      <p:sp>
        <p:nvSpPr>
          <p:cNvPr id="134" name="Google Shape;1586;p41">
            <a:extLst>
              <a:ext uri="{FF2B5EF4-FFF2-40B4-BE49-F238E27FC236}">
                <a16:creationId xmlns:a16="http://schemas.microsoft.com/office/drawing/2014/main" id="{D488A7D5-E5EA-410E-B7C6-E8648481BCAD}"/>
              </a:ext>
            </a:extLst>
          </p:cNvPr>
          <p:cNvSpPr txBox="1">
            <a:spLocks/>
          </p:cNvSpPr>
          <p:nvPr/>
        </p:nvSpPr>
        <p:spPr>
          <a:xfrm>
            <a:off x="705313" y="1799051"/>
            <a:ext cx="2358750" cy="67198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1pPr>
            <a:lvl2pPr marR="0" lvl="1"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2pPr>
            <a:lvl3pPr marR="0" lvl="2"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3pPr>
            <a:lvl4pPr marR="0" lvl="3"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4pPr>
            <a:lvl5pPr marR="0" lvl="4"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5pPr>
            <a:lvl6pPr marR="0" lvl="5"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6pPr>
            <a:lvl7pPr marR="0" lvl="6"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7pPr>
            <a:lvl8pPr marR="0" lvl="7"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8pPr>
            <a:lvl9pPr marR="0" lvl="8"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9pPr>
          </a:lstStyle>
          <a:p>
            <a:r>
              <a:rPr lang="en-US" sz="1500" dirty="0">
                <a:solidFill>
                  <a:srgbClr val="F3F3F3"/>
                </a:solidFill>
                <a:latin typeface="Montserrat Black" panose="00000A00000000000000" pitchFamily="2" charset="0"/>
              </a:rPr>
              <a:t>QUẢN LÝ ĐỊA BÀN,</a:t>
            </a:r>
          </a:p>
          <a:p>
            <a:r>
              <a:rPr lang="en-US" sz="1500" dirty="0">
                <a:solidFill>
                  <a:srgbClr val="F3F3F3"/>
                </a:solidFill>
                <a:latin typeface="Montserrat Black" panose="00000A00000000000000" pitchFamily="2" charset="0"/>
              </a:rPr>
              <a:t>DANH MỤC</a:t>
            </a:r>
          </a:p>
        </p:txBody>
      </p:sp>
      <p:sp>
        <p:nvSpPr>
          <p:cNvPr id="135" name="Google Shape;1586;p41">
            <a:extLst>
              <a:ext uri="{FF2B5EF4-FFF2-40B4-BE49-F238E27FC236}">
                <a16:creationId xmlns:a16="http://schemas.microsoft.com/office/drawing/2014/main" id="{5CEFE172-1C3C-4232-AB0D-47F0B33DB4F7}"/>
              </a:ext>
            </a:extLst>
          </p:cNvPr>
          <p:cNvSpPr txBox="1">
            <a:spLocks/>
          </p:cNvSpPr>
          <p:nvPr/>
        </p:nvSpPr>
        <p:spPr>
          <a:xfrm>
            <a:off x="705313" y="3338852"/>
            <a:ext cx="2530764" cy="67198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1pPr>
            <a:lvl2pPr marR="0" lvl="1"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2pPr>
            <a:lvl3pPr marR="0" lvl="2"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3pPr>
            <a:lvl4pPr marR="0" lvl="3"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4pPr>
            <a:lvl5pPr marR="0" lvl="4"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5pPr>
            <a:lvl6pPr marR="0" lvl="5"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6pPr>
            <a:lvl7pPr marR="0" lvl="6"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7pPr>
            <a:lvl8pPr marR="0" lvl="7"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8pPr>
            <a:lvl9pPr marR="0" lvl="8"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9pPr>
          </a:lstStyle>
          <a:p>
            <a:r>
              <a:rPr lang="en-US" sz="1500" dirty="0">
                <a:solidFill>
                  <a:srgbClr val="F3F3F3"/>
                </a:solidFill>
                <a:latin typeface="Montserrat Black" panose="00000A00000000000000" pitchFamily="2" charset="0"/>
              </a:rPr>
              <a:t>BIÊN TẬP BẢN TIN</a:t>
            </a:r>
          </a:p>
        </p:txBody>
      </p:sp>
      <p:grpSp>
        <p:nvGrpSpPr>
          <p:cNvPr id="136" name="Google Shape;7508;p57">
            <a:extLst>
              <a:ext uri="{FF2B5EF4-FFF2-40B4-BE49-F238E27FC236}">
                <a16:creationId xmlns:a16="http://schemas.microsoft.com/office/drawing/2014/main" id="{4C1FB539-D5C7-49FB-B04B-FD2BDCDED7E6}"/>
              </a:ext>
            </a:extLst>
          </p:cNvPr>
          <p:cNvGrpSpPr/>
          <p:nvPr/>
        </p:nvGrpSpPr>
        <p:grpSpPr>
          <a:xfrm>
            <a:off x="3054106" y="3496913"/>
            <a:ext cx="286733" cy="271876"/>
            <a:chOff x="-37804925" y="3953450"/>
            <a:chExt cx="315075" cy="318225"/>
          </a:xfrm>
        </p:grpSpPr>
        <p:sp>
          <p:nvSpPr>
            <p:cNvPr id="137" name="Google Shape;7509;p57">
              <a:extLst>
                <a:ext uri="{FF2B5EF4-FFF2-40B4-BE49-F238E27FC236}">
                  <a16:creationId xmlns:a16="http://schemas.microsoft.com/office/drawing/2014/main" id="{58CA8887-07AC-46BB-9F95-6129726B22B3}"/>
                </a:ext>
              </a:extLst>
            </p:cNvPr>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7510;p57">
              <a:extLst>
                <a:ext uri="{FF2B5EF4-FFF2-40B4-BE49-F238E27FC236}">
                  <a16:creationId xmlns:a16="http://schemas.microsoft.com/office/drawing/2014/main" id="{2C8A0B4B-3FF6-4051-A17B-E747D50F47E5}"/>
                </a:ext>
              </a:extLst>
            </p:cNvPr>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7511;p57">
              <a:extLst>
                <a:ext uri="{FF2B5EF4-FFF2-40B4-BE49-F238E27FC236}">
                  <a16:creationId xmlns:a16="http://schemas.microsoft.com/office/drawing/2014/main" id="{E9608253-D9D2-40E9-AB82-23CECE1E4AE7}"/>
                </a:ext>
              </a:extLst>
            </p:cNvPr>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Google Shape;669;p31">
            <a:extLst>
              <a:ext uri="{FF2B5EF4-FFF2-40B4-BE49-F238E27FC236}">
                <a16:creationId xmlns:a16="http://schemas.microsoft.com/office/drawing/2014/main" id="{988831CE-FF11-4113-9238-BFB4B4474B44}"/>
              </a:ext>
            </a:extLst>
          </p:cNvPr>
          <p:cNvSpPr txBox="1">
            <a:spLocks/>
          </p:cNvSpPr>
          <p:nvPr/>
        </p:nvSpPr>
        <p:spPr>
          <a:xfrm>
            <a:off x="201150" y="539750"/>
            <a:ext cx="2455200" cy="38551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1pPr>
            <a:lvl2pPr marR="0" lvl="1"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2pPr>
            <a:lvl3pPr marR="0" lvl="2"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3pPr>
            <a:lvl4pPr marR="0" lvl="3"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4pPr>
            <a:lvl5pPr marR="0" lvl="4"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5pPr>
            <a:lvl6pPr marR="0" lvl="5"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6pPr>
            <a:lvl7pPr marR="0" lvl="6"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7pPr>
            <a:lvl8pPr marR="0" lvl="7"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8pPr>
            <a:lvl9pPr marR="0" lvl="8"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9pPr>
          </a:lstStyle>
          <a:p>
            <a:r>
              <a:rPr lang="en-US" sz="1500" dirty="0">
                <a:solidFill>
                  <a:schemeClr val="bg1"/>
                </a:solidFill>
                <a:latin typeface="Montserrat Black" panose="00000A00000000000000" pitchFamily="2" charset="0"/>
                <a:ea typeface="Teko"/>
                <a:cs typeface="Teko"/>
                <a:sym typeface="Teko"/>
              </a:rPr>
              <a:t>MÔ HÌNH TỔNG THỂ</a:t>
            </a:r>
          </a:p>
        </p:txBody>
      </p:sp>
      <p:pic>
        <p:nvPicPr>
          <p:cNvPr id="54" name="Picture 53">
            <a:extLst>
              <a:ext uri="{FF2B5EF4-FFF2-40B4-BE49-F238E27FC236}">
                <a16:creationId xmlns:a16="http://schemas.microsoft.com/office/drawing/2014/main" id="{AAA51D65-3FD4-E84C-A178-B11D36E3B1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0725" y="925265"/>
            <a:ext cx="7702550" cy="4039997"/>
          </a:xfrm>
          <a:prstGeom prst="rect">
            <a:avLst/>
          </a:prstGeom>
          <a:noFill/>
          <a:ln>
            <a:noFill/>
          </a:ln>
        </p:spPr>
      </p:pic>
      <p:sp>
        <p:nvSpPr>
          <p:cNvPr id="6"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Tree>
    <p:extLst>
      <p:ext uri="{BB962C8B-B14F-4D97-AF65-F5344CB8AC3E}">
        <p14:creationId xmlns:p14="http://schemas.microsoft.com/office/powerpoint/2010/main" val="3207585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747AF40-B89E-4C44-9665-2024385D8A43}"/>
              </a:ext>
            </a:extLst>
          </p:cNvPr>
          <p:cNvSpPr/>
          <p:nvPr/>
        </p:nvSpPr>
        <p:spPr>
          <a:xfrm>
            <a:off x="268942" y="1324535"/>
            <a:ext cx="2319617" cy="2783541"/>
          </a:xfrm>
          <a:prstGeom prst="roundRect">
            <a:avLst/>
          </a:prstGeom>
          <a:solidFill>
            <a:srgbClr val="00B0F0"/>
          </a:solidFill>
          <a:ln>
            <a:solidFill>
              <a:srgbClr val="00B0F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A602FC1C-B5B8-4543-BCAA-B1ECF1D3B229}"/>
              </a:ext>
            </a:extLst>
          </p:cNvPr>
          <p:cNvSpPr/>
          <p:nvPr/>
        </p:nvSpPr>
        <p:spPr>
          <a:xfrm>
            <a:off x="349624" y="2259105"/>
            <a:ext cx="1209633" cy="88078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latin typeface="Calibri" panose="020F0502020204030204" pitchFamily="34" charset="0"/>
                <a:cs typeface="Calibri" panose="020F0502020204030204" pitchFamily="34" charset="0"/>
              </a:rPr>
              <a:t>Thông</a:t>
            </a:r>
            <a:r>
              <a:rPr lang="en-US" sz="1000" dirty="0">
                <a:latin typeface="Calibri" panose="020F0502020204030204" pitchFamily="34" charset="0"/>
                <a:cs typeface="Calibri" panose="020F0502020204030204" pitchFamily="34" charset="0"/>
              </a:rPr>
              <a:t> tin </a:t>
            </a:r>
            <a:r>
              <a:rPr lang="en-US" sz="1000" dirty="0" err="1">
                <a:latin typeface="Calibri" panose="020F0502020204030204" pitchFamily="34" charset="0"/>
                <a:cs typeface="Calibri" panose="020F0502020204030204" pitchFamily="34" charset="0"/>
              </a:rPr>
              <a:t>điện</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tử</a:t>
            </a:r>
            <a:endParaRPr lang="en-US" sz="1000" dirty="0">
              <a:latin typeface="Calibri" panose="020F0502020204030204" pitchFamily="34" charset="0"/>
              <a:cs typeface="Calibri" panose="020F0502020204030204" pitchFamily="34" charset="0"/>
            </a:endParaRPr>
          </a:p>
          <a:p>
            <a:pPr algn="ctr"/>
            <a:r>
              <a:rPr lang="en-US" sz="1000" dirty="0" err="1">
                <a:latin typeface="Calibri" panose="020F0502020204030204" pitchFamily="34" charset="0"/>
                <a:cs typeface="Calibri" panose="020F0502020204030204" pitchFamily="34" charset="0"/>
              </a:rPr>
              <a:t>Thông</a:t>
            </a:r>
            <a:r>
              <a:rPr lang="en-US" sz="1000" dirty="0">
                <a:latin typeface="Calibri" panose="020F0502020204030204" pitchFamily="34" charset="0"/>
                <a:cs typeface="Calibri" panose="020F0502020204030204" pitchFamily="34" charset="0"/>
              </a:rPr>
              <a:t> tin </a:t>
            </a:r>
            <a:r>
              <a:rPr lang="en-US" sz="1000" dirty="0" err="1">
                <a:latin typeface="Calibri" panose="020F0502020204030204" pitchFamily="34" charset="0"/>
                <a:cs typeface="Calibri" panose="020F0502020204030204" pitchFamily="34" charset="0"/>
              </a:rPr>
              <a:t>báo</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chí</a:t>
            </a:r>
            <a:endParaRPr lang="en-US" sz="1000" dirty="0">
              <a:latin typeface="Calibri" panose="020F0502020204030204" pitchFamily="34" charset="0"/>
              <a:cs typeface="Calibri" panose="020F0502020204030204" pitchFamily="34" charset="0"/>
            </a:endParaRPr>
          </a:p>
          <a:p>
            <a:pPr algn="ctr"/>
            <a:r>
              <a:rPr lang="en-US" sz="1000" dirty="0" err="1">
                <a:latin typeface="Calibri" panose="020F0502020204030204" pitchFamily="34" charset="0"/>
                <a:cs typeface="Calibri" panose="020F0502020204030204" pitchFamily="34" charset="0"/>
              </a:rPr>
              <a:t>Đài</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phát</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mithanh</a:t>
            </a:r>
            <a:endParaRPr lang="en-US" sz="1000" dirty="0">
              <a:latin typeface="Calibri" panose="020F0502020204030204" pitchFamily="34" charset="0"/>
              <a:cs typeface="Calibri" panose="020F0502020204030204" pitchFamily="34" charset="0"/>
            </a:endParaRPr>
          </a:p>
          <a:p>
            <a:pPr algn="ctr"/>
            <a:r>
              <a:rPr lang="en-US" sz="1000" dirty="0" err="1">
                <a:latin typeface="Calibri" panose="020F0502020204030204" pitchFamily="34" charset="0"/>
                <a:cs typeface="Calibri" panose="020F0502020204030204" pitchFamily="34" charset="0"/>
              </a:rPr>
              <a:t>Đài</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truyền</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hình</a:t>
            </a:r>
            <a:endParaRPr lang="en-US" sz="1000" dirty="0">
              <a:latin typeface="Calibri" panose="020F0502020204030204" pitchFamily="34" charset="0"/>
              <a:cs typeface="Calibri" panose="020F0502020204030204" pitchFamily="34" charset="0"/>
            </a:endParaRPr>
          </a:p>
          <a:p>
            <a:pPr algn="ctr"/>
            <a:r>
              <a:rPr lang="en-US" sz="1000" dirty="0" err="1">
                <a:latin typeface="Calibri" panose="020F0502020204030204" pitchFamily="34" charset="0"/>
                <a:cs typeface="Calibri" panose="020F0502020204030204" pitchFamily="34" charset="0"/>
              </a:rPr>
              <a:t>Ảnh</a:t>
            </a:r>
            <a:r>
              <a:rPr lang="en-US" sz="1000" dirty="0">
                <a:latin typeface="Calibri" panose="020F0502020204030204" pitchFamily="34" charset="0"/>
                <a:cs typeface="Calibri" panose="020F0502020204030204" pitchFamily="34" charset="0"/>
              </a:rPr>
              <a:t>, video, audio…</a:t>
            </a:r>
          </a:p>
        </p:txBody>
      </p:sp>
      <p:sp>
        <p:nvSpPr>
          <p:cNvPr id="15" name="Rectangle: Rounded Corners 14">
            <a:extLst>
              <a:ext uri="{FF2B5EF4-FFF2-40B4-BE49-F238E27FC236}">
                <a16:creationId xmlns:a16="http://schemas.microsoft.com/office/drawing/2014/main" id="{1E9BB418-9D13-46F8-9B08-BBFBA0F046F4}"/>
              </a:ext>
            </a:extLst>
          </p:cNvPr>
          <p:cNvSpPr/>
          <p:nvPr/>
        </p:nvSpPr>
        <p:spPr>
          <a:xfrm>
            <a:off x="1627094" y="1492624"/>
            <a:ext cx="753035" cy="3832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latin typeface="Calibri" panose="020F0502020204030204" pitchFamily="34" charset="0"/>
                <a:cs typeface="Calibri" panose="020F0502020204030204" pitchFamily="34" charset="0"/>
              </a:rPr>
              <a:t>Cấp</a:t>
            </a:r>
            <a:r>
              <a:rPr lang="en-US" sz="1000" dirty="0">
                <a:latin typeface="Calibri" panose="020F0502020204030204" pitchFamily="34" charset="0"/>
                <a:cs typeface="Calibri" panose="020F0502020204030204" pitchFamily="34" charset="0"/>
              </a:rPr>
              <a:t> TW</a:t>
            </a:r>
          </a:p>
        </p:txBody>
      </p:sp>
      <p:sp>
        <p:nvSpPr>
          <p:cNvPr id="16" name="Rectangle: Rounded Corners 15">
            <a:extLst>
              <a:ext uri="{FF2B5EF4-FFF2-40B4-BE49-F238E27FC236}">
                <a16:creationId xmlns:a16="http://schemas.microsoft.com/office/drawing/2014/main" id="{01738F28-41BA-48E6-A332-550A756DEBF3}"/>
              </a:ext>
            </a:extLst>
          </p:cNvPr>
          <p:cNvSpPr/>
          <p:nvPr/>
        </p:nvSpPr>
        <p:spPr>
          <a:xfrm>
            <a:off x="1701052" y="2511036"/>
            <a:ext cx="753035" cy="3832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latin typeface="Calibri" panose="020F0502020204030204" pitchFamily="34" charset="0"/>
                <a:cs typeface="Calibri" panose="020F0502020204030204" pitchFamily="34" charset="0"/>
              </a:rPr>
              <a:t>Cấp</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Tỉnh</a:t>
            </a:r>
            <a:endParaRPr lang="en-US" sz="1000" dirty="0">
              <a:latin typeface="Calibri" panose="020F0502020204030204" pitchFamily="34" charset="0"/>
              <a:cs typeface="Calibri" panose="020F0502020204030204" pitchFamily="34" charset="0"/>
            </a:endParaRPr>
          </a:p>
        </p:txBody>
      </p:sp>
      <p:sp>
        <p:nvSpPr>
          <p:cNvPr id="17" name="Rectangle: Rounded Corners 16">
            <a:extLst>
              <a:ext uri="{FF2B5EF4-FFF2-40B4-BE49-F238E27FC236}">
                <a16:creationId xmlns:a16="http://schemas.microsoft.com/office/drawing/2014/main" id="{D3865E24-6874-42D0-BBE2-E7E36290E04B}"/>
              </a:ext>
            </a:extLst>
          </p:cNvPr>
          <p:cNvSpPr/>
          <p:nvPr/>
        </p:nvSpPr>
        <p:spPr>
          <a:xfrm>
            <a:off x="1701051" y="3469338"/>
            <a:ext cx="753035" cy="38324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latin typeface="Calibri" panose="020F0502020204030204" pitchFamily="34" charset="0"/>
                <a:cs typeface="Calibri" panose="020F0502020204030204" pitchFamily="34" charset="0"/>
              </a:rPr>
              <a:t>Cấp</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cơ</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sở</a:t>
            </a:r>
            <a:endParaRPr lang="en-US" sz="1000" dirty="0">
              <a:latin typeface="Calibri" panose="020F0502020204030204" pitchFamily="34" charset="0"/>
              <a:cs typeface="Calibri" panose="020F0502020204030204" pitchFamily="34" charset="0"/>
            </a:endParaRPr>
          </a:p>
        </p:txBody>
      </p:sp>
      <p:sp>
        <p:nvSpPr>
          <p:cNvPr id="18" name="Rectangle: Rounded Corners 17">
            <a:extLst>
              <a:ext uri="{FF2B5EF4-FFF2-40B4-BE49-F238E27FC236}">
                <a16:creationId xmlns:a16="http://schemas.microsoft.com/office/drawing/2014/main" id="{7C68631B-F52A-4876-98FD-001CAD1B2F56}"/>
              </a:ext>
            </a:extLst>
          </p:cNvPr>
          <p:cNvSpPr/>
          <p:nvPr/>
        </p:nvSpPr>
        <p:spPr>
          <a:xfrm>
            <a:off x="3264349" y="887506"/>
            <a:ext cx="1935628" cy="3771900"/>
          </a:xfrm>
          <a:prstGeom prst="roundRect">
            <a:avLst/>
          </a:prstGeom>
          <a:solidFill>
            <a:srgbClr val="00B0F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a:solidFill>
                  <a:srgbClr val="F3F3F3"/>
                </a:solidFill>
                <a:latin typeface="Montserrat Black" panose="00000A00000000000000" pitchFamily="2" charset="0"/>
              </a:rPr>
              <a:t>YÊU CẦU</a:t>
            </a:r>
            <a:endParaRPr lang="en-US" sz="1400" dirty="0">
              <a:latin typeface="Calibri" panose="020F0502020204030204" pitchFamily="34" charset="0"/>
              <a:cs typeface="Calibri" panose="020F0502020204030204" pitchFamily="34" charset="0"/>
            </a:endParaRPr>
          </a:p>
        </p:txBody>
      </p:sp>
      <p:sp>
        <p:nvSpPr>
          <p:cNvPr id="19" name="Rectangle: Rounded Corners 18">
            <a:extLst>
              <a:ext uri="{FF2B5EF4-FFF2-40B4-BE49-F238E27FC236}">
                <a16:creationId xmlns:a16="http://schemas.microsoft.com/office/drawing/2014/main" id="{3E406228-30C9-4018-9D07-CC91A6617FFB}"/>
              </a:ext>
            </a:extLst>
          </p:cNvPr>
          <p:cNvSpPr/>
          <p:nvPr/>
        </p:nvSpPr>
        <p:spPr>
          <a:xfrm>
            <a:off x="3564215" y="1348068"/>
            <a:ext cx="1378323" cy="672353"/>
          </a:xfrm>
          <a:prstGeom prst="roundRect">
            <a:avLst/>
          </a:prstGeom>
          <a:solidFill>
            <a:srgbClr val="00206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t>Hệ</a:t>
            </a:r>
            <a:r>
              <a:rPr lang="en-US" sz="1000" dirty="0"/>
              <a:t> </a:t>
            </a:r>
            <a:r>
              <a:rPr lang="en-US" sz="1000" dirty="0" err="1"/>
              <a:t>thống</a:t>
            </a:r>
            <a:r>
              <a:rPr lang="en-US" sz="1000" dirty="0"/>
              <a:t> </a:t>
            </a:r>
            <a:r>
              <a:rPr lang="en-US" sz="1000" dirty="0" err="1"/>
              <a:t>quản</a:t>
            </a:r>
            <a:r>
              <a:rPr lang="en-US" sz="1000" dirty="0"/>
              <a:t> </a:t>
            </a:r>
            <a:r>
              <a:rPr lang="en-US" sz="1000" dirty="0" err="1"/>
              <a:t>lý</a:t>
            </a:r>
            <a:r>
              <a:rPr lang="en-US" sz="1000" dirty="0"/>
              <a:t> </a:t>
            </a:r>
            <a:r>
              <a:rPr lang="en-US" sz="1000" dirty="0" err="1"/>
              <a:t>thông</a:t>
            </a:r>
            <a:r>
              <a:rPr lang="en-US" sz="1000" dirty="0"/>
              <a:t> tin </a:t>
            </a:r>
            <a:r>
              <a:rPr lang="en-US" sz="1000" dirty="0" err="1"/>
              <a:t>Nguồn</a:t>
            </a:r>
            <a:r>
              <a:rPr lang="en-US" sz="1000" dirty="0"/>
              <a:t> TW</a:t>
            </a:r>
          </a:p>
        </p:txBody>
      </p:sp>
      <p:sp>
        <p:nvSpPr>
          <p:cNvPr id="20" name="Rectangle: Rounded Corners 19">
            <a:extLst>
              <a:ext uri="{FF2B5EF4-FFF2-40B4-BE49-F238E27FC236}">
                <a16:creationId xmlns:a16="http://schemas.microsoft.com/office/drawing/2014/main" id="{1B787DF6-7176-4382-898F-22E765247710}"/>
              </a:ext>
            </a:extLst>
          </p:cNvPr>
          <p:cNvSpPr/>
          <p:nvPr/>
        </p:nvSpPr>
        <p:spPr>
          <a:xfrm>
            <a:off x="3608591" y="2420469"/>
            <a:ext cx="1196788" cy="2178425"/>
          </a:xfrm>
          <a:prstGeom prst="roundRect">
            <a:avLst/>
          </a:prstGeom>
          <a:solidFill>
            <a:schemeClr val="tx1">
              <a:lumMod val="85000"/>
              <a:lumOff val="1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lt1"/>
              </a:buClr>
              <a:buSzPts val="1800"/>
            </a:pPr>
            <a:r>
              <a:rPr lang="en-US" sz="1300" dirty="0" err="1">
                <a:solidFill>
                  <a:srgbClr val="FF0000"/>
                </a:solidFill>
                <a:latin typeface="Montserrat Black" panose="00000A00000000000000" pitchFamily="2" charset="0"/>
                <a:cs typeface="Teko"/>
                <a:sym typeface="Teko Medium"/>
              </a:rPr>
              <a:t>Hệ</a:t>
            </a:r>
            <a:r>
              <a:rPr lang="en-US" sz="1300" dirty="0">
                <a:solidFill>
                  <a:srgbClr val="FF0000"/>
                </a:solidFill>
                <a:latin typeface="Montserrat Black" panose="00000A00000000000000" pitchFamily="2" charset="0"/>
                <a:cs typeface="Teko"/>
                <a:sym typeface="Teko Medium"/>
              </a:rPr>
              <a:t> </a:t>
            </a:r>
            <a:r>
              <a:rPr lang="en-US" sz="1300" dirty="0" err="1">
                <a:solidFill>
                  <a:srgbClr val="FF0000"/>
                </a:solidFill>
                <a:latin typeface="Montserrat Black" panose="00000A00000000000000" pitchFamily="2" charset="0"/>
                <a:cs typeface="Teko"/>
                <a:sym typeface="Teko Medium"/>
              </a:rPr>
              <a:t>thống</a:t>
            </a:r>
            <a:r>
              <a:rPr lang="en-US" sz="1300" dirty="0">
                <a:solidFill>
                  <a:srgbClr val="FF0000"/>
                </a:solidFill>
                <a:latin typeface="Montserrat Black" panose="00000A00000000000000" pitchFamily="2" charset="0"/>
                <a:cs typeface="Teko"/>
                <a:sym typeface="Teko Medium"/>
              </a:rPr>
              <a:t> </a:t>
            </a:r>
            <a:r>
              <a:rPr lang="en-US" sz="1300" dirty="0" err="1">
                <a:solidFill>
                  <a:srgbClr val="FF0000"/>
                </a:solidFill>
                <a:latin typeface="Montserrat Black" panose="00000A00000000000000" pitchFamily="2" charset="0"/>
                <a:cs typeface="Teko"/>
                <a:sym typeface="Teko Medium"/>
              </a:rPr>
              <a:t>thông</a:t>
            </a:r>
            <a:r>
              <a:rPr lang="en-US" sz="1300" dirty="0">
                <a:solidFill>
                  <a:srgbClr val="FF0000"/>
                </a:solidFill>
                <a:latin typeface="Montserrat Black" panose="00000A00000000000000" pitchFamily="2" charset="0"/>
                <a:cs typeface="Teko"/>
                <a:sym typeface="Teko Medium"/>
              </a:rPr>
              <a:t> tin </a:t>
            </a:r>
            <a:r>
              <a:rPr lang="en-US" sz="1300" dirty="0" err="1">
                <a:solidFill>
                  <a:srgbClr val="FF0000"/>
                </a:solidFill>
                <a:latin typeface="Montserrat Black" panose="00000A00000000000000" pitchFamily="2" charset="0"/>
                <a:cs typeface="Teko"/>
                <a:sym typeface="Teko Medium"/>
              </a:rPr>
              <a:t>Nguồn</a:t>
            </a:r>
            <a:r>
              <a:rPr lang="en-US" sz="1300" dirty="0">
                <a:solidFill>
                  <a:srgbClr val="FF0000"/>
                </a:solidFill>
                <a:latin typeface="Montserrat Black" panose="00000A00000000000000" pitchFamily="2" charset="0"/>
                <a:cs typeface="Teko"/>
                <a:sym typeface="Teko Medium"/>
              </a:rPr>
              <a:t> </a:t>
            </a:r>
            <a:r>
              <a:rPr lang="en-US" sz="1300" dirty="0" err="1">
                <a:solidFill>
                  <a:srgbClr val="FF0000"/>
                </a:solidFill>
                <a:latin typeface="Montserrat Black" panose="00000A00000000000000" pitchFamily="2" charset="0"/>
                <a:cs typeface="Teko"/>
                <a:sym typeface="Teko Medium"/>
              </a:rPr>
              <a:t>cấp</a:t>
            </a:r>
            <a:r>
              <a:rPr lang="en-US" sz="1300" dirty="0">
                <a:solidFill>
                  <a:srgbClr val="FF0000"/>
                </a:solidFill>
                <a:latin typeface="Montserrat Black" panose="00000A00000000000000" pitchFamily="2" charset="0"/>
                <a:cs typeface="Teko"/>
                <a:sym typeface="Teko Medium"/>
              </a:rPr>
              <a:t> </a:t>
            </a:r>
            <a:r>
              <a:rPr lang="en-US" sz="1300" dirty="0" err="1">
                <a:solidFill>
                  <a:srgbClr val="FF0000"/>
                </a:solidFill>
                <a:latin typeface="Montserrat Black" panose="00000A00000000000000" pitchFamily="2" charset="0"/>
                <a:cs typeface="Teko"/>
                <a:sym typeface="Teko Medium"/>
              </a:rPr>
              <a:t>Tỉnh</a:t>
            </a:r>
            <a:endParaRPr lang="en-US" sz="1300" dirty="0">
              <a:solidFill>
                <a:srgbClr val="FF0000"/>
              </a:solidFill>
              <a:latin typeface="Montserrat Black" panose="00000A00000000000000" pitchFamily="2" charset="0"/>
              <a:cs typeface="Teko"/>
              <a:sym typeface="Teko Medium"/>
            </a:endParaRPr>
          </a:p>
        </p:txBody>
      </p:sp>
      <p:sp>
        <p:nvSpPr>
          <p:cNvPr id="21" name="Arrow: Up-Down 20">
            <a:extLst>
              <a:ext uri="{FF2B5EF4-FFF2-40B4-BE49-F238E27FC236}">
                <a16:creationId xmlns:a16="http://schemas.microsoft.com/office/drawing/2014/main" id="{E486D2BE-6653-4609-8F43-CEAD5E14557C}"/>
              </a:ext>
            </a:extLst>
          </p:cNvPr>
          <p:cNvSpPr/>
          <p:nvPr/>
        </p:nvSpPr>
        <p:spPr>
          <a:xfrm>
            <a:off x="4108822" y="1998566"/>
            <a:ext cx="196326" cy="43030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A7793E2F-9120-4C60-9186-2CE617353EA9}"/>
              </a:ext>
            </a:extLst>
          </p:cNvPr>
          <p:cNvSpPr txBox="1"/>
          <p:nvPr/>
        </p:nvSpPr>
        <p:spPr>
          <a:xfrm>
            <a:off x="4221103" y="2112722"/>
            <a:ext cx="924486" cy="215444"/>
          </a:xfrm>
          <a:prstGeom prst="rect">
            <a:avLst/>
          </a:prstGeom>
          <a:noFill/>
        </p:spPr>
        <p:txBody>
          <a:bodyPr wrap="square">
            <a:spAutoFit/>
          </a:bodyPr>
          <a:lstStyle/>
          <a:p>
            <a:r>
              <a:rPr lang="es" sz="800" b="1" dirty="0">
                <a:solidFill>
                  <a:srgbClr val="F3F3F3"/>
                </a:solidFill>
                <a:latin typeface="Calibri" panose="020F0502020204030204" pitchFamily="34" charset="0"/>
                <a:cs typeface="Calibri" panose="020F0502020204030204" pitchFamily="34" charset="0"/>
              </a:rPr>
              <a:t>Chia sẻ, đông bộ</a:t>
            </a:r>
            <a:endParaRPr lang="en-US" sz="800" b="1" dirty="0">
              <a:latin typeface="Calibri" panose="020F0502020204030204" pitchFamily="34" charset="0"/>
              <a:cs typeface="Calibri" panose="020F0502020204030204" pitchFamily="34" charset="0"/>
            </a:endParaRPr>
          </a:p>
        </p:txBody>
      </p:sp>
      <p:sp>
        <p:nvSpPr>
          <p:cNvPr id="24" name="Rectangle: Rounded Corners 23">
            <a:extLst>
              <a:ext uri="{FF2B5EF4-FFF2-40B4-BE49-F238E27FC236}">
                <a16:creationId xmlns:a16="http://schemas.microsoft.com/office/drawing/2014/main" id="{88C47071-D186-4CFF-9913-969325158BFC}"/>
              </a:ext>
            </a:extLst>
          </p:cNvPr>
          <p:cNvSpPr/>
          <p:nvPr/>
        </p:nvSpPr>
        <p:spPr>
          <a:xfrm>
            <a:off x="6302635" y="887506"/>
            <a:ext cx="2673278" cy="3771900"/>
          </a:xfrm>
          <a:prstGeom prst="roundRect">
            <a:avLst>
              <a:gd name="adj" fmla="val 6314"/>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4EF7F8F3-A5A6-41B4-9D92-42616C722E18}"/>
              </a:ext>
            </a:extLst>
          </p:cNvPr>
          <p:cNvSpPr/>
          <p:nvPr/>
        </p:nvSpPr>
        <p:spPr>
          <a:xfrm>
            <a:off x="6353735" y="1317811"/>
            <a:ext cx="2521323" cy="67235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F71D8748-D9C5-4214-B5DE-0175CA9D7805}"/>
              </a:ext>
            </a:extLst>
          </p:cNvPr>
          <p:cNvSpPr/>
          <p:nvPr/>
        </p:nvSpPr>
        <p:spPr>
          <a:xfrm>
            <a:off x="6353734" y="2420468"/>
            <a:ext cx="2521323" cy="672352"/>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AB273BE2-82BF-49C8-8D0B-65B06C615460}"/>
              </a:ext>
            </a:extLst>
          </p:cNvPr>
          <p:cNvSpPr/>
          <p:nvPr/>
        </p:nvSpPr>
        <p:spPr>
          <a:xfrm>
            <a:off x="6353734" y="3355039"/>
            <a:ext cx="2521323" cy="1116105"/>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EAA8C1C2-D209-457E-9698-9C00D6A15369}"/>
              </a:ext>
            </a:extLst>
          </p:cNvPr>
          <p:cNvSpPr/>
          <p:nvPr/>
        </p:nvSpPr>
        <p:spPr>
          <a:xfrm>
            <a:off x="7019365" y="1405218"/>
            <a:ext cx="753035" cy="470648"/>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EC2D9B45-036A-4B32-AAAA-D07E3E4C052E}"/>
              </a:ext>
            </a:extLst>
          </p:cNvPr>
          <p:cNvSpPr/>
          <p:nvPr/>
        </p:nvSpPr>
        <p:spPr>
          <a:xfrm>
            <a:off x="7947211" y="1418663"/>
            <a:ext cx="867336" cy="470648"/>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Rounded Corners 29">
            <a:extLst>
              <a:ext uri="{FF2B5EF4-FFF2-40B4-BE49-F238E27FC236}">
                <a16:creationId xmlns:a16="http://schemas.microsoft.com/office/drawing/2014/main" id="{759D2CD5-8A09-46F6-A005-970B3C97ACBB}"/>
              </a:ext>
            </a:extLst>
          </p:cNvPr>
          <p:cNvSpPr/>
          <p:nvPr/>
        </p:nvSpPr>
        <p:spPr>
          <a:xfrm>
            <a:off x="7019365" y="2517958"/>
            <a:ext cx="867336" cy="470648"/>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Rounded Corners 30">
            <a:extLst>
              <a:ext uri="{FF2B5EF4-FFF2-40B4-BE49-F238E27FC236}">
                <a16:creationId xmlns:a16="http://schemas.microsoft.com/office/drawing/2014/main" id="{81F72CC5-B813-42E8-B511-BF530F64502C}"/>
              </a:ext>
            </a:extLst>
          </p:cNvPr>
          <p:cNvSpPr/>
          <p:nvPr/>
        </p:nvSpPr>
        <p:spPr>
          <a:xfrm>
            <a:off x="8041341" y="2517958"/>
            <a:ext cx="753035" cy="470648"/>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E8F28A29-F8B2-4DDD-AD78-FFB1BB91CC0B}"/>
              </a:ext>
            </a:extLst>
          </p:cNvPr>
          <p:cNvSpPr/>
          <p:nvPr/>
        </p:nvSpPr>
        <p:spPr>
          <a:xfrm>
            <a:off x="8004361" y="3439081"/>
            <a:ext cx="753035" cy="395012"/>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9A483DF1-092C-445D-A0AE-A798891637A9}"/>
              </a:ext>
            </a:extLst>
          </p:cNvPr>
          <p:cNvSpPr/>
          <p:nvPr/>
        </p:nvSpPr>
        <p:spPr>
          <a:xfrm>
            <a:off x="8004361" y="4009737"/>
            <a:ext cx="753035" cy="395012"/>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AB17C32C-D28B-4658-9586-047514A1A37D}"/>
              </a:ext>
            </a:extLst>
          </p:cNvPr>
          <p:cNvSpPr/>
          <p:nvPr/>
        </p:nvSpPr>
        <p:spPr>
          <a:xfrm>
            <a:off x="6529668" y="4009737"/>
            <a:ext cx="979394" cy="395012"/>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1668F6C3-E91D-4171-A12D-8E8DB81985C5}"/>
              </a:ext>
            </a:extLst>
          </p:cNvPr>
          <p:cNvSpPr txBox="1"/>
          <p:nvPr/>
        </p:nvSpPr>
        <p:spPr>
          <a:xfrm>
            <a:off x="6353734" y="1563047"/>
            <a:ext cx="834842" cy="246221"/>
          </a:xfrm>
          <a:prstGeom prst="rect">
            <a:avLst/>
          </a:prstGeom>
          <a:noFill/>
        </p:spPr>
        <p:txBody>
          <a:bodyPr wrap="square">
            <a:spAutoFit/>
          </a:bodyPr>
          <a:lstStyle/>
          <a:p>
            <a:r>
              <a:rPr lang="es" sz="1000" b="1" dirty="0">
                <a:solidFill>
                  <a:srgbClr val="F3F3F3"/>
                </a:solidFill>
                <a:latin typeface="Calibri" panose="020F0502020204030204" pitchFamily="34" charset="0"/>
                <a:cs typeface="Calibri" panose="020F0502020204030204" pitchFamily="34" charset="0"/>
              </a:rPr>
              <a:t>Cấp TW</a:t>
            </a:r>
            <a:endParaRPr lang="en-US" sz="1000" b="1" dirty="0">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6A09ACFE-1579-4DF5-88A1-2AE86E8F0FA1}"/>
              </a:ext>
            </a:extLst>
          </p:cNvPr>
          <p:cNvSpPr txBox="1"/>
          <p:nvPr/>
        </p:nvSpPr>
        <p:spPr>
          <a:xfrm>
            <a:off x="6343287" y="2671640"/>
            <a:ext cx="673080" cy="246221"/>
          </a:xfrm>
          <a:prstGeom prst="rect">
            <a:avLst/>
          </a:prstGeom>
          <a:noFill/>
        </p:spPr>
        <p:txBody>
          <a:bodyPr wrap="square">
            <a:spAutoFit/>
          </a:bodyPr>
          <a:lstStyle/>
          <a:p>
            <a:r>
              <a:rPr lang="es" sz="1000" b="1" dirty="0">
                <a:solidFill>
                  <a:srgbClr val="F3F3F3"/>
                </a:solidFill>
                <a:latin typeface="Calibri" panose="020F0502020204030204" pitchFamily="34" charset="0"/>
                <a:cs typeface="Calibri" panose="020F0502020204030204" pitchFamily="34" charset="0"/>
              </a:rPr>
              <a:t>Cấp Tỉnh</a:t>
            </a:r>
            <a:endParaRPr lang="en-US" sz="1000" b="1" dirty="0">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A1A273A0-8137-4593-A6E7-3C90A635E38E}"/>
              </a:ext>
            </a:extLst>
          </p:cNvPr>
          <p:cNvSpPr txBox="1"/>
          <p:nvPr/>
        </p:nvSpPr>
        <p:spPr>
          <a:xfrm>
            <a:off x="6622114" y="3408828"/>
            <a:ext cx="1132917" cy="276999"/>
          </a:xfrm>
          <a:prstGeom prst="rect">
            <a:avLst/>
          </a:prstGeom>
          <a:noFill/>
        </p:spPr>
        <p:txBody>
          <a:bodyPr wrap="square">
            <a:spAutoFit/>
          </a:bodyPr>
          <a:lstStyle/>
          <a:p>
            <a:pPr algn="ctr"/>
            <a:r>
              <a:rPr lang="es" sz="1200" b="1" dirty="0">
                <a:solidFill>
                  <a:srgbClr val="F3F3F3"/>
                </a:solidFill>
                <a:latin typeface="Calibri" panose="020F0502020204030204" pitchFamily="34" charset="0"/>
                <a:cs typeface="Calibri" panose="020F0502020204030204" pitchFamily="34" charset="0"/>
              </a:rPr>
              <a:t>Cấp cơ sở</a:t>
            </a:r>
            <a:endParaRPr lang="en-US" sz="1200" b="1" dirty="0">
              <a:latin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15D4AF34-05EF-4D00-94AC-AA095A88AA2C}"/>
              </a:ext>
            </a:extLst>
          </p:cNvPr>
          <p:cNvSpPr txBox="1"/>
          <p:nvPr/>
        </p:nvSpPr>
        <p:spPr>
          <a:xfrm>
            <a:off x="7048499" y="1405218"/>
            <a:ext cx="723901" cy="461665"/>
          </a:xfrm>
          <a:prstGeom prst="rect">
            <a:avLst/>
          </a:prstGeom>
          <a:noFill/>
        </p:spPr>
        <p:txBody>
          <a:bodyPr wrap="square">
            <a:spAutoFit/>
          </a:bodyPr>
          <a:lstStyle/>
          <a:p>
            <a:pPr algn="ctr"/>
            <a:r>
              <a:rPr lang="es" sz="800" b="1" dirty="0">
                <a:solidFill>
                  <a:schemeClr val="tx1"/>
                </a:solidFill>
                <a:latin typeface="Calibri" panose="020F0502020204030204" pitchFamily="34" charset="0"/>
                <a:cs typeface="Calibri" panose="020F0502020204030204" pitchFamily="34" charset="0"/>
              </a:rPr>
              <a:t>Các hệ thống TW: EWC,IOC..</a:t>
            </a:r>
            <a:endParaRPr lang="en-US" sz="800" b="1" dirty="0">
              <a:solidFill>
                <a:schemeClr val="tx1"/>
              </a:solidFill>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CF55B10A-79D5-4633-8BED-98B31EAAA5CC}"/>
              </a:ext>
            </a:extLst>
          </p:cNvPr>
          <p:cNvSpPr txBox="1"/>
          <p:nvPr/>
        </p:nvSpPr>
        <p:spPr>
          <a:xfrm>
            <a:off x="7947211" y="1427646"/>
            <a:ext cx="867336" cy="461665"/>
          </a:xfrm>
          <a:prstGeom prst="rect">
            <a:avLst/>
          </a:prstGeom>
          <a:noFill/>
        </p:spPr>
        <p:txBody>
          <a:bodyPr wrap="square">
            <a:spAutoFit/>
          </a:bodyPr>
          <a:lstStyle/>
          <a:p>
            <a:pPr algn="ctr"/>
            <a:r>
              <a:rPr lang="es" sz="800" b="1" dirty="0">
                <a:solidFill>
                  <a:schemeClr val="tx1"/>
                </a:solidFill>
                <a:latin typeface="Calibri" panose="020F0502020204030204" pitchFamily="34" charset="0"/>
                <a:cs typeface="Calibri" panose="020F0502020204030204" pitchFamily="34" charset="0"/>
              </a:rPr>
              <a:t>Ứng dụng thông tin cơ sở phục vụ người dân</a:t>
            </a:r>
            <a:endParaRPr lang="en-US" sz="800" b="1" dirty="0">
              <a:solidFill>
                <a:schemeClr val="tx1"/>
              </a:solidFill>
              <a:latin typeface="Calibri" panose="020F0502020204030204" pitchFamily="34" charset="0"/>
              <a:cs typeface="Calibri" panose="020F0502020204030204" pitchFamily="34" charset="0"/>
            </a:endParaRPr>
          </a:p>
        </p:txBody>
      </p:sp>
      <p:sp>
        <p:nvSpPr>
          <p:cNvPr id="41" name="TextBox 40">
            <a:extLst>
              <a:ext uri="{FF2B5EF4-FFF2-40B4-BE49-F238E27FC236}">
                <a16:creationId xmlns:a16="http://schemas.microsoft.com/office/drawing/2014/main" id="{4B2C93E8-E4F3-4602-B189-67FD6C1315B6}"/>
              </a:ext>
            </a:extLst>
          </p:cNvPr>
          <p:cNvSpPr txBox="1"/>
          <p:nvPr/>
        </p:nvSpPr>
        <p:spPr>
          <a:xfrm>
            <a:off x="7026088" y="2524684"/>
            <a:ext cx="833719" cy="461665"/>
          </a:xfrm>
          <a:prstGeom prst="rect">
            <a:avLst/>
          </a:prstGeom>
          <a:noFill/>
        </p:spPr>
        <p:txBody>
          <a:bodyPr wrap="square">
            <a:spAutoFit/>
          </a:bodyPr>
          <a:lstStyle/>
          <a:p>
            <a:pPr algn="ctr"/>
            <a:r>
              <a:rPr lang="es" sz="800" b="1" dirty="0">
                <a:solidFill>
                  <a:schemeClr val="tx1"/>
                </a:solidFill>
                <a:latin typeface="Calibri" panose="020F0502020204030204" pitchFamily="34" charset="0"/>
                <a:cs typeface="Calibri" panose="020F0502020204030204" pitchFamily="34" charset="0"/>
              </a:rPr>
              <a:t>Các hệ thống cấp Tỉnh: Cổng  thông tin</a:t>
            </a:r>
            <a:endParaRPr lang="en-US" sz="800" b="1" dirty="0">
              <a:solidFill>
                <a:schemeClr val="tx1"/>
              </a:solidFill>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2327A03E-B36F-4166-8F0B-982C5DAFD0F1}"/>
              </a:ext>
            </a:extLst>
          </p:cNvPr>
          <p:cNvSpPr txBox="1"/>
          <p:nvPr/>
        </p:nvSpPr>
        <p:spPr>
          <a:xfrm>
            <a:off x="8011087" y="2645560"/>
            <a:ext cx="833719" cy="215444"/>
          </a:xfrm>
          <a:prstGeom prst="rect">
            <a:avLst/>
          </a:prstGeom>
          <a:noFill/>
        </p:spPr>
        <p:txBody>
          <a:bodyPr wrap="square">
            <a:spAutoFit/>
          </a:bodyPr>
          <a:lstStyle/>
          <a:p>
            <a:pPr algn="ctr"/>
            <a:r>
              <a:rPr lang="en-US" sz="800" b="1" dirty="0">
                <a:solidFill>
                  <a:schemeClr val="tx1"/>
                </a:solidFill>
                <a:latin typeface="Calibri" panose="020F0502020204030204" pitchFamily="34" charset="0"/>
                <a:cs typeface="Calibri" panose="020F0502020204030204" pitchFamily="34" charset="0"/>
              </a:rPr>
              <a:t>M</a:t>
            </a:r>
            <a:r>
              <a:rPr lang="es" sz="800" b="1" dirty="0">
                <a:solidFill>
                  <a:schemeClr val="tx1"/>
                </a:solidFill>
                <a:latin typeface="Calibri" panose="020F0502020204030204" pitchFamily="34" charset="0"/>
                <a:cs typeface="Calibri" panose="020F0502020204030204" pitchFamily="34" charset="0"/>
              </a:rPr>
              <a:t>ạng xã hội </a:t>
            </a:r>
            <a:endParaRPr lang="en-US" sz="800" b="1" dirty="0">
              <a:solidFill>
                <a:schemeClr val="tx1"/>
              </a:solidFill>
              <a:latin typeface="Calibri" panose="020F0502020204030204" pitchFamily="34" charset="0"/>
              <a:cs typeface="Calibri" panose="020F0502020204030204" pitchFamily="34" charset="0"/>
            </a:endParaRPr>
          </a:p>
        </p:txBody>
      </p:sp>
      <p:sp>
        <p:nvSpPr>
          <p:cNvPr id="43" name="TextBox 42">
            <a:extLst>
              <a:ext uri="{FF2B5EF4-FFF2-40B4-BE49-F238E27FC236}">
                <a16:creationId xmlns:a16="http://schemas.microsoft.com/office/drawing/2014/main" id="{F0053ED1-1501-4528-96FB-BEE95CD7F08C}"/>
              </a:ext>
            </a:extLst>
          </p:cNvPr>
          <p:cNvSpPr txBox="1"/>
          <p:nvPr/>
        </p:nvSpPr>
        <p:spPr>
          <a:xfrm>
            <a:off x="8004361" y="3493617"/>
            <a:ext cx="833719" cy="338554"/>
          </a:xfrm>
          <a:prstGeom prst="rect">
            <a:avLst/>
          </a:prstGeom>
          <a:noFill/>
        </p:spPr>
        <p:txBody>
          <a:bodyPr wrap="square">
            <a:spAutoFit/>
          </a:bodyPr>
          <a:lstStyle/>
          <a:p>
            <a:pPr algn="ctr"/>
            <a:r>
              <a:rPr lang="en-US" sz="800" b="1" dirty="0" err="1">
                <a:solidFill>
                  <a:schemeClr val="tx1"/>
                </a:solidFill>
                <a:latin typeface="Calibri" panose="020F0502020204030204" pitchFamily="34" charset="0"/>
                <a:cs typeface="Calibri" panose="020F0502020204030204" pitchFamily="34" charset="0"/>
              </a:rPr>
              <a:t>Bảng</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điện</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tử</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công</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cộng</a:t>
            </a:r>
            <a:endParaRPr lang="en-US" sz="800" b="1" dirty="0">
              <a:solidFill>
                <a:schemeClr val="tx1"/>
              </a:solidFill>
              <a:latin typeface="Calibri" panose="020F0502020204030204" pitchFamily="34" charset="0"/>
              <a:cs typeface="Calibri" panose="020F0502020204030204" pitchFamily="34" charset="0"/>
            </a:endParaRPr>
          </a:p>
        </p:txBody>
      </p:sp>
      <p:sp>
        <p:nvSpPr>
          <p:cNvPr id="44" name="TextBox 43">
            <a:extLst>
              <a:ext uri="{FF2B5EF4-FFF2-40B4-BE49-F238E27FC236}">
                <a16:creationId xmlns:a16="http://schemas.microsoft.com/office/drawing/2014/main" id="{D882615C-CB05-40C6-818D-07396633919A}"/>
              </a:ext>
            </a:extLst>
          </p:cNvPr>
          <p:cNvSpPr txBox="1"/>
          <p:nvPr/>
        </p:nvSpPr>
        <p:spPr>
          <a:xfrm>
            <a:off x="7982507" y="4057016"/>
            <a:ext cx="833719" cy="338554"/>
          </a:xfrm>
          <a:prstGeom prst="rect">
            <a:avLst/>
          </a:prstGeom>
          <a:noFill/>
        </p:spPr>
        <p:txBody>
          <a:bodyPr wrap="square">
            <a:spAutoFit/>
          </a:bodyPr>
          <a:lstStyle/>
          <a:p>
            <a:pPr algn="ctr"/>
            <a:r>
              <a:rPr lang="en-US" sz="800" b="1" dirty="0" err="1">
                <a:solidFill>
                  <a:schemeClr val="tx1"/>
                </a:solidFill>
                <a:latin typeface="Calibri" panose="020F0502020204030204" pitchFamily="34" charset="0"/>
                <a:cs typeface="Calibri" panose="020F0502020204030204" pitchFamily="34" charset="0"/>
              </a:rPr>
              <a:t>Thiết</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bị</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phát</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thanh</a:t>
            </a:r>
            <a:endParaRPr lang="en-US" sz="800" b="1" dirty="0">
              <a:solidFill>
                <a:schemeClr val="tx1"/>
              </a:solidFill>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15915AAA-7AE6-4F43-9CB9-E2FD4A16F83E}"/>
              </a:ext>
            </a:extLst>
          </p:cNvPr>
          <p:cNvSpPr txBox="1"/>
          <p:nvPr/>
        </p:nvSpPr>
        <p:spPr>
          <a:xfrm>
            <a:off x="6552358" y="4057016"/>
            <a:ext cx="934014" cy="338554"/>
          </a:xfrm>
          <a:prstGeom prst="rect">
            <a:avLst/>
          </a:prstGeom>
          <a:noFill/>
        </p:spPr>
        <p:txBody>
          <a:bodyPr wrap="square">
            <a:spAutoFit/>
          </a:bodyPr>
          <a:lstStyle/>
          <a:p>
            <a:pPr algn="ctr"/>
            <a:r>
              <a:rPr lang="en-US" sz="800" b="1" dirty="0" err="1">
                <a:solidFill>
                  <a:schemeClr val="tx1"/>
                </a:solidFill>
                <a:latin typeface="Calibri" panose="020F0502020204030204" pitchFamily="34" charset="0"/>
                <a:cs typeface="Calibri" panose="020F0502020204030204" pitchFamily="34" charset="0"/>
              </a:rPr>
              <a:t>Hệ</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thống</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truyền</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thanh</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cơ</a:t>
            </a:r>
            <a:r>
              <a:rPr lang="en-US" sz="800" b="1" dirty="0">
                <a:solidFill>
                  <a:schemeClr val="tx1"/>
                </a:solidFill>
                <a:latin typeface="Calibri" panose="020F0502020204030204" pitchFamily="34" charset="0"/>
                <a:cs typeface="Calibri" panose="020F0502020204030204" pitchFamily="34" charset="0"/>
              </a:rPr>
              <a:t> </a:t>
            </a:r>
            <a:r>
              <a:rPr lang="en-US" sz="800" b="1" dirty="0" err="1">
                <a:solidFill>
                  <a:schemeClr val="tx1"/>
                </a:solidFill>
                <a:latin typeface="Calibri" panose="020F0502020204030204" pitchFamily="34" charset="0"/>
                <a:cs typeface="Calibri" panose="020F0502020204030204" pitchFamily="34" charset="0"/>
              </a:rPr>
              <a:t>sở</a:t>
            </a:r>
            <a:endParaRPr lang="en-US" sz="800" b="1" dirty="0">
              <a:solidFill>
                <a:schemeClr val="tx1"/>
              </a:solidFill>
              <a:latin typeface="Calibri" panose="020F0502020204030204" pitchFamily="34" charset="0"/>
              <a:cs typeface="Calibri" panose="020F0502020204030204" pitchFamily="34" charset="0"/>
            </a:endParaRPr>
          </a:p>
        </p:txBody>
      </p:sp>
      <p:cxnSp>
        <p:nvCxnSpPr>
          <p:cNvPr id="47" name="Connector: Elbow 46">
            <a:extLst>
              <a:ext uri="{FF2B5EF4-FFF2-40B4-BE49-F238E27FC236}">
                <a16:creationId xmlns:a16="http://schemas.microsoft.com/office/drawing/2014/main" id="{7CF39392-F3CC-4A3E-B1F0-328D127EAD89}"/>
              </a:ext>
            </a:extLst>
          </p:cNvPr>
          <p:cNvCxnSpPr>
            <a:cxnSpLocks/>
            <a:stCxn id="14" idx="0"/>
            <a:endCxn id="15" idx="1"/>
          </p:cNvCxnSpPr>
          <p:nvPr/>
        </p:nvCxnSpPr>
        <p:spPr>
          <a:xfrm rot="5400000" flipH="1" flipV="1">
            <a:off x="1003337" y="1635349"/>
            <a:ext cx="574860" cy="672653"/>
          </a:xfrm>
          <a:prstGeom prst="bentConnector2">
            <a:avLst/>
          </a:prstGeom>
          <a:ln>
            <a:solidFill>
              <a:schemeClr val="bg1"/>
            </a:solidFill>
          </a:ln>
        </p:spPr>
        <p:style>
          <a:lnRef idx="3">
            <a:schemeClr val="accent2"/>
          </a:lnRef>
          <a:fillRef idx="0">
            <a:schemeClr val="accent2"/>
          </a:fillRef>
          <a:effectRef idx="2">
            <a:schemeClr val="accent2"/>
          </a:effectRef>
          <a:fontRef idx="minor">
            <a:schemeClr val="tx1"/>
          </a:fontRef>
        </p:style>
      </p:cxnSp>
      <p:cxnSp>
        <p:nvCxnSpPr>
          <p:cNvPr id="51" name="Connector: Elbow 50">
            <a:extLst>
              <a:ext uri="{FF2B5EF4-FFF2-40B4-BE49-F238E27FC236}">
                <a16:creationId xmlns:a16="http://schemas.microsoft.com/office/drawing/2014/main" id="{FE919198-35AC-4812-AB81-FE98063D3F70}"/>
              </a:ext>
            </a:extLst>
          </p:cNvPr>
          <p:cNvCxnSpPr>
            <a:cxnSpLocks/>
            <a:stCxn id="14" idx="2"/>
            <a:endCxn id="17" idx="1"/>
          </p:cNvCxnSpPr>
          <p:nvPr/>
        </p:nvCxnSpPr>
        <p:spPr>
          <a:xfrm rot="16200000" flipH="1">
            <a:off x="1067210" y="3027118"/>
            <a:ext cx="521072" cy="746610"/>
          </a:xfrm>
          <a:prstGeom prst="bentConnector2">
            <a:avLst/>
          </a:prstGeom>
          <a:ln>
            <a:solidFill>
              <a:schemeClr val="bg1"/>
            </a:solidFill>
          </a:ln>
        </p:spPr>
        <p:style>
          <a:lnRef idx="3">
            <a:schemeClr val="accent2"/>
          </a:lnRef>
          <a:fillRef idx="0">
            <a:schemeClr val="accent2"/>
          </a:fillRef>
          <a:effectRef idx="2">
            <a:schemeClr val="accent2"/>
          </a:effectRef>
          <a:fontRef idx="minor">
            <a:schemeClr val="tx1"/>
          </a:fontRef>
        </p:style>
      </p:cxnSp>
      <p:cxnSp>
        <p:nvCxnSpPr>
          <p:cNvPr id="55" name="Straight Connector 54">
            <a:extLst>
              <a:ext uri="{FF2B5EF4-FFF2-40B4-BE49-F238E27FC236}">
                <a16:creationId xmlns:a16="http://schemas.microsoft.com/office/drawing/2014/main" id="{C173BCC1-7464-4526-BAB9-B75484381EF1}"/>
              </a:ext>
            </a:extLst>
          </p:cNvPr>
          <p:cNvCxnSpPr>
            <a:cxnSpLocks/>
            <a:stCxn id="14" idx="3"/>
            <a:endCxn id="16" idx="1"/>
          </p:cNvCxnSpPr>
          <p:nvPr/>
        </p:nvCxnSpPr>
        <p:spPr>
          <a:xfrm>
            <a:off x="1559257" y="2699496"/>
            <a:ext cx="141795" cy="3161"/>
          </a:xfrm>
          <a:prstGeom prst="line">
            <a:avLst/>
          </a:prstGeom>
          <a:ln>
            <a:solidFill>
              <a:schemeClr val="bg1"/>
            </a:solidFill>
          </a:ln>
        </p:spPr>
        <p:style>
          <a:lnRef idx="3">
            <a:schemeClr val="accent2"/>
          </a:lnRef>
          <a:fillRef idx="0">
            <a:schemeClr val="accent2"/>
          </a:fillRef>
          <a:effectRef idx="2">
            <a:schemeClr val="accent2"/>
          </a:effectRef>
          <a:fontRef idx="minor">
            <a:schemeClr val="tx1"/>
          </a:fontRef>
        </p:style>
      </p:cxnSp>
      <p:cxnSp>
        <p:nvCxnSpPr>
          <p:cNvPr id="59" name="Straight Arrow Connector 58">
            <a:extLst>
              <a:ext uri="{FF2B5EF4-FFF2-40B4-BE49-F238E27FC236}">
                <a16:creationId xmlns:a16="http://schemas.microsoft.com/office/drawing/2014/main" id="{4B6AE008-DE43-4A2F-8FB6-B8DE6F1719D7}"/>
              </a:ext>
            </a:extLst>
          </p:cNvPr>
          <p:cNvCxnSpPr>
            <a:stCxn id="15" idx="3"/>
            <a:endCxn id="19" idx="1"/>
          </p:cNvCxnSpPr>
          <p:nvPr/>
        </p:nvCxnSpPr>
        <p:spPr>
          <a:xfrm>
            <a:off x="2380129" y="1684245"/>
            <a:ext cx="1184086" cy="0"/>
          </a:xfrm>
          <a:prstGeom prst="straightConnector1">
            <a:avLst/>
          </a:prstGeom>
          <a:ln>
            <a:solidFill>
              <a:schemeClr val="bg1"/>
            </a:solidFill>
            <a:tailEnd type="triangle"/>
          </a:ln>
        </p:spPr>
        <p:style>
          <a:lnRef idx="3">
            <a:schemeClr val="accent2"/>
          </a:lnRef>
          <a:fillRef idx="0">
            <a:schemeClr val="accent2"/>
          </a:fillRef>
          <a:effectRef idx="2">
            <a:schemeClr val="accent2"/>
          </a:effectRef>
          <a:fontRef idx="minor">
            <a:schemeClr val="tx1"/>
          </a:fontRef>
        </p:style>
      </p:cxnSp>
      <p:cxnSp>
        <p:nvCxnSpPr>
          <p:cNvPr id="61" name="Straight Arrow Connector 60">
            <a:extLst>
              <a:ext uri="{FF2B5EF4-FFF2-40B4-BE49-F238E27FC236}">
                <a16:creationId xmlns:a16="http://schemas.microsoft.com/office/drawing/2014/main" id="{AA24C8F7-0E48-495D-8517-E651403A44BD}"/>
              </a:ext>
            </a:extLst>
          </p:cNvPr>
          <p:cNvCxnSpPr>
            <a:cxnSpLocks/>
          </p:cNvCxnSpPr>
          <p:nvPr/>
        </p:nvCxnSpPr>
        <p:spPr>
          <a:xfrm>
            <a:off x="2454086" y="2705690"/>
            <a:ext cx="1154505" cy="10615"/>
          </a:xfrm>
          <a:prstGeom prst="straightConnector1">
            <a:avLst/>
          </a:prstGeom>
          <a:ln>
            <a:solidFill>
              <a:schemeClr val="bg1"/>
            </a:solidFill>
            <a:tailEnd type="triangle"/>
          </a:ln>
        </p:spPr>
        <p:style>
          <a:lnRef idx="3">
            <a:schemeClr val="accent2"/>
          </a:lnRef>
          <a:fillRef idx="0">
            <a:schemeClr val="accent2"/>
          </a:fillRef>
          <a:effectRef idx="2">
            <a:schemeClr val="accent2"/>
          </a:effectRef>
          <a:fontRef idx="minor">
            <a:schemeClr val="tx1"/>
          </a:fontRef>
        </p:style>
      </p:cxnSp>
      <p:cxnSp>
        <p:nvCxnSpPr>
          <p:cNvPr id="62" name="Straight Arrow Connector 61">
            <a:extLst>
              <a:ext uri="{FF2B5EF4-FFF2-40B4-BE49-F238E27FC236}">
                <a16:creationId xmlns:a16="http://schemas.microsoft.com/office/drawing/2014/main" id="{D1FCF4FB-EB8D-4F57-A5AB-9DC9EC1133B4}"/>
              </a:ext>
            </a:extLst>
          </p:cNvPr>
          <p:cNvCxnSpPr>
            <a:cxnSpLocks/>
          </p:cNvCxnSpPr>
          <p:nvPr/>
        </p:nvCxnSpPr>
        <p:spPr>
          <a:xfrm>
            <a:off x="2454086" y="3685827"/>
            <a:ext cx="1154505" cy="0"/>
          </a:xfrm>
          <a:prstGeom prst="straightConnector1">
            <a:avLst/>
          </a:prstGeom>
          <a:ln>
            <a:solidFill>
              <a:schemeClr val="bg1"/>
            </a:solidFill>
            <a:tailEnd type="triangle"/>
          </a:ln>
        </p:spPr>
        <p:style>
          <a:lnRef idx="3">
            <a:schemeClr val="accent2"/>
          </a:lnRef>
          <a:fillRef idx="0">
            <a:schemeClr val="accent2"/>
          </a:fillRef>
          <a:effectRef idx="2">
            <a:schemeClr val="accent2"/>
          </a:effectRef>
          <a:fontRef idx="minor">
            <a:schemeClr val="tx1"/>
          </a:fontRef>
        </p:style>
      </p:cxnSp>
      <p:cxnSp>
        <p:nvCxnSpPr>
          <p:cNvPr id="64" name="Straight Arrow Connector 63">
            <a:extLst>
              <a:ext uri="{FF2B5EF4-FFF2-40B4-BE49-F238E27FC236}">
                <a16:creationId xmlns:a16="http://schemas.microsoft.com/office/drawing/2014/main" id="{5F6A57DE-A5AE-4233-8F98-78A50E402547}"/>
              </a:ext>
            </a:extLst>
          </p:cNvPr>
          <p:cNvCxnSpPr>
            <a:cxnSpLocks/>
          </p:cNvCxnSpPr>
          <p:nvPr/>
        </p:nvCxnSpPr>
        <p:spPr>
          <a:xfrm flipV="1">
            <a:off x="4942538" y="1503478"/>
            <a:ext cx="2069765" cy="13354"/>
          </a:xfrm>
          <a:prstGeom prst="straightConnector1">
            <a:avLst/>
          </a:prstGeom>
          <a:ln>
            <a:solidFill>
              <a:schemeClr val="bg1"/>
            </a:solidFill>
            <a:headEnd type="triangle"/>
            <a:tailEnd type="triangle"/>
          </a:ln>
        </p:spPr>
        <p:style>
          <a:lnRef idx="3">
            <a:schemeClr val="dk1"/>
          </a:lnRef>
          <a:fillRef idx="0">
            <a:schemeClr val="dk1"/>
          </a:fillRef>
          <a:effectRef idx="2">
            <a:schemeClr val="dk1"/>
          </a:effectRef>
          <a:fontRef idx="minor">
            <a:schemeClr val="tx1"/>
          </a:fontRef>
        </p:style>
      </p:cxnSp>
      <p:cxnSp>
        <p:nvCxnSpPr>
          <p:cNvPr id="66" name="Straight Arrow Connector 65">
            <a:extLst>
              <a:ext uri="{FF2B5EF4-FFF2-40B4-BE49-F238E27FC236}">
                <a16:creationId xmlns:a16="http://schemas.microsoft.com/office/drawing/2014/main" id="{F894F1E1-1347-41B4-B982-7BD909945C24}"/>
              </a:ext>
            </a:extLst>
          </p:cNvPr>
          <p:cNvCxnSpPr>
            <a:cxnSpLocks/>
          </p:cNvCxnSpPr>
          <p:nvPr/>
        </p:nvCxnSpPr>
        <p:spPr>
          <a:xfrm>
            <a:off x="4931709" y="1830509"/>
            <a:ext cx="3015502" cy="1522"/>
          </a:xfrm>
          <a:prstGeom prst="straightConnector1">
            <a:avLst/>
          </a:prstGeom>
          <a:ln>
            <a:solidFill>
              <a:schemeClr val="bg1"/>
            </a:solidFill>
            <a:headEnd type="triangle"/>
            <a:tailEnd type="triangle"/>
          </a:ln>
        </p:spPr>
        <p:style>
          <a:lnRef idx="3">
            <a:schemeClr val="dk1"/>
          </a:lnRef>
          <a:fillRef idx="0">
            <a:schemeClr val="dk1"/>
          </a:fillRef>
          <a:effectRef idx="2">
            <a:schemeClr val="dk1"/>
          </a:effectRef>
          <a:fontRef idx="minor">
            <a:schemeClr val="tx1"/>
          </a:fontRef>
        </p:style>
      </p:cxnSp>
      <p:cxnSp>
        <p:nvCxnSpPr>
          <p:cNvPr id="70" name="Straight Arrow Connector 69">
            <a:extLst>
              <a:ext uri="{FF2B5EF4-FFF2-40B4-BE49-F238E27FC236}">
                <a16:creationId xmlns:a16="http://schemas.microsoft.com/office/drawing/2014/main" id="{940CA29D-9121-4161-9C34-A4ADCCC8D101}"/>
              </a:ext>
            </a:extLst>
          </p:cNvPr>
          <p:cNvCxnSpPr>
            <a:cxnSpLocks/>
          </p:cNvCxnSpPr>
          <p:nvPr/>
        </p:nvCxnSpPr>
        <p:spPr>
          <a:xfrm>
            <a:off x="4805379" y="2636393"/>
            <a:ext cx="2184456" cy="1"/>
          </a:xfrm>
          <a:prstGeom prst="straightConnector1">
            <a:avLst/>
          </a:prstGeom>
          <a:ln>
            <a:solidFill>
              <a:schemeClr val="bg1"/>
            </a:solidFill>
            <a:headEnd type="triangle"/>
            <a:tailEnd type="triangle"/>
          </a:ln>
        </p:spPr>
        <p:style>
          <a:lnRef idx="3">
            <a:schemeClr val="dk1"/>
          </a:lnRef>
          <a:fillRef idx="0">
            <a:schemeClr val="dk1"/>
          </a:fillRef>
          <a:effectRef idx="2">
            <a:schemeClr val="dk1"/>
          </a:effectRef>
          <a:fontRef idx="minor">
            <a:schemeClr val="tx1"/>
          </a:fontRef>
        </p:style>
      </p:cxnSp>
      <p:cxnSp>
        <p:nvCxnSpPr>
          <p:cNvPr id="73" name="Straight Arrow Connector 72">
            <a:extLst>
              <a:ext uri="{FF2B5EF4-FFF2-40B4-BE49-F238E27FC236}">
                <a16:creationId xmlns:a16="http://schemas.microsoft.com/office/drawing/2014/main" id="{24549A86-AD12-48B0-B409-CE0F45A2B11E}"/>
              </a:ext>
            </a:extLst>
          </p:cNvPr>
          <p:cNvCxnSpPr>
            <a:cxnSpLocks/>
          </p:cNvCxnSpPr>
          <p:nvPr/>
        </p:nvCxnSpPr>
        <p:spPr>
          <a:xfrm>
            <a:off x="4805379" y="2907926"/>
            <a:ext cx="3256412" cy="16627"/>
          </a:xfrm>
          <a:prstGeom prst="straightConnector1">
            <a:avLst/>
          </a:prstGeom>
          <a:ln>
            <a:solidFill>
              <a:schemeClr val="bg1"/>
            </a:solidFill>
            <a:tailEnd type="triangle"/>
          </a:ln>
        </p:spPr>
        <p:style>
          <a:lnRef idx="3">
            <a:schemeClr val="accent1"/>
          </a:lnRef>
          <a:fillRef idx="0">
            <a:schemeClr val="accent1"/>
          </a:fillRef>
          <a:effectRef idx="2">
            <a:schemeClr val="accent1"/>
          </a:effectRef>
          <a:fontRef idx="minor">
            <a:schemeClr val="tx1"/>
          </a:fontRef>
        </p:style>
      </p:cxnSp>
      <p:cxnSp>
        <p:nvCxnSpPr>
          <p:cNvPr id="74" name="Straight Arrow Connector 73">
            <a:extLst>
              <a:ext uri="{FF2B5EF4-FFF2-40B4-BE49-F238E27FC236}">
                <a16:creationId xmlns:a16="http://schemas.microsoft.com/office/drawing/2014/main" id="{F4005881-E107-448C-B920-E2A537ACE558}"/>
              </a:ext>
            </a:extLst>
          </p:cNvPr>
          <p:cNvCxnSpPr>
            <a:cxnSpLocks/>
          </p:cNvCxnSpPr>
          <p:nvPr/>
        </p:nvCxnSpPr>
        <p:spPr>
          <a:xfrm>
            <a:off x="4805379" y="3658576"/>
            <a:ext cx="3205708" cy="16627"/>
          </a:xfrm>
          <a:prstGeom prst="straightConnector1">
            <a:avLst/>
          </a:prstGeom>
          <a:ln>
            <a:solidFill>
              <a:schemeClr val="bg1"/>
            </a:solidFill>
            <a:tailEnd type="triangle"/>
          </a:ln>
        </p:spPr>
        <p:style>
          <a:lnRef idx="3">
            <a:schemeClr val="accent1"/>
          </a:lnRef>
          <a:fillRef idx="0">
            <a:schemeClr val="accent1"/>
          </a:fillRef>
          <a:effectRef idx="2">
            <a:schemeClr val="accent1"/>
          </a:effectRef>
          <a:fontRef idx="minor">
            <a:schemeClr val="tx1"/>
          </a:fontRef>
        </p:style>
      </p:cxnSp>
      <p:cxnSp>
        <p:nvCxnSpPr>
          <p:cNvPr id="75" name="Straight Arrow Connector 74">
            <a:extLst>
              <a:ext uri="{FF2B5EF4-FFF2-40B4-BE49-F238E27FC236}">
                <a16:creationId xmlns:a16="http://schemas.microsoft.com/office/drawing/2014/main" id="{95B4B4D3-D784-42C7-A7F9-60A5C4B744D3}"/>
              </a:ext>
            </a:extLst>
          </p:cNvPr>
          <p:cNvCxnSpPr>
            <a:cxnSpLocks/>
          </p:cNvCxnSpPr>
          <p:nvPr/>
        </p:nvCxnSpPr>
        <p:spPr>
          <a:xfrm>
            <a:off x="4805379" y="4002905"/>
            <a:ext cx="1719806" cy="68162"/>
          </a:xfrm>
          <a:prstGeom prst="straightConnector1">
            <a:avLst/>
          </a:prstGeom>
          <a:ln>
            <a:solidFill>
              <a:schemeClr val="bg1"/>
            </a:solidFill>
            <a:headEnd type="triangle"/>
            <a:tailEnd type="triangle"/>
          </a:ln>
        </p:spPr>
        <p:style>
          <a:lnRef idx="3">
            <a:schemeClr val="dk1"/>
          </a:lnRef>
          <a:fillRef idx="0">
            <a:schemeClr val="dk1"/>
          </a:fillRef>
          <a:effectRef idx="2">
            <a:schemeClr val="dk1"/>
          </a:effectRef>
          <a:fontRef idx="minor">
            <a:schemeClr val="tx1"/>
          </a:fontRef>
        </p:style>
      </p:cxnSp>
      <p:cxnSp>
        <p:nvCxnSpPr>
          <p:cNvPr id="78" name="Straight Arrow Connector 77">
            <a:extLst>
              <a:ext uri="{FF2B5EF4-FFF2-40B4-BE49-F238E27FC236}">
                <a16:creationId xmlns:a16="http://schemas.microsoft.com/office/drawing/2014/main" id="{DB9E89C1-C980-4E60-B3D0-E0387B9BCF7D}"/>
              </a:ext>
            </a:extLst>
          </p:cNvPr>
          <p:cNvCxnSpPr>
            <a:cxnSpLocks/>
          </p:cNvCxnSpPr>
          <p:nvPr/>
        </p:nvCxnSpPr>
        <p:spPr>
          <a:xfrm>
            <a:off x="7535675" y="4119837"/>
            <a:ext cx="438711" cy="0"/>
          </a:xfrm>
          <a:prstGeom prst="straightConnector1">
            <a:avLst/>
          </a:prstGeom>
          <a:ln>
            <a:solidFill>
              <a:schemeClr val="bg1"/>
            </a:solidFill>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83" name="Straight Arrow Connector 82">
            <a:extLst>
              <a:ext uri="{FF2B5EF4-FFF2-40B4-BE49-F238E27FC236}">
                <a16:creationId xmlns:a16="http://schemas.microsoft.com/office/drawing/2014/main" id="{80B6842C-9703-4E62-A906-F016809E4CC0}"/>
              </a:ext>
            </a:extLst>
          </p:cNvPr>
          <p:cNvCxnSpPr>
            <a:cxnSpLocks/>
          </p:cNvCxnSpPr>
          <p:nvPr/>
        </p:nvCxnSpPr>
        <p:spPr>
          <a:xfrm>
            <a:off x="4805379" y="4381681"/>
            <a:ext cx="3235962" cy="13297"/>
          </a:xfrm>
          <a:prstGeom prst="straightConnector1">
            <a:avLst/>
          </a:prstGeom>
          <a:ln>
            <a:solidFill>
              <a:schemeClr val="bg1"/>
            </a:solidFill>
            <a:headEnd type="triangle"/>
            <a:tailEnd type="triangle"/>
          </a:ln>
        </p:spPr>
        <p:style>
          <a:lnRef idx="3">
            <a:schemeClr val="dk1"/>
          </a:lnRef>
          <a:fillRef idx="0">
            <a:schemeClr val="dk1"/>
          </a:fillRef>
          <a:effectRef idx="2">
            <a:schemeClr val="dk1"/>
          </a:effectRef>
          <a:fontRef idx="minor">
            <a:schemeClr val="tx1"/>
          </a:fontRef>
        </p:style>
      </p:cxnSp>
      <p:sp>
        <p:nvSpPr>
          <p:cNvPr id="85" name="Rectangle: Rounded Corners 84">
            <a:extLst>
              <a:ext uri="{FF2B5EF4-FFF2-40B4-BE49-F238E27FC236}">
                <a16:creationId xmlns:a16="http://schemas.microsoft.com/office/drawing/2014/main" id="{4B72199A-49D1-4CBA-9CAF-70CE0909A0D8}"/>
              </a:ext>
            </a:extLst>
          </p:cNvPr>
          <p:cNvSpPr/>
          <p:nvPr/>
        </p:nvSpPr>
        <p:spPr>
          <a:xfrm>
            <a:off x="5494620" y="2716890"/>
            <a:ext cx="564777" cy="124829"/>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Chia </a:t>
            </a:r>
            <a:r>
              <a:rPr lang="en-US" sz="800" dirty="0" err="1"/>
              <a:t>sẻ</a:t>
            </a:r>
            <a:endParaRPr lang="en-US" sz="800" dirty="0"/>
          </a:p>
        </p:txBody>
      </p:sp>
      <p:sp>
        <p:nvSpPr>
          <p:cNvPr id="86" name="Rectangle: Rounded Corners 85">
            <a:extLst>
              <a:ext uri="{FF2B5EF4-FFF2-40B4-BE49-F238E27FC236}">
                <a16:creationId xmlns:a16="http://schemas.microsoft.com/office/drawing/2014/main" id="{0B6E0A4A-85E1-4B74-BFDD-AAC73864E5A9}"/>
              </a:ext>
            </a:extLst>
          </p:cNvPr>
          <p:cNvSpPr/>
          <p:nvPr/>
        </p:nvSpPr>
        <p:spPr>
          <a:xfrm>
            <a:off x="5482288" y="3410810"/>
            <a:ext cx="612593" cy="41972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err="1"/>
              <a:t>Biên</a:t>
            </a:r>
            <a:r>
              <a:rPr lang="en-US" sz="800" dirty="0"/>
              <a:t> </a:t>
            </a:r>
            <a:r>
              <a:rPr lang="en-US" sz="800" dirty="0" err="1"/>
              <a:t>tập</a:t>
            </a:r>
            <a:r>
              <a:rPr lang="en-US" sz="800" dirty="0"/>
              <a:t> </a:t>
            </a:r>
            <a:r>
              <a:rPr lang="en-US" sz="800" dirty="0" err="1"/>
              <a:t>đăng</a:t>
            </a:r>
            <a:r>
              <a:rPr lang="en-US" sz="800" dirty="0"/>
              <a:t> </a:t>
            </a:r>
            <a:r>
              <a:rPr lang="en-US" sz="800" dirty="0" err="1"/>
              <a:t>tải</a:t>
            </a:r>
            <a:endParaRPr lang="en-US" sz="800" dirty="0"/>
          </a:p>
        </p:txBody>
      </p:sp>
      <p:sp>
        <p:nvSpPr>
          <p:cNvPr id="87" name="Rectangle: Rounded Corners 86">
            <a:extLst>
              <a:ext uri="{FF2B5EF4-FFF2-40B4-BE49-F238E27FC236}">
                <a16:creationId xmlns:a16="http://schemas.microsoft.com/office/drawing/2014/main" id="{55A60BE8-F9F3-4EE7-B74D-237CFCBAC569}"/>
              </a:ext>
            </a:extLst>
          </p:cNvPr>
          <p:cNvSpPr/>
          <p:nvPr/>
        </p:nvSpPr>
        <p:spPr>
          <a:xfrm>
            <a:off x="5506573" y="1614771"/>
            <a:ext cx="564777" cy="124829"/>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Chia </a:t>
            </a:r>
            <a:r>
              <a:rPr lang="en-US" sz="800" dirty="0" err="1"/>
              <a:t>sẻ</a:t>
            </a:r>
            <a:endParaRPr lang="en-US" sz="800" dirty="0"/>
          </a:p>
        </p:txBody>
      </p:sp>
      <p:sp>
        <p:nvSpPr>
          <p:cNvPr id="88" name="Rectangle: Rounded Corners 87">
            <a:extLst>
              <a:ext uri="{FF2B5EF4-FFF2-40B4-BE49-F238E27FC236}">
                <a16:creationId xmlns:a16="http://schemas.microsoft.com/office/drawing/2014/main" id="{405D81C4-073A-453B-BC46-A0326EA21BE6}"/>
              </a:ext>
            </a:extLst>
          </p:cNvPr>
          <p:cNvSpPr/>
          <p:nvPr/>
        </p:nvSpPr>
        <p:spPr>
          <a:xfrm>
            <a:off x="5458760" y="4002905"/>
            <a:ext cx="612593" cy="41972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err="1"/>
              <a:t>Biên</a:t>
            </a:r>
            <a:r>
              <a:rPr lang="en-US" sz="800" dirty="0"/>
              <a:t> </a:t>
            </a:r>
            <a:r>
              <a:rPr lang="en-US" sz="800" dirty="0" err="1"/>
              <a:t>tập</a:t>
            </a:r>
            <a:r>
              <a:rPr lang="en-US" sz="800" dirty="0"/>
              <a:t> </a:t>
            </a:r>
            <a:r>
              <a:rPr lang="en-US" sz="800" dirty="0" err="1"/>
              <a:t>phát</a:t>
            </a:r>
            <a:r>
              <a:rPr lang="en-US" sz="800" dirty="0"/>
              <a:t> </a:t>
            </a:r>
            <a:r>
              <a:rPr lang="en-US" sz="800" dirty="0" err="1"/>
              <a:t>thanh</a:t>
            </a:r>
            <a:endParaRPr lang="en-US" sz="800" dirty="0"/>
          </a:p>
        </p:txBody>
      </p:sp>
      <p:sp>
        <p:nvSpPr>
          <p:cNvPr id="100" name="Google Shape;669;p31">
            <a:extLst>
              <a:ext uri="{FF2B5EF4-FFF2-40B4-BE49-F238E27FC236}">
                <a16:creationId xmlns:a16="http://schemas.microsoft.com/office/drawing/2014/main" id="{988831CE-FF11-4113-9238-BFB4B4474B44}"/>
              </a:ext>
            </a:extLst>
          </p:cNvPr>
          <p:cNvSpPr txBox="1">
            <a:spLocks/>
          </p:cNvSpPr>
          <p:nvPr/>
        </p:nvSpPr>
        <p:spPr>
          <a:xfrm>
            <a:off x="201150" y="717988"/>
            <a:ext cx="2455200" cy="38551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1pPr>
            <a:lvl2pPr marR="0" lvl="1"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2pPr>
            <a:lvl3pPr marR="0" lvl="2"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3pPr>
            <a:lvl4pPr marR="0" lvl="3"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4pPr>
            <a:lvl5pPr marR="0" lvl="4"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5pPr>
            <a:lvl6pPr marR="0" lvl="5"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6pPr>
            <a:lvl7pPr marR="0" lvl="6"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7pPr>
            <a:lvl8pPr marR="0" lvl="7"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8pPr>
            <a:lvl9pPr marR="0" lvl="8"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9pPr>
          </a:lstStyle>
          <a:p>
            <a:r>
              <a:rPr lang="en-US" sz="1500" dirty="0">
                <a:solidFill>
                  <a:schemeClr val="bg1"/>
                </a:solidFill>
                <a:latin typeface="Montserrat Black" panose="00000A00000000000000" pitchFamily="2" charset="0"/>
                <a:ea typeface="Teko"/>
                <a:cs typeface="Teko"/>
                <a:sym typeface="Teko"/>
              </a:rPr>
              <a:t>MÔ HÌNH HOẠT ĐỘNG</a:t>
            </a:r>
          </a:p>
        </p:txBody>
      </p:sp>
      <p:sp>
        <p:nvSpPr>
          <p:cNvPr id="54"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Tree>
    <p:extLst>
      <p:ext uri="{BB962C8B-B14F-4D97-AF65-F5344CB8AC3E}">
        <p14:creationId xmlns:p14="http://schemas.microsoft.com/office/powerpoint/2010/main" val="2326790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CEFB0D2B-6C61-4AF2-9052-81510D5E5923}"/>
              </a:ext>
            </a:extLst>
          </p:cNvPr>
          <p:cNvSpPr/>
          <p:nvPr/>
        </p:nvSpPr>
        <p:spPr>
          <a:xfrm>
            <a:off x="139988" y="1798685"/>
            <a:ext cx="963463" cy="2169186"/>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Google Shape;8967;p61">
            <a:extLst>
              <a:ext uri="{FF2B5EF4-FFF2-40B4-BE49-F238E27FC236}">
                <a16:creationId xmlns:a16="http://schemas.microsoft.com/office/drawing/2014/main" id="{DCB8C468-7958-4801-9A86-FCC12C50263D}"/>
              </a:ext>
            </a:extLst>
          </p:cNvPr>
          <p:cNvSpPr/>
          <p:nvPr/>
        </p:nvSpPr>
        <p:spPr>
          <a:xfrm>
            <a:off x="486704" y="1884876"/>
            <a:ext cx="260187" cy="339286"/>
          </a:xfrm>
          <a:custGeom>
            <a:avLst/>
            <a:gdLst/>
            <a:ahLst/>
            <a:cxnLst/>
            <a:rect l="l" t="t" r="r" b="b"/>
            <a:pathLst>
              <a:path w="10776" h="14052" extrusionOk="0">
                <a:moveTo>
                  <a:pt x="5388" y="0"/>
                </a:moveTo>
                <a:cubicBezTo>
                  <a:pt x="3939" y="0"/>
                  <a:pt x="2741" y="1071"/>
                  <a:pt x="2552" y="2489"/>
                </a:cubicBezTo>
                <a:lnTo>
                  <a:pt x="4569" y="2489"/>
                </a:lnTo>
                <a:cubicBezTo>
                  <a:pt x="4789" y="2489"/>
                  <a:pt x="5010" y="2678"/>
                  <a:pt x="5010" y="2867"/>
                </a:cubicBezTo>
                <a:cubicBezTo>
                  <a:pt x="5010" y="3056"/>
                  <a:pt x="4789" y="3277"/>
                  <a:pt x="4569" y="3277"/>
                </a:cubicBezTo>
                <a:lnTo>
                  <a:pt x="2489" y="3277"/>
                </a:lnTo>
                <a:lnTo>
                  <a:pt x="2489" y="4096"/>
                </a:lnTo>
                <a:lnTo>
                  <a:pt x="4569" y="4096"/>
                </a:lnTo>
                <a:cubicBezTo>
                  <a:pt x="4789" y="4096"/>
                  <a:pt x="5010" y="4285"/>
                  <a:pt x="5010" y="4537"/>
                </a:cubicBezTo>
                <a:cubicBezTo>
                  <a:pt x="5010" y="4757"/>
                  <a:pt x="4789" y="4915"/>
                  <a:pt x="4569" y="4915"/>
                </a:cubicBezTo>
                <a:lnTo>
                  <a:pt x="2489" y="4915"/>
                </a:lnTo>
                <a:lnTo>
                  <a:pt x="2489" y="5734"/>
                </a:lnTo>
                <a:lnTo>
                  <a:pt x="4569" y="5734"/>
                </a:lnTo>
                <a:cubicBezTo>
                  <a:pt x="4789" y="5734"/>
                  <a:pt x="5010" y="5955"/>
                  <a:pt x="5010" y="6144"/>
                </a:cubicBezTo>
                <a:cubicBezTo>
                  <a:pt x="5010" y="6396"/>
                  <a:pt x="4789" y="6585"/>
                  <a:pt x="4569" y="6585"/>
                </a:cubicBezTo>
                <a:lnTo>
                  <a:pt x="2552" y="6585"/>
                </a:lnTo>
                <a:cubicBezTo>
                  <a:pt x="2741" y="7845"/>
                  <a:pt x="3750" y="8822"/>
                  <a:pt x="5010" y="9011"/>
                </a:cubicBezTo>
                <a:lnTo>
                  <a:pt x="5010" y="9861"/>
                </a:lnTo>
                <a:cubicBezTo>
                  <a:pt x="2804" y="9641"/>
                  <a:pt x="1072" y="7876"/>
                  <a:pt x="851" y="5671"/>
                </a:cubicBezTo>
                <a:lnTo>
                  <a:pt x="851" y="5671"/>
                </a:lnTo>
                <a:cubicBezTo>
                  <a:pt x="977" y="5703"/>
                  <a:pt x="1135" y="5734"/>
                  <a:pt x="1261" y="5734"/>
                </a:cubicBezTo>
                <a:cubicBezTo>
                  <a:pt x="1418" y="5734"/>
                  <a:pt x="1544" y="5703"/>
                  <a:pt x="1702" y="5671"/>
                </a:cubicBezTo>
                <a:lnTo>
                  <a:pt x="1702" y="3340"/>
                </a:lnTo>
                <a:cubicBezTo>
                  <a:pt x="1576" y="3308"/>
                  <a:pt x="1418" y="3277"/>
                  <a:pt x="1261" y="3277"/>
                </a:cubicBezTo>
                <a:cubicBezTo>
                  <a:pt x="599" y="3277"/>
                  <a:pt x="0" y="3812"/>
                  <a:pt x="0" y="4537"/>
                </a:cubicBezTo>
                <a:lnTo>
                  <a:pt x="0" y="5356"/>
                </a:lnTo>
                <a:cubicBezTo>
                  <a:pt x="0" y="8191"/>
                  <a:pt x="2206" y="10523"/>
                  <a:pt x="4947" y="10712"/>
                </a:cubicBezTo>
                <a:lnTo>
                  <a:pt x="4947" y="11657"/>
                </a:lnTo>
                <a:cubicBezTo>
                  <a:pt x="4002" y="11846"/>
                  <a:pt x="3308" y="12697"/>
                  <a:pt x="3308" y="13673"/>
                </a:cubicBezTo>
                <a:cubicBezTo>
                  <a:pt x="3308" y="13894"/>
                  <a:pt x="3497" y="14051"/>
                  <a:pt x="3750" y="14051"/>
                </a:cubicBezTo>
                <a:lnTo>
                  <a:pt x="7058" y="14051"/>
                </a:lnTo>
                <a:cubicBezTo>
                  <a:pt x="7278" y="14051"/>
                  <a:pt x="7436" y="13862"/>
                  <a:pt x="7436" y="13673"/>
                </a:cubicBezTo>
                <a:cubicBezTo>
                  <a:pt x="7436" y="12697"/>
                  <a:pt x="6743" y="11815"/>
                  <a:pt x="5797" y="11657"/>
                </a:cubicBezTo>
                <a:lnTo>
                  <a:pt x="5797" y="10712"/>
                </a:lnTo>
                <a:cubicBezTo>
                  <a:pt x="8570" y="10523"/>
                  <a:pt x="10775" y="8191"/>
                  <a:pt x="10775" y="5356"/>
                </a:cubicBezTo>
                <a:lnTo>
                  <a:pt x="10775" y="4537"/>
                </a:lnTo>
                <a:cubicBezTo>
                  <a:pt x="10775" y="3875"/>
                  <a:pt x="10240" y="3277"/>
                  <a:pt x="9515" y="3277"/>
                </a:cubicBezTo>
                <a:cubicBezTo>
                  <a:pt x="9357" y="3277"/>
                  <a:pt x="9263" y="3308"/>
                  <a:pt x="9137" y="3340"/>
                </a:cubicBezTo>
                <a:lnTo>
                  <a:pt x="9137" y="5671"/>
                </a:lnTo>
                <a:cubicBezTo>
                  <a:pt x="9263" y="5703"/>
                  <a:pt x="9420" y="5734"/>
                  <a:pt x="9515" y="5734"/>
                </a:cubicBezTo>
                <a:cubicBezTo>
                  <a:pt x="9672" y="5734"/>
                  <a:pt x="9798" y="5703"/>
                  <a:pt x="9925" y="5671"/>
                </a:cubicBezTo>
                <a:lnTo>
                  <a:pt x="9925" y="5671"/>
                </a:lnTo>
                <a:cubicBezTo>
                  <a:pt x="9767" y="7876"/>
                  <a:pt x="8003" y="9641"/>
                  <a:pt x="5797" y="9861"/>
                </a:cubicBezTo>
                <a:lnTo>
                  <a:pt x="5797" y="9011"/>
                </a:lnTo>
                <a:cubicBezTo>
                  <a:pt x="7058" y="8822"/>
                  <a:pt x="8034" y="7845"/>
                  <a:pt x="8223" y="6585"/>
                </a:cubicBezTo>
                <a:lnTo>
                  <a:pt x="6207" y="6585"/>
                </a:lnTo>
                <a:cubicBezTo>
                  <a:pt x="5986" y="6585"/>
                  <a:pt x="5829" y="6396"/>
                  <a:pt x="5829" y="6144"/>
                </a:cubicBezTo>
                <a:cubicBezTo>
                  <a:pt x="5829" y="5892"/>
                  <a:pt x="6018" y="5734"/>
                  <a:pt x="6207" y="5734"/>
                </a:cubicBezTo>
                <a:lnTo>
                  <a:pt x="8318" y="5734"/>
                </a:lnTo>
                <a:lnTo>
                  <a:pt x="8318" y="4915"/>
                </a:lnTo>
                <a:lnTo>
                  <a:pt x="6207" y="4915"/>
                </a:lnTo>
                <a:cubicBezTo>
                  <a:pt x="5986" y="4915"/>
                  <a:pt x="5829" y="4726"/>
                  <a:pt x="5829" y="4537"/>
                </a:cubicBezTo>
                <a:cubicBezTo>
                  <a:pt x="5829" y="4285"/>
                  <a:pt x="6018" y="4096"/>
                  <a:pt x="6207" y="4096"/>
                </a:cubicBezTo>
                <a:lnTo>
                  <a:pt x="8318" y="4096"/>
                </a:lnTo>
                <a:lnTo>
                  <a:pt x="8318" y="3277"/>
                </a:lnTo>
                <a:lnTo>
                  <a:pt x="6207" y="3277"/>
                </a:lnTo>
                <a:cubicBezTo>
                  <a:pt x="5986" y="3277"/>
                  <a:pt x="5829" y="3056"/>
                  <a:pt x="5829" y="2867"/>
                </a:cubicBezTo>
                <a:cubicBezTo>
                  <a:pt x="5829" y="2678"/>
                  <a:pt x="6018" y="2489"/>
                  <a:pt x="6207" y="2489"/>
                </a:cubicBezTo>
                <a:lnTo>
                  <a:pt x="8223" y="2489"/>
                </a:lnTo>
                <a:cubicBezTo>
                  <a:pt x="8034" y="1071"/>
                  <a:pt x="6806" y="0"/>
                  <a:pt x="5388" y="0"/>
                </a:cubicBezTo>
                <a:close/>
              </a:path>
            </a:pathLst>
          </a:custGeom>
          <a:solidFill>
            <a:schemeClr val="accent5">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 name="Google Shape;9028;p61">
            <a:extLst>
              <a:ext uri="{FF2B5EF4-FFF2-40B4-BE49-F238E27FC236}">
                <a16:creationId xmlns:a16="http://schemas.microsoft.com/office/drawing/2014/main" id="{4C4F2EA0-437A-49D5-9055-7FA5E9874CB5}"/>
              </a:ext>
            </a:extLst>
          </p:cNvPr>
          <p:cNvGrpSpPr/>
          <p:nvPr/>
        </p:nvGrpSpPr>
        <p:grpSpPr>
          <a:xfrm>
            <a:off x="467877" y="2622596"/>
            <a:ext cx="341579" cy="340807"/>
            <a:chOff x="-13512225" y="4080275"/>
            <a:chExt cx="353675" cy="352875"/>
          </a:xfrm>
          <a:solidFill>
            <a:schemeClr val="accent5">
              <a:lumMod val="60000"/>
              <a:lumOff val="40000"/>
            </a:schemeClr>
          </a:solidFill>
        </p:grpSpPr>
        <p:sp>
          <p:nvSpPr>
            <p:cNvPr id="13" name="Google Shape;9029;p61">
              <a:extLst>
                <a:ext uri="{FF2B5EF4-FFF2-40B4-BE49-F238E27FC236}">
                  <a16:creationId xmlns:a16="http://schemas.microsoft.com/office/drawing/2014/main" id="{11C6001C-B8FC-48DB-BE6F-4C694A4A8676}"/>
                </a:ext>
              </a:extLst>
            </p:cNvPr>
            <p:cNvSpPr/>
            <p:nvPr/>
          </p:nvSpPr>
          <p:spPr>
            <a:xfrm>
              <a:off x="-13512225" y="4203925"/>
              <a:ext cx="353675" cy="229225"/>
            </a:xfrm>
            <a:custGeom>
              <a:avLst/>
              <a:gdLst/>
              <a:ahLst/>
              <a:cxnLst/>
              <a:rect l="l" t="t" r="r" b="b"/>
              <a:pathLst>
                <a:path w="14147" h="9169" extrusionOk="0">
                  <a:moveTo>
                    <a:pt x="5407" y="1717"/>
                  </a:moveTo>
                  <a:cubicBezTo>
                    <a:pt x="5482" y="1717"/>
                    <a:pt x="5561" y="1733"/>
                    <a:pt x="5640" y="1765"/>
                  </a:cubicBezTo>
                  <a:lnTo>
                    <a:pt x="9767" y="4254"/>
                  </a:lnTo>
                  <a:cubicBezTo>
                    <a:pt x="9893" y="4348"/>
                    <a:pt x="9987" y="4443"/>
                    <a:pt x="9987" y="4600"/>
                  </a:cubicBezTo>
                  <a:cubicBezTo>
                    <a:pt x="9987" y="4758"/>
                    <a:pt x="9893" y="4915"/>
                    <a:pt x="9767" y="5010"/>
                  </a:cubicBezTo>
                  <a:lnTo>
                    <a:pt x="5640" y="7499"/>
                  </a:lnTo>
                  <a:cubicBezTo>
                    <a:pt x="5577" y="7530"/>
                    <a:pt x="5506" y="7546"/>
                    <a:pt x="5431" y="7546"/>
                  </a:cubicBezTo>
                  <a:cubicBezTo>
                    <a:pt x="5356" y="7546"/>
                    <a:pt x="5277" y="7530"/>
                    <a:pt x="5199" y="7499"/>
                  </a:cubicBezTo>
                  <a:cubicBezTo>
                    <a:pt x="5104" y="7404"/>
                    <a:pt x="5010" y="7278"/>
                    <a:pt x="5010" y="7121"/>
                  </a:cubicBezTo>
                  <a:lnTo>
                    <a:pt x="5010" y="2143"/>
                  </a:lnTo>
                  <a:cubicBezTo>
                    <a:pt x="5010" y="1985"/>
                    <a:pt x="5104" y="1859"/>
                    <a:pt x="5199" y="1765"/>
                  </a:cubicBezTo>
                  <a:cubicBezTo>
                    <a:pt x="5262" y="1733"/>
                    <a:pt x="5333" y="1717"/>
                    <a:pt x="5407" y="1717"/>
                  </a:cubicBezTo>
                  <a:close/>
                  <a:moveTo>
                    <a:pt x="63" y="0"/>
                  </a:moveTo>
                  <a:lnTo>
                    <a:pt x="63" y="7971"/>
                  </a:lnTo>
                  <a:cubicBezTo>
                    <a:pt x="0" y="8633"/>
                    <a:pt x="568" y="9168"/>
                    <a:pt x="1261" y="9168"/>
                  </a:cubicBezTo>
                  <a:lnTo>
                    <a:pt x="12886" y="9168"/>
                  </a:lnTo>
                  <a:cubicBezTo>
                    <a:pt x="13548" y="9168"/>
                    <a:pt x="14146" y="8633"/>
                    <a:pt x="14146" y="7908"/>
                  </a:cubicBezTo>
                  <a:lnTo>
                    <a:pt x="1414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9030;p61">
              <a:extLst>
                <a:ext uri="{FF2B5EF4-FFF2-40B4-BE49-F238E27FC236}">
                  <a16:creationId xmlns:a16="http://schemas.microsoft.com/office/drawing/2014/main" id="{AA7BB470-DB77-46B7-B4A2-DD41D2A1BD59}"/>
                </a:ext>
              </a:extLst>
            </p:cNvPr>
            <p:cNvSpPr/>
            <p:nvPr/>
          </p:nvSpPr>
          <p:spPr>
            <a:xfrm>
              <a:off x="-13366525" y="4275600"/>
              <a:ext cx="73275" cy="88225"/>
            </a:xfrm>
            <a:custGeom>
              <a:avLst/>
              <a:gdLst/>
              <a:ahLst/>
              <a:cxnLst/>
              <a:rect l="l" t="t" r="r" b="b"/>
              <a:pathLst>
                <a:path w="2931" h="3529" extrusionOk="0">
                  <a:moveTo>
                    <a:pt x="1" y="0"/>
                  </a:moveTo>
                  <a:lnTo>
                    <a:pt x="1" y="3529"/>
                  </a:lnTo>
                  <a:lnTo>
                    <a:pt x="2931" y="1733"/>
                  </a:ln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9031;p61">
              <a:extLst>
                <a:ext uri="{FF2B5EF4-FFF2-40B4-BE49-F238E27FC236}">
                  <a16:creationId xmlns:a16="http://schemas.microsoft.com/office/drawing/2014/main" id="{C0CE6585-2763-4D73-A014-2C1C6187DC15}"/>
                </a:ext>
              </a:extLst>
            </p:cNvPr>
            <p:cNvSpPr/>
            <p:nvPr/>
          </p:nvSpPr>
          <p:spPr>
            <a:xfrm>
              <a:off x="-13398800" y="4143275"/>
              <a:ext cx="65375" cy="40975"/>
            </a:xfrm>
            <a:custGeom>
              <a:avLst/>
              <a:gdLst/>
              <a:ahLst/>
              <a:cxnLst/>
              <a:rect l="l" t="t" r="r" b="b"/>
              <a:pathLst>
                <a:path w="2615" h="1639" extrusionOk="0">
                  <a:moveTo>
                    <a:pt x="1103" y="1"/>
                  </a:moveTo>
                  <a:lnTo>
                    <a:pt x="0" y="1639"/>
                  </a:lnTo>
                  <a:lnTo>
                    <a:pt x="1512" y="1639"/>
                  </a:lnTo>
                  <a:lnTo>
                    <a:pt x="261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9032;p61">
              <a:extLst>
                <a:ext uri="{FF2B5EF4-FFF2-40B4-BE49-F238E27FC236}">
                  <a16:creationId xmlns:a16="http://schemas.microsoft.com/office/drawing/2014/main" id="{F6175B5B-8B30-44DC-9993-7A068EB9458D}"/>
                </a:ext>
              </a:extLst>
            </p:cNvPr>
            <p:cNvSpPr/>
            <p:nvPr/>
          </p:nvSpPr>
          <p:spPr>
            <a:xfrm>
              <a:off x="-13336575" y="4143275"/>
              <a:ext cx="64600" cy="40975"/>
            </a:xfrm>
            <a:custGeom>
              <a:avLst/>
              <a:gdLst/>
              <a:ahLst/>
              <a:cxnLst/>
              <a:rect l="l" t="t" r="r" b="b"/>
              <a:pathLst>
                <a:path w="2584" h="1639" extrusionOk="0">
                  <a:moveTo>
                    <a:pt x="1103" y="1"/>
                  </a:moveTo>
                  <a:lnTo>
                    <a:pt x="0" y="1639"/>
                  </a:lnTo>
                  <a:lnTo>
                    <a:pt x="1481" y="1639"/>
                  </a:lnTo>
                  <a:lnTo>
                    <a:pt x="258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9033;p61">
              <a:extLst>
                <a:ext uri="{FF2B5EF4-FFF2-40B4-BE49-F238E27FC236}">
                  <a16:creationId xmlns:a16="http://schemas.microsoft.com/office/drawing/2014/main" id="{9CAFD8F4-2D78-4F71-A024-F841CD3E407C}"/>
                </a:ext>
              </a:extLst>
            </p:cNvPr>
            <p:cNvSpPr/>
            <p:nvPr/>
          </p:nvSpPr>
          <p:spPr>
            <a:xfrm>
              <a:off x="-13398800" y="4081050"/>
              <a:ext cx="65375" cy="40975"/>
            </a:xfrm>
            <a:custGeom>
              <a:avLst/>
              <a:gdLst/>
              <a:ahLst/>
              <a:cxnLst/>
              <a:rect l="l" t="t" r="r" b="b"/>
              <a:pathLst>
                <a:path w="2615" h="1639" extrusionOk="0">
                  <a:moveTo>
                    <a:pt x="0" y="1"/>
                  </a:moveTo>
                  <a:lnTo>
                    <a:pt x="1103" y="1639"/>
                  </a:lnTo>
                  <a:lnTo>
                    <a:pt x="2615" y="1639"/>
                  </a:lnTo>
                  <a:lnTo>
                    <a:pt x="15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9034;p61">
              <a:extLst>
                <a:ext uri="{FF2B5EF4-FFF2-40B4-BE49-F238E27FC236}">
                  <a16:creationId xmlns:a16="http://schemas.microsoft.com/office/drawing/2014/main" id="{DD6E82DF-C740-4BAE-AA54-2248055BB17F}"/>
                </a:ext>
              </a:extLst>
            </p:cNvPr>
            <p:cNvSpPr/>
            <p:nvPr/>
          </p:nvSpPr>
          <p:spPr>
            <a:xfrm>
              <a:off x="-13274375" y="4143275"/>
              <a:ext cx="64625" cy="40975"/>
            </a:xfrm>
            <a:custGeom>
              <a:avLst/>
              <a:gdLst/>
              <a:ahLst/>
              <a:cxnLst/>
              <a:rect l="l" t="t" r="r" b="b"/>
              <a:pathLst>
                <a:path w="2585" h="1639" extrusionOk="0">
                  <a:moveTo>
                    <a:pt x="1104" y="1"/>
                  </a:moveTo>
                  <a:lnTo>
                    <a:pt x="1" y="1639"/>
                  </a:lnTo>
                  <a:lnTo>
                    <a:pt x="1482" y="1639"/>
                  </a:lnTo>
                  <a:lnTo>
                    <a:pt x="25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9035;p61">
              <a:extLst>
                <a:ext uri="{FF2B5EF4-FFF2-40B4-BE49-F238E27FC236}">
                  <a16:creationId xmlns:a16="http://schemas.microsoft.com/office/drawing/2014/main" id="{C293D88E-0D93-4DE1-8FD7-B701F69B219A}"/>
                </a:ext>
              </a:extLst>
            </p:cNvPr>
            <p:cNvSpPr/>
            <p:nvPr/>
          </p:nvSpPr>
          <p:spPr>
            <a:xfrm>
              <a:off x="-13212925" y="4081050"/>
              <a:ext cx="54375" cy="40975"/>
            </a:xfrm>
            <a:custGeom>
              <a:avLst/>
              <a:gdLst/>
              <a:ahLst/>
              <a:cxnLst/>
              <a:rect l="l" t="t" r="r" b="b"/>
              <a:pathLst>
                <a:path w="2175" h="1639" extrusionOk="0">
                  <a:moveTo>
                    <a:pt x="0" y="1"/>
                  </a:moveTo>
                  <a:lnTo>
                    <a:pt x="1103" y="1639"/>
                  </a:lnTo>
                  <a:lnTo>
                    <a:pt x="2174" y="1639"/>
                  </a:lnTo>
                  <a:lnTo>
                    <a:pt x="2174" y="820"/>
                  </a:lnTo>
                  <a:cubicBezTo>
                    <a:pt x="2174" y="347"/>
                    <a:pt x="1796" y="1"/>
                    <a:pt x="132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9036;p61">
              <a:extLst>
                <a:ext uri="{FF2B5EF4-FFF2-40B4-BE49-F238E27FC236}">
                  <a16:creationId xmlns:a16="http://schemas.microsoft.com/office/drawing/2014/main" id="{A52A18FE-C7CD-4E7D-B136-FA9A59854486}"/>
                </a:ext>
              </a:extLst>
            </p:cNvPr>
            <p:cNvSpPr/>
            <p:nvPr/>
          </p:nvSpPr>
          <p:spPr>
            <a:xfrm>
              <a:off x="-13212925" y="4143275"/>
              <a:ext cx="54375" cy="40975"/>
            </a:xfrm>
            <a:custGeom>
              <a:avLst/>
              <a:gdLst/>
              <a:ahLst/>
              <a:cxnLst/>
              <a:rect l="l" t="t" r="r" b="b"/>
              <a:pathLst>
                <a:path w="2175" h="1639" extrusionOk="0">
                  <a:moveTo>
                    <a:pt x="1103" y="1"/>
                  </a:moveTo>
                  <a:lnTo>
                    <a:pt x="0" y="1639"/>
                  </a:lnTo>
                  <a:lnTo>
                    <a:pt x="2174" y="1639"/>
                  </a:lnTo>
                  <a:lnTo>
                    <a:pt x="217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9037;p61">
              <a:extLst>
                <a:ext uri="{FF2B5EF4-FFF2-40B4-BE49-F238E27FC236}">
                  <a16:creationId xmlns:a16="http://schemas.microsoft.com/office/drawing/2014/main" id="{D54F4255-D1D9-43DF-945D-77AEC5C0ED5C}"/>
                </a:ext>
              </a:extLst>
            </p:cNvPr>
            <p:cNvSpPr/>
            <p:nvPr/>
          </p:nvSpPr>
          <p:spPr>
            <a:xfrm>
              <a:off x="-13274375" y="4081050"/>
              <a:ext cx="64625" cy="40975"/>
            </a:xfrm>
            <a:custGeom>
              <a:avLst/>
              <a:gdLst/>
              <a:ahLst/>
              <a:cxnLst/>
              <a:rect l="l" t="t" r="r" b="b"/>
              <a:pathLst>
                <a:path w="2585" h="1639" extrusionOk="0">
                  <a:moveTo>
                    <a:pt x="1" y="1"/>
                  </a:moveTo>
                  <a:lnTo>
                    <a:pt x="1104" y="1639"/>
                  </a:lnTo>
                  <a:lnTo>
                    <a:pt x="2584" y="1639"/>
                  </a:lnTo>
                  <a:lnTo>
                    <a:pt x="148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9038;p61">
              <a:extLst>
                <a:ext uri="{FF2B5EF4-FFF2-40B4-BE49-F238E27FC236}">
                  <a16:creationId xmlns:a16="http://schemas.microsoft.com/office/drawing/2014/main" id="{B3B05256-A7CA-46CF-95CF-13DB7E9DC354}"/>
                </a:ext>
              </a:extLst>
            </p:cNvPr>
            <p:cNvSpPr/>
            <p:nvPr/>
          </p:nvSpPr>
          <p:spPr>
            <a:xfrm>
              <a:off x="-13336575" y="4081050"/>
              <a:ext cx="64600" cy="40975"/>
            </a:xfrm>
            <a:custGeom>
              <a:avLst/>
              <a:gdLst/>
              <a:ahLst/>
              <a:cxnLst/>
              <a:rect l="l" t="t" r="r" b="b"/>
              <a:pathLst>
                <a:path w="2584" h="1639" extrusionOk="0">
                  <a:moveTo>
                    <a:pt x="0" y="1"/>
                  </a:moveTo>
                  <a:lnTo>
                    <a:pt x="1103" y="1639"/>
                  </a:lnTo>
                  <a:lnTo>
                    <a:pt x="2583" y="1639"/>
                  </a:lnTo>
                  <a:lnTo>
                    <a:pt x="148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9039;p61">
              <a:extLst>
                <a:ext uri="{FF2B5EF4-FFF2-40B4-BE49-F238E27FC236}">
                  <a16:creationId xmlns:a16="http://schemas.microsoft.com/office/drawing/2014/main" id="{E7EB9603-D099-44FE-B738-CE9EE765B2B2}"/>
                </a:ext>
              </a:extLst>
            </p:cNvPr>
            <p:cNvSpPr/>
            <p:nvPr/>
          </p:nvSpPr>
          <p:spPr>
            <a:xfrm>
              <a:off x="-13512225" y="4080275"/>
              <a:ext cx="123675" cy="103200"/>
            </a:xfrm>
            <a:custGeom>
              <a:avLst/>
              <a:gdLst/>
              <a:ahLst/>
              <a:cxnLst/>
              <a:rect l="l" t="t" r="r" b="b"/>
              <a:pathLst>
                <a:path w="4947" h="4128" extrusionOk="0">
                  <a:moveTo>
                    <a:pt x="2489" y="1260"/>
                  </a:moveTo>
                  <a:cubicBezTo>
                    <a:pt x="2962" y="1260"/>
                    <a:pt x="3371" y="1607"/>
                    <a:pt x="3371" y="2080"/>
                  </a:cubicBezTo>
                  <a:cubicBezTo>
                    <a:pt x="3371" y="2552"/>
                    <a:pt x="2962" y="2899"/>
                    <a:pt x="2489" y="2899"/>
                  </a:cubicBezTo>
                  <a:cubicBezTo>
                    <a:pt x="2017" y="2899"/>
                    <a:pt x="1670" y="2552"/>
                    <a:pt x="1670" y="2080"/>
                  </a:cubicBezTo>
                  <a:cubicBezTo>
                    <a:pt x="1670" y="1607"/>
                    <a:pt x="2017" y="1260"/>
                    <a:pt x="2489" y="1260"/>
                  </a:cubicBezTo>
                  <a:close/>
                  <a:moveTo>
                    <a:pt x="1261" y="0"/>
                  </a:moveTo>
                  <a:cubicBezTo>
                    <a:pt x="599" y="0"/>
                    <a:pt x="0" y="536"/>
                    <a:pt x="0" y="1260"/>
                  </a:cubicBezTo>
                  <a:lnTo>
                    <a:pt x="0" y="4127"/>
                  </a:lnTo>
                  <a:lnTo>
                    <a:pt x="3560" y="4127"/>
                  </a:lnTo>
                  <a:lnTo>
                    <a:pt x="4947" y="2080"/>
                  </a:lnTo>
                  <a:lnTo>
                    <a:pt x="356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5053;p53">
            <a:extLst>
              <a:ext uri="{FF2B5EF4-FFF2-40B4-BE49-F238E27FC236}">
                <a16:creationId xmlns:a16="http://schemas.microsoft.com/office/drawing/2014/main" id="{81D86BE5-AD02-4059-BB43-668647C666C3}"/>
              </a:ext>
            </a:extLst>
          </p:cNvPr>
          <p:cNvGrpSpPr/>
          <p:nvPr/>
        </p:nvGrpSpPr>
        <p:grpSpPr>
          <a:xfrm>
            <a:off x="548018" y="3414078"/>
            <a:ext cx="231596" cy="230710"/>
            <a:chOff x="2085450" y="842250"/>
            <a:chExt cx="483700" cy="481850"/>
          </a:xfrm>
          <a:solidFill>
            <a:schemeClr val="accent5">
              <a:lumMod val="60000"/>
              <a:lumOff val="40000"/>
            </a:schemeClr>
          </a:solidFill>
        </p:grpSpPr>
        <p:sp>
          <p:nvSpPr>
            <p:cNvPr id="25" name="Google Shape;5054;p53">
              <a:extLst>
                <a:ext uri="{FF2B5EF4-FFF2-40B4-BE49-F238E27FC236}">
                  <a16:creationId xmlns:a16="http://schemas.microsoft.com/office/drawing/2014/main" id="{195B2622-78D9-452A-BCA3-CC24437A8799}"/>
                </a:ext>
              </a:extLst>
            </p:cNvPr>
            <p:cNvSpPr/>
            <p:nvPr/>
          </p:nvSpPr>
          <p:spPr>
            <a:xfrm>
              <a:off x="2085525" y="926925"/>
              <a:ext cx="483625" cy="397175"/>
            </a:xfrm>
            <a:custGeom>
              <a:avLst/>
              <a:gdLst/>
              <a:ahLst/>
              <a:cxnLst/>
              <a:rect l="l" t="t" r="r" b="b"/>
              <a:pathLst>
                <a:path w="19345" h="15887" extrusionOk="0">
                  <a:moveTo>
                    <a:pt x="1693" y="1"/>
                  </a:moveTo>
                  <a:cubicBezTo>
                    <a:pt x="756" y="1"/>
                    <a:pt x="0" y="760"/>
                    <a:pt x="0" y="1696"/>
                  </a:cubicBezTo>
                  <a:cubicBezTo>
                    <a:pt x="0" y="2630"/>
                    <a:pt x="756" y="3389"/>
                    <a:pt x="1693" y="3389"/>
                  </a:cubicBezTo>
                  <a:lnTo>
                    <a:pt x="3990" y="3389"/>
                  </a:lnTo>
                  <a:cubicBezTo>
                    <a:pt x="4924" y="3389"/>
                    <a:pt x="5683" y="4147"/>
                    <a:pt x="5683" y="5084"/>
                  </a:cubicBezTo>
                  <a:lnTo>
                    <a:pt x="5683" y="8547"/>
                  </a:lnTo>
                  <a:cubicBezTo>
                    <a:pt x="5683" y="11347"/>
                    <a:pt x="7962" y="13627"/>
                    <a:pt x="10766" y="13627"/>
                  </a:cubicBezTo>
                  <a:lnTo>
                    <a:pt x="13626" y="13627"/>
                  </a:lnTo>
                  <a:lnTo>
                    <a:pt x="13626" y="15322"/>
                  </a:lnTo>
                  <a:cubicBezTo>
                    <a:pt x="13626" y="15656"/>
                    <a:pt x="13901" y="15887"/>
                    <a:pt x="14194" y="15887"/>
                  </a:cubicBezTo>
                  <a:cubicBezTo>
                    <a:pt x="14308" y="15887"/>
                    <a:pt x="14425" y="15852"/>
                    <a:pt x="14530" y="15774"/>
                  </a:cubicBezTo>
                  <a:lnTo>
                    <a:pt x="19046" y="12386"/>
                  </a:lnTo>
                  <a:cubicBezTo>
                    <a:pt x="19345" y="12160"/>
                    <a:pt x="19345" y="11706"/>
                    <a:pt x="19046" y="11483"/>
                  </a:cubicBezTo>
                  <a:lnTo>
                    <a:pt x="14530" y="8095"/>
                  </a:lnTo>
                  <a:cubicBezTo>
                    <a:pt x="14424" y="8016"/>
                    <a:pt x="14307" y="7981"/>
                    <a:pt x="14192" y="7981"/>
                  </a:cubicBezTo>
                  <a:cubicBezTo>
                    <a:pt x="13899" y="7981"/>
                    <a:pt x="13626" y="8212"/>
                    <a:pt x="13626" y="8547"/>
                  </a:cubicBezTo>
                  <a:lnTo>
                    <a:pt x="13626" y="10239"/>
                  </a:lnTo>
                  <a:lnTo>
                    <a:pt x="10766" y="10239"/>
                  </a:lnTo>
                  <a:cubicBezTo>
                    <a:pt x="9829" y="10239"/>
                    <a:pt x="9070" y="9480"/>
                    <a:pt x="9070" y="8547"/>
                  </a:cubicBezTo>
                  <a:lnTo>
                    <a:pt x="9070" y="5084"/>
                  </a:lnTo>
                  <a:cubicBezTo>
                    <a:pt x="9070" y="2280"/>
                    <a:pt x="6791" y="1"/>
                    <a:pt x="39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B0F0"/>
                </a:solidFill>
              </a:endParaRPr>
            </a:p>
          </p:txBody>
        </p:sp>
        <p:sp>
          <p:nvSpPr>
            <p:cNvPr id="26" name="Google Shape;5055;p53">
              <a:extLst>
                <a:ext uri="{FF2B5EF4-FFF2-40B4-BE49-F238E27FC236}">
                  <a16:creationId xmlns:a16="http://schemas.microsoft.com/office/drawing/2014/main" id="{BC7D8A2D-9AA2-4807-AA42-0FD5E26FFCCB}"/>
                </a:ext>
              </a:extLst>
            </p:cNvPr>
            <p:cNvSpPr/>
            <p:nvPr/>
          </p:nvSpPr>
          <p:spPr>
            <a:xfrm>
              <a:off x="2085450" y="1151875"/>
              <a:ext cx="143650" cy="87575"/>
            </a:xfrm>
            <a:custGeom>
              <a:avLst/>
              <a:gdLst/>
              <a:ahLst/>
              <a:cxnLst/>
              <a:rect l="l" t="t" r="r" b="b"/>
              <a:pathLst>
                <a:path w="5746" h="3503" extrusionOk="0">
                  <a:moveTo>
                    <a:pt x="4577" y="1"/>
                  </a:moveTo>
                  <a:cubicBezTo>
                    <a:pt x="4391" y="73"/>
                    <a:pt x="4192" y="112"/>
                    <a:pt x="3990" y="115"/>
                  </a:cubicBezTo>
                  <a:lnTo>
                    <a:pt x="1693" y="115"/>
                  </a:lnTo>
                  <a:cubicBezTo>
                    <a:pt x="759" y="115"/>
                    <a:pt x="0" y="871"/>
                    <a:pt x="0" y="1807"/>
                  </a:cubicBezTo>
                  <a:cubicBezTo>
                    <a:pt x="0" y="2744"/>
                    <a:pt x="759" y="3503"/>
                    <a:pt x="1693" y="3503"/>
                  </a:cubicBezTo>
                  <a:lnTo>
                    <a:pt x="1696" y="3500"/>
                  </a:lnTo>
                  <a:lnTo>
                    <a:pt x="3993" y="3500"/>
                  </a:lnTo>
                  <a:cubicBezTo>
                    <a:pt x="4589" y="3500"/>
                    <a:pt x="5183" y="3391"/>
                    <a:pt x="5746" y="3186"/>
                  </a:cubicBezTo>
                  <a:cubicBezTo>
                    <a:pt x="5065" y="2253"/>
                    <a:pt x="4662" y="1151"/>
                    <a:pt x="45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B0F0"/>
                </a:solidFill>
              </a:endParaRPr>
            </a:p>
          </p:txBody>
        </p:sp>
        <p:sp>
          <p:nvSpPr>
            <p:cNvPr id="27" name="Google Shape;5056;p53">
              <a:extLst>
                <a:ext uri="{FF2B5EF4-FFF2-40B4-BE49-F238E27FC236}">
                  <a16:creationId xmlns:a16="http://schemas.microsoft.com/office/drawing/2014/main" id="{1723BDF7-374C-4019-94BD-0FD4F86F05A0}"/>
                </a:ext>
              </a:extLst>
            </p:cNvPr>
            <p:cNvSpPr/>
            <p:nvPr/>
          </p:nvSpPr>
          <p:spPr>
            <a:xfrm>
              <a:off x="2274775" y="842250"/>
              <a:ext cx="294375" cy="197650"/>
            </a:xfrm>
            <a:custGeom>
              <a:avLst/>
              <a:gdLst/>
              <a:ahLst/>
              <a:cxnLst/>
              <a:rect l="l" t="t" r="r" b="b"/>
              <a:pathLst>
                <a:path w="11775" h="7906" extrusionOk="0">
                  <a:moveTo>
                    <a:pt x="6622" y="0"/>
                  </a:moveTo>
                  <a:cubicBezTo>
                    <a:pt x="6329" y="0"/>
                    <a:pt x="6056" y="231"/>
                    <a:pt x="6056" y="566"/>
                  </a:cubicBezTo>
                  <a:lnTo>
                    <a:pt x="6056" y="2259"/>
                  </a:lnTo>
                  <a:lnTo>
                    <a:pt x="3196" y="2259"/>
                  </a:lnTo>
                  <a:cubicBezTo>
                    <a:pt x="2030" y="2265"/>
                    <a:pt x="904" y="2668"/>
                    <a:pt x="1" y="3406"/>
                  </a:cubicBezTo>
                  <a:cubicBezTo>
                    <a:pt x="940" y="4068"/>
                    <a:pt x="1675" y="4978"/>
                    <a:pt x="2130" y="6032"/>
                  </a:cubicBezTo>
                  <a:cubicBezTo>
                    <a:pt x="2431" y="5785"/>
                    <a:pt x="2804" y="5649"/>
                    <a:pt x="3196" y="5646"/>
                  </a:cubicBezTo>
                  <a:lnTo>
                    <a:pt x="6056" y="5646"/>
                  </a:lnTo>
                  <a:lnTo>
                    <a:pt x="6056" y="7342"/>
                  </a:lnTo>
                  <a:cubicBezTo>
                    <a:pt x="6056" y="7679"/>
                    <a:pt x="6334" y="7906"/>
                    <a:pt x="6625" y="7906"/>
                  </a:cubicBezTo>
                  <a:cubicBezTo>
                    <a:pt x="6740" y="7906"/>
                    <a:pt x="6857" y="7871"/>
                    <a:pt x="6960" y="7793"/>
                  </a:cubicBezTo>
                  <a:lnTo>
                    <a:pt x="11476" y="4406"/>
                  </a:lnTo>
                  <a:cubicBezTo>
                    <a:pt x="11775" y="4180"/>
                    <a:pt x="11775" y="3725"/>
                    <a:pt x="11476" y="3502"/>
                  </a:cubicBezTo>
                  <a:lnTo>
                    <a:pt x="6960" y="115"/>
                  </a:lnTo>
                  <a:cubicBezTo>
                    <a:pt x="6854" y="36"/>
                    <a:pt x="6737" y="0"/>
                    <a:pt x="66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B0F0"/>
                </a:solidFill>
              </a:endParaRPr>
            </a:p>
          </p:txBody>
        </p:sp>
      </p:grpSp>
      <p:sp>
        <p:nvSpPr>
          <p:cNvPr id="29" name="TextBox 28">
            <a:extLst>
              <a:ext uri="{FF2B5EF4-FFF2-40B4-BE49-F238E27FC236}">
                <a16:creationId xmlns:a16="http://schemas.microsoft.com/office/drawing/2014/main" id="{EA25AA19-E40C-450E-986B-983B2444AE0E}"/>
              </a:ext>
            </a:extLst>
          </p:cNvPr>
          <p:cNvSpPr txBox="1"/>
          <p:nvPr/>
        </p:nvSpPr>
        <p:spPr>
          <a:xfrm>
            <a:off x="75929" y="2306777"/>
            <a:ext cx="1081736" cy="246221"/>
          </a:xfrm>
          <a:prstGeom prst="rect">
            <a:avLst/>
          </a:prstGeom>
          <a:noFill/>
        </p:spPr>
        <p:txBody>
          <a:bodyPr wrap="square">
            <a:spAutoFit/>
          </a:bodyPr>
          <a:lstStyle/>
          <a:p>
            <a:pPr algn="ctr"/>
            <a:r>
              <a:rPr lang="es" sz="1000" dirty="0">
                <a:solidFill>
                  <a:schemeClr val="bg1"/>
                </a:solidFill>
                <a:latin typeface="Calibri" panose="020F0502020204030204" pitchFamily="34" charset="0"/>
                <a:cs typeface="Calibri" panose="020F0502020204030204" pitchFamily="34" charset="0"/>
              </a:rPr>
              <a:t>PHÁT TRỰC TIẾP</a:t>
            </a:r>
            <a:endParaRPr lang="en-US" sz="1000" dirty="0"/>
          </a:p>
        </p:txBody>
      </p:sp>
      <p:sp>
        <p:nvSpPr>
          <p:cNvPr id="31" name="TextBox 30">
            <a:extLst>
              <a:ext uri="{FF2B5EF4-FFF2-40B4-BE49-F238E27FC236}">
                <a16:creationId xmlns:a16="http://schemas.microsoft.com/office/drawing/2014/main" id="{B1A629B9-8368-4B5E-A029-26EFBB2F9EC1}"/>
              </a:ext>
            </a:extLst>
          </p:cNvPr>
          <p:cNvSpPr txBox="1"/>
          <p:nvPr/>
        </p:nvSpPr>
        <p:spPr>
          <a:xfrm>
            <a:off x="86541" y="3049831"/>
            <a:ext cx="1081736" cy="246221"/>
          </a:xfrm>
          <a:prstGeom prst="rect">
            <a:avLst/>
          </a:prstGeom>
          <a:noFill/>
        </p:spPr>
        <p:txBody>
          <a:bodyPr wrap="square">
            <a:spAutoFit/>
          </a:bodyPr>
          <a:lstStyle/>
          <a:p>
            <a:pPr algn="ctr"/>
            <a:r>
              <a:rPr lang="es" sz="1000" dirty="0">
                <a:solidFill>
                  <a:schemeClr val="bg1"/>
                </a:solidFill>
                <a:latin typeface="Calibri" panose="020F0502020204030204" pitchFamily="34" charset="0"/>
                <a:cs typeface="Calibri" panose="020F0502020204030204" pitchFamily="34" charset="0"/>
              </a:rPr>
              <a:t>Streaming</a:t>
            </a:r>
            <a:endParaRPr lang="en-US" sz="1000" dirty="0"/>
          </a:p>
        </p:txBody>
      </p:sp>
      <p:sp>
        <p:nvSpPr>
          <p:cNvPr id="32" name="TextBox 31">
            <a:extLst>
              <a:ext uri="{FF2B5EF4-FFF2-40B4-BE49-F238E27FC236}">
                <a16:creationId xmlns:a16="http://schemas.microsoft.com/office/drawing/2014/main" id="{6D49A6D5-F12B-42EA-86B5-51442FD28B5C}"/>
              </a:ext>
            </a:extLst>
          </p:cNvPr>
          <p:cNvSpPr txBox="1"/>
          <p:nvPr/>
        </p:nvSpPr>
        <p:spPr>
          <a:xfrm>
            <a:off x="103110" y="3651877"/>
            <a:ext cx="1081736" cy="246221"/>
          </a:xfrm>
          <a:prstGeom prst="rect">
            <a:avLst/>
          </a:prstGeom>
          <a:noFill/>
        </p:spPr>
        <p:txBody>
          <a:bodyPr wrap="square">
            <a:spAutoFit/>
          </a:bodyPr>
          <a:lstStyle/>
          <a:p>
            <a:pPr algn="ctr"/>
            <a:r>
              <a:rPr lang="es" sz="1000" dirty="0">
                <a:solidFill>
                  <a:schemeClr val="bg1"/>
                </a:solidFill>
                <a:latin typeface="Calibri" panose="020F0502020204030204" pitchFamily="34" charset="0"/>
                <a:cs typeface="Calibri" panose="020F0502020204030204" pitchFamily="34" charset="0"/>
              </a:rPr>
              <a:t>Upload</a:t>
            </a:r>
            <a:endParaRPr lang="en-US" sz="1000" dirty="0"/>
          </a:p>
        </p:txBody>
      </p:sp>
      <p:sp>
        <p:nvSpPr>
          <p:cNvPr id="33" name="Rectangle: Rounded Corners 32">
            <a:extLst>
              <a:ext uri="{FF2B5EF4-FFF2-40B4-BE49-F238E27FC236}">
                <a16:creationId xmlns:a16="http://schemas.microsoft.com/office/drawing/2014/main" id="{586707AB-257A-4FF5-940D-8068FE2BC1EE}"/>
              </a:ext>
            </a:extLst>
          </p:cNvPr>
          <p:cNvSpPr/>
          <p:nvPr/>
        </p:nvSpPr>
        <p:spPr>
          <a:xfrm>
            <a:off x="1480124" y="1339213"/>
            <a:ext cx="1422952" cy="3114472"/>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6780E9BF-658D-4B4F-9F07-7E821393C734}"/>
              </a:ext>
            </a:extLst>
          </p:cNvPr>
          <p:cNvSpPr txBox="1"/>
          <p:nvPr/>
        </p:nvSpPr>
        <p:spPr>
          <a:xfrm>
            <a:off x="1334867" y="1391997"/>
            <a:ext cx="1789044" cy="400110"/>
          </a:xfrm>
          <a:prstGeom prst="rect">
            <a:avLst/>
          </a:prstGeom>
          <a:noFill/>
        </p:spPr>
        <p:txBody>
          <a:bodyPr wrap="square">
            <a:spAutoFit/>
          </a:bodyPr>
          <a:lstStyle/>
          <a:p>
            <a:pPr algn="ctr"/>
            <a:r>
              <a:rPr lang="en-US" sz="1000" dirty="0">
                <a:solidFill>
                  <a:schemeClr val="bg1"/>
                </a:solidFill>
                <a:latin typeface="Calibri" panose="020F0502020204030204" pitchFamily="34" charset="0"/>
                <a:cs typeface="Calibri" panose="020F0502020204030204" pitchFamily="34" charset="0"/>
              </a:rPr>
              <a:t>Q</a:t>
            </a:r>
            <a:r>
              <a:rPr lang="es" sz="1000" dirty="0">
                <a:solidFill>
                  <a:schemeClr val="bg1"/>
                </a:solidFill>
                <a:latin typeface="Calibri" panose="020F0502020204030204" pitchFamily="34" charset="0"/>
                <a:cs typeface="Calibri" panose="020F0502020204030204" pitchFamily="34" charset="0"/>
              </a:rPr>
              <a:t>UẢN LÝ </a:t>
            </a:r>
          </a:p>
          <a:p>
            <a:pPr algn="ctr"/>
            <a:r>
              <a:rPr lang="es" sz="1000" dirty="0">
                <a:solidFill>
                  <a:schemeClr val="bg1"/>
                </a:solidFill>
                <a:latin typeface="Calibri" panose="020F0502020204030204" pitchFamily="34" charset="0"/>
                <a:cs typeface="Calibri" panose="020F0502020204030204" pitchFamily="34" charset="0"/>
              </a:rPr>
              <a:t>THÔNG TIN NGUỒN</a:t>
            </a:r>
            <a:endParaRPr lang="en-US" sz="1000" dirty="0"/>
          </a:p>
        </p:txBody>
      </p:sp>
      <p:sp>
        <p:nvSpPr>
          <p:cNvPr id="35" name="Rectangle: Rounded Corners 34">
            <a:extLst>
              <a:ext uri="{FF2B5EF4-FFF2-40B4-BE49-F238E27FC236}">
                <a16:creationId xmlns:a16="http://schemas.microsoft.com/office/drawing/2014/main" id="{A8D315F9-24EA-4CEC-AA5D-DFBA34C93F68}"/>
              </a:ext>
            </a:extLst>
          </p:cNvPr>
          <p:cNvSpPr/>
          <p:nvPr/>
        </p:nvSpPr>
        <p:spPr>
          <a:xfrm>
            <a:off x="1765678" y="1772093"/>
            <a:ext cx="927422" cy="354535"/>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THU THẬP, BIÊN TẬP BẢN TIN</a:t>
            </a:r>
          </a:p>
        </p:txBody>
      </p:sp>
      <p:sp>
        <p:nvSpPr>
          <p:cNvPr id="36" name="Rectangle: Rounded Corners 35">
            <a:extLst>
              <a:ext uri="{FF2B5EF4-FFF2-40B4-BE49-F238E27FC236}">
                <a16:creationId xmlns:a16="http://schemas.microsoft.com/office/drawing/2014/main" id="{B1AEB54F-449A-4560-8EC4-47A1785DA5FA}"/>
              </a:ext>
            </a:extLst>
          </p:cNvPr>
          <p:cNvSpPr/>
          <p:nvPr/>
        </p:nvSpPr>
        <p:spPr>
          <a:xfrm>
            <a:off x="1744591" y="2246621"/>
            <a:ext cx="933873" cy="325668"/>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PHÂN PHỐI THÔNG TN</a:t>
            </a:r>
          </a:p>
        </p:txBody>
      </p:sp>
      <p:sp>
        <p:nvSpPr>
          <p:cNvPr id="37" name="Rectangle: Rounded Corners 36">
            <a:extLst>
              <a:ext uri="{FF2B5EF4-FFF2-40B4-BE49-F238E27FC236}">
                <a16:creationId xmlns:a16="http://schemas.microsoft.com/office/drawing/2014/main" id="{155061A7-3298-4109-8ABA-47629153DE29}"/>
              </a:ext>
            </a:extLst>
          </p:cNvPr>
          <p:cNvSpPr/>
          <p:nvPr/>
        </p:nvSpPr>
        <p:spPr>
          <a:xfrm>
            <a:off x="1724425" y="2696794"/>
            <a:ext cx="940293" cy="339834"/>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QUẢN LÝ</a:t>
            </a:r>
          </a:p>
          <a:p>
            <a:pPr algn="ctr"/>
            <a:r>
              <a:rPr lang="en-US" sz="800" dirty="0">
                <a:latin typeface="Calibri" panose="020F0502020204030204" pitchFamily="34" charset="0"/>
                <a:cs typeface="Calibri" panose="020F0502020204030204" pitchFamily="34" charset="0"/>
              </a:rPr>
              <a:t> ĐỊA BÀN</a:t>
            </a:r>
          </a:p>
        </p:txBody>
      </p:sp>
      <p:sp>
        <p:nvSpPr>
          <p:cNvPr id="38" name="Rectangle: Rounded Corners 37">
            <a:extLst>
              <a:ext uri="{FF2B5EF4-FFF2-40B4-BE49-F238E27FC236}">
                <a16:creationId xmlns:a16="http://schemas.microsoft.com/office/drawing/2014/main" id="{492A8A82-8075-41F0-B999-EC9CC59B03D3}"/>
              </a:ext>
            </a:extLst>
          </p:cNvPr>
          <p:cNvSpPr/>
          <p:nvPr/>
        </p:nvSpPr>
        <p:spPr>
          <a:xfrm>
            <a:off x="1732135" y="3173739"/>
            <a:ext cx="940293" cy="295684"/>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QUẢN LÝ </a:t>
            </a:r>
          </a:p>
          <a:p>
            <a:pPr algn="ctr"/>
            <a:r>
              <a:rPr lang="en-US" sz="800" dirty="0">
                <a:latin typeface="Calibri" panose="020F0502020204030204" pitchFamily="34" charset="0"/>
                <a:cs typeface="Calibri" panose="020F0502020204030204" pitchFamily="34" charset="0"/>
              </a:rPr>
              <a:t>DANH MỤC</a:t>
            </a:r>
          </a:p>
        </p:txBody>
      </p:sp>
      <p:sp>
        <p:nvSpPr>
          <p:cNvPr id="39" name="Rectangle: Rounded Corners 38">
            <a:extLst>
              <a:ext uri="{FF2B5EF4-FFF2-40B4-BE49-F238E27FC236}">
                <a16:creationId xmlns:a16="http://schemas.microsoft.com/office/drawing/2014/main" id="{ADFBB811-E8F6-40F1-A057-FA5B496FB6B5}"/>
              </a:ext>
            </a:extLst>
          </p:cNvPr>
          <p:cNvSpPr/>
          <p:nvPr/>
        </p:nvSpPr>
        <p:spPr>
          <a:xfrm>
            <a:off x="1724424" y="3601728"/>
            <a:ext cx="940293" cy="295684"/>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TẬP HUẤN </a:t>
            </a:r>
          </a:p>
          <a:p>
            <a:pPr algn="ctr"/>
            <a:r>
              <a:rPr lang="en-US" sz="800" dirty="0">
                <a:latin typeface="Calibri" panose="020F0502020204030204" pitchFamily="34" charset="0"/>
                <a:cs typeface="Calibri" panose="020F0502020204030204" pitchFamily="34" charset="0"/>
              </a:rPr>
              <a:t>ĐÀO TẠO</a:t>
            </a:r>
          </a:p>
        </p:txBody>
      </p:sp>
      <p:sp>
        <p:nvSpPr>
          <p:cNvPr id="40" name="Rectangle: Rounded Corners 39">
            <a:extLst>
              <a:ext uri="{FF2B5EF4-FFF2-40B4-BE49-F238E27FC236}">
                <a16:creationId xmlns:a16="http://schemas.microsoft.com/office/drawing/2014/main" id="{159920C6-4CEE-42F0-BBA6-5C8DC27978E1}"/>
              </a:ext>
            </a:extLst>
          </p:cNvPr>
          <p:cNvSpPr/>
          <p:nvPr/>
        </p:nvSpPr>
        <p:spPr>
          <a:xfrm>
            <a:off x="1709966" y="4040499"/>
            <a:ext cx="940294" cy="291120"/>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DASHBOARD</a:t>
            </a:r>
          </a:p>
        </p:txBody>
      </p:sp>
      <p:sp>
        <p:nvSpPr>
          <p:cNvPr id="41" name="Rectangle: Rounded Corners 40">
            <a:extLst>
              <a:ext uri="{FF2B5EF4-FFF2-40B4-BE49-F238E27FC236}">
                <a16:creationId xmlns:a16="http://schemas.microsoft.com/office/drawing/2014/main" id="{F8AE93E2-A3AA-4A4B-A8B9-0EBFB22A4F18}"/>
              </a:ext>
            </a:extLst>
          </p:cNvPr>
          <p:cNvSpPr/>
          <p:nvPr/>
        </p:nvSpPr>
        <p:spPr>
          <a:xfrm>
            <a:off x="3443488" y="1309905"/>
            <a:ext cx="2015858" cy="858275"/>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B35CD6AD-1C29-48D4-BE16-3099E1A5852E}"/>
              </a:ext>
            </a:extLst>
          </p:cNvPr>
          <p:cNvSpPr txBox="1"/>
          <p:nvPr/>
        </p:nvSpPr>
        <p:spPr>
          <a:xfrm>
            <a:off x="3344503" y="1350223"/>
            <a:ext cx="1789044" cy="215444"/>
          </a:xfrm>
          <a:prstGeom prst="rect">
            <a:avLst/>
          </a:prstGeom>
          <a:noFill/>
        </p:spPr>
        <p:txBody>
          <a:bodyPr wrap="square">
            <a:spAutoFit/>
          </a:bodyPr>
          <a:lstStyle/>
          <a:p>
            <a:pPr algn="ctr"/>
            <a:r>
              <a:rPr lang="en-US" sz="800" dirty="0">
                <a:solidFill>
                  <a:schemeClr val="bg1"/>
                </a:solidFill>
                <a:latin typeface="Calibri" panose="020F0502020204030204" pitchFamily="34" charset="0"/>
                <a:cs typeface="Calibri" panose="020F0502020204030204" pitchFamily="34" charset="0"/>
              </a:rPr>
              <a:t>TRUYỀN THANH THÔNG MINH</a:t>
            </a:r>
            <a:endParaRPr lang="en-US" sz="800" dirty="0">
              <a:latin typeface="Calibri" panose="020F0502020204030204" pitchFamily="34" charset="0"/>
              <a:cs typeface="Calibri" panose="020F0502020204030204" pitchFamily="34" charset="0"/>
            </a:endParaRPr>
          </a:p>
        </p:txBody>
      </p:sp>
      <p:sp>
        <p:nvSpPr>
          <p:cNvPr id="43" name="Rectangle: Rounded Corners 42">
            <a:extLst>
              <a:ext uri="{FF2B5EF4-FFF2-40B4-BE49-F238E27FC236}">
                <a16:creationId xmlns:a16="http://schemas.microsoft.com/office/drawing/2014/main" id="{3A9B2E84-11F7-4DD1-8EA1-56318D6E958B}"/>
              </a:ext>
            </a:extLst>
          </p:cNvPr>
          <p:cNvSpPr/>
          <p:nvPr/>
        </p:nvSpPr>
        <p:spPr>
          <a:xfrm>
            <a:off x="3541358" y="1617598"/>
            <a:ext cx="1395334" cy="447700"/>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HỆ THỐNG PHÁT THANH CƠ SỞ ỨNG DỤNG CNTT - VT</a:t>
            </a:r>
          </a:p>
        </p:txBody>
      </p:sp>
      <p:sp>
        <p:nvSpPr>
          <p:cNvPr id="44" name="Rectangle: Rounded Corners 43">
            <a:extLst>
              <a:ext uri="{FF2B5EF4-FFF2-40B4-BE49-F238E27FC236}">
                <a16:creationId xmlns:a16="http://schemas.microsoft.com/office/drawing/2014/main" id="{909AA663-3CAA-4A1C-8BCF-4A8581F7A38B}"/>
              </a:ext>
            </a:extLst>
          </p:cNvPr>
          <p:cNvSpPr/>
          <p:nvPr/>
        </p:nvSpPr>
        <p:spPr>
          <a:xfrm rot="16200000">
            <a:off x="4809404" y="1559167"/>
            <a:ext cx="739115" cy="333956"/>
          </a:xfrm>
          <a:prstGeom prst="roundRect">
            <a:avLst/>
          </a:prstGeom>
          <a:solidFill>
            <a:schemeClr val="accent4">
              <a:lumMod val="7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GATEWAY</a:t>
            </a:r>
          </a:p>
        </p:txBody>
      </p:sp>
      <p:sp>
        <p:nvSpPr>
          <p:cNvPr id="46" name="Rectangle: Rounded Corners 45">
            <a:extLst>
              <a:ext uri="{FF2B5EF4-FFF2-40B4-BE49-F238E27FC236}">
                <a16:creationId xmlns:a16="http://schemas.microsoft.com/office/drawing/2014/main" id="{4D0C2392-9B6B-4063-9B9F-8B78DC4077DF}"/>
              </a:ext>
            </a:extLst>
          </p:cNvPr>
          <p:cNvSpPr/>
          <p:nvPr/>
        </p:nvSpPr>
        <p:spPr>
          <a:xfrm>
            <a:off x="3436686" y="2438754"/>
            <a:ext cx="2015858" cy="943934"/>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cs typeface="Calibri" panose="020F0502020204030204" pitchFamily="34" charset="0"/>
            </a:endParaRPr>
          </a:p>
        </p:txBody>
      </p:sp>
      <p:sp>
        <p:nvSpPr>
          <p:cNvPr id="47" name="TextBox 46">
            <a:extLst>
              <a:ext uri="{FF2B5EF4-FFF2-40B4-BE49-F238E27FC236}">
                <a16:creationId xmlns:a16="http://schemas.microsoft.com/office/drawing/2014/main" id="{B1F66D45-9D2A-4480-9A9C-76E24D709133}"/>
              </a:ext>
            </a:extLst>
          </p:cNvPr>
          <p:cNvSpPr txBox="1"/>
          <p:nvPr/>
        </p:nvSpPr>
        <p:spPr>
          <a:xfrm>
            <a:off x="3284960" y="2597318"/>
            <a:ext cx="1789044" cy="215444"/>
          </a:xfrm>
          <a:prstGeom prst="rect">
            <a:avLst/>
          </a:prstGeom>
          <a:noFill/>
        </p:spPr>
        <p:txBody>
          <a:bodyPr wrap="square">
            <a:spAutoFit/>
          </a:bodyPr>
          <a:lstStyle/>
          <a:p>
            <a:pPr algn="ctr"/>
            <a:r>
              <a:rPr lang="en-US" sz="800" dirty="0">
                <a:solidFill>
                  <a:schemeClr val="bg1"/>
                </a:solidFill>
                <a:latin typeface="Calibri" panose="020F0502020204030204" pitchFamily="34" charset="0"/>
                <a:cs typeface="Calibri" panose="020F0502020204030204" pitchFamily="34" charset="0"/>
              </a:rPr>
              <a:t>BẢNG ĐIỆN TỬ THÔNG MINH</a:t>
            </a:r>
            <a:endParaRPr lang="en-US" sz="800" dirty="0">
              <a:latin typeface="Calibri" panose="020F0502020204030204" pitchFamily="34" charset="0"/>
              <a:cs typeface="Calibri" panose="020F0502020204030204" pitchFamily="34" charset="0"/>
            </a:endParaRPr>
          </a:p>
        </p:txBody>
      </p:sp>
      <p:sp>
        <p:nvSpPr>
          <p:cNvPr id="48" name="Rectangle: Rounded Corners 47">
            <a:extLst>
              <a:ext uri="{FF2B5EF4-FFF2-40B4-BE49-F238E27FC236}">
                <a16:creationId xmlns:a16="http://schemas.microsoft.com/office/drawing/2014/main" id="{5D6E7C0C-BA26-415C-B5C4-DFD32A99DA0D}"/>
              </a:ext>
            </a:extLst>
          </p:cNvPr>
          <p:cNvSpPr/>
          <p:nvPr/>
        </p:nvSpPr>
        <p:spPr>
          <a:xfrm>
            <a:off x="3538462" y="2883278"/>
            <a:ext cx="1413589" cy="396678"/>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HỆ THỐNG TRUYỀN THÔNG BẢNG ĐIỆN TỬ CÔNG CỘNG</a:t>
            </a:r>
          </a:p>
        </p:txBody>
      </p:sp>
      <p:sp>
        <p:nvSpPr>
          <p:cNvPr id="49" name="Rectangle: Rounded Corners 48">
            <a:extLst>
              <a:ext uri="{FF2B5EF4-FFF2-40B4-BE49-F238E27FC236}">
                <a16:creationId xmlns:a16="http://schemas.microsoft.com/office/drawing/2014/main" id="{235B5199-C8B6-4E11-B4E0-1F41E58929ED}"/>
              </a:ext>
            </a:extLst>
          </p:cNvPr>
          <p:cNvSpPr/>
          <p:nvPr/>
        </p:nvSpPr>
        <p:spPr>
          <a:xfrm rot="16200000">
            <a:off x="4822408" y="2786414"/>
            <a:ext cx="712146" cy="333956"/>
          </a:xfrm>
          <a:prstGeom prst="roundRect">
            <a:avLst/>
          </a:prstGeom>
          <a:solidFill>
            <a:schemeClr val="accent4">
              <a:lumMod val="7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GATEWAY</a:t>
            </a:r>
          </a:p>
        </p:txBody>
      </p:sp>
      <p:sp>
        <p:nvSpPr>
          <p:cNvPr id="50" name="Rectangle: Rounded Corners 49">
            <a:extLst>
              <a:ext uri="{FF2B5EF4-FFF2-40B4-BE49-F238E27FC236}">
                <a16:creationId xmlns:a16="http://schemas.microsoft.com/office/drawing/2014/main" id="{B4DCD324-6C36-442A-8347-AA0B959CEF8B}"/>
              </a:ext>
            </a:extLst>
          </p:cNvPr>
          <p:cNvSpPr/>
          <p:nvPr/>
        </p:nvSpPr>
        <p:spPr>
          <a:xfrm>
            <a:off x="3389729" y="3546262"/>
            <a:ext cx="2015858" cy="1004900"/>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08E0918C-7550-49E9-A98C-736D7F8CBCE4}"/>
              </a:ext>
            </a:extLst>
          </p:cNvPr>
          <p:cNvSpPr txBox="1"/>
          <p:nvPr/>
        </p:nvSpPr>
        <p:spPr>
          <a:xfrm>
            <a:off x="3239720" y="3580857"/>
            <a:ext cx="1789044" cy="215444"/>
          </a:xfrm>
          <a:prstGeom prst="rect">
            <a:avLst/>
          </a:prstGeom>
          <a:noFill/>
        </p:spPr>
        <p:txBody>
          <a:bodyPr wrap="square">
            <a:spAutoFit/>
          </a:bodyPr>
          <a:lstStyle/>
          <a:p>
            <a:pPr algn="ctr"/>
            <a:r>
              <a:rPr lang="en-US" sz="800" dirty="0">
                <a:solidFill>
                  <a:schemeClr val="bg1"/>
                </a:solidFill>
                <a:latin typeface="Calibri" panose="020F0502020204030204" pitchFamily="34" charset="0"/>
                <a:cs typeface="Calibri" panose="020F0502020204030204" pitchFamily="34" charset="0"/>
              </a:rPr>
              <a:t>GIAO TIẾP NGƯỜI DÂN</a:t>
            </a:r>
            <a:endParaRPr lang="en-US" sz="800" dirty="0">
              <a:latin typeface="Calibri" panose="020F0502020204030204" pitchFamily="34" charset="0"/>
              <a:cs typeface="Calibri" panose="020F0502020204030204" pitchFamily="34" charset="0"/>
            </a:endParaRPr>
          </a:p>
        </p:txBody>
      </p:sp>
      <p:sp>
        <p:nvSpPr>
          <p:cNvPr id="52" name="Rectangle: Rounded Corners 51">
            <a:extLst>
              <a:ext uri="{FF2B5EF4-FFF2-40B4-BE49-F238E27FC236}">
                <a16:creationId xmlns:a16="http://schemas.microsoft.com/office/drawing/2014/main" id="{58537F66-D3DB-42EE-9423-A1F4DE7DD787}"/>
              </a:ext>
            </a:extLst>
          </p:cNvPr>
          <p:cNvSpPr/>
          <p:nvPr/>
        </p:nvSpPr>
        <p:spPr>
          <a:xfrm>
            <a:off x="3453073" y="3835024"/>
            <a:ext cx="1323230" cy="288070"/>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PHÁT TIN</a:t>
            </a:r>
          </a:p>
        </p:txBody>
      </p:sp>
      <p:sp>
        <p:nvSpPr>
          <p:cNvPr id="53" name="Rectangle: Rounded Corners 52">
            <a:extLst>
              <a:ext uri="{FF2B5EF4-FFF2-40B4-BE49-F238E27FC236}">
                <a16:creationId xmlns:a16="http://schemas.microsoft.com/office/drawing/2014/main" id="{9538B295-EC2F-4CB1-9FA9-D57863A262C2}"/>
              </a:ext>
            </a:extLst>
          </p:cNvPr>
          <p:cNvSpPr/>
          <p:nvPr/>
        </p:nvSpPr>
        <p:spPr>
          <a:xfrm rot="16200000">
            <a:off x="4761552" y="3897882"/>
            <a:ext cx="739115" cy="333956"/>
          </a:xfrm>
          <a:prstGeom prst="roundRect">
            <a:avLst/>
          </a:prstGeom>
          <a:solidFill>
            <a:schemeClr val="accent4">
              <a:lumMod val="7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GATEWAY</a:t>
            </a:r>
          </a:p>
        </p:txBody>
      </p:sp>
      <p:sp>
        <p:nvSpPr>
          <p:cNvPr id="54" name="Rectangle: Rounded Corners 53">
            <a:extLst>
              <a:ext uri="{FF2B5EF4-FFF2-40B4-BE49-F238E27FC236}">
                <a16:creationId xmlns:a16="http://schemas.microsoft.com/office/drawing/2014/main" id="{EAB69824-FDF1-4861-A246-C9A15FE11493}"/>
              </a:ext>
            </a:extLst>
          </p:cNvPr>
          <p:cNvSpPr/>
          <p:nvPr/>
        </p:nvSpPr>
        <p:spPr>
          <a:xfrm>
            <a:off x="3468610" y="4185505"/>
            <a:ext cx="1323230" cy="288070"/>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alibri" panose="020F0502020204030204" pitchFamily="34" charset="0"/>
                <a:cs typeface="Calibri" panose="020F0502020204030204" pitchFamily="34" charset="0"/>
              </a:rPr>
              <a:t>TIẾP NHẬN Ý KIẾN</a:t>
            </a:r>
          </a:p>
        </p:txBody>
      </p:sp>
      <p:sp>
        <p:nvSpPr>
          <p:cNvPr id="55" name="Rectangle: Rounded Corners 54">
            <a:extLst>
              <a:ext uri="{FF2B5EF4-FFF2-40B4-BE49-F238E27FC236}">
                <a16:creationId xmlns:a16="http://schemas.microsoft.com/office/drawing/2014/main" id="{F0FE9D4C-0B33-4E3D-AA3B-47A08BB3E2F6}"/>
              </a:ext>
            </a:extLst>
          </p:cNvPr>
          <p:cNvSpPr/>
          <p:nvPr/>
        </p:nvSpPr>
        <p:spPr>
          <a:xfrm>
            <a:off x="7007160" y="1277875"/>
            <a:ext cx="1757262" cy="630036"/>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oogle Shape;5047;p53">
            <a:extLst>
              <a:ext uri="{FF2B5EF4-FFF2-40B4-BE49-F238E27FC236}">
                <a16:creationId xmlns:a16="http://schemas.microsoft.com/office/drawing/2014/main" id="{98B09EB5-B1A8-4E9D-B20F-F63F462C3826}"/>
              </a:ext>
            </a:extLst>
          </p:cNvPr>
          <p:cNvGrpSpPr/>
          <p:nvPr/>
        </p:nvGrpSpPr>
        <p:grpSpPr>
          <a:xfrm>
            <a:off x="8018928" y="1393953"/>
            <a:ext cx="376036" cy="419037"/>
            <a:chOff x="899850" y="871450"/>
            <a:chExt cx="483175" cy="423400"/>
          </a:xfrm>
          <a:solidFill>
            <a:srgbClr val="0070C0"/>
          </a:solidFill>
        </p:grpSpPr>
        <p:sp>
          <p:nvSpPr>
            <p:cNvPr id="58" name="Google Shape;5048;p53">
              <a:extLst>
                <a:ext uri="{FF2B5EF4-FFF2-40B4-BE49-F238E27FC236}">
                  <a16:creationId xmlns:a16="http://schemas.microsoft.com/office/drawing/2014/main" id="{3DF8B145-A7DE-4967-932B-A9F7A4B02963}"/>
                </a:ext>
              </a:extLst>
            </p:cNvPr>
            <p:cNvSpPr/>
            <p:nvPr/>
          </p:nvSpPr>
          <p:spPr>
            <a:xfrm>
              <a:off x="1325175" y="1040825"/>
              <a:ext cx="56425" cy="28275"/>
            </a:xfrm>
            <a:custGeom>
              <a:avLst/>
              <a:gdLst/>
              <a:ahLst/>
              <a:cxnLst/>
              <a:rect l="l" t="t" r="r" b="b"/>
              <a:pathLst>
                <a:path w="2257" h="1131" extrusionOk="0">
                  <a:moveTo>
                    <a:pt x="564" y="1"/>
                  </a:moveTo>
                  <a:cubicBezTo>
                    <a:pt x="251" y="1"/>
                    <a:pt x="1" y="251"/>
                    <a:pt x="1" y="564"/>
                  </a:cubicBezTo>
                  <a:cubicBezTo>
                    <a:pt x="1" y="877"/>
                    <a:pt x="251" y="1130"/>
                    <a:pt x="564" y="1130"/>
                  </a:cubicBezTo>
                  <a:lnTo>
                    <a:pt x="1693" y="1130"/>
                  </a:lnTo>
                  <a:cubicBezTo>
                    <a:pt x="2006" y="1130"/>
                    <a:pt x="2256" y="877"/>
                    <a:pt x="2256" y="564"/>
                  </a:cubicBezTo>
                  <a:cubicBezTo>
                    <a:pt x="2256" y="251"/>
                    <a:pt x="2006" y="1"/>
                    <a:pt x="16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B0F0"/>
                </a:solidFill>
              </a:endParaRPr>
            </a:p>
          </p:txBody>
        </p:sp>
        <p:sp>
          <p:nvSpPr>
            <p:cNvPr id="59" name="Google Shape;5049;p53">
              <a:extLst>
                <a:ext uri="{FF2B5EF4-FFF2-40B4-BE49-F238E27FC236}">
                  <a16:creationId xmlns:a16="http://schemas.microsoft.com/office/drawing/2014/main" id="{7295CEE5-423F-40A1-A7EB-E3F7387CAD4B}"/>
                </a:ext>
              </a:extLst>
            </p:cNvPr>
            <p:cNvSpPr/>
            <p:nvPr/>
          </p:nvSpPr>
          <p:spPr>
            <a:xfrm>
              <a:off x="1323750" y="956100"/>
              <a:ext cx="59275" cy="56525"/>
            </a:xfrm>
            <a:custGeom>
              <a:avLst/>
              <a:gdLst/>
              <a:ahLst/>
              <a:cxnLst/>
              <a:rect l="l" t="t" r="r" b="b"/>
              <a:pathLst>
                <a:path w="2371" h="2261" extrusionOk="0">
                  <a:moveTo>
                    <a:pt x="1750" y="0"/>
                  </a:moveTo>
                  <a:cubicBezTo>
                    <a:pt x="1605" y="0"/>
                    <a:pt x="1461" y="55"/>
                    <a:pt x="1350" y="165"/>
                  </a:cubicBezTo>
                  <a:lnTo>
                    <a:pt x="220" y="1294"/>
                  </a:lnTo>
                  <a:cubicBezTo>
                    <a:pt x="0" y="1517"/>
                    <a:pt x="0" y="1872"/>
                    <a:pt x="220" y="2095"/>
                  </a:cubicBezTo>
                  <a:cubicBezTo>
                    <a:pt x="332" y="2205"/>
                    <a:pt x="476" y="2260"/>
                    <a:pt x="621" y="2260"/>
                  </a:cubicBezTo>
                  <a:cubicBezTo>
                    <a:pt x="765" y="2260"/>
                    <a:pt x="910" y="2205"/>
                    <a:pt x="1021" y="2095"/>
                  </a:cubicBezTo>
                  <a:lnTo>
                    <a:pt x="2151" y="966"/>
                  </a:lnTo>
                  <a:cubicBezTo>
                    <a:pt x="2370" y="743"/>
                    <a:pt x="2370" y="388"/>
                    <a:pt x="2151" y="165"/>
                  </a:cubicBezTo>
                  <a:cubicBezTo>
                    <a:pt x="2039" y="55"/>
                    <a:pt x="1895" y="0"/>
                    <a:pt x="17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B0F0"/>
                </a:solidFill>
              </a:endParaRPr>
            </a:p>
          </p:txBody>
        </p:sp>
        <p:sp>
          <p:nvSpPr>
            <p:cNvPr id="60" name="Google Shape;5050;p53">
              <a:extLst>
                <a:ext uri="{FF2B5EF4-FFF2-40B4-BE49-F238E27FC236}">
                  <a16:creationId xmlns:a16="http://schemas.microsoft.com/office/drawing/2014/main" id="{D9A845B8-7109-44E8-9301-16CE2ACECD27}"/>
                </a:ext>
              </a:extLst>
            </p:cNvPr>
            <p:cNvSpPr/>
            <p:nvPr/>
          </p:nvSpPr>
          <p:spPr>
            <a:xfrm>
              <a:off x="1323750" y="1097250"/>
              <a:ext cx="59275" cy="56525"/>
            </a:xfrm>
            <a:custGeom>
              <a:avLst/>
              <a:gdLst/>
              <a:ahLst/>
              <a:cxnLst/>
              <a:rect l="l" t="t" r="r" b="b"/>
              <a:pathLst>
                <a:path w="2371" h="2261" extrusionOk="0">
                  <a:moveTo>
                    <a:pt x="621" y="0"/>
                  </a:moveTo>
                  <a:cubicBezTo>
                    <a:pt x="476" y="0"/>
                    <a:pt x="332" y="55"/>
                    <a:pt x="220" y="165"/>
                  </a:cubicBezTo>
                  <a:cubicBezTo>
                    <a:pt x="0" y="388"/>
                    <a:pt x="0" y="743"/>
                    <a:pt x="220" y="966"/>
                  </a:cubicBezTo>
                  <a:lnTo>
                    <a:pt x="1350" y="2095"/>
                  </a:lnTo>
                  <a:cubicBezTo>
                    <a:pt x="1461" y="2205"/>
                    <a:pt x="1605" y="2260"/>
                    <a:pt x="1750" y="2260"/>
                  </a:cubicBezTo>
                  <a:cubicBezTo>
                    <a:pt x="1895" y="2260"/>
                    <a:pt x="2039" y="2205"/>
                    <a:pt x="2151" y="2095"/>
                  </a:cubicBezTo>
                  <a:cubicBezTo>
                    <a:pt x="2370" y="1872"/>
                    <a:pt x="2370" y="1517"/>
                    <a:pt x="2151" y="1294"/>
                  </a:cubicBezTo>
                  <a:lnTo>
                    <a:pt x="1021" y="165"/>
                  </a:lnTo>
                  <a:cubicBezTo>
                    <a:pt x="910" y="55"/>
                    <a:pt x="765" y="0"/>
                    <a:pt x="6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B0F0"/>
                </a:solidFill>
              </a:endParaRPr>
            </a:p>
          </p:txBody>
        </p:sp>
        <p:sp>
          <p:nvSpPr>
            <p:cNvPr id="61" name="Google Shape;5051;p53">
              <a:extLst>
                <a:ext uri="{FF2B5EF4-FFF2-40B4-BE49-F238E27FC236}">
                  <a16:creationId xmlns:a16="http://schemas.microsoft.com/office/drawing/2014/main" id="{701465FE-A534-4F8C-8A05-BCA1830D2E61}"/>
                </a:ext>
              </a:extLst>
            </p:cNvPr>
            <p:cNvSpPr/>
            <p:nvPr/>
          </p:nvSpPr>
          <p:spPr>
            <a:xfrm>
              <a:off x="899850" y="871450"/>
              <a:ext cx="396150" cy="423400"/>
            </a:xfrm>
            <a:custGeom>
              <a:avLst/>
              <a:gdLst/>
              <a:ahLst/>
              <a:cxnLst/>
              <a:rect l="l" t="t" r="r" b="b"/>
              <a:pathLst>
                <a:path w="15846" h="16936" extrusionOk="0">
                  <a:moveTo>
                    <a:pt x="6812" y="4518"/>
                  </a:moveTo>
                  <a:lnTo>
                    <a:pt x="6812" y="10164"/>
                  </a:lnTo>
                  <a:lnTo>
                    <a:pt x="5682" y="10164"/>
                  </a:lnTo>
                  <a:lnTo>
                    <a:pt x="5682" y="4518"/>
                  </a:lnTo>
                  <a:close/>
                  <a:moveTo>
                    <a:pt x="14153" y="1130"/>
                  </a:moveTo>
                  <a:cubicBezTo>
                    <a:pt x="14463" y="1130"/>
                    <a:pt x="14716" y="1380"/>
                    <a:pt x="14716" y="1693"/>
                  </a:cubicBezTo>
                  <a:lnTo>
                    <a:pt x="14716" y="12985"/>
                  </a:lnTo>
                  <a:cubicBezTo>
                    <a:pt x="14716" y="13298"/>
                    <a:pt x="14463" y="13551"/>
                    <a:pt x="14153" y="13551"/>
                  </a:cubicBezTo>
                  <a:lnTo>
                    <a:pt x="13587" y="13551"/>
                  </a:lnTo>
                  <a:lnTo>
                    <a:pt x="13587" y="1130"/>
                  </a:lnTo>
                  <a:close/>
                  <a:moveTo>
                    <a:pt x="13018" y="1"/>
                  </a:moveTo>
                  <a:cubicBezTo>
                    <a:pt x="13012" y="1"/>
                    <a:pt x="13006" y="4"/>
                    <a:pt x="13000" y="4"/>
                  </a:cubicBezTo>
                  <a:cubicBezTo>
                    <a:pt x="12992" y="4"/>
                    <a:pt x="12985" y="4"/>
                    <a:pt x="12978" y="4"/>
                  </a:cubicBezTo>
                  <a:cubicBezTo>
                    <a:pt x="12972" y="4"/>
                    <a:pt x="12967" y="4"/>
                    <a:pt x="12961" y="4"/>
                  </a:cubicBezTo>
                  <a:cubicBezTo>
                    <a:pt x="12797" y="4"/>
                    <a:pt x="12768" y="58"/>
                    <a:pt x="7221" y="3385"/>
                  </a:cubicBezTo>
                  <a:lnTo>
                    <a:pt x="3990" y="3385"/>
                  </a:lnTo>
                  <a:cubicBezTo>
                    <a:pt x="1810" y="3388"/>
                    <a:pt x="0" y="5159"/>
                    <a:pt x="0" y="7339"/>
                  </a:cubicBezTo>
                  <a:cubicBezTo>
                    <a:pt x="0" y="9323"/>
                    <a:pt x="1515" y="10959"/>
                    <a:pt x="3424" y="11236"/>
                  </a:cubicBezTo>
                  <a:lnTo>
                    <a:pt x="3424" y="15244"/>
                  </a:lnTo>
                  <a:cubicBezTo>
                    <a:pt x="3424" y="16180"/>
                    <a:pt x="4183" y="16936"/>
                    <a:pt x="5119" y="16936"/>
                  </a:cubicBezTo>
                  <a:cubicBezTo>
                    <a:pt x="6053" y="16936"/>
                    <a:pt x="6812" y="16180"/>
                    <a:pt x="6812" y="15244"/>
                  </a:cubicBezTo>
                  <a:lnTo>
                    <a:pt x="6812" y="11293"/>
                  </a:lnTo>
                  <a:lnTo>
                    <a:pt x="7221" y="11293"/>
                  </a:lnTo>
                  <a:cubicBezTo>
                    <a:pt x="12690" y="14573"/>
                    <a:pt x="12811" y="14681"/>
                    <a:pt x="12984" y="14681"/>
                  </a:cubicBezTo>
                  <a:cubicBezTo>
                    <a:pt x="12997" y="14681"/>
                    <a:pt x="13009" y="14681"/>
                    <a:pt x="13024" y="14681"/>
                  </a:cubicBezTo>
                  <a:lnTo>
                    <a:pt x="14153" y="14681"/>
                  </a:lnTo>
                  <a:cubicBezTo>
                    <a:pt x="15087" y="14678"/>
                    <a:pt x="15845" y="13922"/>
                    <a:pt x="15845" y="12985"/>
                  </a:cubicBezTo>
                  <a:lnTo>
                    <a:pt x="15845" y="1693"/>
                  </a:lnTo>
                  <a:cubicBezTo>
                    <a:pt x="15845" y="756"/>
                    <a:pt x="15087" y="1"/>
                    <a:pt x="1415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00B0F0"/>
                </a:solidFill>
              </a:endParaRPr>
            </a:p>
          </p:txBody>
        </p:sp>
      </p:grpSp>
      <p:grpSp>
        <p:nvGrpSpPr>
          <p:cNvPr id="67" name="Google Shape;5190;p53">
            <a:extLst>
              <a:ext uri="{FF2B5EF4-FFF2-40B4-BE49-F238E27FC236}">
                <a16:creationId xmlns:a16="http://schemas.microsoft.com/office/drawing/2014/main" id="{7D02B33F-F18E-4BB8-8D69-F0A4120D179E}"/>
              </a:ext>
            </a:extLst>
          </p:cNvPr>
          <p:cNvGrpSpPr/>
          <p:nvPr/>
        </p:nvGrpSpPr>
        <p:grpSpPr>
          <a:xfrm>
            <a:off x="7560038" y="1420670"/>
            <a:ext cx="308307" cy="321838"/>
            <a:chOff x="1492675" y="2027925"/>
            <a:chExt cx="481825" cy="481825"/>
          </a:xfrm>
          <a:solidFill>
            <a:srgbClr val="0070C0"/>
          </a:solidFill>
        </p:grpSpPr>
        <p:sp>
          <p:nvSpPr>
            <p:cNvPr id="68" name="Google Shape;5191;p53">
              <a:extLst>
                <a:ext uri="{FF2B5EF4-FFF2-40B4-BE49-F238E27FC236}">
                  <a16:creationId xmlns:a16="http://schemas.microsoft.com/office/drawing/2014/main" id="{33D86894-6687-4A19-B378-18C3EF051723}"/>
                </a:ext>
              </a:extLst>
            </p:cNvPr>
            <p:cNvSpPr/>
            <p:nvPr/>
          </p:nvSpPr>
          <p:spPr>
            <a:xfrm>
              <a:off x="1719425" y="2170050"/>
              <a:ext cx="28250" cy="28250"/>
            </a:xfrm>
            <a:custGeom>
              <a:avLst/>
              <a:gdLst/>
              <a:ahLst/>
              <a:cxnLst/>
              <a:rect l="l" t="t" r="r" b="b"/>
              <a:pathLst>
                <a:path w="1130" h="1130"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9" name="Google Shape;5192;p53">
              <a:extLst>
                <a:ext uri="{FF2B5EF4-FFF2-40B4-BE49-F238E27FC236}">
                  <a16:creationId xmlns:a16="http://schemas.microsoft.com/office/drawing/2014/main" id="{DC4CC2B6-986E-44C0-985A-25A635B0C61C}"/>
                </a:ext>
              </a:extLst>
            </p:cNvPr>
            <p:cNvSpPr/>
            <p:nvPr/>
          </p:nvSpPr>
          <p:spPr>
            <a:xfrm>
              <a:off x="1832350" y="2254750"/>
              <a:ext cx="28250" cy="28250"/>
            </a:xfrm>
            <a:custGeom>
              <a:avLst/>
              <a:gdLst/>
              <a:ahLst/>
              <a:cxnLst/>
              <a:rect l="l" t="t" r="r" b="b"/>
              <a:pathLst>
                <a:path w="1130" h="1130" extrusionOk="0">
                  <a:moveTo>
                    <a:pt x="567" y="0"/>
                  </a:moveTo>
                  <a:cubicBezTo>
                    <a:pt x="253" y="0"/>
                    <a:pt x="0" y="250"/>
                    <a:pt x="0" y="564"/>
                  </a:cubicBezTo>
                  <a:cubicBezTo>
                    <a:pt x="0" y="877"/>
                    <a:pt x="253" y="1130"/>
                    <a:pt x="567" y="1130"/>
                  </a:cubicBezTo>
                  <a:cubicBezTo>
                    <a:pt x="877" y="1130"/>
                    <a:pt x="1130" y="877"/>
                    <a:pt x="1130" y="564"/>
                  </a:cubicBezTo>
                  <a:cubicBezTo>
                    <a:pt x="1130" y="250"/>
                    <a:pt x="877" y="0"/>
                    <a:pt x="5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0" name="Google Shape;5193;p53">
              <a:extLst>
                <a:ext uri="{FF2B5EF4-FFF2-40B4-BE49-F238E27FC236}">
                  <a16:creationId xmlns:a16="http://schemas.microsoft.com/office/drawing/2014/main" id="{F59FF9A1-5AFD-423D-815B-1445CB1A35D8}"/>
                </a:ext>
              </a:extLst>
            </p:cNvPr>
            <p:cNvSpPr/>
            <p:nvPr/>
          </p:nvSpPr>
          <p:spPr>
            <a:xfrm>
              <a:off x="1606500" y="2254750"/>
              <a:ext cx="28250" cy="28250"/>
            </a:xfrm>
            <a:custGeom>
              <a:avLst/>
              <a:gdLst/>
              <a:ahLst/>
              <a:cxnLst/>
              <a:rect l="l" t="t" r="r" b="b"/>
              <a:pathLst>
                <a:path w="1130" h="1130" extrusionOk="0">
                  <a:moveTo>
                    <a:pt x="567" y="0"/>
                  </a:moveTo>
                  <a:cubicBezTo>
                    <a:pt x="254" y="0"/>
                    <a:pt x="1" y="250"/>
                    <a:pt x="1" y="564"/>
                  </a:cubicBezTo>
                  <a:cubicBezTo>
                    <a:pt x="1" y="877"/>
                    <a:pt x="254" y="1130"/>
                    <a:pt x="567" y="1130"/>
                  </a:cubicBezTo>
                  <a:cubicBezTo>
                    <a:pt x="877" y="1130"/>
                    <a:pt x="1130" y="877"/>
                    <a:pt x="1130" y="564"/>
                  </a:cubicBezTo>
                  <a:cubicBezTo>
                    <a:pt x="1130" y="250"/>
                    <a:pt x="877" y="0"/>
                    <a:pt x="5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1" name="Google Shape;5194;p53">
              <a:extLst>
                <a:ext uri="{FF2B5EF4-FFF2-40B4-BE49-F238E27FC236}">
                  <a16:creationId xmlns:a16="http://schemas.microsoft.com/office/drawing/2014/main" id="{0D9BE287-F853-4978-B390-723580911713}"/>
                </a:ext>
              </a:extLst>
            </p:cNvPr>
            <p:cNvSpPr/>
            <p:nvPr/>
          </p:nvSpPr>
          <p:spPr>
            <a:xfrm>
              <a:off x="1492675" y="2425025"/>
              <a:ext cx="481825" cy="84725"/>
            </a:xfrm>
            <a:custGeom>
              <a:avLst/>
              <a:gdLst/>
              <a:ahLst/>
              <a:cxnLst/>
              <a:rect l="l" t="t" r="r" b="b"/>
              <a:pathLst>
                <a:path w="19273" h="3389" extrusionOk="0">
                  <a:moveTo>
                    <a:pt x="1" y="1"/>
                  </a:moveTo>
                  <a:lnTo>
                    <a:pt x="1" y="1696"/>
                  </a:lnTo>
                  <a:cubicBezTo>
                    <a:pt x="1" y="2630"/>
                    <a:pt x="757" y="3389"/>
                    <a:pt x="1693" y="3389"/>
                  </a:cubicBezTo>
                  <a:lnTo>
                    <a:pt x="17577" y="3389"/>
                  </a:lnTo>
                  <a:cubicBezTo>
                    <a:pt x="18514" y="3389"/>
                    <a:pt x="19270" y="2630"/>
                    <a:pt x="19273" y="1696"/>
                  </a:cubicBezTo>
                  <a:lnTo>
                    <a:pt x="1927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2" name="Google Shape;5195;p53">
              <a:extLst>
                <a:ext uri="{FF2B5EF4-FFF2-40B4-BE49-F238E27FC236}">
                  <a16:creationId xmlns:a16="http://schemas.microsoft.com/office/drawing/2014/main" id="{B00A8F5B-07D4-4488-B69B-A29D88E148E1}"/>
                </a:ext>
              </a:extLst>
            </p:cNvPr>
            <p:cNvSpPr/>
            <p:nvPr/>
          </p:nvSpPr>
          <p:spPr>
            <a:xfrm>
              <a:off x="1492675" y="2027925"/>
              <a:ext cx="481825" cy="368000"/>
            </a:xfrm>
            <a:custGeom>
              <a:avLst/>
              <a:gdLst/>
              <a:ahLst/>
              <a:cxnLst/>
              <a:rect l="l" t="t" r="r" b="b"/>
              <a:pathLst>
                <a:path w="19273" h="14720" extrusionOk="0">
                  <a:moveTo>
                    <a:pt x="5120" y="2259"/>
                  </a:moveTo>
                  <a:cubicBezTo>
                    <a:pt x="5430" y="2259"/>
                    <a:pt x="5683" y="2512"/>
                    <a:pt x="5683" y="2825"/>
                  </a:cubicBezTo>
                  <a:lnTo>
                    <a:pt x="5683" y="8047"/>
                  </a:lnTo>
                  <a:cubicBezTo>
                    <a:pt x="6360" y="8281"/>
                    <a:pt x="6812" y="8920"/>
                    <a:pt x="6812" y="9637"/>
                  </a:cubicBezTo>
                  <a:cubicBezTo>
                    <a:pt x="6812" y="10353"/>
                    <a:pt x="6360" y="10992"/>
                    <a:pt x="5683" y="11226"/>
                  </a:cubicBezTo>
                  <a:lnTo>
                    <a:pt x="5683" y="13024"/>
                  </a:lnTo>
                  <a:cubicBezTo>
                    <a:pt x="5683" y="13337"/>
                    <a:pt x="5430" y="13587"/>
                    <a:pt x="5120" y="13587"/>
                  </a:cubicBezTo>
                  <a:cubicBezTo>
                    <a:pt x="4807" y="13587"/>
                    <a:pt x="4554" y="13337"/>
                    <a:pt x="4554" y="13024"/>
                  </a:cubicBezTo>
                  <a:lnTo>
                    <a:pt x="4554" y="11226"/>
                  </a:lnTo>
                  <a:cubicBezTo>
                    <a:pt x="3876" y="10992"/>
                    <a:pt x="3425" y="10353"/>
                    <a:pt x="3425" y="9637"/>
                  </a:cubicBezTo>
                  <a:cubicBezTo>
                    <a:pt x="3425" y="8920"/>
                    <a:pt x="3876" y="8281"/>
                    <a:pt x="4554" y="8047"/>
                  </a:cubicBezTo>
                  <a:lnTo>
                    <a:pt x="4554" y="2825"/>
                  </a:lnTo>
                  <a:cubicBezTo>
                    <a:pt x="4554" y="2512"/>
                    <a:pt x="4807" y="2259"/>
                    <a:pt x="5120" y="2259"/>
                  </a:cubicBezTo>
                  <a:close/>
                  <a:moveTo>
                    <a:pt x="9637" y="2259"/>
                  </a:moveTo>
                  <a:cubicBezTo>
                    <a:pt x="9947" y="2259"/>
                    <a:pt x="10200" y="2512"/>
                    <a:pt x="10200" y="2825"/>
                  </a:cubicBezTo>
                  <a:lnTo>
                    <a:pt x="10200" y="4659"/>
                  </a:lnTo>
                  <a:cubicBezTo>
                    <a:pt x="10877" y="4894"/>
                    <a:pt x="11329" y="5532"/>
                    <a:pt x="11329" y="6249"/>
                  </a:cubicBezTo>
                  <a:cubicBezTo>
                    <a:pt x="11329" y="6966"/>
                    <a:pt x="10877" y="7604"/>
                    <a:pt x="10200" y="7839"/>
                  </a:cubicBezTo>
                  <a:lnTo>
                    <a:pt x="10200" y="13024"/>
                  </a:lnTo>
                  <a:cubicBezTo>
                    <a:pt x="10200" y="13337"/>
                    <a:pt x="9947" y="13587"/>
                    <a:pt x="9637" y="13587"/>
                  </a:cubicBezTo>
                  <a:cubicBezTo>
                    <a:pt x="9324" y="13587"/>
                    <a:pt x="9071" y="13337"/>
                    <a:pt x="9071" y="13024"/>
                  </a:cubicBezTo>
                  <a:lnTo>
                    <a:pt x="9071" y="7839"/>
                  </a:lnTo>
                  <a:cubicBezTo>
                    <a:pt x="8393" y="7604"/>
                    <a:pt x="7941" y="6966"/>
                    <a:pt x="7941" y="6249"/>
                  </a:cubicBezTo>
                  <a:cubicBezTo>
                    <a:pt x="7941" y="5532"/>
                    <a:pt x="8393" y="4894"/>
                    <a:pt x="9071" y="4659"/>
                  </a:cubicBezTo>
                  <a:lnTo>
                    <a:pt x="9071" y="2825"/>
                  </a:lnTo>
                  <a:cubicBezTo>
                    <a:pt x="9071" y="2512"/>
                    <a:pt x="9324" y="2259"/>
                    <a:pt x="9637" y="2259"/>
                  </a:cubicBezTo>
                  <a:close/>
                  <a:moveTo>
                    <a:pt x="14154" y="2259"/>
                  </a:moveTo>
                  <a:cubicBezTo>
                    <a:pt x="14464" y="2259"/>
                    <a:pt x="14717" y="2512"/>
                    <a:pt x="14717" y="2825"/>
                  </a:cubicBezTo>
                  <a:lnTo>
                    <a:pt x="14717" y="8047"/>
                  </a:lnTo>
                  <a:cubicBezTo>
                    <a:pt x="15394" y="8281"/>
                    <a:pt x="15846" y="8920"/>
                    <a:pt x="15846" y="9637"/>
                  </a:cubicBezTo>
                  <a:cubicBezTo>
                    <a:pt x="15846" y="10353"/>
                    <a:pt x="15394" y="10992"/>
                    <a:pt x="14717" y="11226"/>
                  </a:cubicBezTo>
                  <a:lnTo>
                    <a:pt x="14717" y="13024"/>
                  </a:lnTo>
                  <a:cubicBezTo>
                    <a:pt x="14717" y="13337"/>
                    <a:pt x="14464" y="13587"/>
                    <a:pt x="14154" y="13587"/>
                  </a:cubicBezTo>
                  <a:cubicBezTo>
                    <a:pt x="13840" y="13587"/>
                    <a:pt x="13587" y="13337"/>
                    <a:pt x="13587" y="13024"/>
                  </a:cubicBezTo>
                  <a:lnTo>
                    <a:pt x="13587" y="11226"/>
                  </a:lnTo>
                  <a:cubicBezTo>
                    <a:pt x="12910" y="10992"/>
                    <a:pt x="12458" y="10353"/>
                    <a:pt x="12458" y="9637"/>
                  </a:cubicBezTo>
                  <a:cubicBezTo>
                    <a:pt x="12458" y="8920"/>
                    <a:pt x="12910" y="8281"/>
                    <a:pt x="13587" y="8047"/>
                  </a:cubicBezTo>
                  <a:lnTo>
                    <a:pt x="13587" y="2825"/>
                  </a:lnTo>
                  <a:cubicBezTo>
                    <a:pt x="13587" y="2512"/>
                    <a:pt x="13840" y="2259"/>
                    <a:pt x="14154" y="2259"/>
                  </a:cubicBezTo>
                  <a:close/>
                  <a:moveTo>
                    <a:pt x="1693" y="1"/>
                  </a:moveTo>
                  <a:cubicBezTo>
                    <a:pt x="757" y="1"/>
                    <a:pt x="1" y="759"/>
                    <a:pt x="1" y="1696"/>
                  </a:cubicBezTo>
                  <a:lnTo>
                    <a:pt x="1" y="14720"/>
                  </a:lnTo>
                  <a:lnTo>
                    <a:pt x="19273" y="14720"/>
                  </a:lnTo>
                  <a:lnTo>
                    <a:pt x="19273" y="1696"/>
                  </a:lnTo>
                  <a:cubicBezTo>
                    <a:pt x="19270" y="759"/>
                    <a:pt x="18514" y="1"/>
                    <a:pt x="175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83" name="Arrow: Right 82">
            <a:extLst>
              <a:ext uri="{FF2B5EF4-FFF2-40B4-BE49-F238E27FC236}">
                <a16:creationId xmlns:a16="http://schemas.microsoft.com/office/drawing/2014/main" id="{1948721E-76DD-47D4-8FF1-8DA62F0B9639}"/>
              </a:ext>
            </a:extLst>
          </p:cNvPr>
          <p:cNvSpPr/>
          <p:nvPr/>
        </p:nvSpPr>
        <p:spPr>
          <a:xfrm>
            <a:off x="5750212" y="1424571"/>
            <a:ext cx="978408" cy="484632"/>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3G/4G/LAN</a:t>
            </a:r>
          </a:p>
        </p:txBody>
      </p:sp>
      <p:sp>
        <p:nvSpPr>
          <p:cNvPr id="84" name="Rectangle: Rounded Corners 83">
            <a:extLst>
              <a:ext uri="{FF2B5EF4-FFF2-40B4-BE49-F238E27FC236}">
                <a16:creationId xmlns:a16="http://schemas.microsoft.com/office/drawing/2014/main" id="{45178DCE-CB3D-4FC4-8E14-C2AA9F441A40}"/>
              </a:ext>
            </a:extLst>
          </p:cNvPr>
          <p:cNvSpPr/>
          <p:nvPr/>
        </p:nvSpPr>
        <p:spPr>
          <a:xfrm>
            <a:off x="7002887" y="2421579"/>
            <a:ext cx="1757261" cy="1097038"/>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6" name="Google Shape;5730;p54">
            <a:extLst>
              <a:ext uri="{FF2B5EF4-FFF2-40B4-BE49-F238E27FC236}">
                <a16:creationId xmlns:a16="http://schemas.microsoft.com/office/drawing/2014/main" id="{7EF32FB6-B199-422B-8C8B-042F7648A3EE}"/>
              </a:ext>
            </a:extLst>
          </p:cNvPr>
          <p:cNvGrpSpPr/>
          <p:nvPr/>
        </p:nvGrpSpPr>
        <p:grpSpPr>
          <a:xfrm>
            <a:off x="7326347" y="2522190"/>
            <a:ext cx="348568" cy="319948"/>
            <a:chOff x="-61354875" y="2322300"/>
            <a:chExt cx="316650" cy="290650"/>
          </a:xfrm>
          <a:solidFill>
            <a:srgbClr val="0070C0"/>
          </a:solidFill>
        </p:grpSpPr>
        <p:sp>
          <p:nvSpPr>
            <p:cNvPr id="87" name="Google Shape;5731;p54">
              <a:extLst>
                <a:ext uri="{FF2B5EF4-FFF2-40B4-BE49-F238E27FC236}">
                  <a16:creationId xmlns:a16="http://schemas.microsoft.com/office/drawing/2014/main" id="{DFCEBC32-A277-479B-B7DD-C343A5DABD4E}"/>
                </a:ext>
              </a:extLst>
            </p:cNvPr>
            <p:cNvSpPr/>
            <p:nvPr/>
          </p:nvSpPr>
          <p:spPr>
            <a:xfrm>
              <a:off x="-61354875" y="2322300"/>
              <a:ext cx="316650" cy="290650"/>
            </a:xfrm>
            <a:custGeom>
              <a:avLst/>
              <a:gdLst/>
              <a:ahLst/>
              <a:cxnLst/>
              <a:rect l="l" t="t" r="r" b="b"/>
              <a:pathLst>
                <a:path w="12666" h="11626" extrusionOk="0">
                  <a:moveTo>
                    <a:pt x="11405" y="788"/>
                  </a:moveTo>
                  <a:cubicBezTo>
                    <a:pt x="11657" y="788"/>
                    <a:pt x="11847" y="1009"/>
                    <a:pt x="11847" y="1229"/>
                  </a:cubicBezTo>
                  <a:lnTo>
                    <a:pt x="11847" y="10334"/>
                  </a:lnTo>
                  <a:cubicBezTo>
                    <a:pt x="11847" y="10555"/>
                    <a:pt x="11657" y="10775"/>
                    <a:pt x="11405" y="10775"/>
                  </a:cubicBezTo>
                  <a:lnTo>
                    <a:pt x="1198" y="10775"/>
                  </a:lnTo>
                  <a:cubicBezTo>
                    <a:pt x="977" y="10775"/>
                    <a:pt x="820" y="10555"/>
                    <a:pt x="820" y="10334"/>
                  </a:cubicBezTo>
                  <a:lnTo>
                    <a:pt x="820" y="1229"/>
                  </a:lnTo>
                  <a:cubicBezTo>
                    <a:pt x="820" y="1009"/>
                    <a:pt x="1009" y="788"/>
                    <a:pt x="1198" y="788"/>
                  </a:cubicBezTo>
                  <a:close/>
                  <a:moveTo>
                    <a:pt x="1198" y="0"/>
                  </a:moveTo>
                  <a:cubicBezTo>
                    <a:pt x="536" y="0"/>
                    <a:pt x="1" y="568"/>
                    <a:pt x="1" y="1261"/>
                  </a:cubicBezTo>
                  <a:lnTo>
                    <a:pt x="1" y="10366"/>
                  </a:lnTo>
                  <a:cubicBezTo>
                    <a:pt x="1" y="11027"/>
                    <a:pt x="536" y="11626"/>
                    <a:pt x="1198" y="11626"/>
                  </a:cubicBezTo>
                  <a:lnTo>
                    <a:pt x="11405" y="11626"/>
                  </a:lnTo>
                  <a:cubicBezTo>
                    <a:pt x="12067" y="11626"/>
                    <a:pt x="12666" y="11059"/>
                    <a:pt x="12666" y="10366"/>
                  </a:cubicBezTo>
                  <a:lnTo>
                    <a:pt x="12666" y="1261"/>
                  </a:lnTo>
                  <a:cubicBezTo>
                    <a:pt x="12666" y="568"/>
                    <a:pt x="12130" y="0"/>
                    <a:pt x="114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5732;p54">
              <a:extLst>
                <a:ext uri="{FF2B5EF4-FFF2-40B4-BE49-F238E27FC236}">
                  <a16:creationId xmlns:a16="http://schemas.microsoft.com/office/drawing/2014/main" id="{B3895D18-51BE-4FF5-A439-F18CC8F823D4}"/>
                </a:ext>
              </a:extLst>
            </p:cNvPr>
            <p:cNvSpPr/>
            <p:nvPr/>
          </p:nvSpPr>
          <p:spPr>
            <a:xfrm>
              <a:off x="-61313925" y="2364050"/>
              <a:ext cx="234750" cy="206375"/>
            </a:xfrm>
            <a:custGeom>
              <a:avLst/>
              <a:gdLst/>
              <a:ahLst/>
              <a:cxnLst/>
              <a:rect l="l" t="t" r="r" b="b"/>
              <a:pathLst>
                <a:path w="9390" h="8255" extrusionOk="0">
                  <a:moveTo>
                    <a:pt x="8539" y="819"/>
                  </a:moveTo>
                  <a:lnTo>
                    <a:pt x="8539" y="7435"/>
                  </a:lnTo>
                  <a:lnTo>
                    <a:pt x="820" y="7435"/>
                  </a:lnTo>
                  <a:lnTo>
                    <a:pt x="820" y="6207"/>
                  </a:lnTo>
                  <a:lnTo>
                    <a:pt x="1671" y="6207"/>
                  </a:lnTo>
                  <a:cubicBezTo>
                    <a:pt x="1891" y="6207"/>
                    <a:pt x="2080" y="6018"/>
                    <a:pt x="2080" y="5797"/>
                  </a:cubicBezTo>
                  <a:cubicBezTo>
                    <a:pt x="2080" y="5545"/>
                    <a:pt x="1891" y="5356"/>
                    <a:pt x="1671" y="5356"/>
                  </a:cubicBezTo>
                  <a:lnTo>
                    <a:pt x="820" y="5356"/>
                  </a:lnTo>
                  <a:lnTo>
                    <a:pt x="820" y="2867"/>
                  </a:lnTo>
                  <a:lnTo>
                    <a:pt x="1671" y="2867"/>
                  </a:lnTo>
                  <a:cubicBezTo>
                    <a:pt x="1891" y="2867"/>
                    <a:pt x="2080" y="2678"/>
                    <a:pt x="2080" y="2426"/>
                  </a:cubicBezTo>
                  <a:cubicBezTo>
                    <a:pt x="2080" y="2206"/>
                    <a:pt x="1891" y="2048"/>
                    <a:pt x="1671" y="2048"/>
                  </a:cubicBezTo>
                  <a:lnTo>
                    <a:pt x="820" y="2048"/>
                  </a:lnTo>
                  <a:lnTo>
                    <a:pt x="820" y="819"/>
                  </a:lnTo>
                  <a:close/>
                  <a:moveTo>
                    <a:pt x="410" y="0"/>
                  </a:moveTo>
                  <a:cubicBezTo>
                    <a:pt x="158" y="0"/>
                    <a:pt x="1" y="189"/>
                    <a:pt x="1" y="378"/>
                  </a:cubicBezTo>
                  <a:lnTo>
                    <a:pt x="1" y="7845"/>
                  </a:lnTo>
                  <a:cubicBezTo>
                    <a:pt x="1" y="8065"/>
                    <a:pt x="190" y="8255"/>
                    <a:pt x="410" y="8255"/>
                  </a:cubicBezTo>
                  <a:lnTo>
                    <a:pt x="8948" y="8255"/>
                  </a:lnTo>
                  <a:cubicBezTo>
                    <a:pt x="9169" y="8255"/>
                    <a:pt x="9326" y="8065"/>
                    <a:pt x="9326" y="7845"/>
                  </a:cubicBezTo>
                  <a:lnTo>
                    <a:pt x="9326" y="378"/>
                  </a:lnTo>
                  <a:cubicBezTo>
                    <a:pt x="9389" y="158"/>
                    <a:pt x="9169" y="0"/>
                    <a:pt x="89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5733;p54">
              <a:extLst>
                <a:ext uri="{FF2B5EF4-FFF2-40B4-BE49-F238E27FC236}">
                  <a16:creationId xmlns:a16="http://schemas.microsoft.com/office/drawing/2014/main" id="{3D75A3AA-AC31-465A-9BBF-0A9F28BFF867}"/>
                </a:ext>
              </a:extLst>
            </p:cNvPr>
            <p:cNvSpPr/>
            <p:nvPr/>
          </p:nvSpPr>
          <p:spPr>
            <a:xfrm>
              <a:off x="-61234375" y="2416225"/>
              <a:ext cx="104775" cy="102225"/>
            </a:xfrm>
            <a:custGeom>
              <a:avLst/>
              <a:gdLst/>
              <a:ahLst/>
              <a:cxnLst/>
              <a:rect l="l" t="t" r="r" b="b"/>
              <a:pathLst>
                <a:path w="4191" h="4089" extrusionOk="0">
                  <a:moveTo>
                    <a:pt x="2175" y="1221"/>
                  </a:moveTo>
                  <a:cubicBezTo>
                    <a:pt x="2647" y="1221"/>
                    <a:pt x="2994" y="1568"/>
                    <a:pt x="2994" y="2040"/>
                  </a:cubicBezTo>
                  <a:cubicBezTo>
                    <a:pt x="2994" y="2513"/>
                    <a:pt x="2647" y="2859"/>
                    <a:pt x="2175" y="2859"/>
                  </a:cubicBezTo>
                  <a:cubicBezTo>
                    <a:pt x="1702" y="2859"/>
                    <a:pt x="1356" y="2513"/>
                    <a:pt x="1356" y="2040"/>
                  </a:cubicBezTo>
                  <a:cubicBezTo>
                    <a:pt x="1356" y="1568"/>
                    <a:pt x="1702" y="1221"/>
                    <a:pt x="2175" y="1221"/>
                  </a:cubicBezTo>
                  <a:close/>
                  <a:moveTo>
                    <a:pt x="458" y="0"/>
                  </a:moveTo>
                  <a:cubicBezTo>
                    <a:pt x="347" y="0"/>
                    <a:pt x="237" y="40"/>
                    <a:pt x="158" y="119"/>
                  </a:cubicBezTo>
                  <a:cubicBezTo>
                    <a:pt x="1" y="276"/>
                    <a:pt x="1" y="560"/>
                    <a:pt x="158" y="717"/>
                  </a:cubicBezTo>
                  <a:lnTo>
                    <a:pt x="694" y="1221"/>
                  </a:lnTo>
                  <a:cubicBezTo>
                    <a:pt x="536" y="1442"/>
                    <a:pt x="442" y="1757"/>
                    <a:pt x="442" y="2040"/>
                  </a:cubicBezTo>
                  <a:cubicBezTo>
                    <a:pt x="442" y="2324"/>
                    <a:pt x="536" y="2639"/>
                    <a:pt x="694" y="2859"/>
                  </a:cubicBezTo>
                  <a:lnTo>
                    <a:pt x="158" y="3395"/>
                  </a:lnTo>
                  <a:cubicBezTo>
                    <a:pt x="95" y="3553"/>
                    <a:pt x="95" y="3805"/>
                    <a:pt x="253" y="3962"/>
                  </a:cubicBezTo>
                  <a:cubicBezTo>
                    <a:pt x="316" y="4057"/>
                    <a:pt x="442" y="4088"/>
                    <a:pt x="536" y="4088"/>
                  </a:cubicBezTo>
                  <a:cubicBezTo>
                    <a:pt x="631" y="4088"/>
                    <a:pt x="726" y="4057"/>
                    <a:pt x="789" y="3962"/>
                  </a:cubicBezTo>
                  <a:lnTo>
                    <a:pt x="1324" y="3458"/>
                  </a:lnTo>
                  <a:cubicBezTo>
                    <a:pt x="1545" y="3616"/>
                    <a:pt x="1860" y="3710"/>
                    <a:pt x="2143" y="3710"/>
                  </a:cubicBezTo>
                  <a:cubicBezTo>
                    <a:pt x="2427" y="3710"/>
                    <a:pt x="2742" y="3616"/>
                    <a:pt x="2962" y="3458"/>
                  </a:cubicBezTo>
                  <a:lnTo>
                    <a:pt x="3498" y="3962"/>
                  </a:lnTo>
                  <a:cubicBezTo>
                    <a:pt x="3561" y="4057"/>
                    <a:pt x="3687" y="4088"/>
                    <a:pt x="3750" y="4088"/>
                  </a:cubicBezTo>
                  <a:cubicBezTo>
                    <a:pt x="3876" y="4088"/>
                    <a:pt x="3971" y="4057"/>
                    <a:pt x="4034" y="3962"/>
                  </a:cubicBezTo>
                  <a:cubicBezTo>
                    <a:pt x="4191" y="3805"/>
                    <a:pt x="4191" y="3553"/>
                    <a:pt x="4034" y="3395"/>
                  </a:cubicBezTo>
                  <a:lnTo>
                    <a:pt x="3529" y="2859"/>
                  </a:lnTo>
                  <a:cubicBezTo>
                    <a:pt x="3687" y="2639"/>
                    <a:pt x="3750" y="2324"/>
                    <a:pt x="3750" y="2040"/>
                  </a:cubicBezTo>
                  <a:cubicBezTo>
                    <a:pt x="3750" y="1757"/>
                    <a:pt x="3687" y="1442"/>
                    <a:pt x="3529" y="1221"/>
                  </a:cubicBezTo>
                  <a:lnTo>
                    <a:pt x="4034" y="717"/>
                  </a:lnTo>
                  <a:cubicBezTo>
                    <a:pt x="4191" y="560"/>
                    <a:pt x="4191" y="276"/>
                    <a:pt x="4034" y="119"/>
                  </a:cubicBezTo>
                  <a:cubicBezTo>
                    <a:pt x="3955" y="40"/>
                    <a:pt x="3845" y="0"/>
                    <a:pt x="3734" y="0"/>
                  </a:cubicBezTo>
                  <a:cubicBezTo>
                    <a:pt x="3624" y="0"/>
                    <a:pt x="3514" y="40"/>
                    <a:pt x="3435" y="119"/>
                  </a:cubicBezTo>
                  <a:lnTo>
                    <a:pt x="2931" y="623"/>
                  </a:lnTo>
                  <a:cubicBezTo>
                    <a:pt x="2679" y="465"/>
                    <a:pt x="2395" y="402"/>
                    <a:pt x="2112" y="402"/>
                  </a:cubicBezTo>
                  <a:cubicBezTo>
                    <a:pt x="1828" y="402"/>
                    <a:pt x="1513" y="465"/>
                    <a:pt x="1261" y="623"/>
                  </a:cubicBezTo>
                  <a:lnTo>
                    <a:pt x="757" y="119"/>
                  </a:lnTo>
                  <a:cubicBezTo>
                    <a:pt x="678" y="40"/>
                    <a:pt x="568" y="0"/>
                    <a:pt x="4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 name="Google Shape;5224;p53">
            <a:extLst>
              <a:ext uri="{FF2B5EF4-FFF2-40B4-BE49-F238E27FC236}">
                <a16:creationId xmlns:a16="http://schemas.microsoft.com/office/drawing/2014/main" id="{91E1E979-217A-4616-8B8C-FF3C5B971DB7}"/>
              </a:ext>
            </a:extLst>
          </p:cNvPr>
          <p:cNvGrpSpPr/>
          <p:nvPr/>
        </p:nvGrpSpPr>
        <p:grpSpPr>
          <a:xfrm>
            <a:off x="8040307" y="2504515"/>
            <a:ext cx="561313" cy="435504"/>
            <a:chOff x="5049725" y="2635825"/>
            <a:chExt cx="481825" cy="451700"/>
          </a:xfrm>
          <a:solidFill>
            <a:srgbClr val="0070C0"/>
          </a:solidFill>
        </p:grpSpPr>
        <p:sp>
          <p:nvSpPr>
            <p:cNvPr id="91" name="Google Shape;5225;p53">
              <a:extLst>
                <a:ext uri="{FF2B5EF4-FFF2-40B4-BE49-F238E27FC236}">
                  <a16:creationId xmlns:a16="http://schemas.microsoft.com/office/drawing/2014/main" id="{78EF791C-679E-428D-8635-643EE974574A}"/>
                </a:ext>
              </a:extLst>
            </p:cNvPr>
            <p:cNvSpPr/>
            <p:nvPr/>
          </p:nvSpPr>
          <p:spPr>
            <a:xfrm>
              <a:off x="5135325" y="3031050"/>
              <a:ext cx="310550" cy="56475"/>
            </a:xfrm>
            <a:custGeom>
              <a:avLst/>
              <a:gdLst/>
              <a:ahLst/>
              <a:cxnLst/>
              <a:rect l="l" t="t" r="r" b="b"/>
              <a:pathLst>
                <a:path w="12422" h="2259" extrusionOk="0">
                  <a:moveTo>
                    <a:pt x="2791" y="0"/>
                  </a:moveTo>
                  <a:lnTo>
                    <a:pt x="2415" y="1130"/>
                  </a:lnTo>
                  <a:lnTo>
                    <a:pt x="566" y="1130"/>
                  </a:lnTo>
                  <a:cubicBezTo>
                    <a:pt x="253" y="1130"/>
                    <a:pt x="0" y="1383"/>
                    <a:pt x="0" y="1696"/>
                  </a:cubicBezTo>
                  <a:cubicBezTo>
                    <a:pt x="0" y="2006"/>
                    <a:pt x="253" y="2259"/>
                    <a:pt x="566" y="2259"/>
                  </a:cubicBezTo>
                  <a:lnTo>
                    <a:pt x="11858" y="2259"/>
                  </a:lnTo>
                  <a:cubicBezTo>
                    <a:pt x="12169" y="2259"/>
                    <a:pt x="12421" y="2006"/>
                    <a:pt x="12421" y="1696"/>
                  </a:cubicBezTo>
                  <a:cubicBezTo>
                    <a:pt x="12421" y="1383"/>
                    <a:pt x="12169" y="1130"/>
                    <a:pt x="11858" y="1130"/>
                  </a:cubicBezTo>
                  <a:lnTo>
                    <a:pt x="10006" y="1130"/>
                  </a:lnTo>
                  <a:lnTo>
                    <a:pt x="9630" y="0"/>
                  </a:lnTo>
                  <a:close/>
                </a:path>
              </a:pathLst>
            </a:custGeom>
            <a:grp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5226;p53">
              <a:extLst>
                <a:ext uri="{FF2B5EF4-FFF2-40B4-BE49-F238E27FC236}">
                  <a16:creationId xmlns:a16="http://schemas.microsoft.com/office/drawing/2014/main" id="{65F05CAC-43B9-47E0-A193-406051A1073B}"/>
                </a:ext>
              </a:extLst>
            </p:cNvPr>
            <p:cNvSpPr/>
            <p:nvPr/>
          </p:nvSpPr>
          <p:spPr>
            <a:xfrm>
              <a:off x="5049725" y="2946350"/>
              <a:ext cx="481825" cy="56500"/>
            </a:xfrm>
            <a:custGeom>
              <a:avLst/>
              <a:gdLst/>
              <a:ahLst/>
              <a:cxnLst/>
              <a:rect l="l" t="t" r="r" b="b"/>
              <a:pathLst>
                <a:path w="19273" h="2260" extrusionOk="0">
                  <a:moveTo>
                    <a:pt x="0" y="1"/>
                  </a:moveTo>
                  <a:lnTo>
                    <a:pt x="0" y="567"/>
                  </a:lnTo>
                  <a:cubicBezTo>
                    <a:pt x="0" y="1500"/>
                    <a:pt x="756" y="2259"/>
                    <a:pt x="1693" y="2259"/>
                  </a:cubicBezTo>
                  <a:lnTo>
                    <a:pt x="17577" y="2259"/>
                  </a:lnTo>
                  <a:cubicBezTo>
                    <a:pt x="18513" y="2259"/>
                    <a:pt x="19269" y="1500"/>
                    <a:pt x="19272" y="567"/>
                  </a:cubicBezTo>
                  <a:lnTo>
                    <a:pt x="19272" y="1"/>
                  </a:lnTo>
                  <a:close/>
                </a:path>
              </a:pathLst>
            </a:custGeom>
            <a:grp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 name="Google Shape;5227;p53">
              <a:extLst>
                <a:ext uri="{FF2B5EF4-FFF2-40B4-BE49-F238E27FC236}">
                  <a16:creationId xmlns:a16="http://schemas.microsoft.com/office/drawing/2014/main" id="{17BFDE1F-920F-4945-A2AA-3CCBB3759F5E}"/>
                </a:ext>
              </a:extLst>
            </p:cNvPr>
            <p:cNvSpPr/>
            <p:nvPr/>
          </p:nvSpPr>
          <p:spPr>
            <a:xfrm>
              <a:off x="5049725" y="2635825"/>
              <a:ext cx="481825" cy="282325"/>
            </a:xfrm>
            <a:custGeom>
              <a:avLst/>
              <a:gdLst/>
              <a:ahLst/>
              <a:cxnLst/>
              <a:rect l="l" t="t" r="r" b="b"/>
              <a:pathLst>
                <a:path w="19273" h="11293" extrusionOk="0">
                  <a:moveTo>
                    <a:pt x="1693" y="0"/>
                  </a:moveTo>
                  <a:cubicBezTo>
                    <a:pt x="756" y="0"/>
                    <a:pt x="0" y="759"/>
                    <a:pt x="0" y="1696"/>
                  </a:cubicBezTo>
                  <a:lnTo>
                    <a:pt x="0" y="11293"/>
                  </a:lnTo>
                  <a:lnTo>
                    <a:pt x="19272" y="11293"/>
                  </a:lnTo>
                  <a:lnTo>
                    <a:pt x="19272" y="1696"/>
                  </a:lnTo>
                  <a:cubicBezTo>
                    <a:pt x="19269" y="759"/>
                    <a:pt x="18513" y="0"/>
                    <a:pt x="17577" y="0"/>
                  </a:cubicBezTo>
                  <a:close/>
                </a:path>
              </a:pathLst>
            </a:custGeom>
            <a:grp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 name="Google Shape;5806;p54">
            <a:extLst>
              <a:ext uri="{FF2B5EF4-FFF2-40B4-BE49-F238E27FC236}">
                <a16:creationId xmlns:a16="http://schemas.microsoft.com/office/drawing/2014/main" id="{651349A8-5ADD-45EA-A92C-CE789095346D}"/>
              </a:ext>
            </a:extLst>
          </p:cNvPr>
          <p:cNvGrpSpPr/>
          <p:nvPr/>
        </p:nvGrpSpPr>
        <p:grpSpPr>
          <a:xfrm>
            <a:off x="7349459" y="3087689"/>
            <a:ext cx="340753" cy="348541"/>
            <a:chOff x="-59475600" y="2658625"/>
            <a:chExt cx="309550" cy="316625"/>
          </a:xfrm>
          <a:solidFill>
            <a:srgbClr val="0070C0"/>
          </a:solidFill>
        </p:grpSpPr>
        <p:sp>
          <p:nvSpPr>
            <p:cNvPr id="95" name="Google Shape;5807;p54">
              <a:extLst>
                <a:ext uri="{FF2B5EF4-FFF2-40B4-BE49-F238E27FC236}">
                  <a16:creationId xmlns:a16="http://schemas.microsoft.com/office/drawing/2014/main" id="{40A0EB50-06FD-4DEA-B462-F6817D467E18}"/>
                </a:ext>
              </a:extLst>
            </p:cNvPr>
            <p:cNvSpPr/>
            <p:nvPr/>
          </p:nvSpPr>
          <p:spPr>
            <a:xfrm>
              <a:off x="-59427550" y="2913025"/>
              <a:ext cx="19700" cy="19700"/>
            </a:xfrm>
            <a:custGeom>
              <a:avLst/>
              <a:gdLst/>
              <a:ahLst/>
              <a:cxnLst/>
              <a:rect l="l" t="t" r="r" b="b"/>
              <a:pathLst>
                <a:path w="788" h="788" extrusionOk="0">
                  <a:moveTo>
                    <a:pt x="410" y="0"/>
                  </a:moveTo>
                  <a:cubicBezTo>
                    <a:pt x="189" y="0"/>
                    <a:pt x="0" y="189"/>
                    <a:pt x="0" y="410"/>
                  </a:cubicBezTo>
                  <a:cubicBezTo>
                    <a:pt x="0" y="630"/>
                    <a:pt x="189" y="788"/>
                    <a:pt x="410" y="788"/>
                  </a:cubicBezTo>
                  <a:cubicBezTo>
                    <a:pt x="630" y="788"/>
                    <a:pt x="788" y="630"/>
                    <a:pt x="788" y="410"/>
                  </a:cubicBezTo>
                  <a:cubicBezTo>
                    <a:pt x="788" y="189"/>
                    <a:pt x="630" y="0"/>
                    <a:pt x="4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5808;p54">
              <a:extLst>
                <a:ext uri="{FF2B5EF4-FFF2-40B4-BE49-F238E27FC236}">
                  <a16:creationId xmlns:a16="http://schemas.microsoft.com/office/drawing/2014/main" id="{DD3C9B06-6BBF-4C82-B9A4-92FA3196EE7A}"/>
                </a:ext>
              </a:extLst>
            </p:cNvPr>
            <p:cNvSpPr/>
            <p:nvPr/>
          </p:nvSpPr>
          <p:spPr>
            <a:xfrm>
              <a:off x="-59428350" y="2699575"/>
              <a:ext cx="20500" cy="152825"/>
            </a:xfrm>
            <a:custGeom>
              <a:avLst/>
              <a:gdLst/>
              <a:ahLst/>
              <a:cxnLst/>
              <a:rect l="l" t="t" r="r" b="b"/>
              <a:pathLst>
                <a:path w="820" h="6113" extrusionOk="0">
                  <a:moveTo>
                    <a:pt x="442" y="0"/>
                  </a:moveTo>
                  <a:cubicBezTo>
                    <a:pt x="190" y="0"/>
                    <a:pt x="1" y="189"/>
                    <a:pt x="1" y="441"/>
                  </a:cubicBezTo>
                  <a:lnTo>
                    <a:pt x="1" y="5671"/>
                  </a:lnTo>
                  <a:cubicBezTo>
                    <a:pt x="1" y="5923"/>
                    <a:pt x="190" y="6112"/>
                    <a:pt x="442" y="6112"/>
                  </a:cubicBezTo>
                  <a:cubicBezTo>
                    <a:pt x="662" y="6112"/>
                    <a:pt x="820" y="5923"/>
                    <a:pt x="820" y="5671"/>
                  </a:cubicBezTo>
                  <a:lnTo>
                    <a:pt x="820" y="410"/>
                  </a:lnTo>
                  <a:cubicBezTo>
                    <a:pt x="820" y="158"/>
                    <a:pt x="631" y="0"/>
                    <a:pt x="44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5809;p54">
              <a:extLst>
                <a:ext uri="{FF2B5EF4-FFF2-40B4-BE49-F238E27FC236}">
                  <a16:creationId xmlns:a16="http://schemas.microsoft.com/office/drawing/2014/main" id="{3DB2E88C-2284-45A0-A654-7393DBEDD5FE}"/>
                </a:ext>
              </a:extLst>
            </p:cNvPr>
            <p:cNvSpPr/>
            <p:nvPr/>
          </p:nvSpPr>
          <p:spPr>
            <a:xfrm>
              <a:off x="-59330675" y="2913025"/>
              <a:ext cx="19700" cy="19700"/>
            </a:xfrm>
            <a:custGeom>
              <a:avLst/>
              <a:gdLst/>
              <a:ahLst/>
              <a:cxnLst/>
              <a:rect l="l" t="t" r="r" b="b"/>
              <a:pathLst>
                <a:path w="788" h="788" extrusionOk="0">
                  <a:moveTo>
                    <a:pt x="378" y="0"/>
                  </a:moveTo>
                  <a:cubicBezTo>
                    <a:pt x="158" y="0"/>
                    <a:pt x="0" y="189"/>
                    <a:pt x="0" y="410"/>
                  </a:cubicBezTo>
                  <a:cubicBezTo>
                    <a:pt x="0" y="630"/>
                    <a:pt x="158" y="788"/>
                    <a:pt x="378" y="788"/>
                  </a:cubicBezTo>
                  <a:cubicBezTo>
                    <a:pt x="599" y="788"/>
                    <a:pt x="788" y="630"/>
                    <a:pt x="788" y="410"/>
                  </a:cubicBezTo>
                  <a:cubicBezTo>
                    <a:pt x="788" y="189"/>
                    <a:pt x="599" y="0"/>
                    <a:pt x="3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5810;p54">
              <a:extLst>
                <a:ext uri="{FF2B5EF4-FFF2-40B4-BE49-F238E27FC236}">
                  <a16:creationId xmlns:a16="http://schemas.microsoft.com/office/drawing/2014/main" id="{83367574-AF82-414C-9B9D-372687BC2E98}"/>
                </a:ext>
              </a:extLst>
            </p:cNvPr>
            <p:cNvSpPr/>
            <p:nvPr/>
          </p:nvSpPr>
          <p:spPr>
            <a:xfrm>
              <a:off x="-59330675" y="2699575"/>
              <a:ext cx="20500" cy="152825"/>
            </a:xfrm>
            <a:custGeom>
              <a:avLst/>
              <a:gdLst/>
              <a:ahLst/>
              <a:cxnLst/>
              <a:rect l="l" t="t" r="r" b="b"/>
              <a:pathLst>
                <a:path w="820" h="6113" extrusionOk="0">
                  <a:moveTo>
                    <a:pt x="378" y="0"/>
                  </a:moveTo>
                  <a:cubicBezTo>
                    <a:pt x="158" y="0"/>
                    <a:pt x="0" y="189"/>
                    <a:pt x="0" y="441"/>
                  </a:cubicBezTo>
                  <a:lnTo>
                    <a:pt x="0" y="5671"/>
                  </a:lnTo>
                  <a:cubicBezTo>
                    <a:pt x="0" y="5923"/>
                    <a:pt x="189" y="6112"/>
                    <a:pt x="378" y="6112"/>
                  </a:cubicBezTo>
                  <a:cubicBezTo>
                    <a:pt x="630" y="6112"/>
                    <a:pt x="820" y="5923"/>
                    <a:pt x="820" y="5671"/>
                  </a:cubicBezTo>
                  <a:lnTo>
                    <a:pt x="820" y="410"/>
                  </a:lnTo>
                  <a:cubicBezTo>
                    <a:pt x="788" y="158"/>
                    <a:pt x="567" y="0"/>
                    <a:pt x="3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5811;p54">
              <a:extLst>
                <a:ext uri="{FF2B5EF4-FFF2-40B4-BE49-F238E27FC236}">
                  <a16:creationId xmlns:a16="http://schemas.microsoft.com/office/drawing/2014/main" id="{75A90D43-3DC2-4854-92D2-09F7AD5E46F0}"/>
                </a:ext>
              </a:extLst>
            </p:cNvPr>
            <p:cNvSpPr/>
            <p:nvPr/>
          </p:nvSpPr>
          <p:spPr>
            <a:xfrm>
              <a:off x="-59475600" y="2658625"/>
              <a:ext cx="309550" cy="316625"/>
            </a:xfrm>
            <a:custGeom>
              <a:avLst/>
              <a:gdLst/>
              <a:ahLst/>
              <a:cxnLst/>
              <a:rect l="l" t="t" r="r" b="b"/>
              <a:pathLst>
                <a:path w="12382" h="12665" extrusionOk="0">
                  <a:moveTo>
                    <a:pt x="3372" y="788"/>
                  </a:moveTo>
                  <a:cubicBezTo>
                    <a:pt x="3624" y="788"/>
                    <a:pt x="3813" y="977"/>
                    <a:pt x="3813" y="1197"/>
                  </a:cubicBezTo>
                  <a:lnTo>
                    <a:pt x="3813" y="8538"/>
                  </a:lnTo>
                  <a:lnTo>
                    <a:pt x="788" y="8538"/>
                  </a:lnTo>
                  <a:lnTo>
                    <a:pt x="788" y="1197"/>
                  </a:lnTo>
                  <a:cubicBezTo>
                    <a:pt x="788" y="977"/>
                    <a:pt x="977" y="788"/>
                    <a:pt x="1166" y="788"/>
                  </a:cubicBezTo>
                  <a:close/>
                  <a:moveTo>
                    <a:pt x="7278" y="788"/>
                  </a:moveTo>
                  <a:cubicBezTo>
                    <a:pt x="7530" y="788"/>
                    <a:pt x="7688" y="977"/>
                    <a:pt x="7688" y="1197"/>
                  </a:cubicBezTo>
                  <a:lnTo>
                    <a:pt x="7688" y="8538"/>
                  </a:lnTo>
                  <a:lnTo>
                    <a:pt x="4632" y="8538"/>
                  </a:lnTo>
                  <a:lnTo>
                    <a:pt x="4632" y="1197"/>
                  </a:lnTo>
                  <a:cubicBezTo>
                    <a:pt x="4632" y="977"/>
                    <a:pt x="4852" y="788"/>
                    <a:pt x="5073" y="788"/>
                  </a:cubicBezTo>
                  <a:close/>
                  <a:moveTo>
                    <a:pt x="11122" y="788"/>
                  </a:moveTo>
                  <a:cubicBezTo>
                    <a:pt x="11342" y="788"/>
                    <a:pt x="11500" y="977"/>
                    <a:pt x="11500" y="1197"/>
                  </a:cubicBezTo>
                  <a:lnTo>
                    <a:pt x="11500" y="8538"/>
                  </a:lnTo>
                  <a:lnTo>
                    <a:pt x="8507" y="8538"/>
                  </a:lnTo>
                  <a:lnTo>
                    <a:pt x="8507" y="1197"/>
                  </a:lnTo>
                  <a:cubicBezTo>
                    <a:pt x="8507" y="977"/>
                    <a:pt x="8696" y="788"/>
                    <a:pt x="8885" y="788"/>
                  </a:cubicBezTo>
                  <a:close/>
                  <a:moveTo>
                    <a:pt x="3813" y="9325"/>
                  </a:moveTo>
                  <a:lnTo>
                    <a:pt x="3813" y="11405"/>
                  </a:lnTo>
                  <a:cubicBezTo>
                    <a:pt x="3813" y="11657"/>
                    <a:pt x="3624" y="11846"/>
                    <a:pt x="3372" y="11846"/>
                  </a:cubicBezTo>
                  <a:lnTo>
                    <a:pt x="1166" y="11846"/>
                  </a:lnTo>
                  <a:cubicBezTo>
                    <a:pt x="946" y="11846"/>
                    <a:pt x="788" y="11657"/>
                    <a:pt x="788" y="11405"/>
                  </a:cubicBezTo>
                  <a:lnTo>
                    <a:pt x="788" y="9325"/>
                  </a:lnTo>
                  <a:close/>
                  <a:moveTo>
                    <a:pt x="7688" y="9325"/>
                  </a:moveTo>
                  <a:lnTo>
                    <a:pt x="7688" y="11405"/>
                  </a:lnTo>
                  <a:cubicBezTo>
                    <a:pt x="7688" y="11657"/>
                    <a:pt x="7467" y="11846"/>
                    <a:pt x="7278" y="11846"/>
                  </a:cubicBezTo>
                  <a:lnTo>
                    <a:pt x="5073" y="11846"/>
                  </a:lnTo>
                  <a:cubicBezTo>
                    <a:pt x="4852" y="11846"/>
                    <a:pt x="4632" y="11657"/>
                    <a:pt x="4632" y="11405"/>
                  </a:cubicBezTo>
                  <a:lnTo>
                    <a:pt x="4632" y="9325"/>
                  </a:lnTo>
                  <a:close/>
                  <a:moveTo>
                    <a:pt x="11563" y="9325"/>
                  </a:moveTo>
                  <a:lnTo>
                    <a:pt x="11563" y="11405"/>
                  </a:lnTo>
                  <a:lnTo>
                    <a:pt x="11531" y="11405"/>
                  </a:lnTo>
                  <a:cubicBezTo>
                    <a:pt x="11531" y="11657"/>
                    <a:pt x="11342" y="11846"/>
                    <a:pt x="11153" y="11846"/>
                  </a:cubicBezTo>
                  <a:lnTo>
                    <a:pt x="8948" y="11846"/>
                  </a:lnTo>
                  <a:cubicBezTo>
                    <a:pt x="8696" y="11846"/>
                    <a:pt x="8538" y="11657"/>
                    <a:pt x="8538" y="11405"/>
                  </a:cubicBezTo>
                  <a:lnTo>
                    <a:pt x="8538" y="9325"/>
                  </a:lnTo>
                  <a:close/>
                  <a:moveTo>
                    <a:pt x="1229" y="0"/>
                  </a:moveTo>
                  <a:cubicBezTo>
                    <a:pt x="536" y="0"/>
                    <a:pt x="0" y="536"/>
                    <a:pt x="0" y="1197"/>
                  </a:cubicBezTo>
                  <a:lnTo>
                    <a:pt x="0" y="11405"/>
                  </a:lnTo>
                  <a:cubicBezTo>
                    <a:pt x="0" y="12066"/>
                    <a:pt x="536" y="12665"/>
                    <a:pt x="1229" y="12665"/>
                  </a:cubicBezTo>
                  <a:lnTo>
                    <a:pt x="3435" y="12665"/>
                  </a:lnTo>
                  <a:cubicBezTo>
                    <a:pt x="3750" y="12665"/>
                    <a:pt x="4002" y="12539"/>
                    <a:pt x="4254" y="12350"/>
                  </a:cubicBezTo>
                  <a:cubicBezTo>
                    <a:pt x="4474" y="12539"/>
                    <a:pt x="4758" y="12665"/>
                    <a:pt x="5073" y="12665"/>
                  </a:cubicBezTo>
                  <a:lnTo>
                    <a:pt x="7278" y="12665"/>
                  </a:lnTo>
                  <a:cubicBezTo>
                    <a:pt x="7593" y="12665"/>
                    <a:pt x="7877" y="12539"/>
                    <a:pt x="8097" y="12350"/>
                  </a:cubicBezTo>
                  <a:cubicBezTo>
                    <a:pt x="8349" y="12539"/>
                    <a:pt x="8633" y="12665"/>
                    <a:pt x="8948" y="12665"/>
                  </a:cubicBezTo>
                  <a:lnTo>
                    <a:pt x="11153" y="12665"/>
                  </a:lnTo>
                  <a:cubicBezTo>
                    <a:pt x="11815" y="12665"/>
                    <a:pt x="12382" y="12129"/>
                    <a:pt x="12382" y="11405"/>
                  </a:cubicBezTo>
                  <a:lnTo>
                    <a:pt x="12382" y="1197"/>
                  </a:lnTo>
                  <a:cubicBezTo>
                    <a:pt x="12350" y="536"/>
                    <a:pt x="11815" y="0"/>
                    <a:pt x="11153" y="0"/>
                  </a:cubicBezTo>
                  <a:lnTo>
                    <a:pt x="8948" y="0"/>
                  </a:lnTo>
                  <a:cubicBezTo>
                    <a:pt x="8633" y="0"/>
                    <a:pt x="8349" y="95"/>
                    <a:pt x="8097" y="315"/>
                  </a:cubicBezTo>
                  <a:cubicBezTo>
                    <a:pt x="7877" y="95"/>
                    <a:pt x="7593" y="0"/>
                    <a:pt x="7278" y="0"/>
                  </a:cubicBezTo>
                  <a:lnTo>
                    <a:pt x="5073" y="0"/>
                  </a:lnTo>
                  <a:cubicBezTo>
                    <a:pt x="4758" y="0"/>
                    <a:pt x="4474" y="95"/>
                    <a:pt x="4254" y="315"/>
                  </a:cubicBezTo>
                  <a:cubicBezTo>
                    <a:pt x="4002" y="95"/>
                    <a:pt x="3750" y="0"/>
                    <a:pt x="34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5812;p54">
              <a:extLst>
                <a:ext uri="{FF2B5EF4-FFF2-40B4-BE49-F238E27FC236}">
                  <a16:creationId xmlns:a16="http://schemas.microsoft.com/office/drawing/2014/main" id="{5C678F38-028B-48B6-BDAC-59ADF9E96E20}"/>
                </a:ext>
              </a:extLst>
            </p:cNvPr>
            <p:cNvSpPr/>
            <p:nvPr/>
          </p:nvSpPr>
          <p:spPr>
            <a:xfrm>
              <a:off x="-59234600" y="2913025"/>
              <a:ext cx="19725" cy="19700"/>
            </a:xfrm>
            <a:custGeom>
              <a:avLst/>
              <a:gdLst/>
              <a:ahLst/>
              <a:cxnLst/>
              <a:rect l="l" t="t" r="r" b="b"/>
              <a:pathLst>
                <a:path w="789" h="788" extrusionOk="0">
                  <a:moveTo>
                    <a:pt x="411" y="0"/>
                  </a:moveTo>
                  <a:cubicBezTo>
                    <a:pt x="190" y="0"/>
                    <a:pt x="1" y="189"/>
                    <a:pt x="1" y="410"/>
                  </a:cubicBezTo>
                  <a:cubicBezTo>
                    <a:pt x="1" y="630"/>
                    <a:pt x="190" y="788"/>
                    <a:pt x="411" y="788"/>
                  </a:cubicBezTo>
                  <a:cubicBezTo>
                    <a:pt x="631" y="788"/>
                    <a:pt x="789" y="630"/>
                    <a:pt x="789" y="410"/>
                  </a:cubicBezTo>
                  <a:cubicBezTo>
                    <a:pt x="789" y="189"/>
                    <a:pt x="631" y="0"/>
                    <a:pt x="4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5813;p54">
              <a:extLst>
                <a:ext uri="{FF2B5EF4-FFF2-40B4-BE49-F238E27FC236}">
                  <a16:creationId xmlns:a16="http://schemas.microsoft.com/office/drawing/2014/main" id="{BAA62354-9CA8-418E-9CDA-F88FEDFD6374}"/>
                </a:ext>
              </a:extLst>
            </p:cNvPr>
            <p:cNvSpPr/>
            <p:nvPr/>
          </p:nvSpPr>
          <p:spPr>
            <a:xfrm>
              <a:off x="-59235375" y="2699575"/>
              <a:ext cx="20500" cy="152825"/>
            </a:xfrm>
            <a:custGeom>
              <a:avLst/>
              <a:gdLst/>
              <a:ahLst/>
              <a:cxnLst/>
              <a:rect l="l" t="t" r="r" b="b"/>
              <a:pathLst>
                <a:path w="820" h="6113" extrusionOk="0">
                  <a:moveTo>
                    <a:pt x="442" y="0"/>
                  </a:moveTo>
                  <a:cubicBezTo>
                    <a:pt x="190" y="0"/>
                    <a:pt x="0" y="189"/>
                    <a:pt x="0" y="441"/>
                  </a:cubicBezTo>
                  <a:lnTo>
                    <a:pt x="0" y="5671"/>
                  </a:lnTo>
                  <a:cubicBezTo>
                    <a:pt x="0" y="5923"/>
                    <a:pt x="190" y="6112"/>
                    <a:pt x="442" y="6112"/>
                  </a:cubicBezTo>
                  <a:cubicBezTo>
                    <a:pt x="662" y="6112"/>
                    <a:pt x="820" y="5923"/>
                    <a:pt x="820" y="5671"/>
                  </a:cubicBezTo>
                  <a:lnTo>
                    <a:pt x="820" y="410"/>
                  </a:lnTo>
                  <a:cubicBezTo>
                    <a:pt x="820" y="158"/>
                    <a:pt x="631" y="0"/>
                    <a:pt x="44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2" name="Picture 21" descr="Module p10 3 màu (outdoor)">
            <a:extLst>
              <a:ext uri="{FF2B5EF4-FFF2-40B4-BE49-F238E27FC236}">
                <a16:creationId xmlns:a16="http://schemas.microsoft.com/office/drawing/2014/main" id="{15214D80-723E-4A1D-9C19-32C6BE0472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0263" y="3087575"/>
            <a:ext cx="561313" cy="385850"/>
          </a:xfrm>
          <a:prstGeom prst="rect">
            <a:avLst/>
          </a:prstGeom>
          <a:noFill/>
          <a:extLst>
            <a:ext uri="{909E8E84-426E-40DD-AFC4-6F175D3DCCD1}">
              <a14:hiddenFill xmlns:a14="http://schemas.microsoft.com/office/drawing/2010/main">
                <a:solidFill>
                  <a:srgbClr val="FFFFFF"/>
                </a:solidFill>
              </a14:hiddenFill>
            </a:ext>
          </a:extLst>
        </p:spPr>
      </p:pic>
      <p:sp>
        <p:nvSpPr>
          <p:cNvPr id="103" name="Arrow: Right 102">
            <a:extLst>
              <a:ext uri="{FF2B5EF4-FFF2-40B4-BE49-F238E27FC236}">
                <a16:creationId xmlns:a16="http://schemas.microsoft.com/office/drawing/2014/main" id="{6356A829-C9D3-44A4-BD7E-254CA0224954}"/>
              </a:ext>
            </a:extLst>
          </p:cNvPr>
          <p:cNvSpPr/>
          <p:nvPr/>
        </p:nvSpPr>
        <p:spPr>
          <a:xfrm>
            <a:off x="5817936" y="2709330"/>
            <a:ext cx="978408" cy="484632"/>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3G/4G/LAN</a:t>
            </a:r>
          </a:p>
        </p:txBody>
      </p:sp>
      <p:sp>
        <p:nvSpPr>
          <p:cNvPr id="104" name="Arrow: Right 103">
            <a:extLst>
              <a:ext uri="{FF2B5EF4-FFF2-40B4-BE49-F238E27FC236}">
                <a16:creationId xmlns:a16="http://schemas.microsoft.com/office/drawing/2014/main" id="{9E16FED1-AF8A-46A0-A34C-1560C14D2B39}"/>
              </a:ext>
            </a:extLst>
          </p:cNvPr>
          <p:cNvSpPr/>
          <p:nvPr/>
        </p:nvSpPr>
        <p:spPr>
          <a:xfrm>
            <a:off x="5750211" y="3844908"/>
            <a:ext cx="1044427" cy="484632"/>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3G/4G/WIFI</a:t>
            </a:r>
          </a:p>
        </p:txBody>
      </p:sp>
      <p:sp>
        <p:nvSpPr>
          <p:cNvPr id="105" name="Rectangle: Rounded Corners 104">
            <a:extLst>
              <a:ext uri="{FF2B5EF4-FFF2-40B4-BE49-F238E27FC236}">
                <a16:creationId xmlns:a16="http://schemas.microsoft.com/office/drawing/2014/main" id="{68F59DFC-F5E7-4D5F-B83B-B7C4E9AEE6D9}"/>
              </a:ext>
            </a:extLst>
          </p:cNvPr>
          <p:cNvSpPr/>
          <p:nvPr/>
        </p:nvSpPr>
        <p:spPr>
          <a:xfrm>
            <a:off x="7002887" y="3797918"/>
            <a:ext cx="1757261" cy="727013"/>
          </a:xfrm>
          <a:prstGeom prst="roundRect">
            <a:avLst/>
          </a:prstGeom>
          <a:solidFill>
            <a:srgbClr val="2C0D4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7" name="Google Shape;5041;p53">
            <a:extLst>
              <a:ext uri="{FF2B5EF4-FFF2-40B4-BE49-F238E27FC236}">
                <a16:creationId xmlns:a16="http://schemas.microsoft.com/office/drawing/2014/main" id="{CD3494EF-90B9-45E6-A78C-8E23D0DA88D7}"/>
              </a:ext>
            </a:extLst>
          </p:cNvPr>
          <p:cNvGrpSpPr/>
          <p:nvPr/>
        </p:nvGrpSpPr>
        <p:grpSpPr>
          <a:xfrm>
            <a:off x="7183312" y="3978165"/>
            <a:ext cx="515713" cy="395691"/>
            <a:chOff x="6235400" y="249400"/>
            <a:chExt cx="481825" cy="481825"/>
          </a:xfrm>
          <a:solidFill>
            <a:srgbClr val="0070C0"/>
          </a:solidFill>
        </p:grpSpPr>
        <p:sp>
          <p:nvSpPr>
            <p:cNvPr id="118" name="Google Shape;5042;p53">
              <a:extLst>
                <a:ext uri="{FF2B5EF4-FFF2-40B4-BE49-F238E27FC236}">
                  <a16:creationId xmlns:a16="http://schemas.microsoft.com/office/drawing/2014/main" id="{2A6F1C3F-B60B-4A41-9FD4-780C5DA6FC9C}"/>
                </a:ext>
              </a:extLst>
            </p:cNvPr>
            <p:cNvSpPr/>
            <p:nvPr/>
          </p:nvSpPr>
          <p:spPr>
            <a:xfrm>
              <a:off x="6425625" y="482025"/>
              <a:ext cx="177700" cy="135375"/>
            </a:xfrm>
            <a:custGeom>
              <a:avLst/>
              <a:gdLst/>
              <a:ahLst/>
              <a:cxnLst/>
              <a:rect l="l" t="t" r="r" b="b"/>
              <a:pathLst>
                <a:path w="7108" h="5415" extrusionOk="0">
                  <a:moveTo>
                    <a:pt x="5415" y="0"/>
                  </a:moveTo>
                  <a:lnTo>
                    <a:pt x="1" y="5415"/>
                  </a:lnTo>
                  <a:lnTo>
                    <a:pt x="7107" y="5415"/>
                  </a:lnTo>
                  <a:lnTo>
                    <a:pt x="7107" y="1696"/>
                  </a:lnTo>
                  <a:lnTo>
                    <a:pt x="541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9" name="Google Shape;5043;p53">
              <a:extLst>
                <a:ext uri="{FF2B5EF4-FFF2-40B4-BE49-F238E27FC236}">
                  <a16:creationId xmlns:a16="http://schemas.microsoft.com/office/drawing/2014/main" id="{EA5F5B25-ABD7-476B-BBCF-EBF709E54516}"/>
                </a:ext>
              </a:extLst>
            </p:cNvPr>
            <p:cNvSpPr/>
            <p:nvPr/>
          </p:nvSpPr>
          <p:spPr>
            <a:xfrm>
              <a:off x="6462150" y="419775"/>
              <a:ext cx="28250" cy="28250"/>
            </a:xfrm>
            <a:custGeom>
              <a:avLst/>
              <a:gdLst/>
              <a:ahLst/>
              <a:cxnLst/>
              <a:rect l="l" t="t" r="r" b="b"/>
              <a:pathLst>
                <a:path w="1130" h="1130" extrusionOk="0">
                  <a:moveTo>
                    <a:pt x="566" y="0"/>
                  </a:moveTo>
                  <a:cubicBezTo>
                    <a:pt x="253" y="0"/>
                    <a:pt x="0" y="250"/>
                    <a:pt x="0" y="563"/>
                  </a:cubicBezTo>
                  <a:cubicBezTo>
                    <a:pt x="0" y="876"/>
                    <a:pt x="253" y="1129"/>
                    <a:pt x="566" y="1129"/>
                  </a:cubicBezTo>
                  <a:cubicBezTo>
                    <a:pt x="877" y="1129"/>
                    <a:pt x="1130" y="876"/>
                    <a:pt x="1130" y="563"/>
                  </a:cubicBezTo>
                  <a:cubicBezTo>
                    <a:pt x="1130" y="250"/>
                    <a:pt x="877" y="0"/>
                    <a:pt x="56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0" name="Google Shape;5044;p53">
              <a:extLst>
                <a:ext uri="{FF2B5EF4-FFF2-40B4-BE49-F238E27FC236}">
                  <a16:creationId xmlns:a16="http://schemas.microsoft.com/office/drawing/2014/main" id="{AD06FC9F-E5BE-4F08-9C01-C731BFE380A1}"/>
                </a:ext>
              </a:extLst>
            </p:cNvPr>
            <p:cNvSpPr/>
            <p:nvPr/>
          </p:nvSpPr>
          <p:spPr>
            <a:xfrm>
              <a:off x="6349225" y="508600"/>
              <a:ext cx="113625" cy="108800"/>
            </a:xfrm>
            <a:custGeom>
              <a:avLst/>
              <a:gdLst/>
              <a:ahLst/>
              <a:cxnLst/>
              <a:rect l="l" t="t" r="r" b="b"/>
              <a:pathLst>
                <a:path w="4545" h="4352" extrusionOk="0">
                  <a:moveTo>
                    <a:pt x="2858" y="0"/>
                  </a:moveTo>
                  <a:lnTo>
                    <a:pt x="0" y="2623"/>
                  </a:lnTo>
                  <a:lnTo>
                    <a:pt x="0" y="4352"/>
                  </a:lnTo>
                  <a:lnTo>
                    <a:pt x="1461" y="4352"/>
                  </a:lnTo>
                  <a:lnTo>
                    <a:pt x="4544" y="1265"/>
                  </a:lnTo>
                  <a:lnTo>
                    <a:pt x="285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1" name="Google Shape;5045;p53">
              <a:extLst>
                <a:ext uri="{FF2B5EF4-FFF2-40B4-BE49-F238E27FC236}">
                  <a16:creationId xmlns:a16="http://schemas.microsoft.com/office/drawing/2014/main" id="{77501CB0-6183-4D80-9751-7F96C385A121}"/>
                </a:ext>
              </a:extLst>
            </p:cNvPr>
            <p:cNvSpPr/>
            <p:nvPr/>
          </p:nvSpPr>
          <p:spPr>
            <a:xfrm>
              <a:off x="6349225" y="363300"/>
              <a:ext cx="254100" cy="172575"/>
            </a:xfrm>
            <a:custGeom>
              <a:avLst/>
              <a:gdLst/>
              <a:ahLst/>
              <a:cxnLst/>
              <a:rect l="l" t="t" r="r" b="b"/>
              <a:pathLst>
                <a:path w="10164" h="6903" extrusionOk="0">
                  <a:moveTo>
                    <a:pt x="5083" y="1130"/>
                  </a:moveTo>
                  <a:cubicBezTo>
                    <a:pt x="5767" y="1130"/>
                    <a:pt x="6384" y="1542"/>
                    <a:pt x="6646" y="2175"/>
                  </a:cubicBezTo>
                  <a:cubicBezTo>
                    <a:pt x="6908" y="2807"/>
                    <a:pt x="6764" y="3536"/>
                    <a:pt x="6279" y="4021"/>
                  </a:cubicBezTo>
                  <a:cubicBezTo>
                    <a:pt x="5955" y="4345"/>
                    <a:pt x="5521" y="4517"/>
                    <a:pt x="5081" y="4517"/>
                  </a:cubicBezTo>
                  <a:cubicBezTo>
                    <a:pt x="4862" y="4517"/>
                    <a:pt x="4642" y="4475"/>
                    <a:pt x="4433" y="4388"/>
                  </a:cubicBezTo>
                  <a:cubicBezTo>
                    <a:pt x="3801" y="4126"/>
                    <a:pt x="3388" y="3509"/>
                    <a:pt x="3388" y="2822"/>
                  </a:cubicBezTo>
                  <a:cubicBezTo>
                    <a:pt x="3388" y="1886"/>
                    <a:pt x="4147" y="1130"/>
                    <a:pt x="5083" y="1130"/>
                  </a:cubicBezTo>
                  <a:close/>
                  <a:moveTo>
                    <a:pt x="0" y="1"/>
                  </a:moveTo>
                  <a:lnTo>
                    <a:pt x="0" y="6903"/>
                  </a:lnTo>
                  <a:lnTo>
                    <a:pt x="2443" y="4665"/>
                  </a:lnTo>
                  <a:cubicBezTo>
                    <a:pt x="2549" y="4567"/>
                    <a:pt x="2686" y="4517"/>
                    <a:pt x="2824" y="4517"/>
                  </a:cubicBezTo>
                  <a:cubicBezTo>
                    <a:pt x="2943" y="4517"/>
                    <a:pt x="3062" y="4554"/>
                    <a:pt x="3162" y="4629"/>
                  </a:cubicBezTo>
                  <a:lnTo>
                    <a:pt x="5351" y="6270"/>
                  </a:lnTo>
                  <a:lnTo>
                    <a:pt x="8071" y="3551"/>
                  </a:lnTo>
                  <a:cubicBezTo>
                    <a:pt x="8181" y="3441"/>
                    <a:pt x="8325" y="3386"/>
                    <a:pt x="8470" y="3386"/>
                  </a:cubicBezTo>
                  <a:cubicBezTo>
                    <a:pt x="8614" y="3386"/>
                    <a:pt x="8759" y="3441"/>
                    <a:pt x="8869" y="3551"/>
                  </a:cubicBezTo>
                  <a:lnTo>
                    <a:pt x="10163" y="4846"/>
                  </a:lnTo>
                  <a:lnTo>
                    <a:pt x="1016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2" name="Google Shape;5046;p53">
              <a:extLst>
                <a:ext uri="{FF2B5EF4-FFF2-40B4-BE49-F238E27FC236}">
                  <a16:creationId xmlns:a16="http://schemas.microsoft.com/office/drawing/2014/main" id="{9B163DC1-CA09-4380-B110-70867108CC9A}"/>
                </a:ext>
              </a:extLst>
            </p:cNvPr>
            <p:cNvSpPr/>
            <p:nvPr/>
          </p:nvSpPr>
          <p:spPr>
            <a:xfrm>
              <a:off x="6235400" y="249400"/>
              <a:ext cx="481825" cy="481825"/>
            </a:xfrm>
            <a:custGeom>
              <a:avLst/>
              <a:gdLst/>
              <a:ahLst/>
              <a:cxnLst/>
              <a:rect l="l" t="t" r="r" b="b"/>
              <a:pathLst>
                <a:path w="19273" h="19273" extrusionOk="0">
                  <a:moveTo>
                    <a:pt x="15283" y="3427"/>
                  </a:moveTo>
                  <a:cubicBezTo>
                    <a:pt x="15593" y="3427"/>
                    <a:pt x="15846" y="3677"/>
                    <a:pt x="15846" y="3991"/>
                  </a:cubicBezTo>
                  <a:lnTo>
                    <a:pt x="15846" y="15283"/>
                  </a:lnTo>
                  <a:cubicBezTo>
                    <a:pt x="15846" y="15596"/>
                    <a:pt x="15593" y="15849"/>
                    <a:pt x="15283" y="15849"/>
                  </a:cubicBezTo>
                  <a:lnTo>
                    <a:pt x="3990" y="15849"/>
                  </a:lnTo>
                  <a:cubicBezTo>
                    <a:pt x="3677" y="15849"/>
                    <a:pt x="3424" y="15596"/>
                    <a:pt x="3424" y="15283"/>
                  </a:cubicBezTo>
                  <a:lnTo>
                    <a:pt x="3424" y="3991"/>
                  </a:lnTo>
                  <a:cubicBezTo>
                    <a:pt x="3424" y="3677"/>
                    <a:pt x="3677" y="3427"/>
                    <a:pt x="3990" y="3427"/>
                  </a:cubicBezTo>
                  <a:close/>
                  <a:moveTo>
                    <a:pt x="564" y="1"/>
                  </a:moveTo>
                  <a:cubicBezTo>
                    <a:pt x="250" y="1"/>
                    <a:pt x="0" y="254"/>
                    <a:pt x="0" y="567"/>
                  </a:cubicBezTo>
                  <a:lnTo>
                    <a:pt x="0" y="2861"/>
                  </a:lnTo>
                  <a:cubicBezTo>
                    <a:pt x="0" y="3175"/>
                    <a:pt x="250" y="3427"/>
                    <a:pt x="564" y="3427"/>
                  </a:cubicBezTo>
                  <a:cubicBezTo>
                    <a:pt x="877" y="3427"/>
                    <a:pt x="1127" y="3677"/>
                    <a:pt x="1127" y="3991"/>
                  </a:cubicBezTo>
                  <a:cubicBezTo>
                    <a:pt x="1127" y="4304"/>
                    <a:pt x="877" y="4557"/>
                    <a:pt x="564" y="4557"/>
                  </a:cubicBezTo>
                  <a:cubicBezTo>
                    <a:pt x="250" y="4557"/>
                    <a:pt x="0" y="4807"/>
                    <a:pt x="0" y="5120"/>
                  </a:cubicBezTo>
                  <a:lnTo>
                    <a:pt x="0" y="8507"/>
                  </a:lnTo>
                  <a:cubicBezTo>
                    <a:pt x="0" y="8821"/>
                    <a:pt x="250" y="9074"/>
                    <a:pt x="564" y="9074"/>
                  </a:cubicBezTo>
                  <a:cubicBezTo>
                    <a:pt x="877" y="9074"/>
                    <a:pt x="1127" y="9324"/>
                    <a:pt x="1127" y="9637"/>
                  </a:cubicBezTo>
                  <a:cubicBezTo>
                    <a:pt x="1127" y="9950"/>
                    <a:pt x="877" y="10203"/>
                    <a:pt x="564" y="10203"/>
                  </a:cubicBezTo>
                  <a:cubicBezTo>
                    <a:pt x="250" y="10203"/>
                    <a:pt x="0" y="10453"/>
                    <a:pt x="0" y="10766"/>
                  </a:cubicBezTo>
                  <a:lnTo>
                    <a:pt x="0" y="14154"/>
                  </a:lnTo>
                  <a:cubicBezTo>
                    <a:pt x="0" y="14467"/>
                    <a:pt x="250" y="14720"/>
                    <a:pt x="564" y="14720"/>
                  </a:cubicBezTo>
                  <a:cubicBezTo>
                    <a:pt x="877" y="14720"/>
                    <a:pt x="1127" y="14970"/>
                    <a:pt x="1127" y="15283"/>
                  </a:cubicBezTo>
                  <a:cubicBezTo>
                    <a:pt x="1127" y="15596"/>
                    <a:pt x="877" y="15849"/>
                    <a:pt x="564" y="15849"/>
                  </a:cubicBezTo>
                  <a:cubicBezTo>
                    <a:pt x="250" y="15849"/>
                    <a:pt x="0" y="16099"/>
                    <a:pt x="0" y="16412"/>
                  </a:cubicBezTo>
                  <a:lnTo>
                    <a:pt x="0" y="18710"/>
                  </a:lnTo>
                  <a:cubicBezTo>
                    <a:pt x="0" y="19020"/>
                    <a:pt x="250" y="19273"/>
                    <a:pt x="564" y="19273"/>
                  </a:cubicBezTo>
                  <a:lnTo>
                    <a:pt x="2861" y="19273"/>
                  </a:lnTo>
                  <a:cubicBezTo>
                    <a:pt x="3171" y="19273"/>
                    <a:pt x="3424" y="19020"/>
                    <a:pt x="3424" y="18710"/>
                  </a:cubicBezTo>
                  <a:cubicBezTo>
                    <a:pt x="3424" y="18396"/>
                    <a:pt x="3677" y="18143"/>
                    <a:pt x="3990" y="18143"/>
                  </a:cubicBezTo>
                  <a:cubicBezTo>
                    <a:pt x="4300" y="18143"/>
                    <a:pt x="4553" y="18396"/>
                    <a:pt x="4553" y="18710"/>
                  </a:cubicBezTo>
                  <a:cubicBezTo>
                    <a:pt x="4553" y="19020"/>
                    <a:pt x="4806" y="19273"/>
                    <a:pt x="5120" y="19273"/>
                  </a:cubicBezTo>
                  <a:lnTo>
                    <a:pt x="8507" y="19273"/>
                  </a:lnTo>
                  <a:cubicBezTo>
                    <a:pt x="8817" y="19273"/>
                    <a:pt x="9070" y="19020"/>
                    <a:pt x="9070" y="18710"/>
                  </a:cubicBezTo>
                  <a:cubicBezTo>
                    <a:pt x="9070" y="18396"/>
                    <a:pt x="9323" y="18143"/>
                    <a:pt x="9636" y="18143"/>
                  </a:cubicBezTo>
                  <a:cubicBezTo>
                    <a:pt x="9947" y="18143"/>
                    <a:pt x="10200" y="18396"/>
                    <a:pt x="10200" y="18710"/>
                  </a:cubicBezTo>
                  <a:cubicBezTo>
                    <a:pt x="10200" y="19020"/>
                    <a:pt x="10452" y="19273"/>
                    <a:pt x="10766" y="19273"/>
                  </a:cubicBezTo>
                  <a:lnTo>
                    <a:pt x="14153" y="19273"/>
                  </a:lnTo>
                  <a:cubicBezTo>
                    <a:pt x="14463" y="19273"/>
                    <a:pt x="14716" y="19020"/>
                    <a:pt x="14716" y="18710"/>
                  </a:cubicBezTo>
                  <a:cubicBezTo>
                    <a:pt x="14716" y="18396"/>
                    <a:pt x="14969" y="18143"/>
                    <a:pt x="15283" y="18143"/>
                  </a:cubicBezTo>
                  <a:cubicBezTo>
                    <a:pt x="15593" y="18143"/>
                    <a:pt x="15846" y="18396"/>
                    <a:pt x="15846" y="18710"/>
                  </a:cubicBezTo>
                  <a:cubicBezTo>
                    <a:pt x="15846" y="19020"/>
                    <a:pt x="16099" y="19273"/>
                    <a:pt x="16412" y="19273"/>
                  </a:cubicBezTo>
                  <a:lnTo>
                    <a:pt x="18706" y="19273"/>
                  </a:lnTo>
                  <a:cubicBezTo>
                    <a:pt x="19019" y="19273"/>
                    <a:pt x="19272" y="19020"/>
                    <a:pt x="19272" y="18710"/>
                  </a:cubicBezTo>
                  <a:lnTo>
                    <a:pt x="19272" y="16412"/>
                  </a:lnTo>
                  <a:cubicBezTo>
                    <a:pt x="19272" y="16099"/>
                    <a:pt x="19019" y="15849"/>
                    <a:pt x="18706" y="15849"/>
                  </a:cubicBezTo>
                  <a:cubicBezTo>
                    <a:pt x="18393" y="15849"/>
                    <a:pt x="18143" y="15596"/>
                    <a:pt x="18143" y="15283"/>
                  </a:cubicBezTo>
                  <a:cubicBezTo>
                    <a:pt x="18143" y="14970"/>
                    <a:pt x="18393" y="14720"/>
                    <a:pt x="18706" y="14720"/>
                  </a:cubicBezTo>
                  <a:cubicBezTo>
                    <a:pt x="19019" y="14720"/>
                    <a:pt x="19272" y="14467"/>
                    <a:pt x="19272" y="14154"/>
                  </a:cubicBezTo>
                  <a:lnTo>
                    <a:pt x="19272" y="10766"/>
                  </a:lnTo>
                  <a:cubicBezTo>
                    <a:pt x="19272" y="10453"/>
                    <a:pt x="19019" y="10203"/>
                    <a:pt x="18706" y="10203"/>
                  </a:cubicBezTo>
                  <a:cubicBezTo>
                    <a:pt x="18393" y="10203"/>
                    <a:pt x="18143" y="9950"/>
                    <a:pt x="18143" y="9637"/>
                  </a:cubicBezTo>
                  <a:cubicBezTo>
                    <a:pt x="18143" y="9324"/>
                    <a:pt x="18393" y="9074"/>
                    <a:pt x="18706" y="9074"/>
                  </a:cubicBezTo>
                  <a:cubicBezTo>
                    <a:pt x="19019" y="9074"/>
                    <a:pt x="19272" y="8821"/>
                    <a:pt x="19272" y="8507"/>
                  </a:cubicBezTo>
                  <a:lnTo>
                    <a:pt x="19272" y="5120"/>
                  </a:lnTo>
                  <a:cubicBezTo>
                    <a:pt x="19272" y="4807"/>
                    <a:pt x="19019" y="4557"/>
                    <a:pt x="18706" y="4557"/>
                  </a:cubicBezTo>
                  <a:cubicBezTo>
                    <a:pt x="18393" y="4557"/>
                    <a:pt x="18143" y="4304"/>
                    <a:pt x="18143" y="3991"/>
                  </a:cubicBezTo>
                  <a:cubicBezTo>
                    <a:pt x="18143" y="3677"/>
                    <a:pt x="18393" y="3427"/>
                    <a:pt x="18706" y="3427"/>
                  </a:cubicBezTo>
                  <a:cubicBezTo>
                    <a:pt x="19019" y="3427"/>
                    <a:pt x="19272" y="3175"/>
                    <a:pt x="19272" y="2861"/>
                  </a:cubicBezTo>
                  <a:lnTo>
                    <a:pt x="19272" y="567"/>
                  </a:lnTo>
                  <a:cubicBezTo>
                    <a:pt x="19272" y="254"/>
                    <a:pt x="19019" y="1"/>
                    <a:pt x="18706" y="1"/>
                  </a:cubicBezTo>
                  <a:lnTo>
                    <a:pt x="16412" y="1"/>
                  </a:lnTo>
                  <a:cubicBezTo>
                    <a:pt x="16099" y="1"/>
                    <a:pt x="15846" y="254"/>
                    <a:pt x="15846" y="567"/>
                  </a:cubicBezTo>
                  <a:cubicBezTo>
                    <a:pt x="15846" y="877"/>
                    <a:pt x="15593" y="1130"/>
                    <a:pt x="15283" y="1130"/>
                  </a:cubicBezTo>
                  <a:cubicBezTo>
                    <a:pt x="14969" y="1130"/>
                    <a:pt x="14716" y="877"/>
                    <a:pt x="14716" y="567"/>
                  </a:cubicBezTo>
                  <a:cubicBezTo>
                    <a:pt x="14716" y="254"/>
                    <a:pt x="14463" y="1"/>
                    <a:pt x="14153" y="1"/>
                  </a:cubicBezTo>
                  <a:lnTo>
                    <a:pt x="10766" y="1"/>
                  </a:lnTo>
                  <a:cubicBezTo>
                    <a:pt x="10452" y="1"/>
                    <a:pt x="10200" y="254"/>
                    <a:pt x="10200" y="567"/>
                  </a:cubicBezTo>
                  <a:cubicBezTo>
                    <a:pt x="10200" y="877"/>
                    <a:pt x="9947" y="1130"/>
                    <a:pt x="9636" y="1130"/>
                  </a:cubicBezTo>
                  <a:cubicBezTo>
                    <a:pt x="9323" y="1130"/>
                    <a:pt x="9070" y="877"/>
                    <a:pt x="9070" y="567"/>
                  </a:cubicBezTo>
                  <a:cubicBezTo>
                    <a:pt x="9070" y="254"/>
                    <a:pt x="8817" y="1"/>
                    <a:pt x="8507" y="1"/>
                  </a:cubicBezTo>
                  <a:lnTo>
                    <a:pt x="5120" y="1"/>
                  </a:lnTo>
                  <a:cubicBezTo>
                    <a:pt x="4806" y="1"/>
                    <a:pt x="4553" y="254"/>
                    <a:pt x="4553" y="567"/>
                  </a:cubicBezTo>
                  <a:cubicBezTo>
                    <a:pt x="4553" y="877"/>
                    <a:pt x="4300" y="1130"/>
                    <a:pt x="3990" y="1130"/>
                  </a:cubicBezTo>
                  <a:cubicBezTo>
                    <a:pt x="3677" y="1130"/>
                    <a:pt x="3424" y="877"/>
                    <a:pt x="3424" y="567"/>
                  </a:cubicBezTo>
                  <a:cubicBezTo>
                    <a:pt x="3424" y="254"/>
                    <a:pt x="3171" y="1"/>
                    <a:pt x="286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23" name="Google Shape;9440;p62">
            <a:extLst>
              <a:ext uri="{FF2B5EF4-FFF2-40B4-BE49-F238E27FC236}">
                <a16:creationId xmlns:a16="http://schemas.microsoft.com/office/drawing/2014/main" id="{0850748F-78A1-4DB7-A78B-8D44C9CE3FE2}"/>
              </a:ext>
            </a:extLst>
          </p:cNvPr>
          <p:cNvGrpSpPr/>
          <p:nvPr/>
        </p:nvGrpSpPr>
        <p:grpSpPr>
          <a:xfrm>
            <a:off x="7994309" y="3988446"/>
            <a:ext cx="561313" cy="375127"/>
            <a:chOff x="-3037625" y="3254850"/>
            <a:chExt cx="299325" cy="256775"/>
          </a:xfrm>
        </p:grpSpPr>
        <p:sp>
          <p:nvSpPr>
            <p:cNvPr id="124" name="Google Shape;9441;p62">
              <a:extLst>
                <a:ext uri="{FF2B5EF4-FFF2-40B4-BE49-F238E27FC236}">
                  <a16:creationId xmlns:a16="http://schemas.microsoft.com/office/drawing/2014/main" id="{E4A3453C-9091-4711-A22A-58424D323EDF}"/>
                </a:ext>
              </a:extLst>
            </p:cNvPr>
            <p:cNvSpPr/>
            <p:nvPr/>
          </p:nvSpPr>
          <p:spPr>
            <a:xfrm>
              <a:off x="-3037625" y="3460400"/>
              <a:ext cx="152825" cy="51225"/>
            </a:xfrm>
            <a:custGeom>
              <a:avLst/>
              <a:gdLst/>
              <a:ahLst/>
              <a:cxnLst/>
              <a:rect l="l" t="t" r="r" b="b"/>
              <a:pathLst>
                <a:path w="6113" h="2049" extrusionOk="0">
                  <a:moveTo>
                    <a:pt x="1356" y="1"/>
                  </a:moveTo>
                  <a:cubicBezTo>
                    <a:pt x="1" y="1"/>
                    <a:pt x="1" y="2049"/>
                    <a:pt x="1356" y="2049"/>
                  </a:cubicBezTo>
                  <a:lnTo>
                    <a:pt x="4758" y="2049"/>
                  </a:lnTo>
                  <a:cubicBezTo>
                    <a:pt x="6113" y="2049"/>
                    <a:pt x="6113" y="1"/>
                    <a:pt x="475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B0F0"/>
                </a:solidFill>
              </a:endParaRPr>
            </a:p>
          </p:txBody>
        </p:sp>
        <p:sp>
          <p:nvSpPr>
            <p:cNvPr id="125" name="Google Shape;9442;p62">
              <a:extLst>
                <a:ext uri="{FF2B5EF4-FFF2-40B4-BE49-F238E27FC236}">
                  <a16:creationId xmlns:a16="http://schemas.microsoft.com/office/drawing/2014/main" id="{5F4CF04D-B686-490E-B417-B969E45FF336}"/>
                </a:ext>
              </a:extLst>
            </p:cNvPr>
            <p:cNvSpPr/>
            <p:nvPr/>
          </p:nvSpPr>
          <p:spPr>
            <a:xfrm>
              <a:off x="-2884825" y="3460400"/>
              <a:ext cx="146525" cy="51225"/>
            </a:xfrm>
            <a:custGeom>
              <a:avLst/>
              <a:gdLst/>
              <a:ahLst/>
              <a:cxnLst/>
              <a:rect l="l" t="t" r="r" b="b"/>
              <a:pathLst>
                <a:path w="5861" h="2049" extrusionOk="0">
                  <a:moveTo>
                    <a:pt x="1" y="1"/>
                  </a:moveTo>
                  <a:cubicBezTo>
                    <a:pt x="473" y="631"/>
                    <a:pt x="473" y="1419"/>
                    <a:pt x="1" y="2049"/>
                  </a:cubicBezTo>
                  <a:lnTo>
                    <a:pt x="4853" y="2049"/>
                  </a:lnTo>
                  <a:cubicBezTo>
                    <a:pt x="5388" y="2049"/>
                    <a:pt x="5861" y="1576"/>
                    <a:pt x="5861" y="1041"/>
                  </a:cubicBezTo>
                  <a:cubicBezTo>
                    <a:pt x="5861" y="442"/>
                    <a:pt x="5451" y="1"/>
                    <a:pt x="485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B0F0"/>
                </a:solidFill>
              </a:endParaRPr>
            </a:p>
          </p:txBody>
        </p:sp>
        <p:sp>
          <p:nvSpPr>
            <p:cNvPr id="126" name="Google Shape;9443;p62">
              <a:extLst>
                <a:ext uri="{FF2B5EF4-FFF2-40B4-BE49-F238E27FC236}">
                  <a16:creationId xmlns:a16="http://schemas.microsoft.com/office/drawing/2014/main" id="{2F26DA66-CACE-4409-AAE8-1249D1E53921}"/>
                </a:ext>
              </a:extLst>
            </p:cNvPr>
            <p:cNvSpPr/>
            <p:nvPr/>
          </p:nvSpPr>
          <p:spPr>
            <a:xfrm>
              <a:off x="-2909225" y="3313125"/>
              <a:ext cx="59875" cy="72475"/>
            </a:xfrm>
            <a:custGeom>
              <a:avLst/>
              <a:gdLst/>
              <a:ahLst/>
              <a:cxnLst/>
              <a:rect l="l" t="t" r="r" b="b"/>
              <a:pathLst>
                <a:path w="2395" h="2899" extrusionOk="0">
                  <a:moveTo>
                    <a:pt x="0" y="1"/>
                  </a:moveTo>
                  <a:lnTo>
                    <a:pt x="0" y="2899"/>
                  </a:lnTo>
                  <a:lnTo>
                    <a:pt x="2395" y="1450"/>
                  </a:lnTo>
                  <a:lnTo>
                    <a:pt x="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B0F0"/>
                </a:solidFill>
              </a:endParaRPr>
            </a:p>
          </p:txBody>
        </p:sp>
        <p:sp>
          <p:nvSpPr>
            <p:cNvPr id="127" name="Google Shape;9444;p62">
              <a:extLst>
                <a:ext uri="{FF2B5EF4-FFF2-40B4-BE49-F238E27FC236}">
                  <a16:creationId xmlns:a16="http://schemas.microsoft.com/office/drawing/2014/main" id="{B9CC7BAF-7AC7-4C67-A593-D0C96163A8DB}"/>
                </a:ext>
              </a:extLst>
            </p:cNvPr>
            <p:cNvSpPr/>
            <p:nvPr/>
          </p:nvSpPr>
          <p:spPr>
            <a:xfrm>
              <a:off x="-3029750" y="3254850"/>
              <a:ext cx="291450" cy="188250"/>
            </a:xfrm>
            <a:custGeom>
              <a:avLst/>
              <a:gdLst/>
              <a:ahLst/>
              <a:cxnLst/>
              <a:rect l="l" t="t" r="r" b="b"/>
              <a:pathLst>
                <a:path w="11658" h="7530" extrusionOk="0">
                  <a:moveTo>
                    <a:pt x="4414" y="1387"/>
                  </a:moveTo>
                  <a:cubicBezTo>
                    <a:pt x="4476" y="1387"/>
                    <a:pt x="4541" y="1407"/>
                    <a:pt x="4601" y="1449"/>
                  </a:cubicBezTo>
                  <a:lnTo>
                    <a:pt x="8035" y="3497"/>
                  </a:lnTo>
                  <a:cubicBezTo>
                    <a:pt x="8287" y="3623"/>
                    <a:pt x="8287" y="3938"/>
                    <a:pt x="8035" y="4064"/>
                  </a:cubicBezTo>
                  <a:lnTo>
                    <a:pt x="4601" y="6112"/>
                  </a:lnTo>
                  <a:cubicBezTo>
                    <a:pt x="4552" y="6140"/>
                    <a:pt x="4500" y="6153"/>
                    <a:pt x="4448" y="6153"/>
                  </a:cubicBezTo>
                  <a:cubicBezTo>
                    <a:pt x="4268" y="6153"/>
                    <a:pt x="4097" y="6000"/>
                    <a:pt x="4097" y="5829"/>
                  </a:cubicBezTo>
                  <a:lnTo>
                    <a:pt x="4097" y="1733"/>
                  </a:lnTo>
                  <a:cubicBezTo>
                    <a:pt x="4097" y="1527"/>
                    <a:pt x="4247" y="1387"/>
                    <a:pt x="4414" y="1387"/>
                  </a:cubicBezTo>
                  <a:close/>
                  <a:moveTo>
                    <a:pt x="1041" y="0"/>
                  </a:moveTo>
                  <a:cubicBezTo>
                    <a:pt x="473" y="0"/>
                    <a:pt x="1" y="473"/>
                    <a:pt x="1" y="1040"/>
                  </a:cubicBezTo>
                  <a:lnTo>
                    <a:pt x="1" y="6490"/>
                  </a:lnTo>
                  <a:cubicBezTo>
                    <a:pt x="1" y="7057"/>
                    <a:pt x="473" y="7530"/>
                    <a:pt x="1041" y="7530"/>
                  </a:cubicBezTo>
                  <a:lnTo>
                    <a:pt x="10650" y="7530"/>
                  </a:lnTo>
                  <a:cubicBezTo>
                    <a:pt x="11185" y="7530"/>
                    <a:pt x="11658" y="7057"/>
                    <a:pt x="11658" y="6490"/>
                  </a:cubicBezTo>
                  <a:lnTo>
                    <a:pt x="11658" y="1040"/>
                  </a:lnTo>
                  <a:cubicBezTo>
                    <a:pt x="11658" y="473"/>
                    <a:pt x="11248" y="0"/>
                    <a:pt x="10650" y="0"/>
                  </a:cubicBezTo>
                  <a:close/>
                </a:path>
              </a:pathLst>
            </a:cu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B0F0"/>
                </a:solidFill>
              </a:endParaRPr>
            </a:p>
          </p:txBody>
        </p:sp>
      </p:grpSp>
      <p:sp>
        <p:nvSpPr>
          <p:cNvPr id="148" name="Google Shape;669;p31">
            <a:extLst>
              <a:ext uri="{FF2B5EF4-FFF2-40B4-BE49-F238E27FC236}">
                <a16:creationId xmlns:a16="http://schemas.microsoft.com/office/drawing/2014/main" id="{C126372E-4221-4AEB-99CE-575E14803062}"/>
              </a:ext>
            </a:extLst>
          </p:cNvPr>
          <p:cNvSpPr txBox="1">
            <a:spLocks/>
          </p:cNvSpPr>
          <p:nvPr/>
        </p:nvSpPr>
        <p:spPr>
          <a:xfrm>
            <a:off x="-28337" y="630630"/>
            <a:ext cx="5846273" cy="38551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1pPr>
            <a:lvl2pPr marR="0" lvl="1"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2pPr>
            <a:lvl3pPr marR="0" lvl="2"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3pPr>
            <a:lvl4pPr marR="0" lvl="3"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4pPr>
            <a:lvl5pPr marR="0" lvl="4"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5pPr>
            <a:lvl6pPr marR="0" lvl="5"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6pPr>
            <a:lvl7pPr marR="0" lvl="6"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7pPr>
            <a:lvl8pPr marR="0" lvl="7"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8pPr>
            <a:lvl9pPr marR="0" lvl="8" algn="r" rtl="0">
              <a:lnSpc>
                <a:spcPct val="100000"/>
              </a:lnSpc>
              <a:spcBef>
                <a:spcPts val="0"/>
              </a:spcBef>
              <a:spcAft>
                <a:spcPts val="0"/>
              </a:spcAft>
              <a:buClr>
                <a:schemeClr val="lt1"/>
              </a:buClr>
              <a:buSzPts val="1800"/>
              <a:buFont typeface="Teko Medium"/>
              <a:buNone/>
              <a:defRPr sz="1800" b="0" i="0" u="none" strike="noStrike" cap="none">
                <a:solidFill>
                  <a:schemeClr val="lt1"/>
                </a:solidFill>
                <a:latin typeface="Teko Medium"/>
                <a:ea typeface="Teko Medium"/>
                <a:cs typeface="Teko Medium"/>
                <a:sym typeface="Teko Medium"/>
              </a:defRPr>
            </a:lvl9pPr>
          </a:lstStyle>
          <a:p>
            <a:r>
              <a:rPr lang="en-US" sz="1500" dirty="0">
                <a:solidFill>
                  <a:schemeClr val="bg1"/>
                </a:solidFill>
                <a:latin typeface="Montserrat Black" panose="00000A00000000000000" pitchFamily="2" charset="0"/>
                <a:ea typeface="Teko"/>
                <a:cs typeface="Teko"/>
                <a:sym typeface="Teko"/>
              </a:rPr>
              <a:t>KIẾN TRÚC TỔNG THỂ HỆ THỐNG NGUỒN CẤP TỈNH</a:t>
            </a:r>
          </a:p>
        </p:txBody>
      </p:sp>
      <p:sp>
        <p:nvSpPr>
          <p:cNvPr id="106"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Tree>
    <p:extLst>
      <p:ext uri="{BB962C8B-B14F-4D97-AF65-F5344CB8AC3E}">
        <p14:creationId xmlns:p14="http://schemas.microsoft.com/office/powerpoint/2010/main" val="2610575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6"/>
        <p:cNvGrpSpPr/>
        <p:nvPr/>
      </p:nvGrpSpPr>
      <p:grpSpPr>
        <a:xfrm>
          <a:off x="0" y="0"/>
          <a:ext cx="0" cy="0"/>
          <a:chOff x="0" y="0"/>
          <a:chExt cx="0" cy="0"/>
        </a:xfrm>
      </p:grpSpPr>
      <p:grpSp>
        <p:nvGrpSpPr>
          <p:cNvPr id="1293" name="Google Shape;1293;p40"/>
          <p:cNvGrpSpPr/>
          <p:nvPr/>
        </p:nvGrpSpPr>
        <p:grpSpPr>
          <a:xfrm>
            <a:off x="5914686" y="1292022"/>
            <a:ext cx="1593833" cy="1336897"/>
            <a:chOff x="7607763" y="1492550"/>
            <a:chExt cx="1536225" cy="1288575"/>
          </a:xfrm>
        </p:grpSpPr>
        <p:sp>
          <p:nvSpPr>
            <p:cNvPr id="1294" name="Google Shape;1294;p40"/>
            <p:cNvSpPr/>
            <p:nvPr/>
          </p:nvSpPr>
          <p:spPr>
            <a:xfrm>
              <a:off x="7655688" y="1582725"/>
              <a:ext cx="1440375" cy="1198400"/>
            </a:xfrm>
            <a:custGeom>
              <a:avLst/>
              <a:gdLst/>
              <a:ahLst/>
              <a:cxnLst/>
              <a:rect l="l" t="t" r="r" b="b"/>
              <a:pathLst>
                <a:path w="57615" h="47936" extrusionOk="0">
                  <a:moveTo>
                    <a:pt x="57174" y="334"/>
                  </a:moveTo>
                  <a:lnTo>
                    <a:pt x="57174" y="47602"/>
                  </a:lnTo>
                  <a:lnTo>
                    <a:pt x="452" y="47602"/>
                  </a:lnTo>
                  <a:lnTo>
                    <a:pt x="452" y="334"/>
                  </a:lnTo>
                  <a:close/>
                  <a:moveTo>
                    <a:pt x="0" y="1"/>
                  </a:moveTo>
                  <a:lnTo>
                    <a:pt x="0" y="47935"/>
                  </a:lnTo>
                  <a:lnTo>
                    <a:pt x="57614" y="47935"/>
                  </a:lnTo>
                  <a:lnTo>
                    <a:pt x="57614"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40"/>
            <p:cNvSpPr/>
            <p:nvPr/>
          </p:nvSpPr>
          <p:spPr>
            <a:xfrm>
              <a:off x="7607763" y="1534800"/>
              <a:ext cx="1536225" cy="1117725"/>
            </a:xfrm>
            <a:custGeom>
              <a:avLst/>
              <a:gdLst/>
              <a:ahLst/>
              <a:cxnLst/>
              <a:rect l="l" t="t" r="r" b="b"/>
              <a:pathLst>
                <a:path w="61449" h="44709" extrusionOk="0">
                  <a:moveTo>
                    <a:pt x="0" y="1"/>
                  </a:moveTo>
                  <a:lnTo>
                    <a:pt x="0" y="44709"/>
                  </a:lnTo>
                  <a:lnTo>
                    <a:pt x="453" y="44709"/>
                  </a:lnTo>
                  <a:lnTo>
                    <a:pt x="453" y="453"/>
                  </a:lnTo>
                  <a:lnTo>
                    <a:pt x="60996" y="453"/>
                  </a:lnTo>
                  <a:lnTo>
                    <a:pt x="60996" y="23337"/>
                  </a:lnTo>
                  <a:lnTo>
                    <a:pt x="59150" y="25182"/>
                  </a:lnTo>
                  <a:lnTo>
                    <a:pt x="59472" y="25492"/>
                  </a:lnTo>
                  <a:lnTo>
                    <a:pt x="61448" y="23516"/>
                  </a:lnTo>
                  <a:lnTo>
                    <a:pt x="61448"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40"/>
            <p:cNvSpPr/>
            <p:nvPr/>
          </p:nvSpPr>
          <p:spPr>
            <a:xfrm>
              <a:off x="7613413" y="1492550"/>
              <a:ext cx="1125750" cy="47950"/>
            </a:xfrm>
            <a:custGeom>
              <a:avLst/>
              <a:gdLst/>
              <a:ahLst/>
              <a:cxnLst/>
              <a:rect l="l" t="t" r="r" b="b"/>
              <a:pathLst>
                <a:path w="45030" h="1918" extrusionOk="0">
                  <a:moveTo>
                    <a:pt x="0" y="0"/>
                  </a:moveTo>
                  <a:lnTo>
                    <a:pt x="0" y="1917"/>
                  </a:lnTo>
                  <a:lnTo>
                    <a:pt x="45030" y="1917"/>
                  </a:lnTo>
                  <a:lnTo>
                    <a:pt x="43125" y="0"/>
                  </a:ln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40"/>
            <p:cNvSpPr/>
            <p:nvPr/>
          </p:nvSpPr>
          <p:spPr>
            <a:xfrm>
              <a:off x="8932913" y="1678575"/>
              <a:ext cx="67300" cy="67300"/>
            </a:xfrm>
            <a:custGeom>
              <a:avLst/>
              <a:gdLst/>
              <a:ahLst/>
              <a:cxnLst/>
              <a:rect l="l" t="t" r="r" b="b"/>
              <a:pathLst>
                <a:path w="2692" h="2692" extrusionOk="0">
                  <a:moveTo>
                    <a:pt x="1" y="1"/>
                  </a:moveTo>
                  <a:lnTo>
                    <a:pt x="1" y="441"/>
                  </a:lnTo>
                  <a:lnTo>
                    <a:pt x="2251" y="441"/>
                  </a:lnTo>
                  <a:lnTo>
                    <a:pt x="2251" y="2691"/>
                  </a:lnTo>
                  <a:lnTo>
                    <a:pt x="2692" y="2691"/>
                  </a:lnTo>
                  <a:lnTo>
                    <a:pt x="2692"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40"/>
            <p:cNvSpPr/>
            <p:nvPr/>
          </p:nvSpPr>
          <p:spPr>
            <a:xfrm>
              <a:off x="8932913" y="2602800"/>
              <a:ext cx="67300" cy="67300"/>
            </a:xfrm>
            <a:custGeom>
              <a:avLst/>
              <a:gdLst/>
              <a:ahLst/>
              <a:cxnLst/>
              <a:rect l="l" t="t" r="r" b="b"/>
              <a:pathLst>
                <a:path w="2692" h="2692" extrusionOk="0">
                  <a:moveTo>
                    <a:pt x="2251" y="0"/>
                  </a:moveTo>
                  <a:lnTo>
                    <a:pt x="2251" y="2251"/>
                  </a:lnTo>
                  <a:lnTo>
                    <a:pt x="1" y="2251"/>
                  </a:lnTo>
                  <a:lnTo>
                    <a:pt x="1" y="2691"/>
                  </a:lnTo>
                  <a:lnTo>
                    <a:pt x="2692" y="2691"/>
                  </a:lnTo>
                  <a:lnTo>
                    <a:pt x="2692"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0"/>
            <p:cNvSpPr/>
            <p:nvPr/>
          </p:nvSpPr>
          <p:spPr>
            <a:xfrm>
              <a:off x="7751513" y="2602800"/>
              <a:ext cx="67300" cy="67300"/>
            </a:xfrm>
            <a:custGeom>
              <a:avLst/>
              <a:gdLst/>
              <a:ahLst/>
              <a:cxnLst/>
              <a:rect l="l" t="t" r="r" b="b"/>
              <a:pathLst>
                <a:path w="2692" h="2692" extrusionOk="0">
                  <a:moveTo>
                    <a:pt x="1" y="0"/>
                  </a:moveTo>
                  <a:lnTo>
                    <a:pt x="1" y="2691"/>
                  </a:lnTo>
                  <a:lnTo>
                    <a:pt x="2692" y="2691"/>
                  </a:lnTo>
                  <a:lnTo>
                    <a:pt x="2692" y="2251"/>
                  </a:lnTo>
                  <a:lnTo>
                    <a:pt x="441" y="2251"/>
                  </a:lnTo>
                  <a:lnTo>
                    <a:pt x="441"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0"/>
            <p:cNvSpPr/>
            <p:nvPr/>
          </p:nvSpPr>
          <p:spPr>
            <a:xfrm>
              <a:off x="7751513" y="1678575"/>
              <a:ext cx="67300" cy="67300"/>
            </a:xfrm>
            <a:custGeom>
              <a:avLst/>
              <a:gdLst/>
              <a:ahLst/>
              <a:cxnLst/>
              <a:rect l="l" t="t" r="r" b="b"/>
              <a:pathLst>
                <a:path w="2692" h="2692" extrusionOk="0">
                  <a:moveTo>
                    <a:pt x="1" y="1"/>
                  </a:moveTo>
                  <a:lnTo>
                    <a:pt x="1" y="2691"/>
                  </a:lnTo>
                  <a:lnTo>
                    <a:pt x="441" y="2691"/>
                  </a:lnTo>
                  <a:lnTo>
                    <a:pt x="441" y="441"/>
                  </a:lnTo>
                  <a:lnTo>
                    <a:pt x="2692" y="441"/>
                  </a:lnTo>
                  <a:lnTo>
                    <a:pt x="2692"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0"/>
            <p:cNvSpPr/>
            <p:nvPr/>
          </p:nvSpPr>
          <p:spPr>
            <a:xfrm>
              <a:off x="7817852" y="1712225"/>
              <a:ext cx="1141825" cy="881975"/>
            </a:xfrm>
            <a:custGeom>
              <a:avLst/>
              <a:gdLst/>
              <a:ahLst/>
              <a:cxnLst/>
              <a:rect l="l" t="t" r="r" b="b"/>
              <a:pathLst>
                <a:path w="45673" h="35279" extrusionOk="0">
                  <a:moveTo>
                    <a:pt x="0" y="1"/>
                  </a:moveTo>
                  <a:lnTo>
                    <a:pt x="0" y="35279"/>
                  </a:lnTo>
                  <a:lnTo>
                    <a:pt x="45672" y="35279"/>
                  </a:lnTo>
                  <a:lnTo>
                    <a:pt x="45672" y="1"/>
                  </a:ln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39" name="Google Shape;1339;p40"/>
          <p:cNvGrpSpPr/>
          <p:nvPr/>
        </p:nvGrpSpPr>
        <p:grpSpPr>
          <a:xfrm>
            <a:off x="5885102" y="2830567"/>
            <a:ext cx="1593833" cy="1336897"/>
            <a:chOff x="7607763" y="1492550"/>
            <a:chExt cx="1536225" cy="1288575"/>
          </a:xfrm>
        </p:grpSpPr>
        <p:sp>
          <p:nvSpPr>
            <p:cNvPr id="1340" name="Google Shape;1340;p40"/>
            <p:cNvSpPr/>
            <p:nvPr/>
          </p:nvSpPr>
          <p:spPr>
            <a:xfrm>
              <a:off x="7655688" y="1582725"/>
              <a:ext cx="1440375" cy="1198400"/>
            </a:xfrm>
            <a:custGeom>
              <a:avLst/>
              <a:gdLst/>
              <a:ahLst/>
              <a:cxnLst/>
              <a:rect l="l" t="t" r="r" b="b"/>
              <a:pathLst>
                <a:path w="57615" h="47936" extrusionOk="0">
                  <a:moveTo>
                    <a:pt x="57174" y="334"/>
                  </a:moveTo>
                  <a:lnTo>
                    <a:pt x="57174" y="47602"/>
                  </a:lnTo>
                  <a:lnTo>
                    <a:pt x="452" y="47602"/>
                  </a:lnTo>
                  <a:lnTo>
                    <a:pt x="452" y="334"/>
                  </a:lnTo>
                  <a:close/>
                  <a:moveTo>
                    <a:pt x="0" y="1"/>
                  </a:moveTo>
                  <a:lnTo>
                    <a:pt x="0" y="47935"/>
                  </a:lnTo>
                  <a:lnTo>
                    <a:pt x="57614" y="47935"/>
                  </a:lnTo>
                  <a:lnTo>
                    <a:pt x="57614"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0"/>
            <p:cNvSpPr/>
            <p:nvPr/>
          </p:nvSpPr>
          <p:spPr>
            <a:xfrm>
              <a:off x="7607763" y="1534800"/>
              <a:ext cx="1536225" cy="1117725"/>
            </a:xfrm>
            <a:custGeom>
              <a:avLst/>
              <a:gdLst/>
              <a:ahLst/>
              <a:cxnLst/>
              <a:rect l="l" t="t" r="r" b="b"/>
              <a:pathLst>
                <a:path w="61449" h="44709" extrusionOk="0">
                  <a:moveTo>
                    <a:pt x="0" y="1"/>
                  </a:moveTo>
                  <a:lnTo>
                    <a:pt x="0" y="44709"/>
                  </a:lnTo>
                  <a:lnTo>
                    <a:pt x="453" y="44709"/>
                  </a:lnTo>
                  <a:lnTo>
                    <a:pt x="453" y="453"/>
                  </a:lnTo>
                  <a:lnTo>
                    <a:pt x="60996" y="453"/>
                  </a:lnTo>
                  <a:lnTo>
                    <a:pt x="60996" y="23337"/>
                  </a:lnTo>
                  <a:lnTo>
                    <a:pt x="59150" y="25182"/>
                  </a:lnTo>
                  <a:lnTo>
                    <a:pt x="59472" y="25492"/>
                  </a:lnTo>
                  <a:lnTo>
                    <a:pt x="61448" y="23516"/>
                  </a:lnTo>
                  <a:lnTo>
                    <a:pt x="61448"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0"/>
            <p:cNvSpPr/>
            <p:nvPr/>
          </p:nvSpPr>
          <p:spPr>
            <a:xfrm>
              <a:off x="7613413" y="1492550"/>
              <a:ext cx="1125750" cy="47950"/>
            </a:xfrm>
            <a:custGeom>
              <a:avLst/>
              <a:gdLst/>
              <a:ahLst/>
              <a:cxnLst/>
              <a:rect l="l" t="t" r="r" b="b"/>
              <a:pathLst>
                <a:path w="45030" h="1918" extrusionOk="0">
                  <a:moveTo>
                    <a:pt x="0" y="0"/>
                  </a:moveTo>
                  <a:lnTo>
                    <a:pt x="0" y="1917"/>
                  </a:lnTo>
                  <a:lnTo>
                    <a:pt x="45030" y="1917"/>
                  </a:lnTo>
                  <a:lnTo>
                    <a:pt x="43125" y="0"/>
                  </a:ln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0"/>
            <p:cNvSpPr/>
            <p:nvPr/>
          </p:nvSpPr>
          <p:spPr>
            <a:xfrm>
              <a:off x="8932913" y="1678575"/>
              <a:ext cx="67300" cy="67300"/>
            </a:xfrm>
            <a:custGeom>
              <a:avLst/>
              <a:gdLst/>
              <a:ahLst/>
              <a:cxnLst/>
              <a:rect l="l" t="t" r="r" b="b"/>
              <a:pathLst>
                <a:path w="2692" h="2692" extrusionOk="0">
                  <a:moveTo>
                    <a:pt x="1" y="1"/>
                  </a:moveTo>
                  <a:lnTo>
                    <a:pt x="1" y="441"/>
                  </a:lnTo>
                  <a:lnTo>
                    <a:pt x="2251" y="441"/>
                  </a:lnTo>
                  <a:lnTo>
                    <a:pt x="2251" y="2691"/>
                  </a:lnTo>
                  <a:lnTo>
                    <a:pt x="2692" y="2691"/>
                  </a:lnTo>
                  <a:lnTo>
                    <a:pt x="2692"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0"/>
            <p:cNvSpPr/>
            <p:nvPr/>
          </p:nvSpPr>
          <p:spPr>
            <a:xfrm>
              <a:off x="8932913" y="2602800"/>
              <a:ext cx="67300" cy="67300"/>
            </a:xfrm>
            <a:custGeom>
              <a:avLst/>
              <a:gdLst/>
              <a:ahLst/>
              <a:cxnLst/>
              <a:rect l="l" t="t" r="r" b="b"/>
              <a:pathLst>
                <a:path w="2692" h="2692" extrusionOk="0">
                  <a:moveTo>
                    <a:pt x="2251" y="0"/>
                  </a:moveTo>
                  <a:lnTo>
                    <a:pt x="2251" y="2251"/>
                  </a:lnTo>
                  <a:lnTo>
                    <a:pt x="1" y="2251"/>
                  </a:lnTo>
                  <a:lnTo>
                    <a:pt x="1" y="2691"/>
                  </a:lnTo>
                  <a:lnTo>
                    <a:pt x="2692" y="2691"/>
                  </a:lnTo>
                  <a:lnTo>
                    <a:pt x="2692"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0"/>
            <p:cNvSpPr/>
            <p:nvPr/>
          </p:nvSpPr>
          <p:spPr>
            <a:xfrm>
              <a:off x="7751513" y="2602800"/>
              <a:ext cx="67300" cy="67300"/>
            </a:xfrm>
            <a:custGeom>
              <a:avLst/>
              <a:gdLst/>
              <a:ahLst/>
              <a:cxnLst/>
              <a:rect l="l" t="t" r="r" b="b"/>
              <a:pathLst>
                <a:path w="2692" h="2692" extrusionOk="0">
                  <a:moveTo>
                    <a:pt x="1" y="0"/>
                  </a:moveTo>
                  <a:lnTo>
                    <a:pt x="1" y="2691"/>
                  </a:lnTo>
                  <a:lnTo>
                    <a:pt x="2692" y="2691"/>
                  </a:lnTo>
                  <a:lnTo>
                    <a:pt x="2692" y="2251"/>
                  </a:lnTo>
                  <a:lnTo>
                    <a:pt x="441" y="2251"/>
                  </a:lnTo>
                  <a:lnTo>
                    <a:pt x="441"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0"/>
            <p:cNvSpPr/>
            <p:nvPr/>
          </p:nvSpPr>
          <p:spPr>
            <a:xfrm>
              <a:off x="7751513" y="1678575"/>
              <a:ext cx="67300" cy="67300"/>
            </a:xfrm>
            <a:custGeom>
              <a:avLst/>
              <a:gdLst/>
              <a:ahLst/>
              <a:cxnLst/>
              <a:rect l="l" t="t" r="r" b="b"/>
              <a:pathLst>
                <a:path w="2692" h="2692" extrusionOk="0">
                  <a:moveTo>
                    <a:pt x="1" y="1"/>
                  </a:moveTo>
                  <a:lnTo>
                    <a:pt x="1" y="2691"/>
                  </a:lnTo>
                  <a:lnTo>
                    <a:pt x="441" y="2691"/>
                  </a:lnTo>
                  <a:lnTo>
                    <a:pt x="441" y="441"/>
                  </a:lnTo>
                  <a:lnTo>
                    <a:pt x="2692" y="441"/>
                  </a:lnTo>
                  <a:lnTo>
                    <a:pt x="2692"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0"/>
            <p:cNvSpPr/>
            <p:nvPr/>
          </p:nvSpPr>
          <p:spPr>
            <a:xfrm>
              <a:off x="7824738" y="1704860"/>
              <a:ext cx="1141825" cy="904431"/>
            </a:xfrm>
            <a:custGeom>
              <a:avLst/>
              <a:gdLst/>
              <a:ahLst/>
              <a:cxnLst/>
              <a:rect l="l" t="t" r="r" b="b"/>
              <a:pathLst>
                <a:path w="45673" h="35279" extrusionOk="0">
                  <a:moveTo>
                    <a:pt x="0" y="1"/>
                  </a:moveTo>
                  <a:lnTo>
                    <a:pt x="0" y="35279"/>
                  </a:lnTo>
                  <a:lnTo>
                    <a:pt x="45672" y="35279"/>
                  </a:lnTo>
                  <a:lnTo>
                    <a:pt x="45672" y="1"/>
                  </a:ln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387" name="Google Shape;1387;p40"/>
          <p:cNvSpPr/>
          <p:nvPr/>
        </p:nvSpPr>
        <p:spPr>
          <a:xfrm>
            <a:off x="5825303" y="683583"/>
            <a:ext cx="3245501" cy="3694107"/>
          </a:xfrm>
          <a:custGeom>
            <a:avLst/>
            <a:gdLst/>
            <a:ahLst/>
            <a:cxnLst/>
            <a:rect l="l" t="t" r="r" b="b"/>
            <a:pathLst>
              <a:path w="12597" h="7454" extrusionOk="0">
                <a:moveTo>
                  <a:pt x="0" y="0"/>
                </a:moveTo>
                <a:lnTo>
                  <a:pt x="0" y="191"/>
                </a:lnTo>
                <a:lnTo>
                  <a:pt x="9287" y="191"/>
                </a:lnTo>
                <a:lnTo>
                  <a:pt x="12395" y="3310"/>
                </a:lnTo>
                <a:lnTo>
                  <a:pt x="12395" y="7453"/>
                </a:lnTo>
                <a:lnTo>
                  <a:pt x="12597" y="7453"/>
                </a:lnTo>
                <a:lnTo>
                  <a:pt x="12597" y="3227"/>
                </a:lnTo>
                <a:lnTo>
                  <a:pt x="9370"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TextBox 301">
            <a:extLst>
              <a:ext uri="{FF2B5EF4-FFF2-40B4-BE49-F238E27FC236}">
                <a16:creationId xmlns:a16="http://schemas.microsoft.com/office/drawing/2014/main" id="{AF41383C-70C0-42AB-B294-EB18A5B68F28}"/>
              </a:ext>
            </a:extLst>
          </p:cNvPr>
          <p:cNvSpPr txBox="1"/>
          <p:nvPr/>
        </p:nvSpPr>
        <p:spPr>
          <a:xfrm>
            <a:off x="5683429" y="825563"/>
            <a:ext cx="2474539" cy="400110"/>
          </a:xfrm>
          <a:prstGeom prst="rect">
            <a:avLst/>
          </a:prstGeom>
          <a:noFill/>
        </p:spPr>
        <p:txBody>
          <a:bodyPr wrap="square" rtlCol="0">
            <a:spAutoFit/>
          </a:bodyPr>
          <a:lstStyle/>
          <a:p>
            <a:pPr algn="ctr"/>
            <a:r>
              <a:rPr lang="en-US" sz="1000" b="1" dirty="0" err="1">
                <a:solidFill>
                  <a:schemeClr val="bg1"/>
                </a:solidFill>
                <a:latin typeface="Montserrat" panose="00000500000000000000" pitchFamily="2" charset="0"/>
              </a:rPr>
              <a:t>Các</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hệ</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thống</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phát</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thanh</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ứng</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dụng</a:t>
            </a:r>
            <a:r>
              <a:rPr lang="en-US" sz="1000" b="1" dirty="0">
                <a:solidFill>
                  <a:schemeClr val="bg1"/>
                </a:solidFill>
                <a:latin typeface="Montserrat" panose="00000500000000000000" pitchFamily="2" charset="0"/>
              </a:rPr>
              <a:t> CNTT-VT</a:t>
            </a:r>
          </a:p>
        </p:txBody>
      </p:sp>
      <p:sp>
        <p:nvSpPr>
          <p:cNvPr id="303" name="TextBox 302">
            <a:extLst>
              <a:ext uri="{FF2B5EF4-FFF2-40B4-BE49-F238E27FC236}">
                <a16:creationId xmlns:a16="http://schemas.microsoft.com/office/drawing/2014/main" id="{F82DDCAA-A3D3-4DE5-9F8E-C8807B655B74}"/>
              </a:ext>
            </a:extLst>
          </p:cNvPr>
          <p:cNvSpPr txBox="1"/>
          <p:nvPr/>
        </p:nvSpPr>
        <p:spPr>
          <a:xfrm>
            <a:off x="6063827" y="1779481"/>
            <a:ext cx="1354741" cy="400110"/>
          </a:xfrm>
          <a:prstGeom prst="rect">
            <a:avLst/>
          </a:prstGeom>
          <a:noFill/>
        </p:spPr>
        <p:txBody>
          <a:bodyPr wrap="square" rtlCol="0">
            <a:spAutoFit/>
          </a:bodyPr>
          <a:lstStyle/>
          <a:p>
            <a:pPr algn="ctr"/>
            <a:r>
              <a:rPr lang="en-US" sz="1000" b="1" dirty="0" err="1">
                <a:solidFill>
                  <a:schemeClr val="bg1"/>
                </a:solidFill>
                <a:latin typeface="Montserrat" panose="00000500000000000000" pitchFamily="2" charset="0"/>
              </a:rPr>
              <a:t>Hệ</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thống</a:t>
            </a:r>
            <a:r>
              <a:rPr lang="en-US" sz="1000" b="1" dirty="0">
                <a:solidFill>
                  <a:schemeClr val="bg1"/>
                </a:solidFill>
                <a:latin typeface="Montserrat" panose="00000500000000000000" pitchFamily="2" charset="0"/>
              </a:rPr>
              <a:t> TTTM </a:t>
            </a:r>
            <a:r>
              <a:rPr lang="en-US" sz="1000" b="1" dirty="0" err="1">
                <a:solidFill>
                  <a:schemeClr val="bg1"/>
                </a:solidFill>
                <a:latin typeface="Montserrat" panose="00000500000000000000" pitchFamily="2" charset="0"/>
              </a:rPr>
              <a:t>của</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MobiFone</a:t>
            </a:r>
            <a:endParaRPr lang="en-US" sz="1000" b="1" dirty="0">
              <a:solidFill>
                <a:schemeClr val="bg1"/>
              </a:solidFill>
              <a:latin typeface="Montserrat" panose="00000500000000000000" pitchFamily="2" charset="0"/>
            </a:endParaRPr>
          </a:p>
        </p:txBody>
      </p:sp>
      <p:sp>
        <p:nvSpPr>
          <p:cNvPr id="304" name="TextBox 303">
            <a:extLst>
              <a:ext uri="{FF2B5EF4-FFF2-40B4-BE49-F238E27FC236}">
                <a16:creationId xmlns:a16="http://schemas.microsoft.com/office/drawing/2014/main" id="{A2B62432-D500-4524-92F7-B7F3395298CD}"/>
              </a:ext>
            </a:extLst>
          </p:cNvPr>
          <p:cNvSpPr txBox="1"/>
          <p:nvPr/>
        </p:nvSpPr>
        <p:spPr>
          <a:xfrm>
            <a:off x="6034243" y="3332806"/>
            <a:ext cx="1354741" cy="400110"/>
          </a:xfrm>
          <a:prstGeom prst="rect">
            <a:avLst/>
          </a:prstGeom>
          <a:noFill/>
        </p:spPr>
        <p:txBody>
          <a:bodyPr wrap="square" rtlCol="0">
            <a:spAutoFit/>
          </a:bodyPr>
          <a:lstStyle/>
          <a:p>
            <a:pPr algn="ctr"/>
            <a:r>
              <a:rPr lang="en-US" sz="1000" b="1" dirty="0" err="1">
                <a:solidFill>
                  <a:schemeClr val="bg1"/>
                </a:solidFill>
                <a:latin typeface="Montserrat" panose="00000500000000000000" pitchFamily="2" charset="0"/>
              </a:rPr>
              <a:t>Hệ</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thống</a:t>
            </a:r>
            <a:r>
              <a:rPr lang="en-US" sz="1000" b="1" dirty="0">
                <a:solidFill>
                  <a:schemeClr val="bg1"/>
                </a:solidFill>
                <a:latin typeface="Montserrat" panose="00000500000000000000" pitchFamily="2" charset="0"/>
              </a:rPr>
              <a:t> TTTM </a:t>
            </a:r>
            <a:r>
              <a:rPr lang="en-US" sz="1000" b="1" dirty="0" err="1">
                <a:solidFill>
                  <a:schemeClr val="bg1"/>
                </a:solidFill>
                <a:latin typeface="Montserrat" panose="00000500000000000000" pitchFamily="2" charset="0"/>
              </a:rPr>
              <a:t>của</a:t>
            </a:r>
            <a:r>
              <a:rPr lang="en-US" sz="1000" b="1" dirty="0">
                <a:solidFill>
                  <a:schemeClr val="bg1"/>
                </a:solidFill>
                <a:latin typeface="Montserrat" panose="00000500000000000000" pitchFamily="2" charset="0"/>
              </a:rPr>
              <a:t> Vendor </a:t>
            </a:r>
            <a:r>
              <a:rPr lang="en-US" sz="1000" b="1" dirty="0" err="1">
                <a:solidFill>
                  <a:schemeClr val="bg1"/>
                </a:solidFill>
                <a:latin typeface="Montserrat" panose="00000500000000000000" pitchFamily="2" charset="0"/>
              </a:rPr>
              <a:t>khác</a:t>
            </a:r>
            <a:endParaRPr lang="en-US" sz="1000" b="1" dirty="0">
              <a:solidFill>
                <a:schemeClr val="bg1"/>
              </a:solidFill>
              <a:latin typeface="Montserrat" panose="00000500000000000000" pitchFamily="2" charset="0"/>
            </a:endParaRPr>
          </a:p>
        </p:txBody>
      </p:sp>
      <p:sp>
        <p:nvSpPr>
          <p:cNvPr id="495" name="Rectangle: Rounded Corners 494">
            <a:extLst>
              <a:ext uri="{FF2B5EF4-FFF2-40B4-BE49-F238E27FC236}">
                <a16:creationId xmlns:a16="http://schemas.microsoft.com/office/drawing/2014/main" id="{7951FA58-797C-4C60-B296-6A5F2C671211}"/>
              </a:ext>
            </a:extLst>
          </p:cNvPr>
          <p:cNvSpPr/>
          <p:nvPr/>
        </p:nvSpPr>
        <p:spPr>
          <a:xfrm>
            <a:off x="3157898" y="1657776"/>
            <a:ext cx="1514900" cy="2056751"/>
          </a:xfrm>
          <a:prstGeom prst="roundRect">
            <a:avLst>
              <a:gd name="adj" fmla="val 10202"/>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6" name="Google Shape;3626;p64">
            <a:extLst>
              <a:ext uri="{FF2B5EF4-FFF2-40B4-BE49-F238E27FC236}">
                <a16:creationId xmlns:a16="http://schemas.microsoft.com/office/drawing/2014/main" id="{02BB7543-6DB5-4A27-A6B7-A99201EC5A80}"/>
              </a:ext>
            </a:extLst>
          </p:cNvPr>
          <p:cNvGrpSpPr/>
          <p:nvPr/>
        </p:nvGrpSpPr>
        <p:grpSpPr>
          <a:xfrm>
            <a:off x="3472731" y="1934472"/>
            <a:ext cx="848799" cy="1164129"/>
            <a:chOff x="1543000" y="363475"/>
            <a:chExt cx="4748550" cy="4765450"/>
          </a:xfrm>
        </p:grpSpPr>
        <p:sp>
          <p:nvSpPr>
            <p:cNvPr id="497" name="Google Shape;3627;p64">
              <a:extLst>
                <a:ext uri="{FF2B5EF4-FFF2-40B4-BE49-F238E27FC236}">
                  <a16:creationId xmlns:a16="http://schemas.microsoft.com/office/drawing/2014/main" id="{EC97CA34-2EF1-41A1-A42E-04B8E28DCCD2}"/>
                </a:ext>
              </a:extLst>
            </p:cNvPr>
            <p:cNvSpPr/>
            <p:nvPr/>
          </p:nvSpPr>
          <p:spPr>
            <a:xfrm>
              <a:off x="2633500" y="1376825"/>
              <a:ext cx="426725" cy="34575"/>
            </a:xfrm>
            <a:custGeom>
              <a:avLst/>
              <a:gdLst/>
              <a:ahLst/>
              <a:cxnLst/>
              <a:rect l="l" t="t" r="r" b="b"/>
              <a:pathLst>
                <a:path w="17069" h="1383" extrusionOk="0">
                  <a:moveTo>
                    <a:pt x="17069" y="1"/>
                  </a:moveTo>
                  <a:cubicBezTo>
                    <a:pt x="11669" y="515"/>
                    <a:pt x="6333" y="451"/>
                    <a:pt x="0" y="965"/>
                  </a:cubicBezTo>
                  <a:cubicBezTo>
                    <a:pt x="64" y="1094"/>
                    <a:pt x="129" y="1222"/>
                    <a:pt x="161" y="1383"/>
                  </a:cubicBezTo>
                  <a:lnTo>
                    <a:pt x="17069" y="1383"/>
                  </a:lnTo>
                  <a:lnTo>
                    <a:pt x="170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3628;p64">
              <a:extLst>
                <a:ext uri="{FF2B5EF4-FFF2-40B4-BE49-F238E27FC236}">
                  <a16:creationId xmlns:a16="http://schemas.microsoft.com/office/drawing/2014/main" id="{11E401D3-3ED8-408D-9A22-21F44FD73DFC}"/>
                </a:ext>
              </a:extLst>
            </p:cNvPr>
            <p:cNvSpPr/>
            <p:nvPr/>
          </p:nvSpPr>
          <p:spPr>
            <a:xfrm>
              <a:off x="1543000" y="778275"/>
              <a:ext cx="4748550" cy="3293100"/>
            </a:xfrm>
            <a:custGeom>
              <a:avLst/>
              <a:gdLst/>
              <a:ahLst/>
              <a:cxnLst/>
              <a:rect l="l" t="t" r="r" b="b"/>
              <a:pathLst>
                <a:path w="189942" h="131724" extrusionOk="0">
                  <a:moveTo>
                    <a:pt x="36388" y="45769"/>
                  </a:moveTo>
                  <a:cubicBezTo>
                    <a:pt x="37127" y="45769"/>
                    <a:pt x="37738" y="46315"/>
                    <a:pt x="37802" y="47023"/>
                  </a:cubicBezTo>
                  <a:lnTo>
                    <a:pt x="64321" y="47023"/>
                  </a:lnTo>
                  <a:lnTo>
                    <a:pt x="64321" y="47569"/>
                  </a:lnTo>
                  <a:lnTo>
                    <a:pt x="37770" y="47569"/>
                  </a:lnTo>
                  <a:cubicBezTo>
                    <a:pt x="37609" y="48180"/>
                    <a:pt x="37063" y="48630"/>
                    <a:pt x="36388" y="48630"/>
                  </a:cubicBezTo>
                  <a:cubicBezTo>
                    <a:pt x="35616" y="48630"/>
                    <a:pt x="34973" y="47987"/>
                    <a:pt x="34973" y="47183"/>
                  </a:cubicBezTo>
                  <a:cubicBezTo>
                    <a:pt x="34973" y="46412"/>
                    <a:pt x="35616" y="45769"/>
                    <a:pt x="36388" y="45769"/>
                  </a:cubicBezTo>
                  <a:close/>
                  <a:moveTo>
                    <a:pt x="151722" y="45769"/>
                  </a:moveTo>
                  <a:cubicBezTo>
                    <a:pt x="152525" y="45769"/>
                    <a:pt x="153168" y="46412"/>
                    <a:pt x="153168" y="47183"/>
                  </a:cubicBezTo>
                  <a:cubicBezTo>
                    <a:pt x="153168" y="47987"/>
                    <a:pt x="152525" y="48630"/>
                    <a:pt x="151722" y="48630"/>
                  </a:cubicBezTo>
                  <a:cubicBezTo>
                    <a:pt x="151047" y="48630"/>
                    <a:pt x="150468" y="48115"/>
                    <a:pt x="150339" y="47473"/>
                  </a:cubicBezTo>
                  <a:lnTo>
                    <a:pt x="132371" y="47473"/>
                  </a:lnTo>
                  <a:lnTo>
                    <a:pt x="132371" y="46926"/>
                  </a:lnTo>
                  <a:lnTo>
                    <a:pt x="150339" y="46926"/>
                  </a:lnTo>
                  <a:cubicBezTo>
                    <a:pt x="150468" y="46251"/>
                    <a:pt x="151047" y="45769"/>
                    <a:pt x="151722" y="45769"/>
                  </a:cubicBezTo>
                  <a:close/>
                  <a:moveTo>
                    <a:pt x="172166" y="59495"/>
                  </a:moveTo>
                  <a:cubicBezTo>
                    <a:pt x="172969" y="59495"/>
                    <a:pt x="173612" y="60137"/>
                    <a:pt x="173612" y="60941"/>
                  </a:cubicBezTo>
                  <a:cubicBezTo>
                    <a:pt x="173612" y="61616"/>
                    <a:pt x="173098" y="62195"/>
                    <a:pt x="172455" y="62323"/>
                  </a:cubicBezTo>
                  <a:lnTo>
                    <a:pt x="172455" y="77142"/>
                  </a:lnTo>
                  <a:lnTo>
                    <a:pt x="163840" y="77142"/>
                  </a:lnTo>
                  <a:lnTo>
                    <a:pt x="163840" y="86689"/>
                  </a:lnTo>
                  <a:lnTo>
                    <a:pt x="163326" y="86689"/>
                  </a:lnTo>
                  <a:lnTo>
                    <a:pt x="163326" y="76628"/>
                  </a:lnTo>
                  <a:lnTo>
                    <a:pt x="171908" y="76628"/>
                  </a:lnTo>
                  <a:lnTo>
                    <a:pt x="171908" y="62323"/>
                  </a:lnTo>
                  <a:cubicBezTo>
                    <a:pt x="171233" y="62195"/>
                    <a:pt x="170751" y="61616"/>
                    <a:pt x="170751" y="60941"/>
                  </a:cubicBezTo>
                  <a:cubicBezTo>
                    <a:pt x="170751" y="60137"/>
                    <a:pt x="171394" y="59495"/>
                    <a:pt x="172166" y="59495"/>
                  </a:cubicBezTo>
                  <a:close/>
                  <a:moveTo>
                    <a:pt x="13790" y="80131"/>
                  </a:moveTo>
                  <a:cubicBezTo>
                    <a:pt x="14433" y="80131"/>
                    <a:pt x="14979" y="80549"/>
                    <a:pt x="15140" y="81128"/>
                  </a:cubicBezTo>
                  <a:lnTo>
                    <a:pt x="28094" y="81128"/>
                  </a:lnTo>
                  <a:lnTo>
                    <a:pt x="28094" y="85789"/>
                  </a:lnTo>
                  <a:cubicBezTo>
                    <a:pt x="28544" y="85950"/>
                    <a:pt x="28866" y="86367"/>
                    <a:pt x="28962" y="86850"/>
                  </a:cubicBezTo>
                  <a:lnTo>
                    <a:pt x="174062" y="86850"/>
                  </a:lnTo>
                  <a:cubicBezTo>
                    <a:pt x="174158" y="86175"/>
                    <a:pt x="174737" y="85692"/>
                    <a:pt x="175444" y="85692"/>
                  </a:cubicBezTo>
                  <a:cubicBezTo>
                    <a:pt x="176248" y="85692"/>
                    <a:pt x="176859" y="86303"/>
                    <a:pt x="176859" y="87107"/>
                  </a:cubicBezTo>
                  <a:cubicBezTo>
                    <a:pt x="176859" y="87878"/>
                    <a:pt x="176248" y="88521"/>
                    <a:pt x="175444" y="88521"/>
                  </a:cubicBezTo>
                  <a:cubicBezTo>
                    <a:pt x="174737" y="88521"/>
                    <a:pt x="174158" y="88039"/>
                    <a:pt x="174062" y="87364"/>
                  </a:cubicBezTo>
                  <a:lnTo>
                    <a:pt x="28962" y="87364"/>
                  </a:lnTo>
                  <a:cubicBezTo>
                    <a:pt x="28834" y="88039"/>
                    <a:pt x="28255" y="88521"/>
                    <a:pt x="27548" y="88521"/>
                  </a:cubicBezTo>
                  <a:cubicBezTo>
                    <a:pt x="26873" y="88521"/>
                    <a:pt x="26294" y="88039"/>
                    <a:pt x="26166" y="87364"/>
                  </a:cubicBezTo>
                  <a:lnTo>
                    <a:pt x="21441" y="87364"/>
                  </a:lnTo>
                  <a:cubicBezTo>
                    <a:pt x="21312" y="88039"/>
                    <a:pt x="20733" y="88521"/>
                    <a:pt x="20058" y="88521"/>
                  </a:cubicBezTo>
                  <a:cubicBezTo>
                    <a:pt x="19255" y="88521"/>
                    <a:pt x="18612" y="87878"/>
                    <a:pt x="18612" y="87107"/>
                  </a:cubicBezTo>
                  <a:cubicBezTo>
                    <a:pt x="18612" y="86303"/>
                    <a:pt x="19255" y="85692"/>
                    <a:pt x="20058" y="85692"/>
                  </a:cubicBezTo>
                  <a:cubicBezTo>
                    <a:pt x="20733" y="85692"/>
                    <a:pt x="21312" y="86175"/>
                    <a:pt x="21441" y="86850"/>
                  </a:cubicBezTo>
                  <a:lnTo>
                    <a:pt x="26166" y="86850"/>
                  </a:lnTo>
                  <a:cubicBezTo>
                    <a:pt x="26294" y="86175"/>
                    <a:pt x="26841" y="85692"/>
                    <a:pt x="27548" y="85692"/>
                  </a:cubicBezTo>
                  <a:lnTo>
                    <a:pt x="27548" y="81642"/>
                  </a:lnTo>
                  <a:lnTo>
                    <a:pt x="15205" y="81642"/>
                  </a:lnTo>
                  <a:cubicBezTo>
                    <a:pt x="15172" y="82381"/>
                    <a:pt x="14562" y="82992"/>
                    <a:pt x="13790" y="82992"/>
                  </a:cubicBezTo>
                  <a:cubicBezTo>
                    <a:pt x="13019" y="82992"/>
                    <a:pt x="12376" y="82349"/>
                    <a:pt x="12376" y="81546"/>
                  </a:cubicBezTo>
                  <a:cubicBezTo>
                    <a:pt x="12376" y="80774"/>
                    <a:pt x="13019" y="80131"/>
                    <a:pt x="13790" y="80131"/>
                  </a:cubicBezTo>
                  <a:close/>
                  <a:moveTo>
                    <a:pt x="175862" y="104915"/>
                  </a:moveTo>
                  <a:cubicBezTo>
                    <a:pt x="176634" y="104915"/>
                    <a:pt x="177276" y="105526"/>
                    <a:pt x="177276" y="106329"/>
                  </a:cubicBezTo>
                  <a:cubicBezTo>
                    <a:pt x="177276" y="107101"/>
                    <a:pt x="176634" y="107743"/>
                    <a:pt x="175862" y="107743"/>
                  </a:cubicBezTo>
                  <a:cubicBezTo>
                    <a:pt x="175155" y="107743"/>
                    <a:pt x="174576" y="107261"/>
                    <a:pt x="174448" y="106586"/>
                  </a:cubicBezTo>
                  <a:lnTo>
                    <a:pt x="155675" y="106586"/>
                  </a:lnTo>
                  <a:cubicBezTo>
                    <a:pt x="155579" y="107197"/>
                    <a:pt x="155065" y="107679"/>
                    <a:pt x="154454" y="107743"/>
                  </a:cubicBezTo>
                  <a:lnTo>
                    <a:pt x="154454" y="112597"/>
                  </a:lnTo>
                  <a:lnTo>
                    <a:pt x="174448" y="112597"/>
                  </a:lnTo>
                  <a:cubicBezTo>
                    <a:pt x="174544" y="111890"/>
                    <a:pt x="175123" y="111376"/>
                    <a:pt x="175862" y="111376"/>
                  </a:cubicBezTo>
                  <a:cubicBezTo>
                    <a:pt x="176634" y="111376"/>
                    <a:pt x="177276" y="112019"/>
                    <a:pt x="177276" y="112790"/>
                  </a:cubicBezTo>
                  <a:cubicBezTo>
                    <a:pt x="177276" y="113594"/>
                    <a:pt x="176634" y="114205"/>
                    <a:pt x="175862" y="114205"/>
                  </a:cubicBezTo>
                  <a:cubicBezTo>
                    <a:pt x="175187" y="114205"/>
                    <a:pt x="174641" y="113755"/>
                    <a:pt x="174480" y="113144"/>
                  </a:cubicBezTo>
                  <a:lnTo>
                    <a:pt x="153908" y="113144"/>
                  </a:lnTo>
                  <a:lnTo>
                    <a:pt x="153908" y="107711"/>
                  </a:lnTo>
                  <a:cubicBezTo>
                    <a:pt x="153393" y="107551"/>
                    <a:pt x="153007" y="107133"/>
                    <a:pt x="152879" y="106586"/>
                  </a:cubicBezTo>
                  <a:lnTo>
                    <a:pt x="130056" y="106586"/>
                  </a:lnTo>
                  <a:lnTo>
                    <a:pt x="130056" y="106072"/>
                  </a:lnTo>
                  <a:lnTo>
                    <a:pt x="152879" y="106072"/>
                  </a:lnTo>
                  <a:cubicBezTo>
                    <a:pt x="153007" y="105397"/>
                    <a:pt x="153586" y="104915"/>
                    <a:pt x="154293" y="104915"/>
                  </a:cubicBezTo>
                  <a:cubicBezTo>
                    <a:pt x="155000" y="104915"/>
                    <a:pt x="155579" y="105397"/>
                    <a:pt x="155675" y="106072"/>
                  </a:cubicBezTo>
                  <a:lnTo>
                    <a:pt x="174448" y="106072"/>
                  </a:lnTo>
                  <a:cubicBezTo>
                    <a:pt x="174576" y="105397"/>
                    <a:pt x="175155" y="104915"/>
                    <a:pt x="175862" y="104915"/>
                  </a:cubicBezTo>
                  <a:close/>
                  <a:moveTo>
                    <a:pt x="26584" y="101090"/>
                  </a:moveTo>
                  <a:cubicBezTo>
                    <a:pt x="27323" y="101090"/>
                    <a:pt x="27934" y="101668"/>
                    <a:pt x="27998" y="102375"/>
                  </a:cubicBezTo>
                  <a:lnTo>
                    <a:pt x="35841" y="102375"/>
                  </a:lnTo>
                  <a:lnTo>
                    <a:pt x="35841" y="111376"/>
                  </a:lnTo>
                  <a:lnTo>
                    <a:pt x="52588" y="111376"/>
                  </a:lnTo>
                  <a:cubicBezTo>
                    <a:pt x="52685" y="110797"/>
                    <a:pt x="53135" y="110347"/>
                    <a:pt x="53713" y="110251"/>
                  </a:cubicBezTo>
                  <a:lnTo>
                    <a:pt x="53713" y="105943"/>
                  </a:lnTo>
                  <a:lnTo>
                    <a:pt x="63292" y="105943"/>
                  </a:lnTo>
                  <a:lnTo>
                    <a:pt x="63292" y="106490"/>
                  </a:lnTo>
                  <a:lnTo>
                    <a:pt x="54260" y="106490"/>
                  </a:lnTo>
                  <a:lnTo>
                    <a:pt x="54260" y="110251"/>
                  </a:lnTo>
                  <a:cubicBezTo>
                    <a:pt x="54903" y="110379"/>
                    <a:pt x="55417" y="110958"/>
                    <a:pt x="55417" y="111633"/>
                  </a:cubicBezTo>
                  <a:cubicBezTo>
                    <a:pt x="55417" y="112437"/>
                    <a:pt x="54774" y="113079"/>
                    <a:pt x="53971" y="113079"/>
                  </a:cubicBezTo>
                  <a:cubicBezTo>
                    <a:pt x="53296" y="113079"/>
                    <a:pt x="52717" y="112565"/>
                    <a:pt x="52588" y="111922"/>
                  </a:cubicBezTo>
                  <a:lnTo>
                    <a:pt x="35327" y="111922"/>
                  </a:lnTo>
                  <a:lnTo>
                    <a:pt x="35327" y="102922"/>
                  </a:lnTo>
                  <a:lnTo>
                    <a:pt x="27934" y="102922"/>
                  </a:lnTo>
                  <a:cubicBezTo>
                    <a:pt x="27805" y="103436"/>
                    <a:pt x="27387" y="103822"/>
                    <a:pt x="26841" y="103918"/>
                  </a:cubicBezTo>
                  <a:lnTo>
                    <a:pt x="26841" y="117644"/>
                  </a:lnTo>
                  <a:lnTo>
                    <a:pt x="18290" y="117644"/>
                  </a:lnTo>
                  <a:cubicBezTo>
                    <a:pt x="18097" y="118190"/>
                    <a:pt x="17583" y="118576"/>
                    <a:pt x="16972" y="118576"/>
                  </a:cubicBezTo>
                  <a:cubicBezTo>
                    <a:pt x="16169" y="118576"/>
                    <a:pt x="15526" y="117933"/>
                    <a:pt x="15526" y="117130"/>
                  </a:cubicBezTo>
                  <a:cubicBezTo>
                    <a:pt x="15526" y="116358"/>
                    <a:pt x="16169" y="115715"/>
                    <a:pt x="16972" y="115715"/>
                  </a:cubicBezTo>
                  <a:cubicBezTo>
                    <a:pt x="17744" y="115715"/>
                    <a:pt x="18355" y="116326"/>
                    <a:pt x="18387" y="117098"/>
                  </a:cubicBezTo>
                  <a:lnTo>
                    <a:pt x="26326" y="117098"/>
                  </a:lnTo>
                  <a:lnTo>
                    <a:pt x="26326" y="103918"/>
                  </a:lnTo>
                  <a:cubicBezTo>
                    <a:pt x="25780" y="103822"/>
                    <a:pt x="25362" y="103436"/>
                    <a:pt x="25234" y="102922"/>
                  </a:cubicBezTo>
                  <a:lnTo>
                    <a:pt x="14208" y="102922"/>
                  </a:lnTo>
                  <a:cubicBezTo>
                    <a:pt x="14015" y="103500"/>
                    <a:pt x="13501" y="103950"/>
                    <a:pt x="12826" y="103950"/>
                  </a:cubicBezTo>
                  <a:cubicBezTo>
                    <a:pt x="12054" y="103950"/>
                    <a:pt x="11411" y="103308"/>
                    <a:pt x="11411" y="102504"/>
                  </a:cubicBezTo>
                  <a:cubicBezTo>
                    <a:pt x="11411" y="101732"/>
                    <a:pt x="12054" y="101090"/>
                    <a:pt x="12826" y="101090"/>
                  </a:cubicBezTo>
                  <a:cubicBezTo>
                    <a:pt x="13565" y="101090"/>
                    <a:pt x="14176" y="101668"/>
                    <a:pt x="14240" y="102375"/>
                  </a:cubicBezTo>
                  <a:lnTo>
                    <a:pt x="25169" y="102375"/>
                  </a:lnTo>
                  <a:cubicBezTo>
                    <a:pt x="25234" y="101668"/>
                    <a:pt x="25844" y="101090"/>
                    <a:pt x="26584" y="101090"/>
                  </a:cubicBezTo>
                  <a:close/>
                  <a:moveTo>
                    <a:pt x="124560" y="0"/>
                  </a:moveTo>
                  <a:cubicBezTo>
                    <a:pt x="120308" y="0"/>
                    <a:pt x="116346" y="676"/>
                    <a:pt x="112666" y="1602"/>
                  </a:cubicBezTo>
                  <a:cubicBezTo>
                    <a:pt x="100098" y="4720"/>
                    <a:pt x="94119" y="11889"/>
                    <a:pt x="80425" y="18317"/>
                  </a:cubicBezTo>
                  <a:lnTo>
                    <a:pt x="80425" y="20985"/>
                  </a:lnTo>
                  <a:lnTo>
                    <a:pt x="92030" y="20985"/>
                  </a:lnTo>
                  <a:lnTo>
                    <a:pt x="92030" y="21532"/>
                  </a:lnTo>
                  <a:lnTo>
                    <a:pt x="79879" y="21532"/>
                  </a:lnTo>
                  <a:lnTo>
                    <a:pt x="79879" y="18575"/>
                  </a:lnTo>
                  <a:cubicBezTo>
                    <a:pt x="78915" y="19025"/>
                    <a:pt x="77886" y="19475"/>
                    <a:pt x="76825" y="19925"/>
                  </a:cubicBezTo>
                  <a:cubicBezTo>
                    <a:pt x="71007" y="22368"/>
                    <a:pt x="66057" y="23364"/>
                    <a:pt x="61235" y="23878"/>
                  </a:cubicBezTo>
                  <a:lnTo>
                    <a:pt x="61235" y="25839"/>
                  </a:lnTo>
                  <a:lnTo>
                    <a:pt x="43781" y="25839"/>
                  </a:lnTo>
                  <a:cubicBezTo>
                    <a:pt x="43652" y="26514"/>
                    <a:pt x="43074" y="26996"/>
                    <a:pt x="42367" y="26996"/>
                  </a:cubicBezTo>
                  <a:cubicBezTo>
                    <a:pt x="41595" y="26996"/>
                    <a:pt x="40952" y="26354"/>
                    <a:pt x="40952" y="25582"/>
                  </a:cubicBezTo>
                  <a:cubicBezTo>
                    <a:pt x="40952" y="25454"/>
                    <a:pt x="40984" y="25293"/>
                    <a:pt x="41016" y="25164"/>
                  </a:cubicBezTo>
                  <a:lnTo>
                    <a:pt x="41016" y="25164"/>
                  </a:lnTo>
                  <a:cubicBezTo>
                    <a:pt x="37995" y="25518"/>
                    <a:pt x="34780" y="26000"/>
                    <a:pt x="31212" y="26771"/>
                  </a:cubicBezTo>
                  <a:cubicBezTo>
                    <a:pt x="11315" y="31015"/>
                    <a:pt x="0" y="57919"/>
                    <a:pt x="0" y="73252"/>
                  </a:cubicBezTo>
                  <a:cubicBezTo>
                    <a:pt x="0" y="88617"/>
                    <a:pt x="1190" y="110829"/>
                    <a:pt x="18323" y="122337"/>
                  </a:cubicBezTo>
                  <a:cubicBezTo>
                    <a:pt x="21926" y="124750"/>
                    <a:pt x="26555" y="125698"/>
                    <a:pt x="31770" y="125698"/>
                  </a:cubicBezTo>
                  <a:cubicBezTo>
                    <a:pt x="41351" y="125698"/>
                    <a:pt x="52908" y="122500"/>
                    <a:pt x="63710" y="119315"/>
                  </a:cubicBezTo>
                  <a:cubicBezTo>
                    <a:pt x="74506" y="116135"/>
                    <a:pt x="84516" y="112925"/>
                    <a:pt x="91055" y="112925"/>
                  </a:cubicBezTo>
                  <a:cubicBezTo>
                    <a:pt x="91389" y="112925"/>
                    <a:pt x="91714" y="112934"/>
                    <a:pt x="92030" y="112951"/>
                  </a:cubicBezTo>
                  <a:cubicBezTo>
                    <a:pt x="108005" y="113787"/>
                    <a:pt x="126328" y="131723"/>
                    <a:pt x="149311" y="131723"/>
                  </a:cubicBezTo>
                  <a:cubicBezTo>
                    <a:pt x="181552" y="131723"/>
                    <a:pt x="189941" y="89871"/>
                    <a:pt x="184605" y="59945"/>
                  </a:cubicBezTo>
                  <a:cubicBezTo>
                    <a:pt x="182002" y="45351"/>
                    <a:pt x="174866" y="33908"/>
                    <a:pt x="165704" y="23332"/>
                  </a:cubicBezTo>
                  <a:cubicBezTo>
                    <a:pt x="164644" y="22143"/>
                    <a:pt x="163615" y="20985"/>
                    <a:pt x="162586" y="19893"/>
                  </a:cubicBezTo>
                  <a:lnTo>
                    <a:pt x="135360" y="19893"/>
                  </a:lnTo>
                  <a:cubicBezTo>
                    <a:pt x="135135" y="20439"/>
                    <a:pt x="134621" y="20825"/>
                    <a:pt x="134010" y="20825"/>
                  </a:cubicBezTo>
                  <a:cubicBezTo>
                    <a:pt x="133239" y="20825"/>
                    <a:pt x="132596" y="20182"/>
                    <a:pt x="132596" y="19410"/>
                  </a:cubicBezTo>
                  <a:cubicBezTo>
                    <a:pt x="132596" y="18671"/>
                    <a:pt x="133142" y="18060"/>
                    <a:pt x="133882" y="17996"/>
                  </a:cubicBezTo>
                  <a:lnTo>
                    <a:pt x="133882" y="11728"/>
                  </a:lnTo>
                  <a:lnTo>
                    <a:pt x="118067" y="11728"/>
                  </a:lnTo>
                  <a:lnTo>
                    <a:pt x="118067" y="19893"/>
                  </a:lnTo>
                  <a:lnTo>
                    <a:pt x="99391" y="19893"/>
                  </a:lnTo>
                  <a:lnTo>
                    <a:pt x="99391" y="34743"/>
                  </a:lnTo>
                  <a:lnTo>
                    <a:pt x="98844" y="34743"/>
                  </a:lnTo>
                  <a:lnTo>
                    <a:pt x="98844" y="19346"/>
                  </a:lnTo>
                  <a:lnTo>
                    <a:pt x="117520" y="19346"/>
                  </a:lnTo>
                  <a:lnTo>
                    <a:pt x="117520" y="11181"/>
                  </a:lnTo>
                  <a:lnTo>
                    <a:pt x="147061" y="11181"/>
                  </a:lnTo>
                  <a:cubicBezTo>
                    <a:pt x="147189" y="10506"/>
                    <a:pt x="147768" y="10024"/>
                    <a:pt x="148443" y="10024"/>
                  </a:cubicBezTo>
                  <a:cubicBezTo>
                    <a:pt x="149247" y="10024"/>
                    <a:pt x="149889" y="10667"/>
                    <a:pt x="149889" y="11439"/>
                  </a:cubicBezTo>
                  <a:cubicBezTo>
                    <a:pt x="149889" y="12242"/>
                    <a:pt x="149247" y="12885"/>
                    <a:pt x="148443" y="12885"/>
                  </a:cubicBezTo>
                  <a:cubicBezTo>
                    <a:pt x="147768" y="12885"/>
                    <a:pt x="147189" y="12371"/>
                    <a:pt x="147061" y="11728"/>
                  </a:cubicBezTo>
                  <a:lnTo>
                    <a:pt x="134396" y="11728"/>
                  </a:lnTo>
                  <a:lnTo>
                    <a:pt x="134396" y="18028"/>
                  </a:lnTo>
                  <a:cubicBezTo>
                    <a:pt x="135007" y="18189"/>
                    <a:pt x="135424" y="18735"/>
                    <a:pt x="135424" y="19346"/>
                  </a:cubicBezTo>
                  <a:lnTo>
                    <a:pt x="162072" y="19346"/>
                  </a:lnTo>
                  <a:cubicBezTo>
                    <a:pt x="147671" y="4232"/>
                    <a:pt x="135206" y="0"/>
                    <a:pt x="124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3629;p64">
              <a:extLst>
                <a:ext uri="{FF2B5EF4-FFF2-40B4-BE49-F238E27FC236}">
                  <a16:creationId xmlns:a16="http://schemas.microsoft.com/office/drawing/2014/main" id="{A1129277-2AAB-44EE-A7A3-C472304F85F8}"/>
                </a:ext>
              </a:extLst>
            </p:cNvPr>
            <p:cNvSpPr/>
            <p:nvPr/>
          </p:nvSpPr>
          <p:spPr>
            <a:xfrm>
              <a:off x="2633500" y="1376825"/>
              <a:ext cx="426725" cy="34575"/>
            </a:xfrm>
            <a:custGeom>
              <a:avLst/>
              <a:gdLst/>
              <a:ahLst/>
              <a:cxnLst/>
              <a:rect l="l" t="t" r="r" b="b"/>
              <a:pathLst>
                <a:path w="17069" h="1383" extrusionOk="0">
                  <a:moveTo>
                    <a:pt x="17069" y="1"/>
                  </a:moveTo>
                  <a:cubicBezTo>
                    <a:pt x="11669" y="515"/>
                    <a:pt x="6333" y="451"/>
                    <a:pt x="0" y="965"/>
                  </a:cubicBezTo>
                  <a:cubicBezTo>
                    <a:pt x="64" y="1094"/>
                    <a:pt x="129" y="1222"/>
                    <a:pt x="161" y="1383"/>
                  </a:cubicBezTo>
                  <a:lnTo>
                    <a:pt x="17069" y="1383"/>
                  </a:lnTo>
                  <a:lnTo>
                    <a:pt x="1706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3630;p64">
              <a:extLst>
                <a:ext uri="{FF2B5EF4-FFF2-40B4-BE49-F238E27FC236}">
                  <a16:creationId xmlns:a16="http://schemas.microsoft.com/office/drawing/2014/main" id="{E63F8AB7-9F04-4D2D-B2DD-99AA80A6B3D1}"/>
                </a:ext>
              </a:extLst>
            </p:cNvPr>
            <p:cNvSpPr/>
            <p:nvPr/>
          </p:nvSpPr>
          <p:spPr>
            <a:xfrm>
              <a:off x="1543000" y="778150"/>
              <a:ext cx="4652125" cy="3230550"/>
            </a:xfrm>
            <a:custGeom>
              <a:avLst/>
              <a:gdLst/>
              <a:ahLst/>
              <a:cxnLst/>
              <a:rect l="l" t="t" r="r" b="b"/>
              <a:pathLst>
                <a:path w="186085" h="129222" extrusionOk="0">
                  <a:moveTo>
                    <a:pt x="36388" y="45774"/>
                  </a:moveTo>
                  <a:cubicBezTo>
                    <a:pt x="37127" y="45774"/>
                    <a:pt x="37738" y="46320"/>
                    <a:pt x="37802" y="47028"/>
                  </a:cubicBezTo>
                  <a:lnTo>
                    <a:pt x="64321" y="47028"/>
                  </a:lnTo>
                  <a:lnTo>
                    <a:pt x="64321" y="47574"/>
                  </a:lnTo>
                  <a:lnTo>
                    <a:pt x="37770" y="47574"/>
                  </a:lnTo>
                  <a:cubicBezTo>
                    <a:pt x="37609" y="48185"/>
                    <a:pt x="37063" y="48635"/>
                    <a:pt x="36388" y="48635"/>
                  </a:cubicBezTo>
                  <a:cubicBezTo>
                    <a:pt x="35616" y="48635"/>
                    <a:pt x="34973" y="47992"/>
                    <a:pt x="34973" y="47188"/>
                  </a:cubicBezTo>
                  <a:cubicBezTo>
                    <a:pt x="34973" y="46417"/>
                    <a:pt x="35616" y="45774"/>
                    <a:pt x="36388" y="45774"/>
                  </a:cubicBezTo>
                  <a:close/>
                  <a:moveTo>
                    <a:pt x="151722" y="45774"/>
                  </a:moveTo>
                  <a:cubicBezTo>
                    <a:pt x="152525" y="45774"/>
                    <a:pt x="153168" y="46417"/>
                    <a:pt x="153168" y="47188"/>
                  </a:cubicBezTo>
                  <a:cubicBezTo>
                    <a:pt x="153168" y="47992"/>
                    <a:pt x="152525" y="48635"/>
                    <a:pt x="151722" y="48635"/>
                  </a:cubicBezTo>
                  <a:cubicBezTo>
                    <a:pt x="151047" y="48635"/>
                    <a:pt x="150468" y="48120"/>
                    <a:pt x="150339" y="47478"/>
                  </a:cubicBezTo>
                  <a:lnTo>
                    <a:pt x="132371" y="47478"/>
                  </a:lnTo>
                  <a:lnTo>
                    <a:pt x="132371" y="46931"/>
                  </a:lnTo>
                  <a:lnTo>
                    <a:pt x="150339" y="46931"/>
                  </a:lnTo>
                  <a:cubicBezTo>
                    <a:pt x="150468" y="46256"/>
                    <a:pt x="151047" y="45774"/>
                    <a:pt x="151722" y="45774"/>
                  </a:cubicBezTo>
                  <a:close/>
                  <a:moveTo>
                    <a:pt x="172166" y="59500"/>
                  </a:moveTo>
                  <a:cubicBezTo>
                    <a:pt x="172969" y="59500"/>
                    <a:pt x="173612" y="60142"/>
                    <a:pt x="173612" y="60946"/>
                  </a:cubicBezTo>
                  <a:cubicBezTo>
                    <a:pt x="173612" y="61621"/>
                    <a:pt x="173098" y="62200"/>
                    <a:pt x="172455" y="62328"/>
                  </a:cubicBezTo>
                  <a:lnTo>
                    <a:pt x="172455" y="77147"/>
                  </a:lnTo>
                  <a:lnTo>
                    <a:pt x="163840" y="77147"/>
                  </a:lnTo>
                  <a:lnTo>
                    <a:pt x="163840" y="86694"/>
                  </a:lnTo>
                  <a:lnTo>
                    <a:pt x="163326" y="86694"/>
                  </a:lnTo>
                  <a:lnTo>
                    <a:pt x="163326" y="76633"/>
                  </a:lnTo>
                  <a:lnTo>
                    <a:pt x="171908" y="76633"/>
                  </a:lnTo>
                  <a:lnTo>
                    <a:pt x="171908" y="62328"/>
                  </a:lnTo>
                  <a:cubicBezTo>
                    <a:pt x="171233" y="62200"/>
                    <a:pt x="170751" y="61621"/>
                    <a:pt x="170751" y="60946"/>
                  </a:cubicBezTo>
                  <a:cubicBezTo>
                    <a:pt x="170751" y="60142"/>
                    <a:pt x="171394" y="59500"/>
                    <a:pt x="172166" y="59500"/>
                  </a:cubicBezTo>
                  <a:close/>
                  <a:moveTo>
                    <a:pt x="13790" y="80136"/>
                  </a:moveTo>
                  <a:cubicBezTo>
                    <a:pt x="14433" y="80136"/>
                    <a:pt x="14979" y="80554"/>
                    <a:pt x="15140" y="81133"/>
                  </a:cubicBezTo>
                  <a:lnTo>
                    <a:pt x="28094" y="81133"/>
                  </a:lnTo>
                  <a:lnTo>
                    <a:pt x="28094" y="85794"/>
                  </a:lnTo>
                  <a:cubicBezTo>
                    <a:pt x="28544" y="85955"/>
                    <a:pt x="28866" y="86372"/>
                    <a:pt x="28962" y="86855"/>
                  </a:cubicBezTo>
                  <a:lnTo>
                    <a:pt x="174062" y="86855"/>
                  </a:lnTo>
                  <a:cubicBezTo>
                    <a:pt x="174158" y="86180"/>
                    <a:pt x="174737" y="85697"/>
                    <a:pt x="175444" y="85697"/>
                  </a:cubicBezTo>
                  <a:cubicBezTo>
                    <a:pt x="176248" y="85697"/>
                    <a:pt x="176859" y="86308"/>
                    <a:pt x="176859" y="87112"/>
                  </a:cubicBezTo>
                  <a:cubicBezTo>
                    <a:pt x="176859" y="87883"/>
                    <a:pt x="176248" y="88526"/>
                    <a:pt x="175444" y="88526"/>
                  </a:cubicBezTo>
                  <a:cubicBezTo>
                    <a:pt x="174737" y="88526"/>
                    <a:pt x="174158" y="88044"/>
                    <a:pt x="174062" y="87369"/>
                  </a:cubicBezTo>
                  <a:lnTo>
                    <a:pt x="28962" y="87369"/>
                  </a:lnTo>
                  <a:cubicBezTo>
                    <a:pt x="28834" y="88044"/>
                    <a:pt x="28255" y="88526"/>
                    <a:pt x="27548" y="88526"/>
                  </a:cubicBezTo>
                  <a:cubicBezTo>
                    <a:pt x="26873" y="88526"/>
                    <a:pt x="26294" y="88044"/>
                    <a:pt x="26166" y="87369"/>
                  </a:cubicBezTo>
                  <a:lnTo>
                    <a:pt x="21441" y="87369"/>
                  </a:lnTo>
                  <a:cubicBezTo>
                    <a:pt x="21312" y="88044"/>
                    <a:pt x="20733" y="88526"/>
                    <a:pt x="20058" y="88526"/>
                  </a:cubicBezTo>
                  <a:cubicBezTo>
                    <a:pt x="19255" y="88526"/>
                    <a:pt x="18612" y="87883"/>
                    <a:pt x="18612" y="87112"/>
                  </a:cubicBezTo>
                  <a:cubicBezTo>
                    <a:pt x="18612" y="86308"/>
                    <a:pt x="19255" y="85697"/>
                    <a:pt x="20058" y="85697"/>
                  </a:cubicBezTo>
                  <a:cubicBezTo>
                    <a:pt x="20733" y="85697"/>
                    <a:pt x="21312" y="86180"/>
                    <a:pt x="21441" y="86855"/>
                  </a:cubicBezTo>
                  <a:lnTo>
                    <a:pt x="26166" y="86855"/>
                  </a:lnTo>
                  <a:cubicBezTo>
                    <a:pt x="26294" y="86180"/>
                    <a:pt x="26841" y="85697"/>
                    <a:pt x="27548" y="85697"/>
                  </a:cubicBezTo>
                  <a:lnTo>
                    <a:pt x="27548" y="81647"/>
                  </a:lnTo>
                  <a:lnTo>
                    <a:pt x="15205" y="81647"/>
                  </a:lnTo>
                  <a:cubicBezTo>
                    <a:pt x="15172" y="82386"/>
                    <a:pt x="14562" y="82997"/>
                    <a:pt x="13790" y="82997"/>
                  </a:cubicBezTo>
                  <a:cubicBezTo>
                    <a:pt x="13019" y="82997"/>
                    <a:pt x="12376" y="82354"/>
                    <a:pt x="12376" y="81551"/>
                  </a:cubicBezTo>
                  <a:cubicBezTo>
                    <a:pt x="12376" y="80779"/>
                    <a:pt x="13019" y="80136"/>
                    <a:pt x="13790" y="80136"/>
                  </a:cubicBezTo>
                  <a:close/>
                  <a:moveTo>
                    <a:pt x="175862" y="104920"/>
                  </a:moveTo>
                  <a:cubicBezTo>
                    <a:pt x="176634" y="104920"/>
                    <a:pt x="177276" y="105531"/>
                    <a:pt x="177276" y="106334"/>
                  </a:cubicBezTo>
                  <a:cubicBezTo>
                    <a:pt x="177276" y="107106"/>
                    <a:pt x="176634" y="107748"/>
                    <a:pt x="175862" y="107748"/>
                  </a:cubicBezTo>
                  <a:cubicBezTo>
                    <a:pt x="175155" y="107748"/>
                    <a:pt x="174576" y="107266"/>
                    <a:pt x="174448" y="106591"/>
                  </a:cubicBezTo>
                  <a:lnTo>
                    <a:pt x="155675" y="106591"/>
                  </a:lnTo>
                  <a:cubicBezTo>
                    <a:pt x="155579" y="107202"/>
                    <a:pt x="155065" y="107684"/>
                    <a:pt x="154454" y="107748"/>
                  </a:cubicBezTo>
                  <a:lnTo>
                    <a:pt x="154454" y="112602"/>
                  </a:lnTo>
                  <a:lnTo>
                    <a:pt x="174448" y="112602"/>
                  </a:lnTo>
                  <a:cubicBezTo>
                    <a:pt x="174544" y="111895"/>
                    <a:pt x="175123" y="111381"/>
                    <a:pt x="175862" y="111381"/>
                  </a:cubicBezTo>
                  <a:cubicBezTo>
                    <a:pt x="176634" y="111381"/>
                    <a:pt x="177276" y="112024"/>
                    <a:pt x="177276" y="112795"/>
                  </a:cubicBezTo>
                  <a:cubicBezTo>
                    <a:pt x="177276" y="113599"/>
                    <a:pt x="176634" y="114210"/>
                    <a:pt x="175862" y="114210"/>
                  </a:cubicBezTo>
                  <a:cubicBezTo>
                    <a:pt x="175187" y="114210"/>
                    <a:pt x="174641" y="113760"/>
                    <a:pt x="174480" y="113149"/>
                  </a:cubicBezTo>
                  <a:lnTo>
                    <a:pt x="153908" y="113149"/>
                  </a:lnTo>
                  <a:lnTo>
                    <a:pt x="153908" y="107716"/>
                  </a:lnTo>
                  <a:cubicBezTo>
                    <a:pt x="153393" y="107556"/>
                    <a:pt x="153007" y="107138"/>
                    <a:pt x="152879" y="106591"/>
                  </a:cubicBezTo>
                  <a:lnTo>
                    <a:pt x="130056" y="106591"/>
                  </a:lnTo>
                  <a:lnTo>
                    <a:pt x="130056" y="106077"/>
                  </a:lnTo>
                  <a:lnTo>
                    <a:pt x="152879" y="106077"/>
                  </a:lnTo>
                  <a:cubicBezTo>
                    <a:pt x="153007" y="105402"/>
                    <a:pt x="153586" y="104920"/>
                    <a:pt x="154293" y="104920"/>
                  </a:cubicBezTo>
                  <a:cubicBezTo>
                    <a:pt x="155000" y="104920"/>
                    <a:pt x="155579" y="105402"/>
                    <a:pt x="155675" y="106077"/>
                  </a:cubicBezTo>
                  <a:lnTo>
                    <a:pt x="174448" y="106077"/>
                  </a:lnTo>
                  <a:cubicBezTo>
                    <a:pt x="174576" y="105402"/>
                    <a:pt x="175155" y="104920"/>
                    <a:pt x="175862" y="104920"/>
                  </a:cubicBezTo>
                  <a:close/>
                  <a:moveTo>
                    <a:pt x="26584" y="101095"/>
                  </a:moveTo>
                  <a:cubicBezTo>
                    <a:pt x="27323" y="101095"/>
                    <a:pt x="27934" y="101673"/>
                    <a:pt x="27998" y="102380"/>
                  </a:cubicBezTo>
                  <a:lnTo>
                    <a:pt x="35841" y="102380"/>
                  </a:lnTo>
                  <a:lnTo>
                    <a:pt x="35841" y="111381"/>
                  </a:lnTo>
                  <a:lnTo>
                    <a:pt x="52588" y="111381"/>
                  </a:lnTo>
                  <a:cubicBezTo>
                    <a:pt x="52685" y="110802"/>
                    <a:pt x="53135" y="110352"/>
                    <a:pt x="53713" y="110256"/>
                  </a:cubicBezTo>
                  <a:lnTo>
                    <a:pt x="53713" y="105948"/>
                  </a:lnTo>
                  <a:lnTo>
                    <a:pt x="63292" y="105948"/>
                  </a:lnTo>
                  <a:lnTo>
                    <a:pt x="63292" y="106495"/>
                  </a:lnTo>
                  <a:lnTo>
                    <a:pt x="54260" y="106495"/>
                  </a:lnTo>
                  <a:lnTo>
                    <a:pt x="54260" y="110256"/>
                  </a:lnTo>
                  <a:cubicBezTo>
                    <a:pt x="54903" y="110384"/>
                    <a:pt x="55417" y="110963"/>
                    <a:pt x="55417" y="111638"/>
                  </a:cubicBezTo>
                  <a:cubicBezTo>
                    <a:pt x="55417" y="112442"/>
                    <a:pt x="54774" y="113084"/>
                    <a:pt x="53971" y="113084"/>
                  </a:cubicBezTo>
                  <a:cubicBezTo>
                    <a:pt x="53296" y="113084"/>
                    <a:pt x="52717" y="112570"/>
                    <a:pt x="52588" y="111927"/>
                  </a:cubicBezTo>
                  <a:lnTo>
                    <a:pt x="35327" y="111927"/>
                  </a:lnTo>
                  <a:lnTo>
                    <a:pt x="35327" y="102927"/>
                  </a:lnTo>
                  <a:lnTo>
                    <a:pt x="27934" y="102927"/>
                  </a:lnTo>
                  <a:cubicBezTo>
                    <a:pt x="27805" y="103441"/>
                    <a:pt x="27387" y="103827"/>
                    <a:pt x="26841" y="103923"/>
                  </a:cubicBezTo>
                  <a:lnTo>
                    <a:pt x="26841" y="117649"/>
                  </a:lnTo>
                  <a:lnTo>
                    <a:pt x="18290" y="117649"/>
                  </a:lnTo>
                  <a:cubicBezTo>
                    <a:pt x="18097" y="118195"/>
                    <a:pt x="17583" y="118581"/>
                    <a:pt x="16972" y="118581"/>
                  </a:cubicBezTo>
                  <a:cubicBezTo>
                    <a:pt x="16169" y="118581"/>
                    <a:pt x="15526" y="117938"/>
                    <a:pt x="15526" y="117135"/>
                  </a:cubicBezTo>
                  <a:cubicBezTo>
                    <a:pt x="15526" y="116363"/>
                    <a:pt x="16169" y="115720"/>
                    <a:pt x="16972" y="115720"/>
                  </a:cubicBezTo>
                  <a:cubicBezTo>
                    <a:pt x="17744" y="115720"/>
                    <a:pt x="18355" y="116331"/>
                    <a:pt x="18387" y="117103"/>
                  </a:cubicBezTo>
                  <a:lnTo>
                    <a:pt x="26326" y="117103"/>
                  </a:lnTo>
                  <a:lnTo>
                    <a:pt x="26326" y="103923"/>
                  </a:lnTo>
                  <a:cubicBezTo>
                    <a:pt x="25780" y="103827"/>
                    <a:pt x="25362" y="103441"/>
                    <a:pt x="25234" y="102927"/>
                  </a:cubicBezTo>
                  <a:lnTo>
                    <a:pt x="14208" y="102927"/>
                  </a:lnTo>
                  <a:cubicBezTo>
                    <a:pt x="14015" y="103505"/>
                    <a:pt x="13501" y="103955"/>
                    <a:pt x="12826" y="103955"/>
                  </a:cubicBezTo>
                  <a:cubicBezTo>
                    <a:pt x="12054" y="103955"/>
                    <a:pt x="11411" y="103313"/>
                    <a:pt x="11411" y="102509"/>
                  </a:cubicBezTo>
                  <a:cubicBezTo>
                    <a:pt x="11411" y="101737"/>
                    <a:pt x="12054" y="101095"/>
                    <a:pt x="12826" y="101095"/>
                  </a:cubicBezTo>
                  <a:cubicBezTo>
                    <a:pt x="13565" y="101095"/>
                    <a:pt x="14176" y="101673"/>
                    <a:pt x="14240" y="102380"/>
                  </a:cubicBezTo>
                  <a:lnTo>
                    <a:pt x="25169" y="102380"/>
                  </a:lnTo>
                  <a:cubicBezTo>
                    <a:pt x="25234" y="101673"/>
                    <a:pt x="25844" y="101095"/>
                    <a:pt x="26584" y="101095"/>
                  </a:cubicBezTo>
                  <a:close/>
                  <a:moveTo>
                    <a:pt x="124560" y="0"/>
                  </a:moveTo>
                  <a:cubicBezTo>
                    <a:pt x="120317" y="0"/>
                    <a:pt x="116363" y="675"/>
                    <a:pt x="112666" y="1607"/>
                  </a:cubicBezTo>
                  <a:cubicBezTo>
                    <a:pt x="100098" y="4725"/>
                    <a:pt x="94119" y="11894"/>
                    <a:pt x="80425" y="18322"/>
                  </a:cubicBezTo>
                  <a:lnTo>
                    <a:pt x="80425" y="20990"/>
                  </a:lnTo>
                  <a:lnTo>
                    <a:pt x="92030" y="20990"/>
                  </a:lnTo>
                  <a:lnTo>
                    <a:pt x="92030" y="21537"/>
                  </a:lnTo>
                  <a:lnTo>
                    <a:pt x="79879" y="21537"/>
                  </a:lnTo>
                  <a:lnTo>
                    <a:pt x="79879" y="18580"/>
                  </a:lnTo>
                  <a:cubicBezTo>
                    <a:pt x="78915" y="19030"/>
                    <a:pt x="77886" y="19480"/>
                    <a:pt x="76825" y="19930"/>
                  </a:cubicBezTo>
                  <a:cubicBezTo>
                    <a:pt x="71007" y="22373"/>
                    <a:pt x="66057" y="23369"/>
                    <a:pt x="61235" y="23883"/>
                  </a:cubicBezTo>
                  <a:lnTo>
                    <a:pt x="61235" y="25844"/>
                  </a:lnTo>
                  <a:lnTo>
                    <a:pt x="43781" y="25844"/>
                  </a:lnTo>
                  <a:cubicBezTo>
                    <a:pt x="43652" y="26519"/>
                    <a:pt x="43074" y="27001"/>
                    <a:pt x="42367" y="27001"/>
                  </a:cubicBezTo>
                  <a:cubicBezTo>
                    <a:pt x="41595" y="27001"/>
                    <a:pt x="40952" y="26359"/>
                    <a:pt x="40952" y="25587"/>
                  </a:cubicBezTo>
                  <a:cubicBezTo>
                    <a:pt x="40952" y="25459"/>
                    <a:pt x="40984" y="25298"/>
                    <a:pt x="41016" y="25169"/>
                  </a:cubicBezTo>
                  <a:lnTo>
                    <a:pt x="41016" y="25169"/>
                  </a:lnTo>
                  <a:cubicBezTo>
                    <a:pt x="37995" y="25523"/>
                    <a:pt x="34780" y="26005"/>
                    <a:pt x="31212" y="26776"/>
                  </a:cubicBezTo>
                  <a:cubicBezTo>
                    <a:pt x="11315" y="31020"/>
                    <a:pt x="0" y="57924"/>
                    <a:pt x="0" y="73257"/>
                  </a:cubicBezTo>
                  <a:cubicBezTo>
                    <a:pt x="0" y="88622"/>
                    <a:pt x="1190" y="110834"/>
                    <a:pt x="18323" y="122342"/>
                  </a:cubicBezTo>
                  <a:cubicBezTo>
                    <a:pt x="21923" y="124753"/>
                    <a:pt x="26551" y="125717"/>
                    <a:pt x="31791" y="125717"/>
                  </a:cubicBezTo>
                  <a:cubicBezTo>
                    <a:pt x="41370" y="125717"/>
                    <a:pt x="52910" y="122503"/>
                    <a:pt x="63710" y="119320"/>
                  </a:cubicBezTo>
                  <a:cubicBezTo>
                    <a:pt x="74511" y="116138"/>
                    <a:pt x="84540" y="112924"/>
                    <a:pt x="91065" y="112924"/>
                  </a:cubicBezTo>
                  <a:cubicBezTo>
                    <a:pt x="91387" y="112924"/>
                    <a:pt x="91708" y="112924"/>
                    <a:pt x="92030" y="112956"/>
                  </a:cubicBezTo>
                  <a:cubicBezTo>
                    <a:pt x="98748" y="113309"/>
                    <a:pt x="105916" y="116717"/>
                    <a:pt x="113695" y="120510"/>
                  </a:cubicBezTo>
                  <a:cubicBezTo>
                    <a:pt x="132757" y="121699"/>
                    <a:pt x="149600" y="124817"/>
                    <a:pt x="161911" y="129221"/>
                  </a:cubicBezTo>
                  <a:cubicBezTo>
                    <a:pt x="179044" y="121796"/>
                    <a:pt x="186084" y="99005"/>
                    <a:pt x="186084" y="77147"/>
                  </a:cubicBezTo>
                  <a:cubicBezTo>
                    <a:pt x="186084" y="71232"/>
                    <a:pt x="185570" y="65382"/>
                    <a:pt x="184605" y="59950"/>
                  </a:cubicBezTo>
                  <a:cubicBezTo>
                    <a:pt x="182002" y="45356"/>
                    <a:pt x="174866" y="33913"/>
                    <a:pt x="165704" y="23337"/>
                  </a:cubicBezTo>
                  <a:cubicBezTo>
                    <a:pt x="164644" y="22148"/>
                    <a:pt x="163615" y="20990"/>
                    <a:pt x="162586" y="19898"/>
                  </a:cubicBezTo>
                  <a:lnTo>
                    <a:pt x="135360" y="19898"/>
                  </a:lnTo>
                  <a:cubicBezTo>
                    <a:pt x="135135" y="20444"/>
                    <a:pt x="134621" y="20830"/>
                    <a:pt x="134010" y="20830"/>
                  </a:cubicBezTo>
                  <a:cubicBezTo>
                    <a:pt x="133239" y="20830"/>
                    <a:pt x="132596" y="20187"/>
                    <a:pt x="132596" y="19415"/>
                  </a:cubicBezTo>
                  <a:cubicBezTo>
                    <a:pt x="132596" y="18676"/>
                    <a:pt x="133142" y="18065"/>
                    <a:pt x="133882" y="18001"/>
                  </a:cubicBezTo>
                  <a:lnTo>
                    <a:pt x="133882" y="11733"/>
                  </a:lnTo>
                  <a:lnTo>
                    <a:pt x="118067" y="11733"/>
                  </a:lnTo>
                  <a:lnTo>
                    <a:pt x="118067" y="19898"/>
                  </a:lnTo>
                  <a:lnTo>
                    <a:pt x="99391" y="19898"/>
                  </a:lnTo>
                  <a:lnTo>
                    <a:pt x="99391" y="34748"/>
                  </a:lnTo>
                  <a:lnTo>
                    <a:pt x="98844" y="34748"/>
                  </a:lnTo>
                  <a:lnTo>
                    <a:pt x="98844" y="19351"/>
                  </a:lnTo>
                  <a:lnTo>
                    <a:pt x="117520" y="19351"/>
                  </a:lnTo>
                  <a:lnTo>
                    <a:pt x="117520" y="11186"/>
                  </a:lnTo>
                  <a:lnTo>
                    <a:pt x="147061" y="11186"/>
                  </a:lnTo>
                  <a:cubicBezTo>
                    <a:pt x="147189" y="10511"/>
                    <a:pt x="147768" y="10029"/>
                    <a:pt x="148443" y="10029"/>
                  </a:cubicBezTo>
                  <a:cubicBezTo>
                    <a:pt x="149247" y="10029"/>
                    <a:pt x="149889" y="10672"/>
                    <a:pt x="149889" y="11444"/>
                  </a:cubicBezTo>
                  <a:cubicBezTo>
                    <a:pt x="149889" y="12247"/>
                    <a:pt x="149247" y="12890"/>
                    <a:pt x="148443" y="12890"/>
                  </a:cubicBezTo>
                  <a:cubicBezTo>
                    <a:pt x="147768" y="12890"/>
                    <a:pt x="147189" y="12376"/>
                    <a:pt x="147061" y="11733"/>
                  </a:cubicBezTo>
                  <a:lnTo>
                    <a:pt x="134396" y="11733"/>
                  </a:lnTo>
                  <a:lnTo>
                    <a:pt x="134396" y="18033"/>
                  </a:lnTo>
                  <a:cubicBezTo>
                    <a:pt x="135007" y="18194"/>
                    <a:pt x="135424" y="18740"/>
                    <a:pt x="135424" y="19351"/>
                  </a:cubicBezTo>
                  <a:lnTo>
                    <a:pt x="162072" y="19351"/>
                  </a:lnTo>
                  <a:cubicBezTo>
                    <a:pt x="147671" y="4211"/>
                    <a:pt x="135199" y="0"/>
                    <a:pt x="1245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3631;p64">
              <a:extLst>
                <a:ext uri="{FF2B5EF4-FFF2-40B4-BE49-F238E27FC236}">
                  <a16:creationId xmlns:a16="http://schemas.microsoft.com/office/drawing/2014/main" id="{8312DCCA-5B0F-4B5B-8BBA-9C3865A917AD}"/>
                </a:ext>
              </a:extLst>
            </p:cNvPr>
            <p:cNvSpPr/>
            <p:nvPr/>
          </p:nvSpPr>
          <p:spPr>
            <a:xfrm>
              <a:off x="3805950" y="681700"/>
              <a:ext cx="395400" cy="385775"/>
            </a:xfrm>
            <a:custGeom>
              <a:avLst/>
              <a:gdLst/>
              <a:ahLst/>
              <a:cxnLst/>
              <a:rect l="l" t="t" r="r" b="b"/>
              <a:pathLst>
                <a:path w="15816" h="15431" extrusionOk="0">
                  <a:moveTo>
                    <a:pt x="7908" y="2251"/>
                  </a:moveTo>
                  <a:cubicBezTo>
                    <a:pt x="11026" y="2251"/>
                    <a:pt x="13566" y="4790"/>
                    <a:pt x="13566" y="7908"/>
                  </a:cubicBezTo>
                  <a:lnTo>
                    <a:pt x="13566" y="13180"/>
                  </a:lnTo>
                  <a:lnTo>
                    <a:pt x="2251" y="13180"/>
                  </a:lnTo>
                  <a:lnTo>
                    <a:pt x="2251" y="7908"/>
                  </a:lnTo>
                  <a:cubicBezTo>
                    <a:pt x="2251" y="4790"/>
                    <a:pt x="4790" y="2251"/>
                    <a:pt x="7908" y="2251"/>
                  </a:cubicBezTo>
                  <a:close/>
                  <a:moveTo>
                    <a:pt x="7908" y="1"/>
                  </a:moveTo>
                  <a:cubicBezTo>
                    <a:pt x="3537" y="1"/>
                    <a:pt x="1" y="3537"/>
                    <a:pt x="1" y="7908"/>
                  </a:cubicBezTo>
                  <a:lnTo>
                    <a:pt x="1" y="14305"/>
                  </a:lnTo>
                  <a:cubicBezTo>
                    <a:pt x="1" y="14948"/>
                    <a:pt x="483" y="15430"/>
                    <a:pt x="1126" y="15430"/>
                  </a:cubicBezTo>
                  <a:lnTo>
                    <a:pt x="14691" y="15430"/>
                  </a:lnTo>
                  <a:cubicBezTo>
                    <a:pt x="15302" y="15430"/>
                    <a:pt x="15816" y="14948"/>
                    <a:pt x="15816" y="14305"/>
                  </a:cubicBezTo>
                  <a:lnTo>
                    <a:pt x="15816" y="7908"/>
                  </a:lnTo>
                  <a:cubicBezTo>
                    <a:pt x="15816" y="3537"/>
                    <a:pt x="12280" y="1"/>
                    <a:pt x="79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3632;p64">
              <a:extLst>
                <a:ext uri="{FF2B5EF4-FFF2-40B4-BE49-F238E27FC236}">
                  <a16:creationId xmlns:a16="http://schemas.microsoft.com/office/drawing/2014/main" id="{CC5F9ADA-C5CE-4BB9-950D-91FB8094E2F3}"/>
                </a:ext>
              </a:extLst>
            </p:cNvPr>
            <p:cNvSpPr/>
            <p:nvPr/>
          </p:nvSpPr>
          <p:spPr>
            <a:xfrm>
              <a:off x="3798725" y="675275"/>
              <a:ext cx="409050" cy="399425"/>
            </a:xfrm>
            <a:custGeom>
              <a:avLst/>
              <a:gdLst/>
              <a:ahLst/>
              <a:cxnLst/>
              <a:rect l="l" t="t" r="r" b="b"/>
              <a:pathLst>
                <a:path w="16362" h="15977" extrusionOk="0">
                  <a:moveTo>
                    <a:pt x="8197" y="2765"/>
                  </a:moveTo>
                  <a:cubicBezTo>
                    <a:pt x="9676" y="2765"/>
                    <a:pt x="11026" y="3376"/>
                    <a:pt x="11990" y="4372"/>
                  </a:cubicBezTo>
                  <a:cubicBezTo>
                    <a:pt x="12987" y="5337"/>
                    <a:pt x="13598" y="6687"/>
                    <a:pt x="13598" y="8165"/>
                  </a:cubicBezTo>
                  <a:lnTo>
                    <a:pt x="13598" y="13180"/>
                  </a:lnTo>
                  <a:lnTo>
                    <a:pt x="2797" y="13180"/>
                  </a:lnTo>
                  <a:lnTo>
                    <a:pt x="2797" y="8165"/>
                  </a:lnTo>
                  <a:cubicBezTo>
                    <a:pt x="2797" y="6687"/>
                    <a:pt x="3408" y="5337"/>
                    <a:pt x="4372" y="4372"/>
                  </a:cubicBezTo>
                  <a:cubicBezTo>
                    <a:pt x="5369" y="3376"/>
                    <a:pt x="6719" y="2765"/>
                    <a:pt x="8197" y="2765"/>
                  </a:cubicBezTo>
                  <a:close/>
                  <a:moveTo>
                    <a:pt x="8197" y="2251"/>
                  </a:moveTo>
                  <a:cubicBezTo>
                    <a:pt x="4919" y="2251"/>
                    <a:pt x="2251" y="4919"/>
                    <a:pt x="2251" y="8165"/>
                  </a:cubicBezTo>
                  <a:lnTo>
                    <a:pt x="2251" y="13437"/>
                  </a:lnTo>
                  <a:cubicBezTo>
                    <a:pt x="2251" y="13501"/>
                    <a:pt x="2283" y="13566"/>
                    <a:pt x="2347" y="13630"/>
                  </a:cubicBezTo>
                  <a:cubicBezTo>
                    <a:pt x="2379" y="13694"/>
                    <a:pt x="2476" y="13694"/>
                    <a:pt x="2540" y="13694"/>
                  </a:cubicBezTo>
                  <a:lnTo>
                    <a:pt x="13855" y="13694"/>
                  </a:lnTo>
                  <a:cubicBezTo>
                    <a:pt x="13919" y="13694"/>
                    <a:pt x="13983" y="13694"/>
                    <a:pt x="14048" y="13630"/>
                  </a:cubicBezTo>
                  <a:cubicBezTo>
                    <a:pt x="14080" y="13566"/>
                    <a:pt x="14112" y="13501"/>
                    <a:pt x="14112" y="13437"/>
                  </a:cubicBezTo>
                  <a:lnTo>
                    <a:pt x="14112" y="8165"/>
                  </a:lnTo>
                  <a:cubicBezTo>
                    <a:pt x="14112" y="4919"/>
                    <a:pt x="11476" y="2251"/>
                    <a:pt x="8197" y="2251"/>
                  </a:cubicBezTo>
                  <a:close/>
                  <a:moveTo>
                    <a:pt x="8197" y="515"/>
                  </a:moveTo>
                  <a:cubicBezTo>
                    <a:pt x="10287" y="515"/>
                    <a:pt x="12215" y="1383"/>
                    <a:pt x="13598" y="2765"/>
                  </a:cubicBezTo>
                  <a:cubicBezTo>
                    <a:pt x="14980" y="4147"/>
                    <a:pt x="15848" y="6076"/>
                    <a:pt x="15848" y="8165"/>
                  </a:cubicBezTo>
                  <a:lnTo>
                    <a:pt x="15848" y="14562"/>
                  </a:lnTo>
                  <a:cubicBezTo>
                    <a:pt x="15848" y="15044"/>
                    <a:pt x="15462" y="15430"/>
                    <a:pt x="14980" y="15430"/>
                  </a:cubicBezTo>
                  <a:lnTo>
                    <a:pt x="1415" y="15430"/>
                  </a:lnTo>
                  <a:cubicBezTo>
                    <a:pt x="933" y="15430"/>
                    <a:pt x="547" y="15044"/>
                    <a:pt x="547" y="14562"/>
                  </a:cubicBezTo>
                  <a:lnTo>
                    <a:pt x="547" y="8165"/>
                  </a:lnTo>
                  <a:cubicBezTo>
                    <a:pt x="547" y="6076"/>
                    <a:pt x="1415" y="4147"/>
                    <a:pt x="2797" y="2765"/>
                  </a:cubicBezTo>
                  <a:cubicBezTo>
                    <a:pt x="4179" y="1383"/>
                    <a:pt x="6076" y="515"/>
                    <a:pt x="8197" y="515"/>
                  </a:cubicBezTo>
                  <a:close/>
                  <a:moveTo>
                    <a:pt x="8197" y="1"/>
                  </a:moveTo>
                  <a:cubicBezTo>
                    <a:pt x="3665" y="1"/>
                    <a:pt x="0" y="3665"/>
                    <a:pt x="0" y="8165"/>
                  </a:cubicBezTo>
                  <a:lnTo>
                    <a:pt x="0" y="14562"/>
                  </a:lnTo>
                  <a:cubicBezTo>
                    <a:pt x="0" y="15334"/>
                    <a:pt x="643" y="15976"/>
                    <a:pt x="1415" y="15976"/>
                  </a:cubicBezTo>
                  <a:lnTo>
                    <a:pt x="14980" y="15976"/>
                  </a:lnTo>
                  <a:cubicBezTo>
                    <a:pt x="15751" y="15976"/>
                    <a:pt x="16362" y="15334"/>
                    <a:pt x="16362" y="14562"/>
                  </a:cubicBezTo>
                  <a:lnTo>
                    <a:pt x="16362" y="8165"/>
                  </a:lnTo>
                  <a:cubicBezTo>
                    <a:pt x="16362" y="3665"/>
                    <a:pt x="12698" y="1"/>
                    <a:pt x="81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3633;p64">
              <a:extLst>
                <a:ext uri="{FF2B5EF4-FFF2-40B4-BE49-F238E27FC236}">
                  <a16:creationId xmlns:a16="http://schemas.microsoft.com/office/drawing/2014/main" id="{BA7A5623-1003-4F2D-9C75-09D1D4935446}"/>
                </a:ext>
              </a:extLst>
            </p:cNvPr>
            <p:cNvSpPr/>
            <p:nvPr/>
          </p:nvSpPr>
          <p:spPr>
            <a:xfrm>
              <a:off x="3784250" y="990300"/>
              <a:ext cx="432375" cy="365650"/>
            </a:xfrm>
            <a:custGeom>
              <a:avLst/>
              <a:gdLst/>
              <a:ahLst/>
              <a:cxnLst/>
              <a:rect l="l" t="t" r="r" b="b"/>
              <a:pathLst>
                <a:path w="17295" h="14626" extrusionOk="0">
                  <a:moveTo>
                    <a:pt x="1" y="0"/>
                  </a:moveTo>
                  <a:lnTo>
                    <a:pt x="1" y="14626"/>
                  </a:lnTo>
                  <a:lnTo>
                    <a:pt x="17295" y="14626"/>
                  </a:lnTo>
                  <a:lnTo>
                    <a:pt x="1729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3634;p64">
              <a:extLst>
                <a:ext uri="{FF2B5EF4-FFF2-40B4-BE49-F238E27FC236}">
                  <a16:creationId xmlns:a16="http://schemas.microsoft.com/office/drawing/2014/main" id="{C2E61D36-48E7-404D-BF35-F1698FCC848F}"/>
                </a:ext>
              </a:extLst>
            </p:cNvPr>
            <p:cNvSpPr/>
            <p:nvPr/>
          </p:nvSpPr>
          <p:spPr>
            <a:xfrm>
              <a:off x="3777825" y="983875"/>
              <a:ext cx="446025" cy="378525"/>
            </a:xfrm>
            <a:custGeom>
              <a:avLst/>
              <a:gdLst/>
              <a:ahLst/>
              <a:cxnLst/>
              <a:rect l="l" t="t" r="r" b="b"/>
              <a:pathLst>
                <a:path w="17841" h="15141" extrusionOk="0">
                  <a:moveTo>
                    <a:pt x="17294" y="547"/>
                  </a:moveTo>
                  <a:lnTo>
                    <a:pt x="17294" y="14626"/>
                  </a:lnTo>
                  <a:lnTo>
                    <a:pt x="547" y="14626"/>
                  </a:lnTo>
                  <a:lnTo>
                    <a:pt x="547" y="547"/>
                  </a:lnTo>
                  <a:close/>
                  <a:moveTo>
                    <a:pt x="258" y="0"/>
                  </a:moveTo>
                  <a:cubicBezTo>
                    <a:pt x="194" y="0"/>
                    <a:pt x="129" y="32"/>
                    <a:pt x="97" y="97"/>
                  </a:cubicBezTo>
                  <a:cubicBezTo>
                    <a:pt x="33" y="129"/>
                    <a:pt x="1" y="193"/>
                    <a:pt x="1" y="257"/>
                  </a:cubicBezTo>
                  <a:lnTo>
                    <a:pt x="1" y="14883"/>
                  </a:lnTo>
                  <a:cubicBezTo>
                    <a:pt x="1" y="14947"/>
                    <a:pt x="33" y="15012"/>
                    <a:pt x="97" y="15076"/>
                  </a:cubicBezTo>
                  <a:cubicBezTo>
                    <a:pt x="129" y="15108"/>
                    <a:pt x="194" y="15140"/>
                    <a:pt x="258" y="15140"/>
                  </a:cubicBezTo>
                  <a:lnTo>
                    <a:pt x="17552" y="15140"/>
                  </a:lnTo>
                  <a:cubicBezTo>
                    <a:pt x="17616" y="15140"/>
                    <a:pt x="17712" y="15108"/>
                    <a:pt x="17744" y="15076"/>
                  </a:cubicBezTo>
                  <a:cubicBezTo>
                    <a:pt x="17809" y="15012"/>
                    <a:pt x="17841" y="14947"/>
                    <a:pt x="17841" y="14883"/>
                  </a:cubicBezTo>
                  <a:lnTo>
                    <a:pt x="17841" y="257"/>
                  </a:lnTo>
                  <a:cubicBezTo>
                    <a:pt x="17841" y="193"/>
                    <a:pt x="17809" y="129"/>
                    <a:pt x="17744" y="97"/>
                  </a:cubicBezTo>
                  <a:cubicBezTo>
                    <a:pt x="17712" y="32"/>
                    <a:pt x="17616" y="0"/>
                    <a:pt x="17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3635;p64">
              <a:extLst>
                <a:ext uri="{FF2B5EF4-FFF2-40B4-BE49-F238E27FC236}">
                  <a16:creationId xmlns:a16="http://schemas.microsoft.com/office/drawing/2014/main" id="{0E4811F4-94F6-40AA-8F6B-C5B69792D609}"/>
                </a:ext>
              </a:extLst>
            </p:cNvPr>
            <p:cNvSpPr/>
            <p:nvPr/>
          </p:nvSpPr>
          <p:spPr>
            <a:xfrm>
              <a:off x="3951400" y="1095575"/>
              <a:ext cx="94050" cy="171175"/>
            </a:xfrm>
            <a:custGeom>
              <a:avLst/>
              <a:gdLst/>
              <a:ahLst/>
              <a:cxnLst/>
              <a:rect l="l" t="t" r="r" b="b"/>
              <a:pathLst>
                <a:path w="3762" h="6847" extrusionOk="0">
                  <a:moveTo>
                    <a:pt x="1897" y="0"/>
                  </a:moveTo>
                  <a:cubicBezTo>
                    <a:pt x="837" y="0"/>
                    <a:pt x="1" y="836"/>
                    <a:pt x="1" y="1865"/>
                  </a:cubicBezTo>
                  <a:cubicBezTo>
                    <a:pt x="1" y="2572"/>
                    <a:pt x="419" y="3215"/>
                    <a:pt x="997" y="3536"/>
                  </a:cubicBezTo>
                  <a:lnTo>
                    <a:pt x="676" y="6847"/>
                  </a:lnTo>
                  <a:lnTo>
                    <a:pt x="3087" y="6847"/>
                  </a:lnTo>
                  <a:lnTo>
                    <a:pt x="2797" y="3536"/>
                  </a:lnTo>
                  <a:cubicBezTo>
                    <a:pt x="3376" y="3215"/>
                    <a:pt x="3762" y="2572"/>
                    <a:pt x="3762" y="1865"/>
                  </a:cubicBezTo>
                  <a:cubicBezTo>
                    <a:pt x="3762" y="836"/>
                    <a:pt x="2926" y="0"/>
                    <a:pt x="18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3636;p64">
              <a:extLst>
                <a:ext uri="{FF2B5EF4-FFF2-40B4-BE49-F238E27FC236}">
                  <a16:creationId xmlns:a16="http://schemas.microsoft.com/office/drawing/2014/main" id="{439BCD42-9564-42BC-9823-C7BF0D36F01D}"/>
                </a:ext>
              </a:extLst>
            </p:cNvPr>
            <p:cNvSpPr/>
            <p:nvPr/>
          </p:nvSpPr>
          <p:spPr>
            <a:xfrm>
              <a:off x="3944975" y="1088325"/>
              <a:ext cx="107725" cy="184875"/>
            </a:xfrm>
            <a:custGeom>
              <a:avLst/>
              <a:gdLst/>
              <a:ahLst/>
              <a:cxnLst/>
              <a:rect l="l" t="t" r="r" b="b"/>
              <a:pathLst>
                <a:path w="4309" h="7395" extrusionOk="0">
                  <a:moveTo>
                    <a:pt x="2154" y="547"/>
                  </a:moveTo>
                  <a:cubicBezTo>
                    <a:pt x="3022" y="547"/>
                    <a:pt x="3762" y="1255"/>
                    <a:pt x="3762" y="2155"/>
                  </a:cubicBezTo>
                  <a:cubicBezTo>
                    <a:pt x="3762" y="2765"/>
                    <a:pt x="3408" y="3312"/>
                    <a:pt x="2926" y="3569"/>
                  </a:cubicBezTo>
                  <a:lnTo>
                    <a:pt x="2765" y="3665"/>
                  </a:lnTo>
                  <a:lnTo>
                    <a:pt x="3054" y="6880"/>
                  </a:lnTo>
                  <a:lnTo>
                    <a:pt x="1222" y="6880"/>
                  </a:lnTo>
                  <a:lnTo>
                    <a:pt x="1544" y="3665"/>
                  </a:lnTo>
                  <a:lnTo>
                    <a:pt x="1383" y="3569"/>
                  </a:lnTo>
                  <a:cubicBezTo>
                    <a:pt x="869" y="3312"/>
                    <a:pt x="547" y="2765"/>
                    <a:pt x="547" y="2155"/>
                  </a:cubicBezTo>
                  <a:cubicBezTo>
                    <a:pt x="547" y="1255"/>
                    <a:pt x="1254" y="547"/>
                    <a:pt x="2154" y="547"/>
                  </a:cubicBezTo>
                  <a:close/>
                  <a:moveTo>
                    <a:pt x="2154" y="1"/>
                  </a:moveTo>
                  <a:cubicBezTo>
                    <a:pt x="965" y="1"/>
                    <a:pt x="1" y="965"/>
                    <a:pt x="1" y="2155"/>
                  </a:cubicBezTo>
                  <a:cubicBezTo>
                    <a:pt x="1" y="2929"/>
                    <a:pt x="387" y="3592"/>
                    <a:pt x="980" y="3967"/>
                  </a:cubicBezTo>
                  <a:lnTo>
                    <a:pt x="980" y="3967"/>
                  </a:lnTo>
                  <a:lnTo>
                    <a:pt x="644" y="7394"/>
                  </a:lnTo>
                  <a:lnTo>
                    <a:pt x="3665" y="7394"/>
                  </a:lnTo>
                  <a:lnTo>
                    <a:pt x="3327" y="3948"/>
                  </a:lnTo>
                  <a:lnTo>
                    <a:pt x="3327" y="3948"/>
                  </a:lnTo>
                  <a:cubicBezTo>
                    <a:pt x="3908" y="3570"/>
                    <a:pt x="4308" y="2916"/>
                    <a:pt x="4308" y="2155"/>
                  </a:cubicBezTo>
                  <a:cubicBezTo>
                    <a:pt x="4308" y="965"/>
                    <a:pt x="3344" y="1"/>
                    <a:pt x="2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3637;p64">
              <a:extLst>
                <a:ext uri="{FF2B5EF4-FFF2-40B4-BE49-F238E27FC236}">
                  <a16:creationId xmlns:a16="http://schemas.microsoft.com/office/drawing/2014/main" id="{0AA26579-A41D-4989-8BC1-FC2162DAF467}"/>
                </a:ext>
              </a:extLst>
            </p:cNvPr>
            <p:cNvSpPr/>
            <p:nvPr/>
          </p:nvSpPr>
          <p:spPr>
            <a:xfrm>
              <a:off x="5385850" y="2484200"/>
              <a:ext cx="396200" cy="386575"/>
            </a:xfrm>
            <a:custGeom>
              <a:avLst/>
              <a:gdLst/>
              <a:ahLst/>
              <a:cxnLst/>
              <a:rect l="l" t="t" r="r" b="b"/>
              <a:pathLst>
                <a:path w="15848" h="15463" extrusionOk="0">
                  <a:moveTo>
                    <a:pt x="7908" y="2283"/>
                  </a:moveTo>
                  <a:cubicBezTo>
                    <a:pt x="11026" y="2283"/>
                    <a:pt x="13566" y="4823"/>
                    <a:pt x="13566" y="7941"/>
                  </a:cubicBezTo>
                  <a:lnTo>
                    <a:pt x="13566" y="13212"/>
                  </a:lnTo>
                  <a:lnTo>
                    <a:pt x="2251" y="13212"/>
                  </a:lnTo>
                  <a:lnTo>
                    <a:pt x="2251" y="7941"/>
                  </a:lnTo>
                  <a:cubicBezTo>
                    <a:pt x="2251" y="4823"/>
                    <a:pt x="4790" y="2283"/>
                    <a:pt x="7908" y="2283"/>
                  </a:cubicBezTo>
                  <a:close/>
                  <a:moveTo>
                    <a:pt x="7908" y="1"/>
                  </a:moveTo>
                  <a:cubicBezTo>
                    <a:pt x="3569" y="1"/>
                    <a:pt x="1" y="3569"/>
                    <a:pt x="1" y="7941"/>
                  </a:cubicBezTo>
                  <a:lnTo>
                    <a:pt x="1" y="14337"/>
                  </a:lnTo>
                  <a:cubicBezTo>
                    <a:pt x="1" y="14948"/>
                    <a:pt x="515" y="15462"/>
                    <a:pt x="1126" y="15462"/>
                  </a:cubicBezTo>
                  <a:lnTo>
                    <a:pt x="14723" y="15462"/>
                  </a:lnTo>
                  <a:cubicBezTo>
                    <a:pt x="15334" y="15462"/>
                    <a:pt x="15848" y="14948"/>
                    <a:pt x="15848" y="14337"/>
                  </a:cubicBezTo>
                  <a:lnTo>
                    <a:pt x="15848" y="7941"/>
                  </a:lnTo>
                  <a:cubicBezTo>
                    <a:pt x="15848" y="3569"/>
                    <a:pt x="12280" y="1"/>
                    <a:pt x="79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3638;p64">
              <a:extLst>
                <a:ext uri="{FF2B5EF4-FFF2-40B4-BE49-F238E27FC236}">
                  <a16:creationId xmlns:a16="http://schemas.microsoft.com/office/drawing/2014/main" id="{5050F320-7F33-4A3A-B8F0-529E9DC2A94F}"/>
                </a:ext>
              </a:extLst>
            </p:cNvPr>
            <p:cNvSpPr/>
            <p:nvPr/>
          </p:nvSpPr>
          <p:spPr>
            <a:xfrm>
              <a:off x="5379425" y="2477775"/>
              <a:ext cx="409050" cy="399425"/>
            </a:xfrm>
            <a:custGeom>
              <a:avLst/>
              <a:gdLst/>
              <a:ahLst/>
              <a:cxnLst/>
              <a:rect l="l" t="t" r="r" b="b"/>
              <a:pathLst>
                <a:path w="16362" h="15977" extrusionOk="0">
                  <a:moveTo>
                    <a:pt x="8165" y="2797"/>
                  </a:moveTo>
                  <a:cubicBezTo>
                    <a:pt x="9676" y="2797"/>
                    <a:pt x="11026" y="3408"/>
                    <a:pt x="11990" y="4372"/>
                  </a:cubicBezTo>
                  <a:cubicBezTo>
                    <a:pt x="12955" y="5369"/>
                    <a:pt x="13565" y="6687"/>
                    <a:pt x="13565" y="8198"/>
                  </a:cubicBezTo>
                  <a:lnTo>
                    <a:pt x="13565" y="13180"/>
                  </a:lnTo>
                  <a:lnTo>
                    <a:pt x="2797" y="13180"/>
                  </a:lnTo>
                  <a:lnTo>
                    <a:pt x="2797" y="8198"/>
                  </a:lnTo>
                  <a:cubicBezTo>
                    <a:pt x="2797" y="6687"/>
                    <a:pt x="3376" y="5369"/>
                    <a:pt x="4372" y="4372"/>
                  </a:cubicBezTo>
                  <a:cubicBezTo>
                    <a:pt x="5336" y="3408"/>
                    <a:pt x="6687" y="2797"/>
                    <a:pt x="8165" y="2797"/>
                  </a:cubicBezTo>
                  <a:close/>
                  <a:moveTo>
                    <a:pt x="8165" y="2251"/>
                  </a:moveTo>
                  <a:cubicBezTo>
                    <a:pt x="4919" y="2251"/>
                    <a:pt x="2251" y="4919"/>
                    <a:pt x="2251" y="8198"/>
                  </a:cubicBezTo>
                  <a:lnTo>
                    <a:pt x="2251" y="13469"/>
                  </a:lnTo>
                  <a:cubicBezTo>
                    <a:pt x="2251" y="13534"/>
                    <a:pt x="2283" y="13598"/>
                    <a:pt x="2315" y="13630"/>
                  </a:cubicBezTo>
                  <a:cubicBezTo>
                    <a:pt x="2379" y="13694"/>
                    <a:pt x="2443" y="13726"/>
                    <a:pt x="2508" y="13726"/>
                  </a:cubicBezTo>
                  <a:lnTo>
                    <a:pt x="13823" y="13726"/>
                  </a:lnTo>
                  <a:cubicBezTo>
                    <a:pt x="13919" y="13726"/>
                    <a:pt x="13983" y="13694"/>
                    <a:pt x="14015" y="13630"/>
                  </a:cubicBezTo>
                  <a:cubicBezTo>
                    <a:pt x="14080" y="13598"/>
                    <a:pt x="14112" y="13534"/>
                    <a:pt x="14112" y="13469"/>
                  </a:cubicBezTo>
                  <a:lnTo>
                    <a:pt x="14112" y="8198"/>
                  </a:lnTo>
                  <a:cubicBezTo>
                    <a:pt x="14112" y="4919"/>
                    <a:pt x="11444" y="2251"/>
                    <a:pt x="8165" y="2251"/>
                  </a:cubicBezTo>
                  <a:close/>
                  <a:moveTo>
                    <a:pt x="8165" y="547"/>
                  </a:moveTo>
                  <a:cubicBezTo>
                    <a:pt x="10287" y="547"/>
                    <a:pt x="12183" y="1383"/>
                    <a:pt x="13598" y="2797"/>
                  </a:cubicBezTo>
                  <a:cubicBezTo>
                    <a:pt x="14980" y="4180"/>
                    <a:pt x="15816" y="6076"/>
                    <a:pt x="15816" y="8198"/>
                  </a:cubicBezTo>
                  <a:lnTo>
                    <a:pt x="15816" y="14594"/>
                  </a:lnTo>
                  <a:cubicBezTo>
                    <a:pt x="15816" y="15044"/>
                    <a:pt x="15430" y="15430"/>
                    <a:pt x="14980" y="15430"/>
                  </a:cubicBezTo>
                  <a:lnTo>
                    <a:pt x="1383" y="15430"/>
                  </a:lnTo>
                  <a:cubicBezTo>
                    <a:pt x="901" y="15430"/>
                    <a:pt x="515" y="15044"/>
                    <a:pt x="515" y="14594"/>
                  </a:cubicBezTo>
                  <a:lnTo>
                    <a:pt x="515" y="8198"/>
                  </a:lnTo>
                  <a:cubicBezTo>
                    <a:pt x="515" y="6076"/>
                    <a:pt x="1383" y="4180"/>
                    <a:pt x="2765" y="2797"/>
                  </a:cubicBezTo>
                  <a:cubicBezTo>
                    <a:pt x="4147" y="1383"/>
                    <a:pt x="6076" y="547"/>
                    <a:pt x="8165" y="547"/>
                  </a:cubicBezTo>
                  <a:close/>
                  <a:moveTo>
                    <a:pt x="8165" y="1"/>
                  </a:moveTo>
                  <a:cubicBezTo>
                    <a:pt x="3665" y="1"/>
                    <a:pt x="0" y="3665"/>
                    <a:pt x="0" y="8198"/>
                  </a:cubicBezTo>
                  <a:lnTo>
                    <a:pt x="0" y="14594"/>
                  </a:lnTo>
                  <a:cubicBezTo>
                    <a:pt x="0" y="15366"/>
                    <a:pt x="611" y="15977"/>
                    <a:pt x="1383" y="15977"/>
                  </a:cubicBezTo>
                  <a:lnTo>
                    <a:pt x="14980" y="15977"/>
                  </a:lnTo>
                  <a:cubicBezTo>
                    <a:pt x="15751" y="15977"/>
                    <a:pt x="16362" y="15366"/>
                    <a:pt x="16362" y="14594"/>
                  </a:cubicBezTo>
                  <a:lnTo>
                    <a:pt x="16362" y="8198"/>
                  </a:lnTo>
                  <a:cubicBezTo>
                    <a:pt x="16362" y="3665"/>
                    <a:pt x="12698" y="1"/>
                    <a:pt x="81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3639;p64">
              <a:extLst>
                <a:ext uri="{FF2B5EF4-FFF2-40B4-BE49-F238E27FC236}">
                  <a16:creationId xmlns:a16="http://schemas.microsoft.com/office/drawing/2014/main" id="{15DA60F3-D79A-448B-87C4-1ACF94C32892}"/>
                </a:ext>
              </a:extLst>
            </p:cNvPr>
            <p:cNvSpPr/>
            <p:nvPr/>
          </p:nvSpPr>
          <p:spPr>
            <a:xfrm>
              <a:off x="5364950" y="2793600"/>
              <a:ext cx="432375" cy="364875"/>
            </a:xfrm>
            <a:custGeom>
              <a:avLst/>
              <a:gdLst/>
              <a:ahLst/>
              <a:cxnLst/>
              <a:rect l="l" t="t" r="r" b="b"/>
              <a:pathLst>
                <a:path w="17295" h="14595" extrusionOk="0">
                  <a:moveTo>
                    <a:pt x="1" y="1"/>
                  </a:moveTo>
                  <a:lnTo>
                    <a:pt x="1" y="14594"/>
                  </a:lnTo>
                  <a:lnTo>
                    <a:pt x="17295" y="14594"/>
                  </a:lnTo>
                  <a:lnTo>
                    <a:pt x="1729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3640;p64">
              <a:extLst>
                <a:ext uri="{FF2B5EF4-FFF2-40B4-BE49-F238E27FC236}">
                  <a16:creationId xmlns:a16="http://schemas.microsoft.com/office/drawing/2014/main" id="{614E1550-19BC-4A38-BDBC-9E9D711478F9}"/>
                </a:ext>
              </a:extLst>
            </p:cNvPr>
            <p:cNvSpPr/>
            <p:nvPr/>
          </p:nvSpPr>
          <p:spPr>
            <a:xfrm>
              <a:off x="5358525" y="2787175"/>
              <a:ext cx="445225" cy="378525"/>
            </a:xfrm>
            <a:custGeom>
              <a:avLst/>
              <a:gdLst/>
              <a:ahLst/>
              <a:cxnLst/>
              <a:rect l="l" t="t" r="r" b="b"/>
              <a:pathLst>
                <a:path w="17809" h="15141" extrusionOk="0">
                  <a:moveTo>
                    <a:pt x="17262" y="515"/>
                  </a:moveTo>
                  <a:lnTo>
                    <a:pt x="17262" y="14594"/>
                  </a:lnTo>
                  <a:lnTo>
                    <a:pt x="515" y="14594"/>
                  </a:lnTo>
                  <a:lnTo>
                    <a:pt x="515" y="515"/>
                  </a:lnTo>
                  <a:close/>
                  <a:moveTo>
                    <a:pt x="258" y="0"/>
                  </a:moveTo>
                  <a:cubicBezTo>
                    <a:pt x="194" y="0"/>
                    <a:pt x="129" y="0"/>
                    <a:pt x="65" y="65"/>
                  </a:cubicBezTo>
                  <a:cubicBezTo>
                    <a:pt x="33" y="129"/>
                    <a:pt x="1" y="193"/>
                    <a:pt x="1" y="258"/>
                  </a:cubicBezTo>
                  <a:lnTo>
                    <a:pt x="1" y="14851"/>
                  </a:lnTo>
                  <a:cubicBezTo>
                    <a:pt x="1" y="14948"/>
                    <a:pt x="33" y="15012"/>
                    <a:pt x="65" y="15044"/>
                  </a:cubicBezTo>
                  <a:cubicBezTo>
                    <a:pt x="129" y="15108"/>
                    <a:pt x="194" y="15140"/>
                    <a:pt x="258" y="15140"/>
                  </a:cubicBezTo>
                  <a:lnTo>
                    <a:pt x="17552" y="15140"/>
                  </a:lnTo>
                  <a:cubicBezTo>
                    <a:pt x="17616" y="15140"/>
                    <a:pt x="17680" y="15108"/>
                    <a:pt x="17744" y="15044"/>
                  </a:cubicBezTo>
                  <a:cubicBezTo>
                    <a:pt x="17777" y="15012"/>
                    <a:pt x="17809" y="14948"/>
                    <a:pt x="17809" y="14851"/>
                  </a:cubicBezTo>
                  <a:lnTo>
                    <a:pt x="17809" y="258"/>
                  </a:lnTo>
                  <a:cubicBezTo>
                    <a:pt x="17809" y="193"/>
                    <a:pt x="17777" y="129"/>
                    <a:pt x="17744" y="65"/>
                  </a:cubicBezTo>
                  <a:cubicBezTo>
                    <a:pt x="17680" y="0"/>
                    <a:pt x="17616" y="0"/>
                    <a:pt x="17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3641;p64">
              <a:extLst>
                <a:ext uri="{FF2B5EF4-FFF2-40B4-BE49-F238E27FC236}">
                  <a16:creationId xmlns:a16="http://schemas.microsoft.com/office/drawing/2014/main" id="{C35D4F1F-196F-4C78-B430-05D6F4E2DF64}"/>
                </a:ext>
              </a:extLst>
            </p:cNvPr>
            <p:cNvSpPr/>
            <p:nvPr/>
          </p:nvSpPr>
          <p:spPr>
            <a:xfrm>
              <a:off x="5532100" y="2898075"/>
              <a:ext cx="94050" cy="171200"/>
            </a:xfrm>
            <a:custGeom>
              <a:avLst/>
              <a:gdLst/>
              <a:ahLst/>
              <a:cxnLst/>
              <a:rect l="l" t="t" r="r" b="b"/>
              <a:pathLst>
                <a:path w="3762" h="6848" extrusionOk="0">
                  <a:moveTo>
                    <a:pt x="1865" y="0"/>
                  </a:moveTo>
                  <a:cubicBezTo>
                    <a:pt x="837" y="0"/>
                    <a:pt x="1" y="836"/>
                    <a:pt x="1" y="1897"/>
                  </a:cubicBezTo>
                  <a:cubicBezTo>
                    <a:pt x="1" y="2604"/>
                    <a:pt x="387" y="3215"/>
                    <a:pt x="965" y="3536"/>
                  </a:cubicBezTo>
                  <a:lnTo>
                    <a:pt x="676" y="6847"/>
                  </a:lnTo>
                  <a:lnTo>
                    <a:pt x="3087" y="6847"/>
                  </a:lnTo>
                  <a:lnTo>
                    <a:pt x="2765" y="3536"/>
                  </a:lnTo>
                  <a:cubicBezTo>
                    <a:pt x="3344" y="3215"/>
                    <a:pt x="3762" y="2604"/>
                    <a:pt x="3762" y="1897"/>
                  </a:cubicBezTo>
                  <a:cubicBezTo>
                    <a:pt x="3762" y="836"/>
                    <a:pt x="2926" y="0"/>
                    <a:pt x="18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3642;p64">
              <a:extLst>
                <a:ext uri="{FF2B5EF4-FFF2-40B4-BE49-F238E27FC236}">
                  <a16:creationId xmlns:a16="http://schemas.microsoft.com/office/drawing/2014/main" id="{219EEFC4-02DC-49AB-B4D6-7E53C0FC6A74}"/>
                </a:ext>
              </a:extLst>
            </p:cNvPr>
            <p:cNvSpPr/>
            <p:nvPr/>
          </p:nvSpPr>
          <p:spPr>
            <a:xfrm>
              <a:off x="5524875" y="2891650"/>
              <a:ext cx="107700" cy="184850"/>
            </a:xfrm>
            <a:custGeom>
              <a:avLst/>
              <a:gdLst/>
              <a:ahLst/>
              <a:cxnLst/>
              <a:rect l="l" t="t" r="r" b="b"/>
              <a:pathLst>
                <a:path w="4308" h="7394" extrusionOk="0">
                  <a:moveTo>
                    <a:pt x="2154" y="514"/>
                  </a:moveTo>
                  <a:cubicBezTo>
                    <a:pt x="3054" y="514"/>
                    <a:pt x="3762" y="1254"/>
                    <a:pt x="3762" y="2154"/>
                  </a:cubicBezTo>
                  <a:cubicBezTo>
                    <a:pt x="3762" y="2765"/>
                    <a:pt x="3440" y="3279"/>
                    <a:pt x="2926" y="3568"/>
                  </a:cubicBezTo>
                  <a:lnTo>
                    <a:pt x="2765" y="3632"/>
                  </a:lnTo>
                  <a:lnTo>
                    <a:pt x="3086" y="6847"/>
                  </a:lnTo>
                  <a:lnTo>
                    <a:pt x="1254" y="6847"/>
                  </a:lnTo>
                  <a:lnTo>
                    <a:pt x="1544" y="3632"/>
                  </a:lnTo>
                  <a:lnTo>
                    <a:pt x="1383" y="3568"/>
                  </a:lnTo>
                  <a:cubicBezTo>
                    <a:pt x="901" y="3279"/>
                    <a:pt x="547" y="2765"/>
                    <a:pt x="547" y="2154"/>
                  </a:cubicBezTo>
                  <a:cubicBezTo>
                    <a:pt x="547" y="1254"/>
                    <a:pt x="1286" y="514"/>
                    <a:pt x="2154" y="514"/>
                  </a:cubicBezTo>
                  <a:close/>
                  <a:moveTo>
                    <a:pt x="2154" y="0"/>
                  </a:moveTo>
                  <a:cubicBezTo>
                    <a:pt x="965" y="0"/>
                    <a:pt x="1" y="964"/>
                    <a:pt x="1" y="2154"/>
                  </a:cubicBezTo>
                  <a:cubicBezTo>
                    <a:pt x="1" y="2896"/>
                    <a:pt x="412" y="3555"/>
                    <a:pt x="981" y="3931"/>
                  </a:cubicBezTo>
                  <a:lnTo>
                    <a:pt x="981" y="3931"/>
                  </a:lnTo>
                  <a:lnTo>
                    <a:pt x="644" y="7393"/>
                  </a:lnTo>
                  <a:lnTo>
                    <a:pt x="3665" y="7393"/>
                  </a:lnTo>
                  <a:lnTo>
                    <a:pt x="3328" y="3934"/>
                  </a:lnTo>
                  <a:lnTo>
                    <a:pt x="3328" y="3934"/>
                  </a:lnTo>
                  <a:cubicBezTo>
                    <a:pt x="3922" y="3560"/>
                    <a:pt x="4308" y="2898"/>
                    <a:pt x="4308" y="2154"/>
                  </a:cubicBezTo>
                  <a:cubicBezTo>
                    <a:pt x="4308" y="964"/>
                    <a:pt x="3344" y="0"/>
                    <a:pt x="2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3643;p64">
              <a:extLst>
                <a:ext uri="{FF2B5EF4-FFF2-40B4-BE49-F238E27FC236}">
                  <a16:creationId xmlns:a16="http://schemas.microsoft.com/office/drawing/2014/main" id="{0A1AD030-5670-41E0-993F-03F33A7DD7B3}"/>
                </a:ext>
              </a:extLst>
            </p:cNvPr>
            <p:cNvSpPr/>
            <p:nvPr/>
          </p:nvSpPr>
          <p:spPr>
            <a:xfrm>
              <a:off x="2205975" y="2484200"/>
              <a:ext cx="396200" cy="386575"/>
            </a:xfrm>
            <a:custGeom>
              <a:avLst/>
              <a:gdLst/>
              <a:ahLst/>
              <a:cxnLst/>
              <a:rect l="l" t="t" r="r" b="b"/>
              <a:pathLst>
                <a:path w="15848" h="15463" extrusionOk="0">
                  <a:moveTo>
                    <a:pt x="7940" y="2283"/>
                  </a:moveTo>
                  <a:cubicBezTo>
                    <a:pt x="11058" y="2283"/>
                    <a:pt x="13597" y="4823"/>
                    <a:pt x="13597" y="7941"/>
                  </a:cubicBezTo>
                  <a:lnTo>
                    <a:pt x="13597" y="13212"/>
                  </a:lnTo>
                  <a:lnTo>
                    <a:pt x="2283" y="13212"/>
                  </a:lnTo>
                  <a:lnTo>
                    <a:pt x="2283" y="7941"/>
                  </a:lnTo>
                  <a:cubicBezTo>
                    <a:pt x="2283" y="4823"/>
                    <a:pt x="4822" y="2283"/>
                    <a:pt x="7940" y="2283"/>
                  </a:cubicBezTo>
                  <a:close/>
                  <a:moveTo>
                    <a:pt x="7940" y="1"/>
                  </a:moveTo>
                  <a:cubicBezTo>
                    <a:pt x="3568" y="1"/>
                    <a:pt x="0" y="3569"/>
                    <a:pt x="0" y="7941"/>
                  </a:cubicBezTo>
                  <a:lnTo>
                    <a:pt x="0" y="14337"/>
                  </a:lnTo>
                  <a:cubicBezTo>
                    <a:pt x="0" y="14948"/>
                    <a:pt x="515" y="15462"/>
                    <a:pt x="1158" y="15462"/>
                  </a:cubicBezTo>
                  <a:lnTo>
                    <a:pt x="14722" y="15462"/>
                  </a:lnTo>
                  <a:cubicBezTo>
                    <a:pt x="15333" y="15462"/>
                    <a:pt x="15848" y="14948"/>
                    <a:pt x="15848" y="14337"/>
                  </a:cubicBezTo>
                  <a:lnTo>
                    <a:pt x="15848" y="7941"/>
                  </a:lnTo>
                  <a:cubicBezTo>
                    <a:pt x="15848" y="3569"/>
                    <a:pt x="12312" y="1"/>
                    <a:pt x="7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3644;p64">
              <a:extLst>
                <a:ext uri="{FF2B5EF4-FFF2-40B4-BE49-F238E27FC236}">
                  <a16:creationId xmlns:a16="http://schemas.microsoft.com/office/drawing/2014/main" id="{AF727C23-5006-4E1F-AF0D-DB9ADBC4B958}"/>
                </a:ext>
              </a:extLst>
            </p:cNvPr>
            <p:cNvSpPr/>
            <p:nvPr/>
          </p:nvSpPr>
          <p:spPr>
            <a:xfrm>
              <a:off x="2199550" y="2477775"/>
              <a:ext cx="409050" cy="399425"/>
            </a:xfrm>
            <a:custGeom>
              <a:avLst/>
              <a:gdLst/>
              <a:ahLst/>
              <a:cxnLst/>
              <a:rect l="l" t="t" r="r" b="b"/>
              <a:pathLst>
                <a:path w="16362" h="15977" extrusionOk="0">
                  <a:moveTo>
                    <a:pt x="8197" y="2797"/>
                  </a:moveTo>
                  <a:cubicBezTo>
                    <a:pt x="9676" y="2797"/>
                    <a:pt x="11026" y="3408"/>
                    <a:pt x="11990" y="4372"/>
                  </a:cubicBezTo>
                  <a:cubicBezTo>
                    <a:pt x="12986" y="5369"/>
                    <a:pt x="13597" y="6687"/>
                    <a:pt x="13597" y="8198"/>
                  </a:cubicBezTo>
                  <a:lnTo>
                    <a:pt x="13597" y="13180"/>
                  </a:lnTo>
                  <a:lnTo>
                    <a:pt x="2797" y="13180"/>
                  </a:lnTo>
                  <a:lnTo>
                    <a:pt x="2797" y="8198"/>
                  </a:lnTo>
                  <a:cubicBezTo>
                    <a:pt x="2797" y="6687"/>
                    <a:pt x="3407" y="5369"/>
                    <a:pt x="4372" y="4372"/>
                  </a:cubicBezTo>
                  <a:cubicBezTo>
                    <a:pt x="5368" y="3408"/>
                    <a:pt x="6718" y="2797"/>
                    <a:pt x="8197" y="2797"/>
                  </a:cubicBezTo>
                  <a:close/>
                  <a:moveTo>
                    <a:pt x="8197" y="2251"/>
                  </a:moveTo>
                  <a:cubicBezTo>
                    <a:pt x="4918" y="2251"/>
                    <a:pt x="2250" y="4919"/>
                    <a:pt x="2250" y="8198"/>
                  </a:cubicBezTo>
                  <a:lnTo>
                    <a:pt x="2250" y="13469"/>
                  </a:lnTo>
                  <a:cubicBezTo>
                    <a:pt x="2250" y="13534"/>
                    <a:pt x="2282" y="13598"/>
                    <a:pt x="2347" y="13630"/>
                  </a:cubicBezTo>
                  <a:cubicBezTo>
                    <a:pt x="2379" y="13694"/>
                    <a:pt x="2475" y="13726"/>
                    <a:pt x="2540" y="13726"/>
                  </a:cubicBezTo>
                  <a:lnTo>
                    <a:pt x="13854" y="13726"/>
                  </a:lnTo>
                  <a:cubicBezTo>
                    <a:pt x="13919" y="13726"/>
                    <a:pt x="13983" y="13694"/>
                    <a:pt x="14047" y="13630"/>
                  </a:cubicBezTo>
                  <a:cubicBezTo>
                    <a:pt x="14079" y="13598"/>
                    <a:pt x="14112" y="13534"/>
                    <a:pt x="14112" y="13469"/>
                  </a:cubicBezTo>
                  <a:lnTo>
                    <a:pt x="14112" y="8198"/>
                  </a:lnTo>
                  <a:cubicBezTo>
                    <a:pt x="14112" y="4919"/>
                    <a:pt x="11476" y="2251"/>
                    <a:pt x="8197" y="2251"/>
                  </a:cubicBezTo>
                  <a:close/>
                  <a:moveTo>
                    <a:pt x="8197" y="547"/>
                  </a:moveTo>
                  <a:cubicBezTo>
                    <a:pt x="10286" y="547"/>
                    <a:pt x="12215" y="1383"/>
                    <a:pt x="13597" y="2797"/>
                  </a:cubicBezTo>
                  <a:cubicBezTo>
                    <a:pt x="14979" y="4180"/>
                    <a:pt x="15847" y="6076"/>
                    <a:pt x="15847" y="8198"/>
                  </a:cubicBezTo>
                  <a:lnTo>
                    <a:pt x="15847" y="14594"/>
                  </a:lnTo>
                  <a:cubicBezTo>
                    <a:pt x="15847" y="15044"/>
                    <a:pt x="15462" y="15430"/>
                    <a:pt x="14979" y="15430"/>
                  </a:cubicBezTo>
                  <a:lnTo>
                    <a:pt x="1415" y="15430"/>
                  </a:lnTo>
                  <a:cubicBezTo>
                    <a:pt x="932" y="15430"/>
                    <a:pt x="547" y="15044"/>
                    <a:pt x="547" y="14594"/>
                  </a:cubicBezTo>
                  <a:lnTo>
                    <a:pt x="547" y="8198"/>
                  </a:lnTo>
                  <a:cubicBezTo>
                    <a:pt x="547" y="6076"/>
                    <a:pt x="1382" y="4180"/>
                    <a:pt x="2797" y="2797"/>
                  </a:cubicBezTo>
                  <a:cubicBezTo>
                    <a:pt x="4179" y="1383"/>
                    <a:pt x="6075" y="547"/>
                    <a:pt x="8197" y="547"/>
                  </a:cubicBezTo>
                  <a:close/>
                  <a:moveTo>
                    <a:pt x="8197" y="1"/>
                  </a:moveTo>
                  <a:cubicBezTo>
                    <a:pt x="3665" y="1"/>
                    <a:pt x="0" y="3665"/>
                    <a:pt x="0" y="8198"/>
                  </a:cubicBezTo>
                  <a:lnTo>
                    <a:pt x="0" y="14594"/>
                  </a:lnTo>
                  <a:cubicBezTo>
                    <a:pt x="0" y="15366"/>
                    <a:pt x="643" y="15977"/>
                    <a:pt x="1415" y="15977"/>
                  </a:cubicBezTo>
                  <a:lnTo>
                    <a:pt x="14979" y="15977"/>
                  </a:lnTo>
                  <a:cubicBezTo>
                    <a:pt x="15751" y="15977"/>
                    <a:pt x="16362" y="15366"/>
                    <a:pt x="16362" y="14594"/>
                  </a:cubicBezTo>
                  <a:lnTo>
                    <a:pt x="16362" y="8198"/>
                  </a:lnTo>
                  <a:cubicBezTo>
                    <a:pt x="16362" y="3665"/>
                    <a:pt x="12697" y="1"/>
                    <a:pt x="81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3645;p64">
              <a:extLst>
                <a:ext uri="{FF2B5EF4-FFF2-40B4-BE49-F238E27FC236}">
                  <a16:creationId xmlns:a16="http://schemas.microsoft.com/office/drawing/2014/main" id="{EC0D8BC5-A577-4DB9-9557-2FEA6A00DBEE}"/>
                </a:ext>
              </a:extLst>
            </p:cNvPr>
            <p:cNvSpPr/>
            <p:nvPr/>
          </p:nvSpPr>
          <p:spPr>
            <a:xfrm>
              <a:off x="2185075" y="2793600"/>
              <a:ext cx="432375" cy="364875"/>
            </a:xfrm>
            <a:custGeom>
              <a:avLst/>
              <a:gdLst/>
              <a:ahLst/>
              <a:cxnLst/>
              <a:rect l="l" t="t" r="r" b="b"/>
              <a:pathLst>
                <a:path w="17295" h="14595" extrusionOk="0">
                  <a:moveTo>
                    <a:pt x="1" y="1"/>
                  </a:moveTo>
                  <a:lnTo>
                    <a:pt x="1" y="14594"/>
                  </a:lnTo>
                  <a:lnTo>
                    <a:pt x="17294" y="14594"/>
                  </a:lnTo>
                  <a:lnTo>
                    <a:pt x="1729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3646;p64">
              <a:extLst>
                <a:ext uri="{FF2B5EF4-FFF2-40B4-BE49-F238E27FC236}">
                  <a16:creationId xmlns:a16="http://schemas.microsoft.com/office/drawing/2014/main" id="{01FD7170-C6AE-4F68-A710-E8E526550B1B}"/>
                </a:ext>
              </a:extLst>
            </p:cNvPr>
            <p:cNvSpPr/>
            <p:nvPr/>
          </p:nvSpPr>
          <p:spPr>
            <a:xfrm>
              <a:off x="2178650" y="2787175"/>
              <a:ext cx="446025" cy="378525"/>
            </a:xfrm>
            <a:custGeom>
              <a:avLst/>
              <a:gdLst/>
              <a:ahLst/>
              <a:cxnLst/>
              <a:rect l="l" t="t" r="r" b="b"/>
              <a:pathLst>
                <a:path w="17841" h="15141" extrusionOk="0">
                  <a:moveTo>
                    <a:pt x="17294" y="515"/>
                  </a:moveTo>
                  <a:lnTo>
                    <a:pt x="17294" y="14594"/>
                  </a:lnTo>
                  <a:lnTo>
                    <a:pt x="547" y="14594"/>
                  </a:lnTo>
                  <a:lnTo>
                    <a:pt x="547" y="515"/>
                  </a:lnTo>
                  <a:close/>
                  <a:moveTo>
                    <a:pt x="258" y="0"/>
                  </a:moveTo>
                  <a:cubicBezTo>
                    <a:pt x="193" y="0"/>
                    <a:pt x="129" y="0"/>
                    <a:pt x="97" y="65"/>
                  </a:cubicBezTo>
                  <a:cubicBezTo>
                    <a:pt x="33" y="129"/>
                    <a:pt x="0" y="193"/>
                    <a:pt x="0" y="258"/>
                  </a:cubicBezTo>
                  <a:lnTo>
                    <a:pt x="0" y="14851"/>
                  </a:lnTo>
                  <a:cubicBezTo>
                    <a:pt x="0" y="14948"/>
                    <a:pt x="33" y="15012"/>
                    <a:pt x="97" y="15044"/>
                  </a:cubicBezTo>
                  <a:cubicBezTo>
                    <a:pt x="129" y="15108"/>
                    <a:pt x="193" y="15140"/>
                    <a:pt x="258" y="15140"/>
                  </a:cubicBezTo>
                  <a:lnTo>
                    <a:pt x="17551" y="15140"/>
                  </a:lnTo>
                  <a:cubicBezTo>
                    <a:pt x="17616" y="15140"/>
                    <a:pt x="17712" y="15108"/>
                    <a:pt x="17744" y="15044"/>
                  </a:cubicBezTo>
                  <a:cubicBezTo>
                    <a:pt x="17808" y="15012"/>
                    <a:pt x="17841" y="14948"/>
                    <a:pt x="17841" y="14851"/>
                  </a:cubicBezTo>
                  <a:lnTo>
                    <a:pt x="17841" y="258"/>
                  </a:lnTo>
                  <a:cubicBezTo>
                    <a:pt x="17841" y="193"/>
                    <a:pt x="17808" y="129"/>
                    <a:pt x="17744" y="65"/>
                  </a:cubicBezTo>
                  <a:cubicBezTo>
                    <a:pt x="17712" y="0"/>
                    <a:pt x="17616" y="0"/>
                    <a:pt x="175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3647;p64">
              <a:extLst>
                <a:ext uri="{FF2B5EF4-FFF2-40B4-BE49-F238E27FC236}">
                  <a16:creationId xmlns:a16="http://schemas.microsoft.com/office/drawing/2014/main" id="{743221C0-6B19-4FE2-9D87-96E5B29F91AD}"/>
                </a:ext>
              </a:extLst>
            </p:cNvPr>
            <p:cNvSpPr/>
            <p:nvPr/>
          </p:nvSpPr>
          <p:spPr>
            <a:xfrm>
              <a:off x="2352225" y="2898075"/>
              <a:ext cx="94050" cy="171200"/>
            </a:xfrm>
            <a:custGeom>
              <a:avLst/>
              <a:gdLst/>
              <a:ahLst/>
              <a:cxnLst/>
              <a:rect l="l" t="t" r="r" b="b"/>
              <a:pathLst>
                <a:path w="3762" h="6848" extrusionOk="0">
                  <a:moveTo>
                    <a:pt x="1897" y="0"/>
                  </a:moveTo>
                  <a:cubicBezTo>
                    <a:pt x="836" y="0"/>
                    <a:pt x="1" y="836"/>
                    <a:pt x="1" y="1897"/>
                  </a:cubicBezTo>
                  <a:cubicBezTo>
                    <a:pt x="1" y="2604"/>
                    <a:pt x="418" y="3215"/>
                    <a:pt x="997" y="3536"/>
                  </a:cubicBezTo>
                  <a:lnTo>
                    <a:pt x="676" y="6847"/>
                  </a:lnTo>
                  <a:lnTo>
                    <a:pt x="3086" y="6847"/>
                  </a:lnTo>
                  <a:lnTo>
                    <a:pt x="2765" y="3536"/>
                  </a:lnTo>
                  <a:cubicBezTo>
                    <a:pt x="3376" y="3215"/>
                    <a:pt x="3761" y="2604"/>
                    <a:pt x="3761" y="1897"/>
                  </a:cubicBezTo>
                  <a:cubicBezTo>
                    <a:pt x="3761" y="836"/>
                    <a:pt x="2926" y="0"/>
                    <a:pt x="18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3648;p64">
              <a:extLst>
                <a:ext uri="{FF2B5EF4-FFF2-40B4-BE49-F238E27FC236}">
                  <a16:creationId xmlns:a16="http://schemas.microsoft.com/office/drawing/2014/main" id="{6C17365F-BC9F-492D-A73D-05A85CB159E4}"/>
                </a:ext>
              </a:extLst>
            </p:cNvPr>
            <p:cNvSpPr/>
            <p:nvPr/>
          </p:nvSpPr>
          <p:spPr>
            <a:xfrm>
              <a:off x="2345800" y="2891650"/>
              <a:ext cx="107700" cy="184850"/>
            </a:xfrm>
            <a:custGeom>
              <a:avLst/>
              <a:gdLst/>
              <a:ahLst/>
              <a:cxnLst/>
              <a:rect l="l" t="t" r="r" b="b"/>
              <a:pathLst>
                <a:path w="4308" h="7394" extrusionOk="0">
                  <a:moveTo>
                    <a:pt x="2154" y="514"/>
                  </a:moveTo>
                  <a:cubicBezTo>
                    <a:pt x="3022" y="514"/>
                    <a:pt x="3761" y="1254"/>
                    <a:pt x="3761" y="2154"/>
                  </a:cubicBezTo>
                  <a:cubicBezTo>
                    <a:pt x="3761" y="2765"/>
                    <a:pt x="3408" y="3279"/>
                    <a:pt x="2926" y="3568"/>
                  </a:cubicBezTo>
                  <a:lnTo>
                    <a:pt x="2765" y="3632"/>
                  </a:lnTo>
                  <a:lnTo>
                    <a:pt x="3054" y="6847"/>
                  </a:lnTo>
                  <a:lnTo>
                    <a:pt x="1222" y="6847"/>
                  </a:lnTo>
                  <a:lnTo>
                    <a:pt x="1543" y="3632"/>
                  </a:lnTo>
                  <a:lnTo>
                    <a:pt x="1383" y="3568"/>
                  </a:lnTo>
                  <a:cubicBezTo>
                    <a:pt x="868" y="3279"/>
                    <a:pt x="515" y="2765"/>
                    <a:pt x="515" y="2154"/>
                  </a:cubicBezTo>
                  <a:cubicBezTo>
                    <a:pt x="547" y="1254"/>
                    <a:pt x="1254" y="514"/>
                    <a:pt x="2154" y="514"/>
                  </a:cubicBezTo>
                  <a:close/>
                  <a:moveTo>
                    <a:pt x="2154" y="0"/>
                  </a:moveTo>
                  <a:cubicBezTo>
                    <a:pt x="965" y="0"/>
                    <a:pt x="0" y="964"/>
                    <a:pt x="0" y="2154"/>
                  </a:cubicBezTo>
                  <a:cubicBezTo>
                    <a:pt x="0" y="2898"/>
                    <a:pt x="387" y="3560"/>
                    <a:pt x="980" y="3934"/>
                  </a:cubicBezTo>
                  <a:lnTo>
                    <a:pt x="980" y="3934"/>
                  </a:lnTo>
                  <a:lnTo>
                    <a:pt x="643" y="7393"/>
                  </a:lnTo>
                  <a:lnTo>
                    <a:pt x="3633" y="7393"/>
                  </a:lnTo>
                  <a:lnTo>
                    <a:pt x="3325" y="3916"/>
                  </a:lnTo>
                  <a:lnTo>
                    <a:pt x="3325" y="3916"/>
                  </a:lnTo>
                  <a:cubicBezTo>
                    <a:pt x="3907" y="3539"/>
                    <a:pt x="4308" y="2886"/>
                    <a:pt x="4308" y="2154"/>
                  </a:cubicBezTo>
                  <a:cubicBezTo>
                    <a:pt x="4308" y="964"/>
                    <a:pt x="3343" y="0"/>
                    <a:pt x="2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3649;p64">
              <a:extLst>
                <a:ext uri="{FF2B5EF4-FFF2-40B4-BE49-F238E27FC236}">
                  <a16:creationId xmlns:a16="http://schemas.microsoft.com/office/drawing/2014/main" id="{FEAA71EE-BC41-4380-894C-749E16B8FE18}"/>
                </a:ext>
              </a:extLst>
            </p:cNvPr>
            <p:cNvSpPr/>
            <p:nvPr/>
          </p:nvSpPr>
          <p:spPr>
            <a:xfrm>
              <a:off x="5929100" y="2603650"/>
              <a:ext cx="129400" cy="472250"/>
            </a:xfrm>
            <a:custGeom>
              <a:avLst/>
              <a:gdLst/>
              <a:ahLst/>
              <a:cxnLst/>
              <a:rect l="l" t="t" r="r" b="b"/>
              <a:pathLst>
                <a:path w="5176" h="18890" extrusionOk="0">
                  <a:moveTo>
                    <a:pt x="4071" y="0"/>
                  </a:moveTo>
                  <a:cubicBezTo>
                    <a:pt x="3836" y="0"/>
                    <a:pt x="3604" y="89"/>
                    <a:pt x="3440" y="270"/>
                  </a:cubicBezTo>
                  <a:cubicBezTo>
                    <a:pt x="1286" y="2520"/>
                    <a:pt x="0" y="5959"/>
                    <a:pt x="32" y="9431"/>
                  </a:cubicBezTo>
                  <a:cubicBezTo>
                    <a:pt x="65" y="12967"/>
                    <a:pt x="1382" y="16406"/>
                    <a:pt x="3633" y="18624"/>
                  </a:cubicBezTo>
                  <a:cubicBezTo>
                    <a:pt x="3809" y="18801"/>
                    <a:pt x="4034" y="18889"/>
                    <a:pt x="4259" y="18889"/>
                  </a:cubicBezTo>
                  <a:cubicBezTo>
                    <a:pt x="4484" y="18889"/>
                    <a:pt x="4709" y="18801"/>
                    <a:pt x="4886" y="18624"/>
                  </a:cubicBezTo>
                  <a:cubicBezTo>
                    <a:pt x="5079" y="18431"/>
                    <a:pt x="5175" y="18206"/>
                    <a:pt x="5175" y="17981"/>
                  </a:cubicBezTo>
                  <a:cubicBezTo>
                    <a:pt x="5143" y="17724"/>
                    <a:pt x="5079" y="17499"/>
                    <a:pt x="4886" y="17338"/>
                  </a:cubicBezTo>
                  <a:cubicBezTo>
                    <a:pt x="2990" y="15442"/>
                    <a:pt x="1865" y="12484"/>
                    <a:pt x="1832" y="9431"/>
                  </a:cubicBezTo>
                  <a:cubicBezTo>
                    <a:pt x="1832" y="6377"/>
                    <a:pt x="2893" y="3452"/>
                    <a:pt x="4725" y="1523"/>
                  </a:cubicBezTo>
                  <a:cubicBezTo>
                    <a:pt x="5079" y="1170"/>
                    <a:pt x="5079" y="591"/>
                    <a:pt x="4693" y="237"/>
                  </a:cubicBezTo>
                  <a:cubicBezTo>
                    <a:pt x="4521" y="81"/>
                    <a:pt x="4295" y="0"/>
                    <a:pt x="40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3650;p64">
              <a:extLst>
                <a:ext uri="{FF2B5EF4-FFF2-40B4-BE49-F238E27FC236}">
                  <a16:creationId xmlns:a16="http://schemas.microsoft.com/office/drawing/2014/main" id="{53559563-41E7-4AA2-83AE-8E4C0715AA66}"/>
                </a:ext>
              </a:extLst>
            </p:cNvPr>
            <p:cNvSpPr/>
            <p:nvPr/>
          </p:nvSpPr>
          <p:spPr>
            <a:xfrm>
              <a:off x="6023125" y="2663900"/>
              <a:ext cx="100475" cy="350100"/>
            </a:xfrm>
            <a:custGeom>
              <a:avLst/>
              <a:gdLst/>
              <a:ahLst/>
              <a:cxnLst/>
              <a:rect l="l" t="t" r="r" b="b"/>
              <a:pathLst>
                <a:path w="4019" h="14004" extrusionOk="0">
                  <a:moveTo>
                    <a:pt x="3009" y="0"/>
                  </a:moveTo>
                  <a:cubicBezTo>
                    <a:pt x="2752" y="0"/>
                    <a:pt x="2497" y="116"/>
                    <a:pt x="2315" y="335"/>
                  </a:cubicBezTo>
                  <a:cubicBezTo>
                    <a:pt x="804" y="2135"/>
                    <a:pt x="0" y="4513"/>
                    <a:pt x="0" y="6989"/>
                  </a:cubicBezTo>
                  <a:cubicBezTo>
                    <a:pt x="32" y="9528"/>
                    <a:pt x="900" y="11875"/>
                    <a:pt x="2443" y="13675"/>
                  </a:cubicBezTo>
                  <a:cubicBezTo>
                    <a:pt x="2621" y="13888"/>
                    <a:pt x="2868" y="14003"/>
                    <a:pt x="3119" y="14003"/>
                  </a:cubicBezTo>
                  <a:cubicBezTo>
                    <a:pt x="3321" y="14003"/>
                    <a:pt x="3525" y="13929"/>
                    <a:pt x="3697" y="13771"/>
                  </a:cubicBezTo>
                  <a:cubicBezTo>
                    <a:pt x="3922" y="13610"/>
                    <a:pt x="4018" y="13353"/>
                    <a:pt x="4018" y="13096"/>
                  </a:cubicBezTo>
                  <a:cubicBezTo>
                    <a:pt x="4018" y="12871"/>
                    <a:pt x="3954" y="12678"/>
                    <a:pt x="3793" y="12517"/>
                  </a:cubicBezTo>
                  <a:cubicBezTo>
                    <a:pt x="2540" y="11039"/>
                    <a:pt x="1832" y="9078"/>
                    <a:pt x="1832" y="6989"/>
                  </a:cubicBezTo>
                  <a:cubicBezTo>
                    <a:pt x="1800" y="4931"/>
                    <a:pt x="2475" y="2971"/>
                    <a:pt x="3697" y="1460"/>
                  </a:cubicBezTo>
                  <a:cubicBezTo>
                    <a:pt x="4018" y="1074"/>
                    <a:pt x="3954" y="528"/>
                    <a:pt x="3568" y="206"/>
                  </a:cubicBezTo>
                  <a:cubicBezTo>
                    <a:pt x="3401" y="67"/>
                    <a:pt x="3205" y="0"/>
                    <a:pt x="30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3651;p64">
              <a:extLst>
                <a:ext uri="{FF2B5EF4-FFF2-40B4-BE49-F238E27FC236}">
                  <a16:creationId xmlns:a16="http://schemas.microsoft.com/office/drawing/2014/main" id="{87B59496-D238-4ED8-B80D-8EF38DC45C74}"/>
                </a:ext>
              </a:extLst>
            </p:cNvPr>
            <p:cNvSpPr/>
            <p:nvPr/>
          </p:nvSpPr>
          <p:spPr>
            <a:xfrm>
              <a:off x="6109100" y="2725025"/>
              <a:ext cx="81200" cy="228850"/>
            </a:xfrm>
            <a:custGeom>
              <a:avLst/>
              <a:gdLst/>
              <a:ahLst/>
              <a:cxnLst/>
              <a:rect l="l" t="t" r="r" b="b"/>
              <a:pathLst>
                <a:path w="3248" h="9154" extrusionOk="0">
                  <a:moveTo>
                    <a:pt x="2175" y="1"/>
                  </a:moveTo>
                  <a:cubicBezTo>
                    <a:pt x="1908" y="1"/>
                    <a:pt x="1646" y="124"/>
                    <a:pt x="1479" y="365"/>
                  </a:cubicBezTo>
                  <a:cubicBezTo>
                    <a:pt x="515" y="1586"/>
                    <a:pt x="1" y="3033"/>
                    <a:pt x="1" y="4544"/>
                  </a:cubicBezTo>
                  <a:cubicBezTo>
                    <a:pt x="33" y="6087"/>
                    <a:pt x="579" y="7565"/>
                    <a:pt x="1640" y="8819"/>
                  </a:cubicBezTo>
                  <a:cubicBezTo>
                    <a:pt x="1822" y="9038"/>
                    <a:pt x="2088" y="9153"/>
                    <a:pt x="2354" y="9153"/>
                  </a:cubicBezTo>
                  <a:cubicBezTo>
                    <a:pt x="2556" y="9153"/>
                    <a:pt x="2759" y="9086"/>
                    <a:pt x="2926" y="8947"/>
                  </a:cubicBezTo>
                  <a:cubicBezTo>
                    <a:pt x="3119" y="8755"/>
                    <a:pt x="3247" y="8497"/>
                    <a:pt x="3247" y="8240"/>
                  </a:cubicBezTo>
                  <a:cubicBezTo>
                    <a:pt x="3247" y="8047"/>
                    <a:pt x="3151" y="7822"/>
                    <a:pt x="3022" y="7662"/>
                  </a:cubicBezTo>
                  <a:cubicBezTo>
                    <a:pt x="2251" y="6729"/>
                    <a:pt x="1833" y="5637"/>
                    <a:pt x="1833" y="4511"/>
                  </a:cubicBezTo>
                  <a:cubicBezTo>
                    <a:pt x="1801" y="3419"/>
                    <a:pt x="2186" y="2390"/>
                    <a:pt x="2894" y="1458"/>
                  </a:cubicBezTo>
                  <a:cubicBezTo>
                    <a:pt x="3215" y="1072"/>
                    <a:pt x="3151" y="493"/>
                    <a:pt x="2733" y="204"/>
                  </a:cubicBezTo>
                  <a:cubicBezTo>
                    <a:pt x="2569" y="68"/>
                    <a:pt x="2371" y="1"/>
                    <a:pt x="2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3652;p64">
              <a:extLst>
                <a:ext uri="{FF2B5EF4-FFF2-40B4-BE49-F238E27FC236}">
                  <a16:creationId xmlns:a16="http://schemas.microsoft.com/office/drawing/2014/main" id="{9A37808A-A022-44F4-AF5F-C8190BFA3F8F}"/>
                </a:ext>
              </a:extLst>
            </p:cNvPr>
            <p:cNvSpPr/>
            <p:nvPr/>
          </p:nvSpPr>
          <p:spPr>
            <a:xfrm>
              <a:off x="1945600" y="2603650"/>
              <a:ext cx="128600" cy="472250"/>
            </a:xfrm>
            <a:custGeom>
              <a:avLst/>
              <a:gdLst/>
              <a:ahLst/>
              <a:cxnLst/>
              <a:rect l="l" t="t" r="r" b="b"/>
              <a:pathLst>
                <a:path w="5144" h="18890" extrusionOk="0">
                  <a:moveTo>
                    <a:pt x="1077" y="0"/>
                  </a:moveTo>
                  <a:cubicBezTo>
                    <a:pt x="849" y="0"/>
                    <a:pt x="623" y="81"/>
                    <a:pt x="451" y="237"/>
                  </a:cubicBezTo>
                  <a:cubicBezTo>
                    <a:pt x="97" y="591"/>
                    <a:pt x="97" y="1170"/>
                    <a:pt x="418" y="1523"/>
                  </a:cubicBezTo>
                  <a:cubicBezTo>
                    <a:pt x="2251" y="3452"/>
                    <a:pt x="3344" y="6377"/>
                    <a:pt x="3311" y="9431"/>
                  </a:cubicBezTo>
                  <a:cubicBezTo>
                    <a:pt x="3311" y="12484"/>
                    <a:pt x="2154" y="15442"/>
                    <a:pt x="258" y="17338"/>
                  </a:cubicBezTo>
                  <a:cubicBezTo>
                    <a:pt x="97" y="17499"/>
                    <a:pt x="1" y="17724"/>
                    <a:pt x="1" y="17981"/>
                  </a:cubicBezTo>
                  <a:cubicBezTo>
                    <a:pt x="1" y="18206"/>
                    <a:pt x="97" y="18431"/>
                    <a:pt x="258" y="18624"/>
                  </a:cubicBezTo>
                  <a:cubicBezTo>
                    <a:pt x="434" y="18801"/>
                    <a:pt x="668" y="18889"/>
                    <a:pt x="901" y="18889"/>
                  </a:cubicBezTo>
                  <a:cubicBezTo>
                    <a:pt x="1134" y="18889"/>
                    <a:pt x="1367" y="18801"/>
                    <a:pt x="1543" y="18624"/>
                  </a:cubicBezTo>
                  <a:cubicBezTo>
                    <a:pt x="3761" y="16406"/>
                    <a:pt x="5111" y="12967"/>
                    <a:pt x="5144" y="9431"/>
                  </a:cubicBezTo>
                  <a:cubicBezTo>
                    <a:pt x="5144" y="5959"/>
                    <a:pt x="3890" y="2520"/>
                    <a:pt x="1736" y="270"/>
                  </a:cubicBezTo>
                  <a:cubicBezTo>
                    <a:pt x="1555" y="89"/>
                    <a:pt x="1315" y="0"/>
                    <a:pt x="10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3653;p64">
              <a:extLst>
                <a:ext uri="{FF2B5EF4-FFF2-40B4-BE49-F238E27FC236}">
                  <a16:creationId xmlns:a16="http://schemas.microsoft.com/office/drawing/2014/main" id="{4F48A6EA-38F9-4317-A2BB-122C1B605FA2}"/>
                </a:ext>
              </a:extLst>
            </p:cNvPr>
            <p:cNvSpPr/>
            <p:nvPr/>
          </p:nvSpPr>
          <p:spPr>
            <a:xfrm>
              <a:off x="1879700" y="2663900"/>
              <a:ext cx="101275" cy="350100"/>
            </a:xfrm>
            <a:custGeom>
              <a:avLst/>
              <a:gdLst/>
              <a:ahLst/>
              <a:cxnLst/>
              <a:rect l="l" t="t" r="r" b="b"/>
              <a:pathLst>
                <a:path w="4051" h="14004" extrusionOk="0">
                  <a:moveTo>
                    <a:pt x="1023" y="0"/>
                  </a:moveTo>
                  <a:cubicBezTo>
                    <a:pt x="820" y="0"/>
                    <a:pt x="617" y="67"/>
                    <a:pt x="451" y="206"/>
                  </a:cubicBezTo>
                  <a:cubicBezTo>
                    <a:pt x="65" y="528"/>
                    <a:pt x="33" y="1074"/>
                    <a:pt x="322" y="1460"/>
                  </a:cubicBezTo>
                  <a:cubicBezTo>
                    <a:pt x="1576" y="2971"/>
                    <a:pt x="2219" y="4931"/>
                    <a:pt x="2219" y="6989"/>
                  </a:cubicBezTo>
                  <a:cubicBezTo>
                    <a:pt x="2187" y="9078"/>
                    <a:pt x="1511" y="11039"/>
                    <a:pt x="226" y="12517"/>
                  </a:cubicBezTo>
                  <a:cubicBezTo>
                    <a:pt x="97" y="12678"/>
                    <a:pt x="33" y="12871"/>
                    <a:pt x="1" y="13096"/>
                  </a:cubicBezTo>
                  <a:cubicBezTo>
                    <a:pt x="1" y="13353"/>
                    <a:pt x="129" y="13610"/>
                    <a:pt x="322" y="13771"/>
                  </a:cubicBezTo>
                  <a:cubicBezTo>
                    <a:pt x="494" y="13929"/>
                    <a:pt x="705" y="14003"/>
                    <a:pt x="913" y="14003"/>
                  </a:cubicBezTo>
                  <a:cubicBezTo>
                    <a:pt x="1173" y="14003"/>
                    <a:pt x="1430" y="13888"/>
                    <a:pt x="1608" y="13675"/>
                  </a:cubicBezTo>
                  <a:cubicBezTo>
                    <a:pt x="3151" y="11875"/>
                    <a:pt x="4019" y="9528"/>
                    <a:pt x="4019" y="6989"/>
                  </a:cubicBezTo>
                  <a:cubicBezTo>
                    <a:pt x="4051" y="4513"/>
                    <a:pt x="3215" y="2135"/>
                    <a:pt x="1737" y="335"/>
                  </a:cubicBezTo>
                  <a:cubicBezTo>
                    <a:pt x="1554" y="116"/>
                    <a:pt x="1289" y="0"/>
                    <a:pt x="10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3654;p64">
              <a:extLst>
                <a:ext uri="{FF2B5EF4-FFF2-40B4-BE49-F238E27FC236}">
                  <a16:creationId xmlns:a16="http://schemas.microsoft.com/office/drawing/2014/main" id="{9E900113-2994-4DD7-98EC-2144A660C60B}"/>
                </a:ext>
              </a:extLst>
            </p:cNvPr>
            <p:cNvSpPr/>
            <p:nvPr/>
          </p:nvSpPr>
          <p:spPr>
            <a:xfrm>
              <a:off x="1813800" y="2725025"/>
              <a:ext cx="81200" cy="228850"/>
            </a:xfrm>
            <a:custGeom>
              <a:avLst/>
              <a:gdLst/>
              <a:ahLst/>
              <a:cxnLst/>
              <a:rect l="l" t="t" r="r" b="b"/>
              <a:pathLst>
                <a:path w="3248" h="9154" extrusionOk="0">
                  <a:moveTo>
                    <a:pt x="1057" y="1"/>
                  </a:moveTo>
                  <a:cubicBezTo>
                    <a:pt x="861" y="1"/>
                    <a:pt x="660" y="68"/>
                    <a:pt x="483" y="204"/>
                  </a:cubicBezTo>
                  <a:cubicBezTo>
                    <a:pt x="97" y="493"/>
                    <a:pt x="33" y="1072"/>
                    <a:pt x="322" y="1458"/>
                  </a:cubicBezTo>
                  <a:cubicBezTo>
                    <a:pt x="1062" y="2390"/>
                    <a:pt x="1415" y="3419"/>
                    <a:pt x="1415" y="4511"/>
                  </a:cubicBezTo>
                  <a:cubicBezTo>
                    <a:pt x="1415" y="5637"/>
                    <a:pt x="997" y="6729"/>
                    <a:pt x="194" y="7662"/>
                  </a:cubicBezTo>
                  <a:cubicBezTo>
                    <a:pt x="65" y="7822"/>
                    <a:pt x="1" y="8047"/>
                    <a:pt x="1" y="8240"/>
                  </a:cubicBezTo>
                  <a:cubicBezTo>
                    <a:pt x="1" y="8497"/>
                    <a:pt x="97" y="8755"/>
                    <a:pt x="322" y="8947"/>
                  </a:cubicBezTo>
                  <a:cubicBezTo>
                    <a:pt x="489" y="9086"/>
                    <a:pt x="692" y="9153"/>
                    <a:pt x="894" y="9153"/>
                  </a:cubicBezTo>
                  <a:cubicBezTo>
                    <a:pt x="1160" y="9153"/>
                    <a:pt x="1426" y="9038"/>
                    <a:pt x="1608" y="8819"/>
                  </a:cubicBezTo>
                  <a:cubicBezTo>
                    <a:pt x="2637" y="7565"/>
                    <a:pt x="3215" y="6087"/>
                    <a:pt x="3215" y="4544"/>
                  </a:cubicBezTo>
                  <a:cubicBezTo>
                    <a:pt x="3247" y="3033"/>
                    <a:pt x="2733" y="1586"/>
                    <a:pt x="1769" y="365"/>
                  </a:cubicBezTo>
                  <a:cubicBezTo>
                    <a:pt x="1584" y="124"/>
                    <a:pt x="1324" y="1"/>
                    <a:pt x="10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3655;p64">
              <a:extLst>
                <a:ext uri="{FF2B5EF4-FFF2-40B4-BE49-F238E27FC236}">
                  <a16:creationId xmlns:a16="http://schemas.microsoft.com/office/drawing/2014/main" id="{93B42D64-06CF-4621-8028-B4204FE67771}"/>
                </a:ext>
              </a:extLst>
            </p:cNvPr>
            <p:cNvSpPr/>
            <p:nvPr/>
          </p:nvSpPr>
          <p:spPr>
            <a:xfrm>
              <a:off x="3763375" y="496075"/>
              <a:ext cx="476550" cy="127800"/>
            </a:xfrm>
            <a:custGeom>
              <a:avLst/>
              <a:gdLst/>
              <a:ahLst/>
              <a:cxnLst/>
              <a:rect l="l" t="t" r="r" b="b"/>
              <a:pathLst>
                <a:path w="19062" h="5112" extrusionOk="0">
                  <a:moveTo>
                    <a:pt x="997" y="0"/>
                  </a:moveTo>
                  <a:cubicBezTo>
                    <a:pt x="772" y="0"/>
                    <a:pt x="547" y="65"/>
                    <a:pt x="354" y="258"/>
                  </a:cubicBezTo>
                  <a:cubicBezTo>
                    <a:pt x="0" y="611"/>
                    <a:pt x="0" y="1190"/>
                    <a:pt x="354" y="1543"/>
                  </a:cubicBezTo>
                  <a:cubicBezTo>
                    <a:pt x="2572" y="3761"/>
                    <a:pt x="6011" y="5111"/>
                    <a:pt x="9547" y="5111"/>
                  </a:cubicBezTo>
                  <a:cubicBezTo>
                    <a:pt x="9590" y="5112"/>
                    <a:pt x="9634" y="5112"/>
                    <a:pt x="9677" y="5112"/>
                  </a:cubicBezTo>
                  <a:cubicBezTo>
                    <a:pt x="13105" y="5112"/>
                    <a:pt x="16486" y="3863"/>
                    <a:pt x="18708" y="1736"/>
                  </a:cubicBezTo>
                  <a:cubicBezTo>
                    <a:pt x="19062" y="1383"/>
                    <a:pt x="19062" y="804"/>
                    <a:pt x="18740" y="450"/>
                  </a:cubicBezTo>
                  <a:cubicBezTo>
                    <a:pt x="18555" y="266"/>
                    <a:pt x="18309" y="169"/>
                    <a:pt x="18066" y="169"/>
                  </a:cubicBezTo>
                  <a:cubicBezTo>
                    <a:pt x="17843" y="169"/>
                    <a:pt x="17623" y="249"/>
                    <a:pt x="17455" y="418"/>
                  </a:cubicBezTo>
                  <a:cubicBezTo>
                    <a:pt x="15553" y="2224"/>
                    <a:pt x="12684" y="3312"/>
                    <a:pt x="9678" y="3312"/>
                  </a:cubicBezTo>
                  <a:cubicBezTo>
                    <a:pt x="9634" y="3312"/>
                    <a:pt x="9591" y="3312"/>
                    <a:pt x="9547" y="3311"/>
                  </a:cubicBezTo>
                  <a:cubicBezTo>
                    <a:pt x="6493" y="3279"/>
                    <a:pt x="3536" y="2154"/>
                    <a:pt x="1639" y="258"/>
                  </a:cubicBezTo>
                  <a:cubicBezTo>
                    <a:pt x="1479" y="65"/>
                    <a:pt x="1254" y="0"/>
                    <a:pt x="9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3656;p64">
              <a:extLst>
                <a:ext uri="{FF2B5EF4-FFF2-40B4-BE49-F238E27FC236}">
                  <a16:creationId xmlns:a16="http://schemas.microsoft.com/office/drawing/2014/main" id="{4AC1FD34-2E95-4142-8CE8-D690274EAB54}"/>
                </a:ext>
              </a:extLst>
            </p:cNvPr>
            <p:cNvSpPr/>
            <p:nvPr/>
          </p:nvSpPr>
          <p:spPr>
            <a:xfrm>
              <a:off x="3824450" y="430175"/>
              <a:ext cx="356025" cy="100475"/>
            </a:xfrm>
            <a:custGeom>
              <a:avLst/>
              <a:gdLst/>
              <a:ahLst/>
              <a:cxnLst/>
              <a:rect l="l" t="t" r="r" b="b"/>
              <a:pathLst>
                <a:path w="14241" h="4019" extrusionOk="0">
                  <a:moveTo>
                    <a:pt x="1029" y="1"/>
                  </a:moveTo>
                  <a:cubicBezTo>
                    <a:pt x="772" y="1"/>
                    <a:pt x="514" y="97"/>
                    <a:pt x="354" y="322"/>
                  </a:cubicBezTo>
                  <a:cubicBezTo>
                    <a:pt x="0" y="708"/>
                    <a:pt x="64" y="1286"/>
                    <a:pt x="450" y="1608"/>
                  </a:cubicBezTo>
                  <a:cubicBezTo>
                    <a:pt x="2250" y="3151"/>
                    <a:pt x="4597" y="3986"/>
                    <a:pt x="7136" y="4019"/>
                  </a:cubicBezTo>
                  <a:cubicBezTo>
                    <a:pt x="9611" y="4019"/>
                    <a:pt x="11990" y="3215"/>
                    <a:pt x="13790" y="1736"/>
                  </a:cubicBezTo>
                  <a:cubicBezTo>
                    <a:pt x="14176" y="1415"/>
                    <a:pt x="14240" y="836"/>
                    <a:pt x="13919" y="451"/>
                  </a:cubicBezTo>
                  <a:cubicBezTo>
                    <a:pt x="13736" y="232"/>
                    <a:pt x="13481" y="116"/>
                    <a:pt x="13224" y="116"/>
                  </a:cubicBezTo>
                  <a:cubicBezTo>
                    <a:pt x="13028" y="116"/>
                    <a:pt x="12832" y="183"/>
                    <a:pt x="12665" y="322"/>
                  </a:cubicBezTo>
                  <a:cubicBezTo>
                    <a:pt x="11154" y="1543"/>
                    <a:pt x="9193" y="2219"/>
                    <a:pt x="7136" y="2219"/>
                  </a:cubicBezTo>
                  <a:cubicBezTo>
                    <a:pt x="5047" y="2186"/>
                    <a:pt x="3086" y="1479"/>
                    <a:pt x="1607" y="226"/>
                  </a:cubicBezTo>
                  <a:cubicBezTo>
                    <a:pt x="1447" y="65"/>
                    <a:pt x="1254" y="1"/>
                    <a:pt x="10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3657;p64">
              <a:extLst>
                <a:ext uri="{FF2B5EF4-FFF2-40B4-BE49-F238E27FC236}">
                  <a16:creationId xmlns:a16="http://schemas.microsoft.com/office/drawing/2014/main" id="{62F1BE43-733E-4FBC-8F9D-3733BEBE247A}"/>
                </a:ext>
              </a:extLst>
            </p:cNvPr>
            <p:cNvSpPr/>
            <p:nvPr/>
          </p:nvSpPr>
          <p:spPr>
            <a:xfrm>
              <a:off x="3884700" y="363475"/>
              <a:ext cx="234700" cy="81200"/>
            </a:xfrm>
            <a:custGeom>
              <a:avLst/>
              <a:gdLst/>
              <a:ahLst/>
              <a:cxnLst/>
              <a:rect l="l" t="t" r="r" b="b"/>
              <a:pathLst>
                <a:path w="9388" h="3248" extrusionOk="0">
                  <a:moveTo>
                    <a:pt x="1030" y="1"/>
                  </a:moveTo>
                  <a:cubicBezTo>
                    <a:pt x="772" y="1"/>
                    <a:pt x="515" y="129"/>
                    <a:pt x="322" y="322"/>
                  </a:cubicBezTo>
                  <a:cubicBezTo>
                    <a:pt x="1" y="708"/>
                    <a:pt x="65" y="1286"/>
                    <a:pt x="451" y="1608"/>
                  </a:cubicBezTo>
                  <a:cubicBezTo>
                    <a:pt x="1705" y="2669"/>
                    <a:pt x="3183" y="3247"/>
                    <a:pt x="4726" y="3247"/>
                  </a:cubicBezTo>
                  <a:cubicBezTo>
                    <a:pt x="6237" y="3247"/>
                    <a:pt x="7683" y="2733"/>
                    <a:pt x="8905" y="1768"/>
                  </a:cubicBezTo>
                  <a:cubicBezTo>
                    <a:pt x="9323" y="1479"/>
                    <a:pt x="9387" y="901"/>
                    <a:pt x="9066" y="515"/>
                  </a:cubicBezTo>
                  <a:cubicBezTo>
                    <a:pt x="8895" y="287"/>
                    <a:pt x="8624" y="161"/>
                    <a:pt x="8351" y="161"/>
                  </a:cubicBezTo>
                  <a:cubicBezTo>
                    <a:pt x="8161" y="161"/>
                    <a:pt x="7970" y="222"/>
                    <a:pt x="7812" y="354"/>
                  </a:cubicBezTo>
                  <a:cubicBezTo>
                    <a:pt x="6880" y="1061"/>
                    <a:pt x="5851" y="1447"/>
                    <a:pt x="4758" y="1447"/>
                  </a:cubicBezTo>
                  <a:cubicBezTo>
                    <a:pt x="3633" y="1415"/>
                    <a:pt x="2540" y="997"/>
                    <a:pt x="1608" y="226"/>
                  </a:cubicBezTo>
                  <a:cubicBezTo>
                    <a:pt x="1447" y="97"/>
                    <a:pt x="1222" y="33"/>
                    <a:pt x="10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3658;p64">
              <a:extLst>
                <a:ext uri="{FF2B5EF4-FFF2-40B4-BE49-F238E27FC236}">
                  <a16:creationId xmlns:a16="http://schemas.microsoft.com/office/drawing/2014/main" id="{B45020FF-94BB-4B6E-B312-BB24F77FD3F7}"/>
                </a:ext>
              </a:extLst>
            </p:cNvPr>
            <p:cNvSpPr/>
            <p:nvPr/>
          </p:nvSpPr>
          <p:spPr>
            <a:xfrm>
              <a:off x="1808175" y="3778825"/>
              <a:ext cx="4317825" cy="1350100"/>
            </a:xfrm>
            <a:custGeom>
              <a:avLst/>
              <a:gdLst/>
              <a:ahLst/>
              <a:cxnLst/>
              <a:rect l="l" t="t" r="r" b="b"/>
              <a:pathLst>
                <a:path w="172713" h="54004" extrusionOk="0">
                  <a:moveTo>
                    <a:pt x="86341" y="1"/>
                  </a:moveTo>
                  <a:cubicBezTo>
                    <a:pt x="38671" y="1"/>
                    <a:pt x="1" y="12087"/>
                    <a:pt x="1" y="27002"/>
                  </a:cubicBezTo>
                  <a:cubicBezTo>
                    <a:pt x="1" y="41917"/>
                    <a:pt x="38671" y="54003"/>
                    <a:pt x="86341" y="54003"/>
                  </a:cubicBezTo>
                  <a:cubicBezTo>
                    <a:pt x="134043" y="54003"/>
                    <a:pt x="172713" y="41917"/>
                    <a:pt x="172713" y="27002"/>
                  </a:cubicBezTo>
                  <a:cubicBezTo>
                    <a:pt x="172713" y="12087"/>
                    <a:pt x="134043" y="1"/>
                    <a:pt x="863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3659;p64">
              <a:extLst>
                <a:ext uri="{FF2B5EF4-FFF2-40B4-BE49-F238E27FC236}">
                  <a16:creationId xmlns:a16="http://schemas.microsoft.com/office/drawing/2014/main" id="{D6986A09-019F-451C-B1CA-D707298EC2AB}"/>
                </a:ext>
              </a:extLst>
            </p:cNvPr>
            <p:cNvSpPr/>
            <p:nvPr/>
          </p:nvSpPr>
          <p:spPr>
            <a:xfrm>
              <a:off x="1808175" y="3778825"/>
              <a:ext cx="4317825" cy="1350100"/>
            </a:xfrm>
            <a:custGeom>
              <a:avLst/>
              <a:gdLst/>
              <a:ahLst/>
              <a:cxnLst/>
              <a:rect l="l" t="t" r="r" b="b"/>
              <a:pathLst>
                <a:path w="172713" h="54004" extrusionOk="0">
                  <a:moveTo>
                    <a:pt x="86341" y="1"/>
                  </a:moveTo>
                  <a:cubicBezTo>
                    <a:pt x="38671" y="1"/>
                    <a:pt x="1" y="12087"/>
                    <a:pt x="1" y="27002"/>
                  </a:cubicBezTo>
                  <a:cubicBezTo>
                    <a:pt x="1" y="41917"/>
                    <a:pt x="38671" y="54003"/>
                    <a:pt x="86341" y="54003"/>
                  </a:cubicBezTo>
                  <a:cubicBezTo>
                    <a:pt x="134043" y="54003"/>
                    <a:pt x="172713" y="41917"/>
                    <a:pt x="172713" y="27002"/>
                  </a:cubicBezTo>
                  <a:cubicBezTo>
                    <a:pt x="172713" y="12087"/>
                    <a:pt x="134043" y="1"/>
                    <a:pt x="863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3660;p64">
              <a:extLst>
                <a:ext uri="{FF2B5EF4-FFF2-40B4-BE49-F238E27FC236}">
                  <a16:creationId xmlns:a16="http://schemas.microsoft.com/office/drawing/2014/main" id="{25D5448D-7C5A-4B28-8997-CC8D6291B548}"/>
                </a:ext>
              </a:extLst>
            </p:cNvPr>
            <p:cNvSpPr/>
            <p:nvPr/>
          </p:nvSpPr>
          <p:spPr>
            <a:xfrm>
              <a:off x="2021950" y="3784450"/>
              <a:ext cx="3933700" cy="1195000"/>
            </a:xfrm>
            <a:custGeom>
              <a:avLst/>
              <a:gdLst/>
              <a:ahLst/>
              <a:cxnLst/>
              <a:rect l="l" t="t" r="r" b="b"/>
              <a:pathLst>
                <a:path w="157348" h="47800" extrusionOk="0">
                  <a:moveTo>
                    <a:pt x="78658" y="1"/>
                  </a:moveTo>
                  <a:cubicBezTo>
                    <a:pt x="35230" y="1"/>
                    <a:pt x="0" y="10705"/>
                    <a:pt x="0" y="23916"/>
                  </a:cubicBezTo>
                  <a:cubicBezTo>
                    <a:pt x="0" y="37095"/>
                    <a:pt x="35230" y="47800"/>
                    <a:pt x="78658" y="47800"/>
                  </a:cubicBezTo>
                  <a:cubicBezTo>
                    <a:pt x="122117" y="47800"/>
                    <a:pt x="157347" y="37095"/>
                    <a:pt x="157347" y="23916"/>
                  </a:cubicBezTo>
                  <a:cubicBezTo>
                    <a:pt x="157347" y="10705"/>
                    <a:pt x="122117" y="1"/>
                    <a:pt x="786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3661;p64">
              <a:extLst>
                <a:ext uri="{FF2B5EF4-FFF2-40B4-BE49-F238E27FC236}">
                  <a16:creationId xmlns:a16="http://schemas.microsoft.com/office/drawing/2014/main" id="{CFA3B267-CA03-4E39-B48E-8697E5D7093C}"/>
                </a:ext>
              </a:extLst>
            </p:cNvPr>
            <p:cNvSpPr/>
            <p:nvPr/>
          </p:nvSpPr>
          <p:spPr>
            <a:xfrm>
              <a:off x="2014700" y="3778025"/>
              <a:ext cx="3948175" cy="1207850"/>
            </a:xfrm>
            <a:custGeom>
              <a:avLst/>
              <a:gdLst/>
              <a:ahLst/>
              <a:cxnLst/>
              <a:rect l="l" t="t" r="r" b="b"/>
              <a:pathLst>
                <a:path w="157927" h="48314" extrusionOk="0">
                  <a:moveTo>
                    <a:pt x="78948" y="515"/>
                  </a:moveTo>
                  <a:cubicBezTo>
                    <a:pt x="100677" y="515"/>
                    <a:pt x="120317" y="3183"/>
                    <a:pt x="134525" y="7522"/>
                  </a:cubicBezTo>
                  <a:cubicBezTo>
                    <a:pt x="141629" y="9676"/>
                    <a:pt x="147351" y="12248"/>
                    <a:pt x="151305" y="15076"/>
                  </a:cubicBezTo>
                  <a:cubicBezTo>
                    <a:pt x="153298" y="16491"/>
                    <a:pt x="154808" y="17969"/>
                    <a:pt x="155837" y="19480"/>
                  </a:cubicBezTo>
                  <a:cubicBezTo>
                    <a:pt x="156866" y="21023"/>
                    <a:pt x="157380" y="22566"/>
                    <a:pt x="157380" y="24173"/>
                  </a:cubicBezTo>
                  <a:cubicBezTo>
                    <a:pt x="157380" y="25748"/>
                    <a:pt x="156866" y="27291"/>
                    <a:pt x="155837" y="28834"/>
                  </a:cubicBezTo>
                  <a:cubicBezTo>
                    <a:pt x="154037" y="31502"/>
                    <a:pt x="150726" y="34009"/>
                    <a:pt x="146129" y="36324"/>
                  </a:cubicBezTo>
                  <a:cubicBezTo>
                    <a:pt x="132404" y="43171"/>
                    <a:pt x="107460" y="47799"/>
                    <a:pt x="78948" y="47799"/>
                  </a:cubicBezTo>
                  <a:cubicBezTo>
                    <a:pt x="57250" y="47799"/>
                    <a:pt x="37610" y="45131"/>
                    <a:pt x="23402" y="40792"/>
                  </a:cubicBezTo>
                  <a:cubicBezTo>
                    <a:pt x="16298" y="38638"/>
                    <a:pt x="10544" y="36067"/>
                    <a:pt x="6623" y="33238"/>
                  </a:cubicBezTo>
                  <a:cubicBezTo>
                    <a:pt x="4630" y="31824"/>
                    <a:pt x="3119" y="30345"/>
                    <a:pt x="2090" y="28834"/>
                  </a:cubicBezTo>
                  <a:cubicBezTo>
                    <a:pt x="1062" y="27291"/>
                    <a:pt x="547" y="25748"/>
                    <a:pt x="547" y="24173"/>
                  </a:cubicBezTo>
                  <a:cubicBezTo>
                    <a:pt x="547" y="22566"/>
                    <a:pt x="1062" y="21023"/>
                    <a:pt x="2090" y="19480"/>
                  </a:cubicBezTo>
                  <a:cubicBezTo>
                    <a:pt x="3890" y="16812"/>
                    <a:pt x="7201" y="14305"/>
                    <a:pt x="11798" y="11990"/>
                  </a:cubicBezTo>
                  <a:cubicBezTo>
                    <a:pt x="25524" y="5144"/>
                    <a:pt x="50468" y="515"/>
                    <a:pt x="78948" y="515"/>
                  </a:cubicBezTo>
                  <a:close/>
                  <a:moveTo>
                    <a:pt x="78948" y="1"/>
                  </a:moveTo>
                  <a:cubicBezTo>
                    <a:pt x="57218" y="1"/>
                    <a:pt x="37513" y="2669"/>
                    <a:pt x="23241" y="7008"/>
                  </a:cubicBezTo>
                  <a:cubicBezTo>
                    <a:pt x="16105" y="9162"/>
                    <a:pt x="10319" y="11765"/>
                    <a:pt x="6301" y="14626"/>
                  </a:cubicBezTo>
                  <a:cubicBezTo>
                    <a:pt x="4308" y="16073"/>
                    <a:pt x="2733" y="17584"/>
                    <a:pt x="1640" y="19191"/>
                  </a:cubicBezTo>
                  <a:cubicBezTo>
                    <a:pt x="580" y="20766"/>
                    <a:pt x="1" y="22437"/>
                    <a:pt x="1" y="24173"/>
                  </a:cubicBezTo>
                  <a:cubicBezTo>
                    <a:pt x="1" y="25877"/>
                    <a:pt x="580" y="27548"/>
                    <a:pt x="1640" y="29123"/>
                  </a:cubicBezTo>
                  <a:cubicBezTo>
                    <a:pt x="3537" y="31920"/>
                    <a:pt x="6912" y="34492"/>
                    <a:pt x="11541" y="36774"/>
                  </a:cubicBezTo>
                  <a:cubicBezTo>
                    <a:pt x="25427" y="43717"/>
                    <a:pt x="50403" y="48314"/>
                    <a:pt x="78948" y="48314"/>
                  </a:cubicBezTo>
                  <a:cubicBezTo>
                    <a:pt x="100709" y="48314"/>
                    <a:pt x="120414" y="45646"/>
                    <a:pt x="134686" y="41306"/>
                  </a:cubicBezTo>
                  <a:cubicBezTo>
                    <a:pt x="141822" y="39153"/>
                    <a:pt x="147608" y="36549"/>
                    <a:pt x="151626" y="33688"/>
                  </a:cubicBezTo>
                  <a:cubicBezTo>
                    <a:pt x="153619" y="32241"/>
                    <a:pt x="155194" y="30731"/>
                    <a:pt x="156287" y="29123"/>
                  </a:cubicBezTo>
                  <a:cubicBezTo>
                    <a:pt x="157348" y="27548"/>
                    <a:pt x="157926" y="25877"/>
                    <a:pt x="157926" y="24173"/>
                  </a:cubicBezTo>
                  <a:cubicBezTo>
                    <a:pt x="157926" y="22437"/>
                    <a:pt x="157348" y="20766"/>
                    <a:pt x="156287" y="19191"/>
                  </a:cubicBezTo>
                  <a:cubicBezTo>
                    <a:pt x="154390" y="16394"/>
                    <a:pt x="151015" y="13823"/>
                    <a:pt x="146386" y="11540"/>
                  </a:cubicBezTo>
                  <a:cubicBezTo>
                    <a:pt x="132500" y="4597"/>
                    <a:pt x="107524" y="1"/>
                    <a:pt x="78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3662;p64">
              <a:extLst>
                <a:ext uri="{FF2B5EF4-FFF2-40B4-BE49-F238E27FC236}">
                  <a16:creationId xmlns:a16="http://schemas.microsoft.com/office/drawing/2014/main" id="{6DCFCF23-3909-4668-B499-27D96373D09A}"/>
                </a:ext>
              </a:extLst>
            </p:cNvPr>
            <p:cNvSpPr/>
            <p:nvPr/>
          </p:nvSpPr>
          <p:spPr>
            <a:xfrm>
              <a:off x="2234900" y="3729000"/>
              <a:ext cx="3507775" cy="1013375"/>
            </a:xfrm>
            <a:custGeom>
              <a:avLst/>
              <a:gdLst/>
              <a:ahLst/>
              <a:cxnLst/>
              <a:rect l="l" t="t" r="r" b="b"/>
              <a:pathLst>
                <a:path w="140311" h="40535" extrusionOk="0">
                  <a:moveTo>
                    <a:pt x="70140" y="1"/>
                  </a:moveTo>
                  <a:cubicBezTo>
                    <a:pt x="31406" y="1"/>
                    <a:pt x="1" y="9098"/>
                    <a:pt x="1" y="20284"/>
                  </a:cubicBezTo>
                  <a:cubicBezTo>
                    <a:pt x="1" y="31470"/>
                    <a:pt x="31406" y="40535"/>
                    <a:pt x="70140" y="40535"/>
                  </a:cubicBezTo>
                  <a:cubicBezTo>
                    <a:pt x="108906" y="40535"/>
                    <a:pt x="140311" y="31470"/>
                    <a:pt x="140311" y="20284"/>
                  </a:cubicBezTo>
                  <a:cubicBezTo>
                    <a:pt x="140311" y="9098"/>
                    <a:pt x="108906" y="1"/>
                    <a:pt x="701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3663;p64">
              <a:extLst>
                <a:ext uri="{FF2B5EF4-FFF2-40B4-BE49-F238E27FC236}">
                  <a16:creationId xmlns:a16="http://schemas.microsoft.com/office/drawing/2014/main" id="{5B628B4C-2B58-43E3-8538-29479F6C6E82}"/>
                </a:ext>
              </a:extLst>
            </p:cNvPr>
            <p:cNvSpPr/>
            <p:nvPr/>
          </p:nvSpPr>
          <p:spPr>
            <a:xfrm>
              <a:off x="2228475" y="3722575"/>
              <a:ext cx="3520625" cy="1027050"/>
            </a:xfrm>
            <a:custGeom>
              <a:avLst/>
              <a:gdLst/>
              <a:ahLst/>
              <a:cxnLst/>
              <a:rect l="l" t="t" r="r" b="b"/>
              <a:pathLst>
                <a:path w="140825" h="41082" extrusionOk="0">
                  <a:moveTo>
                    <a:pt x="70087" y="547"/>
                  </a:moveTo>
                  <a:cubicBezTo>
                    <a:pt x="70190" y="547"/>
                    <a:pt x="70293" y="547"/>
                    <a:pt x="70397" y="547"/>
                  </a:cubicBezTo>
                  <a:cubicBezTo>
                    <a:pt x="89780" y="547"/>
                    <a:pt x="107298" y="2797"/>
                    <a:pt x="119931" y="6462"/>
                  </a:cubicBezTo>
                  <a:cubicBezTo>
                    <a:pt x="126263" y="8294"/>
                    <a:pt x="131407" y="10480"/>
                    <a:pt x="134910" y="12858"/>
                  </a:cubicBezTo>
                  <a:cubicBezTo>
                    <a:pt x="136646" y="14048"/>
                    <a:pt x="138028" y="15333"/>
                    <a:pt x="138928" y="16587"/>
                  </a:cubicBezTo>
                  <a:cubicBezTo>
                    <a:pt x="139828" y="17873"/>
                    <a:pt x="140311" y="19191"/>
                    <a:pt x="140311" y="20541"/>
                  </a:cubicBezTo>
                  <a:cubicBezTo>
                    <a:pt x="140311" y="21859"/>
                    <a:pt x="139828" y="23177"/>
                    <a:pt x="138928" y="24463"/>
                  </a:cubicBezTo>
                  <a:cubicBezTo>
                    <a:pt x="137321" y="26713"/>
                    <a:pt x="134364" y="28866"/>
                    <a:pt x="130282" y="30795"/>
                  </a:cubicBezTo>
                  <a:cubicBezTo>
                    <a:pt x="118067" y="36613"/>
                    <a:pt x="95823" y="40535"/>
                    <a:pt x="70397" y="40535"/>
                  </a:cubicBezTo>
                  <a:cubicBezTo>
                    <a:pt x="51046" y="40535"/>
                    <a:pt x="33527" y="38253"/>
                    <a:pt x="20862" y="34620"/>
                  </a:cubicBezTo>
                  <a:cubicBezTo>
                    <a:pt x="14562" y="32788"/>
                    <a:pt x="9419" y="30602"/>
                    <a:pt x="5915" y="28191"/>
                  </a:cubicBezTo>
                  <a:cubicBezTo>
                    <a:pt x="4147" y="27002"/>
                    <a:pt x="2797" y="25748"/>
                    <a:pt x="1897" y="24463"/>
                  </a:cubicBezTo>
                  <a:cubicBezTo>
                    <a:pt x="997" y="23177"/>
                    <a:pt x="515" y="21859"/>
                    <a:pt x="515" y="20541"/>
                  </a:cubicBezTo>
                  <a:cubicBezTo>
                    <a:pt x="515" y="19191"/>
                    <a:pt x="997" y="17873"/>
                    <a:pt x="1897" y="16587"/>
                  </a:cubicBezTo>
                  <a:cubicBezTo>
                    <a:pt x="3472" y="14369"/>
                    <a:pt x="6461" y="12215"/>
                    <a:pt x="10512" y="10255"/>
                  </a:cubicBezTo>
                  <a:cubicBezTo>
                    <a:pt x="22709" y="4460"/>
                    <a:pt x="44822" y="547"/>
                    <a:pt x="70087" y="547"/>
                  </a:cubicBezTo>
                  <a:close/>
                  <a:moveTo>
                    <a:pt x="70397" y="1"/>
                  </a:moveTo>
                  <a:cubicBezTo>
                    <a:pt x="51013" y="1"/>
                    <a:pt x="33463" y="2251"/>
                    <a:pt x="20733" y="5947"/>
                  </a:cubicBezTo>
                  <a:cubicBezTo>
                    <a:pt x="14369" y="7780"/>
                    <a:pt x="9194" y="9965"/>
                    <a:pt x="5626" y="12408"/>
                  </a:cubicBezTo>
                  <a:cubicBezTo>
                    <a:pt x="3826" y="13662"/>
                    <a:pt x="2411" y="14948"/>
                    <a:pt x="1447" y="16298"/>
                  </a:cubicBezTo>
                  <a:cubicBezTo>
                    <a:pt x="515" y="17648"/>
                    <a:pt x="0" y="19062"/>
                    <a:pt x="0" y="20541"/>
                  </a:cubicBezTo>
                  <a:cubicBezTo>
                    <a:pt x="0" y="21987"/>
                    <a:pt x="515" y="23434"/>
                    <a:pt x="1447" y="24784"/>
                  </a:cubicBezTo>
                  <a:cubicBezTo>
                    <a:pt x="3151" y="27131"/>
                    <a:pt x="6172" y="29316"/>
                    <a:pt x="10287" y="31277"/>
                  </a:cubicBezTo>
                  <a:cubicBezTo>
                    <a:pt x="22662" y="37160"/>
                    <a:pt x="44938" y="41081"/>
                    <a:pt x="70397" y="41081"/>
                  </a:cubicBezTo>
                  <a:cubicBezTo>
                    <a:pt x="89812" y="41081"/>
                    <a:pt x="107363" y="38799"/>
                    <a:pt x="120092" y="35135"/>
                  </a:cubicBezTo>
                  <a:cubicBezTo>
                    <a:pt x="126456" y="33270"/>
                    <a:pt x="131632" y="31084"/>
                    <a:pt x="135200" y="28641"/>
                  </a:cubicBezTo>
                  <a:cubicBezTo>
                    <a:pt x="137000" y="27420"/>
                    <a:pt x="138414" y="26134"/>
                    <a:pt x="139378" y="24784"/>
                  </a:cubicBezTo>
                  <a:cubicBezTo>
                    <a:pt x="140311" y="23434"/>
                    <a:pt x="140825" y="21987"/>
                    <a:pt x="140825" y="20541"/>
                  </a:cubicBezTo>
                  <a:cubicBezTo>
                    <a:pt x="140825" y="19062"/>
                    <a:pt x="140311" y="17648"/>
                    <a:pt x="139378" y="16298"/>
                  </a:cubicBezTo>
                  <a:cubicBezTo>
                    <a:pt x="137675" y="13919"/>
                    <a:pt x="134653" y="11733"/>
                    <a:pt x="130539" y="9772"/>
                  </a:cubicBezTo>
                  <a:cubicBezTo>
                    <a:pt x="118163" y="3890"/>
                    <a:pt x="95855" y="1"/>
                    <a:pt x="703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3664;p64">
              <a:extLst>
                <a:ext uri="{FF2B5EF4-FFF2-40B4-BE49-F238E27FC236}">
                  <a16:creationId xmlns:a16="http://schemas.microsoft.com/office/drawing/2014/main" id="{30FBBD4D-1920-4738-BC28-443BB8E35737}"/>
                </a:ext>
              </a:extLst>
            </p:cNvPr>
            <p:cNvSpPr/>
            <p:nvPr/>
          </p:nvSpPr>
          <p:spPr>
            <a:xfrm>
              <a:off x="2389200" y="3774000"/>
              <a:ext cx="3199200" cy="890425"/>
            </a:xfrm>
            <a:custGeom>
              <a:avLst/>
              <a:gdLst/>
              <a:ahLst/>
              <a:cxnLst/>
              <a:rect l="l" t="t" r="r" b="b"/>
              <a:pathLst>
                <a:path w="127968" h="35617" extrusionOk="0">
                  <a:moveTo>
                    <a:pt x="63968" y="1"/>
                  </a:moveTo>
                  <a:cubicBezTo>
                    <a:pt x="28641" y="1"/>
                    <a:pt x="0" y="7973"/>
                    <a:pt x="0" y="17809"/>
                  </a:cubicBezTo>
                  <a:cubicBezTo>
                    <a:pt x="0" y="27645"/>
                    <a:pt x="28641" y="35617"/>
                    <a:pt x="63968" y="35617"/>
                  </a:cubicBezTo>
                  <a:cubicBezTo>
                    <a:pt x="99326" y="35617"/>
                    <a:pt x="127967" y="27645"/>
                    <a:pt x="127967" y="17809"/>
                  </a:cubicBezTo>
                  <a:cubicBezTo>
                    <a:pt x="127967" y="7973"/>
                    <a:pt x="99326" y="1"/>
                    <a:pt x="639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3665;p64">
              <a:extLst>
                <a:ext uri="{FF2B5EF4-FFF2-40B4-BE49-F238E27FC236}">
                  <a16:creationId xmlns:a16="http://schemas.microsoft.com/office/drawing/2014/main" id="{ABA5E054-8D3A-4253-8ABC-C2BA9D41124B}"/>
                </a:ext>
              </a:extLst>
            </p:cNvPr>
            <p:cNvSpPr/>
            <p:nvPr/>
          </p:nvSpPr>
          <p:spPr>
            <a:xfrm>
              <a:off x="2381950" y="3766775"/>
              <a:ext cx="3213675" cy="904900"/>
            </a:xfrm>
            <a:custGeom>
              <a:avLst/>
              <a:gdLst/>
              <a:ahLst/>
              <a:cxnLst/>
              <a:rect l="l" t="t" r="r" b="b"/>
              <a:pathLst>
                <a:path w="128547" h="36196" extrusionOk="0">
                  <a:moveTo>
                    <a:pt x="64258" y="547"/>
                  </a:moveTo>
                  <a:cubicBezTo>
                    <a:pt x="81937" y="547"/>
                    <a:pt x="97913" y="2540"/>
                    <a:pt x="109453" y="5754"/>
                  </a:cubicBezTo>
                  <a:cubicBezTo>
                    <a:pt x="115206" y="7362"/>
                    <a:pt x="119899" y="9290"/>
                    <a:pt x="123082" y="11380"/>
                  </a:cubicBezTo>
                  <a:cubicBezTo>
                    <a:pt x="124689" y="12440"/>
                    <a:pt x="125910" y="13533"/>
                    <a:pt x="126746" y="14658"/>
                  </a:cubicBezTo>
                  <a:cubicBezTo>
                    <a:pt x="127582" y="15783"/>
                    <a:pt x="128000" y="16941"/>
                    <a:pt x="128000" y="18098"/>
                  </a:cubicBezTo>
                  <a:cubicBezTo>
                    <a:pt x="128000" y="19255"/>
                    <a:pt x="127582" y="20412"/>
                    <a:pt x="126746" y="21537"/>
                  </a:cubicBezTo>
                  <a:cubicBezTo>
                    <a:pt x="125300" y="23498"/>
                    <a:pt x="122600" y="25395"/>
                    <a:pt x="118903" y="27098"/>
                  </a:cubicBezTo>
                  <a:cubicBezTo>
                    <a:pt x="107717" y="32209"/>
                    <a:pt x="87434" y="35649"/>
                    <a:pt x="64258" y="35649"/>
                  </a:cubicBezTo>
                  <a:cubicBezTo>
                    <a:pt x="46610" y="35649"/>
                    <a:pt x="30635" y="33656"/>
                    <a:pt x="19095" y="30441"/>
                  </a:cubicBezTo>
                  <a:cubicBezTo>
                    <a:pt x="13309" y="28834"/>
                    <a:pt x="8648" y="26905"/>
                    <a:pt x="5465" y="24816"/>
                  </a:cubicBezTo>
                  <a:cubicBezTo>
                    <a:pt x="3858" y="23755"/>
                    <a:pt x="2637" y="22662"/>
                    <a:pt x="1801" y="21537"/>
                  </a:cubicBezTo>
                  <a:cubicBezTo>
                    <a:pt x="965" y="20412"/>
                    <a:pt x="547" y="19255"/>
                    <a:pt x="547" y="18098"/>
                  </a:cubicBezTo>
                  <a:cubicBezTo>
                    <a:pt x="547" y="16941"/>
                    <a:pt x="965" y="15783"/>
                    <a:pt x="1801" y="14658"/>
                  </a:cubicBezTo>
                  <a:cubicBezTo>
                    <a:pt x="3248" y="12698"/>
                    <a:pt x="5948" y="10801"/>
                    <a:pt x="9644" y="9097"/>
                  </a:cubicBezTo>
                  <a:cubicBezTo>
                    <a:pt x="20830" y="3986"/>
                    <a:pt x="41114" y="547"/>
                    <a:pt x="64258" y="547"/>
                  </a:cubicBezTo>
                  <a:close/>
                  <a:moveTo>
                    <a:pt x="64258" y="1"/>
                  </a:moveTo>
                  <a:cubicBezTo>
                    <a:pt x="46578" y="1"/>
                    <a:pt x="30570" y="1993"/>
                    <a:pt x="18966" y="5240"/>
                  </a:cubicBezTo>
                  <a:cubicBezTo>
                    <a:pt x="13148" y="6847"/>
                    <a:pt x="8455" y="8776"/>
                    <a:pt x="5176" y="10930"/>
                  </a:cubicBezTo>
                  <a:cubicBezTo>
                    <a:pt x="3537" y="12023"/>
                    <a:pt x="2251" y="13148"/>
                    <a:pt x="1351" y="14337"/>
                  </a:cubicBezTo>
                  <a:cubicBezTo>
                    <a:pt x="483" y="15526"/>
                    <a:pt x="1" y="16812"/>
                    <a:pt x="1" y="18098"/>
                  </a:cubicBezTo>
                  <a:cubicBezTo>
                    <a:pt x="1" y="19384"/>
                    <a:pt x="483" y="20637"/>
                    <a:pt x="1351" y="21859"/>
                  </a:cubicBezTo>
                  <a:cubicBezTo>
                    <a:pt x="2894" y="23948"/>
                    <a:pt x="5658" y="25845"/>
                    <a:pt x="9419" y="27580"/>
                  </a:cubicBezTo>
                  <a:cubicBezTo>
                    <a:pt x="20734" y="32756"/>
                    <a:pt x="41049" y="36195"/>
                    <a:pt x="64258" y="36195"/>
                  </a:cubicBezTo>
                  <a:cubicBezTo>
                    <a:pt x="81969" y="36195"/>
                    <a:pt x="97977" y="34170"/>
                    <a:pt x="109581" y="30956"/>
                  </a:cubicBezTo>
                  <a:cubicBezTo>
                    <a:pt x="115399" y="29348"/>
                    <a:pt x="120092" y="27420"/>
                    <a:pt x="123371" y="25266"/>
                  </a:cubicBezTo>
                  <a:cubicBezTo>
                    <a:pt x="125010" y="24173"/>
                    <a:pt x="126296" y="23048"/>
                    <a:pt x="127164" y="21859"/>
                  </a:cubicBezTo>
                  <a:cubicBezTo>
                    <a:pt x="128064" y="20637"/>
                    <a:pt x="128546" y="19384"/>
                    <a:pt x="128546" y="18098"/>
                  </a:cubicBezTo>
                  <a:cubicBezTo>
                    <a:pt x="128546" y="16812"/>
                    <a:pt x="128064" y="15526"/>
                    <a:pt x="127164" y="14337"/>
                  </a:cubicBezTo>
                  <a:cubicBezTo>
                    <a:pt x="125653" y="12248"/>
                    <a:pt x="122889" y="10351"/>
                    <a:pt x="119096" y="8615"/>
                  </a:cubicBezTo>
                  <a:cubicBezTo>
                    <a:pt x="107813" y="3440"/>
                    <a:pt x="87498" y="1"/>
                    <a:pt x="64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3666;p64">
              <a:extLst>
                <a:ext uri="{FF2B5EF4-FFF2-40B4-BE49-F238E27FC236}">
                  <a16:creationId xmlns:a16="http://schemas.microsoft.com/office/drawing/2014/main" id="{329CC52F-DF19-4523-BF90-3D020400E474}"/>
                </a:ext>
              </a:extLst>
            </p:cNvPr>
            <p:cNvSpPr/>
            <p:nvPr/>
          </p:nvSpPr>
          <p:spPr>
            <a:xfrm>
              <a:off x="2410075" y="3918650"/>
              <a:ext cx="3157425" cy="745775"/>
            </a:xfrm>
            <a:custGeom>
              <a:avLst/>
              <a:gdLst/>
              <a:ahLst/>
              <a:cxnLst/>
              <a:rect l="l" t="t" r="r" b="b"/>
              <a:pathLst>
                <a:path w="126297" h="29831" extrusionOk="0">
                  <a:moveTo>
                    <a:pt x="63133" y="1"/>
                  </a:moveTo>
                  <a:cubicBezTo>
                    <a:pt x="31342" y="1"/>
                    <a:pt x="4983" y="6462"/>
                    <a:pt x="1" y="14916"/>
                  </a:cubicBezTo>
                  <a:cubicBezTo>
                    <a:pt x="4983" y="23370"/>
                    <a:pt x="31342" y="29831"/>
                    <a:pt x="63133" y="29831"/>
                  </a:cubicBezTo>
                  <a:cubicBezTo>
                    <a:pt x="94955" y="29831"/>
                    <a:pt x="121314" y="23370"/>
                    <a:pt x="126296" y="14916"/>
                  </a:cubicBezTo>
                  <a:cubicBezTo>
                    <a:pt x="121314" y="6462"/>
                    <a:pt x="94955" y="1"/>
                    <a:pt x="631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3667;p64">
              <a:extLst>
                <a:ext uri="{FF2B5EF4-FFF2-40B4-BE49-F238E27FC236}">
                  <a16:creationId xmlns:a16="http://schemas.microsoft.com/office/drawing/2014/main" id="{1F55F527-DACA-4ABF-8C61-CD389A6DBBC8}"/>
                </a:ext>
              </a:extLst>
            </p:cNvPr>
            <p:cNvSpPr/>
            <p:nvPr/>
          </p:nvSpPr>
          <p:spPr>
            <a:xfrm>
              <a:off x="2402050" y="3911425"/>
              <a:ext cx="3173475" cy="760250"/>
            </a:xfrm>
            <a:custGeom>
              <a:avLst/>
              <a:gdLst/>
              <a:ahLst/>
              <a:cxnLst/>
              <a:rect l="l" t="t" r="r" b="b"/>
              <a:pathLst>
                <a:path w="126939" h="30410" extrusionOk="0">
                  <a:moveTo>
                    <a:pt x="63454" y="547"/>
                  </a:moveTo>
                  <a:cubicBezTo>
                    <a:pt x="79365" y="547"/>
                    <a:pt x="93862" y="2154"/>
                    <a:pt x="105048" y="4822"/>
                  </a:cubicBezTo>
                  <a:cubicBezTo>
                    <a:pt x="110609" y="6172"/>
                    <a:pt x="115367" y="7747"/>
                    <a:pt x="118999" y="9547"/>
                  </a:cubicBezTo>
                  <a:cubicBezTo>
                    <a:pt x="122586" y="11278"/>
                    <a:pt x="125095" y="13224"/>
                    <a:pt x="126315" y="15205"/>
                  </a:cubicBezTo>
                  <a:lnTo>
                    <a:pt x="126315" y="15205"/>
                  </a:lnTo>
                  <a:cubicBezTo>
                    <a:pt x="125095" y="17186"/>
                    <a:pt x="122586" y="19132"/>
                    <a:pt x="118999" y="20862"/>
                  </a:cubicBezTo>
                  <a:cubicBezTo>
                    <a:pt x="108070" y="26230"/>
                    <a:pt x="87273" y="29863"/>
                    <a:pt x="63454" y="29863"/>
                  </a:cubicBezTo>
                  <a:cubicBezTo>
                    <a:pt x="47574" y="29863"/>
                    <a:pt x="33045" y="28256"/>
                    <a:pt x="21891" y="25588"/>
                  </a:cubicBezTo>
                  <a:cubicBezTo>
                    <a:pt x="16330" y="24237"/>
                    <a:pt x="11573" y="22662"/>
                    <a:pt x="7940" y="20862"/>
                  </a:cubicBezTo>
                  <a:cubicBezTo>
                    <a:pt x="4353" y="19132"/>
                    <a:pt x="1844" y="17186"/>
                    <a:pt x="624" y="15205"/>
                  </a:cubicBezTo>
                  <a:lnTo>
                    <a:pt x="624" y="15205"/>
                  </a:lnTo>
                  <a:cubicBezTo>
                    <a:pt x="1844" y="13224"/>
                    <a:pt x="4353" y="11278"/>
                    <a:pt x="7940" y="9547"/>
                  </a:cubicBezTo>
                  <a:cubicBezTo>
                    <a:pt x="18869" y="4179"/>
                    <a:pt x="39635" y="547"/>
                    <a:pt x="63454" y="547"/>
                  </a:cubicBezTo>
                  <a:close/>
                  <a:moveTo>
                    <a:pt x="63454" y="1"/>
                  </a:moveTo>
                  <a:cubicBezTo>
                    <a:pt x="47542" y="1"/>
                    <a:pt x="32981" y="1640"/>
                    <a:pt x="21762" y="4308"/>
                  </a:cubicBezTo>
                  <a:cubicBezTo>
                    <a:pt x="16169" y="5658"/>
                    <a:pt x="11380" y="7265"/>
                    <a:pt x="7683" y="9065"/>
                  </a:cubicBezTo>
                  <a:cubicBezTo>
                    <a:pt x="4019" y="10865"/>
                    <a:pt x="1383" y="12890"/>
                    <a:pt x="97" y="15076"/>
                  </a:cubicBezTo>
                  <a:lnTo>
                    <a:pt x="1" y="15205"/>
                  </a:lnTo>
                  <a:lnTo>
                    <a:pt x="97" y="15333"/>
                  </a:lnTo>
                  <a:cubicBezTo>
                    <a:pt x="1383" y="17519"/>
                    <a:pt x="4019" y="19544"/>
                    <a:pt x="7683" y="21344"/>
                  </a:cubicBezTo>
                  <a:cubicBezTo>
                    <a:pt x="18773" y="26777"/>
                    <a:pt x="39602" y="30409"/>
                    <a:pt x="63454" y="30409"/>
                  </a:cubicBezTo>
                  <a:cubicBezTo>
                    <a:pt x="79397" y="30409"/>
                    <a:pt x="93959" y="28770"/>
                    <a:pt x="105177" y="26102"/>
                  </a:cubicBezTo>
                  <a:cubicBezTo>
                    <a:pt x="110770" y="24752"/>
                    <a:pt x="115560" y="23145"/>
                    <a:pt x="119256" y="21344"/>
                  </a:cubicBezTo>
                  <a:cubicBezTo>
                    <a:pt x="122921" y="19544"/>
                    <a:pt x="125557" y="17519"/>
                    <a:pt x="126842" y="15333"/>
                  </a:cubicBezTo>
                  <a:lnTo>
                    <a:pt x="126939" y="15205"/>
                  </a:lnTo>
                  <a:lnTo>
                    <a:pt x="126842" y="15076"/>
                  </a:lnTo>
                  <a:cubicBezTo>
                    <a:pt x="125557" y="12890"/>
                    <a:pt x="122921" y="10865"/>
                    <a:pt x="119256" y="9065"/>
                  </a:cubicBezTo>
                  <a:cubicBezTo>
                    <a:pt x="108166" y="3633"/>
                    <a:pt x="87337" y="33"/>
                    <a:pt x="63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3668;p64">
              <a:extLst>
                <a:ext uri="{FF2B5EF4-FFF2-40B4-BE49-F238E27FC236}">
                  <a16:creationId xmlns:a16="http://schemas.microsoft.com/office/drawing/2014/main" id="{22ECCD8D-2037-4C97-8755-C7E3180E56A5}"/>
                </a:ext>
              </a:extLst>
            </p:cNvPr>
            <p:cNvSpPr/>
            <p:nvPr/>
          </p:nvSpPr>
          <p:spPr>
            <a:xfrm>
              <a:off x="2373925" y="4551900"/>
              <a:ext cx="108500" cy="94850"/>
            </a:xfrm>
            <a:custGeom>
              <a:avLst/>
              <a:gdLst/>
              <a:ahLst/>
              <a:cxnLst/>
              <a:rect l="l" t="t" r="r" b="b"/>
              <a:pathLst>
                <a:path w="4340" h="3794" extrusionOk="0">
                  <a:moveTo>
                    <a:pt x="2186" y="1"/>
                  </a:moveTo>
                  <a:cubicBezTo>
                    <a:pt x="997" y="1"/>
                    <a:pt x="0" y="869"/>
                    <a:pt x="0" y="1897"/>
                  </a:cubicBezTo>
                  <a:cubicBezTo>
                    <a:pt x="0" y="2958"/>
                    <a:pt x="997" y="3794"/>
                    <a:pt x="2186" y="3794"/>
                  </a:cubicBezTo>
                  <a:cubicBezTo>
                    <a:pt x="3376" y="3794"/>
                    <a:pt x="4340" y="2958"/>
                    <a:pt x="4340" y="1897"/>
                  </a:cubicBezTo>
                  <a:cubicBezTo>
                    <a:pt x="4340" y="869"/>
                    <a:pt x="3376" y="1"/>
                    <a:pt x="21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3669;p64">
              <a:extLst>
                <a:ext uri="{FF2B5EF4-FFF2-40B4-BE49-F238E27FC236}">
                  <a16:creationId xmlns:a16="http://schemas.microsoft.com/office/drawing/2014/main" id="{6C29E11E-5C64-4A21-B255-13B9A09FBE4D}"/>
                </a:ext>
              </a:extLst>
            </p:cNvPr>
            <p:cNvSpPr/>
            <p:nvPr/>
          </p:nvSpPr>
          <p:spPr>
            <a:xfrm>
              <a:off x="2367500" y="4545475"/>
              <a:ext cx="121375" cy="108525"/>
            </a:xfrm>
            <a:custGeom>
              <a:avLst/>
              <a:gdLst/>
              <a:ahLst/>
              <a:cxnLst/>
              <a:rect l="l" t="t" r="r" b="b"/>
              <a:pathLst>
                <a:path w="4855" h="4341" extrusionOk="0">
                  <a:moveTo>
                    <a:pt x="2443" y="547"/>
                  </a:moveTo>
                  <a:cubicBezTo>
                    <a:pt x="2958" y="547"/>
                    <a:pt x="3440" y="740"/>
                    <a:pt x="3793" y="1029"/>
                  </a:cubicBezTo>
                  <a:cubicBezTo>
                    <a:pt x="4147" y="1318"/>
                    <a:pt x="4340" y="1736"/>
                    <a:pt x="4340" y="2154"/>
                  </a:cubicBezTo>
                  <a:cubicBezTo>
                    <a:pt x="4340" y="2604"/>
                    <a:pt x="4147" y="2990"/>
                    <a:pt x="3793" y="3311"/>
                  </a:cubicBezTo>
                  <a:cubicBezTo>
                    <a:pt x="3440" y="3601"/>
                    <a:pt x="2958" y="3794"/>
                    <a:pt x="2443" y="3794"/>
                  </a:cubicBezTo>
                  <a:cubicBezTo>
                    <a:pt x="1897" y="3794"/>
                    <a:pt x="1415" y="3601"/>
                    <a:pt x="1093" y="3311"/>
                  </a:cubicBezTo>
                  <a:cubicBezTo>
                    <a:pt x="740" y="2990"/>
                    <a:pt x="547" y="2604"/>
                    <a:pt x="547" y="2154"/>
                  </a:cubicBezTo>
                  <a:cubicBezTo>
                    <a:pt x="547" y="1736"/>
                    <a:pt x="740" y="1318"/>
                    <a:pt x="1093" y="1029"/>
                  </a:cubicBezTo>
                  <a:cubicBezTo>
                    <a:pt x="1415" y="740"/>
                    <a:pt x="1897" y="547"/>
                    <a:pt x="2443" y="547"/>
                  </a:cubicBezTo>
                  <a:close/>
                  <a:moveTo>
                    <a:pt x="2443" y="1"/>
                  </a:moveTo>
                  <a:cubicBezTo>
                    <a:pt x="1768" y="1"/>
                    <a:pt x="1158" y="226"/>
                    <a:pt x="740" y="611"/>
                  </a:cubicBezTo>
                  <a:cubicBezTo>
                    <a:pt x="290" y="997"/>
                    <a:pt x="0" y="1543"/>
                    <a:pt x="0" y="2154"/>
                  </a:cubicBezTo>
                  <a:cubicBezTo>
                    <a:pt x="0" y="2765"/>
                    <a:pt x="290" y="3311"/>
                    <a:pt x="740" y="3697"/>
                  </a:cubicBezTo>
                  <a:cubicBezTo>
                    <a:pt x="1158" y="4083"/>
                    <a:pt x="1768" y="4340"/>
                    <a:pt x="2443" y="4340"/>
                  </a:cubicBezTo>
                  <a:cubicBezTo>
                    <a:pt x="3086" y="4340"/>
                    <a:pt x="3697" y="4083"/>
                    <a:pt x="4147" y="3697"/>
                  </a:cubicBezTo>
                  <a:cubicBezTo>
                    <a:pt x="4597" y="3311"/>
                    <a:pt x="4854" y="2765"/>
                    <a:pt x="4854" y="2154"/>
                  </a:cubicBezTo>
                  <a:cubicBezTo>
                    <a:pt x="4854" y="1543"/>
                    <a:pt x="4597" y="997"/>
                    <a:pt x="4147" y="611"/>
                  </a:cubicBezTo>
                  <a:cubicBezTo>
                    <a:pt x="3697" y="226"/>
                    <a:pt x="3086" y="1"/>
                    <a:pt x="2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3670;p64">
              <a:extLst>
                <a:ext uri="{FF2B5EF4-FFF2-40B4-BE49-F238E27FC236}">
                  <a16:creationId xmlns:a16="http://schemas.microsoft.com/office/drawing/2014/main" id="{5C919A45-C018-4078-A13D-3526A6AE6AAF}"/>
                </a:ext>
              </a:extLst>
            </p:cNvPr>
            <p:cNvSpPr/>
            <p:nvPr/>
          </p:nvSpPr>
          <p:spPr>
            <a:xfrm>
              <a:off x="3153425" y="4759225"/>
              <a:ext cx="108525" cy="94875"/>
            </a:xfrm>
            <a:custGeom>
              <a:avLst/>
              <a:gdLst/>
              <a:ahLst/>
              <a:cxnLst/>
              <a:rect l="l" t="t" r="r" b="b"/>
              <a:pathLst>
                <a:path w="4341" h="3795" extrusionOk="0">
                  <a:moveTo>
                    <a:pt x="2186" y="1"/>
                  </a:moveTo>
                  <a:cubicBezTo>
                    <a:pt x="965" y="1"/>
                    <a:pt x="1" y="837"/>
                    <a:pt x="1" y="1897"/>
                  </a:cubicBezTo>
                  <a:cubicBezTo>
                    <a:pt x="1" y="2926"/>
                    <a:pt x="965" y="3794"/>
                    <a:pt x="2186" y="3794"/>
                  </a:cubicBezTo>
                  <a:cubicBezTo>
                    <a:pt x="3376" y="3794"/>
                    <a:pt x="4340" y="2926"/>
                    <a:pt x="4340" y="1897"/>
                  </a:cubicBezTo>
                  <a:cubicBezTo>
                    <a:pt x="4340" y="837"/>
                    <a:pt x="3376" y="1"/>
                    <a:pt x="21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3671;p64">
              <a:extLst>
                <a:ext uri="{FF2B5EF4-FFF2-40B4-BE49-F238E27FC236}">
                  <a16:creationId xmlns:a16="http://schemas.microsoft.com/office/drawing/2014/main" id="{A2DFD937-A04E-4CC8-A24A-C3F960A3F579}"/>
                </a:ext>
              </a:extLst>
            </p:cNvPr>
            <p:cNvSpPr/>
            <p:nvPr/>
          </p:nvSpPr>
          <p:spPr>
            <a:xfrm>
              <a:off x="3147000" y="4752000"/>
              <a:ext cx="121375" cy="108525"/>
            </a:xfrm>
            <a:custGeom>
              <a:avLst/>
              <a:gdLst/>
              <a:ahLst/>
              <a:cxnLst/>
              <a:rect l="l" t="t" r="r" b="b"/>
              <a:pathLst>
                <a:path w="4855" h="4341" extrusionOk="0">
                  <a:moveTo>
                    <a:pt x="2443" y="547"/>
                  </a:moveTo>
                  <a:cubicBezTo>
                    <a:pt x="2958" y="547"/>
                    <a:pt x="3440" y="740"/>
                    <a:pt x="3793" y="1029"/>
                  </a:cubicBezTo>
                  <a:cubicBezTo>
                    <a:pt x="4115" y="1351"/>
                    <a:pt x="4340" y="1736"/>
                    <a:pt x="4340" y="2186"/>
                  </a:cubicBezTo>
                  <a:cubicBezTo>
                    <a:pt x="4340" y="2604"/>
                    <a:pt x="4115" y="3022"/>
                    <a:pt x="3793" y="3312"/>
                  </a:cubicBezTo>
                  <a:cubicBezTo>
                    <a:pt x="3440" y="3601"/>
                    <a:pt x="2958" y="3794"/>
                    <a:pt x="2443" y="3794"/>
                  </a:cubicBezTo>
                  <a:cubicBezTo>
                    <a:pt x="1897" y="3794"/>
                    <a:pt x="1415" y="3601"/>
                    <a:pt x="1061" y="3312"/>
                  </a:cubicBezTo>
                  <a:cubicBezTo>
                    <a:pt x="740" y="3022"/>
                    <a:pt x="547" y="2604"/>
                    <a:pt x="547" y="2186"/>
                  </a:cubicBezTo>
                  <a:cubicBezTo>
                    <a:pt x="547" y="1736"/>
                    <a:pt x="740" y="1351"/>
                    <a:pt x="1061" y="1029"/>
                  </a:cubicBezTo>
                  <a:cubicBezTo>
                    <a:pt x="1415" y="740"/>
                    <a:pt x="1897" y="547"/>
                    <a:pt x="2443" y="547"/>
                  </a:cubicBezTo>
                  <a:close/>
                  <a:moveTo>
                    <a:pt x="2443" y="1"/>
                  </a:moveTo>
                  <a:cubicBezTo>
                    <a:pt x="1768" y="1"/>
                    <a:pt x="1158" y="258"/>
                    <a:pt x="708" y="644"/>
                  </a:cubicBezTo>
                  <a:cubicBezTo>
                    <a:pt x="290" y="1029"/>
                    <a:pt x="0" y="1576"/>
                    <a:pt x="0" y="2186"/>
                  </a:cubicBezTo>
                  <a:cubicBezTo>
                    <a:pt x="0" y="2797"/>
                    <a:pt x="290" y="3344"/>
                    <a:pt x="708" y="3729"/>
                  </a:cubicBezTo>
                  <a:cubicBezTo>
                    <a:pt x="1158" y="4115"/>
                    <a:pt x="1768" y="4340"/>
                    <a:pt x="2443" y="4340"/>
                  </a:cubicBezTo>
                  <a:cubicBezTo>
                    <a:pt x="3086" y="4340"/>
                    <a:pt x="3697" y="4115"/>
                    <a:pt x="4147" y="3729"/>
                  </a:cubicBezTo>
                  <a:cubicBezTo>
                    <a:pt x="4565" y="3344"/>
                    <a:pt x="4854" y="2797"/>
                    <a:pt x="4854" y="2186"/>
                  </a:cubicBezTo>
                  <a:cubicBezTo>
                    <a:pt x="4854" y="1576"/>
                    <a:pt x="4565" y="1029"/>
                    <a:pt x="4147" y="644"/>
                  </a:cubicBezTo>
                  <a:cubicBezTo>
                    <a:pt x="3697" y="258"/>
                    <a:pt x="3086" y="1"/>
                    <a:pt x="2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3672;p64">
              <a:extLst>
                <a:ext uri="{FF2B5EF4-FFF2-40B4-BE49-F238E27FC236}">
                  <a16:creationId xmlns:a16="http://schemas.microsoft.com/office/drawing/2014/main" id="{C61F8129-2060-4ED2-BDDA-D11C3166CBEA}"/>
                </a:ext>
              </a:extLst>
            </p:cNvPr>
            <p:cNvSpPr/>
            <p:nvPr/>
          </p:nvSpPr>
          <p:spPr>
            <a:xfrm>
              <a:off x="4080800" y="4793000"/>
              <a:ext cx="108500" cy="94850"/>
            </a:xfrm>
            <a:custGeom>
              <a:avLst/>
              <a:gdLst/>
              <a:ahLst/>
              <a:cxnLst/>
              <a:rect l="l" t="t" r="r" b="b"/>
              <a:pathLst>
                <a:path w="4340" h="3794" extrusionOk="0">
                  <a:moveTo>
                    <a:pt x="2186" y="0"/>
                  </a:moveTo>
                  <a:cubicBezTo>
                    <a:pt x="964" y="0"/>
                    <a:pt x="0" y="836"/>
                    <a:pt x="0" y="1897"/>
                  </a:cubicBezTo>
                  <a:cubicBezTo>
                    <a:pt x="0" y="2925"/>
                    <a:pt x="964" y="3793"/>
                    <a:pt x="2186" y="3793"/>
                  </a:cubicBezTo>
                  <a:cubicBezTo>
                    <a:pt x="3375" y="3793"/>
                    <a:pt x="4340" y="2925"/>
                    <a:pt x="4340" y="1897"/>
                  </a:cubicBezTo>
                  <a:cubicBezTo>
                    <a:pt x="4340" y="836"/>
                    <a:pt x="3375" y="0"/>
                    <a:pt x="21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3673;p64">
              <a:extLst>
                <a:ext uri="{FF2B5EF4-FFF2-40B4-BE49-F238E27FC236}">
                  <a16:creationId xmlns:a16="http://schemas.microsoft.com/office/drawing/2014/main" id="{E4B75E0D-FB1E-47B6-802C-EB3170D1FFEF}"/>
                </a:ext>
              </a:extLst>
            </p:cNvPr>
            <p:cNvSpPr/>
            <p:nvPr/>
          </p:nvSpPr>
          <p:spPr>
            <a:xfrm>
              <a:off x="4074375" y="4786550"/>
              <a:ext cx="121350" cy="107725"/>
            </a:xfrm>
            <a:custGeom>
              <a:avLst/>
              <a:gdLst/>
              <a:ahLst/>
              <a:cxnLst/>
              <a:rect l="l" t="t" r="r" b="b"/>
              <a:pathLst>
                <a:path w="4854" h="4309" extrusionOk="0">
                  <a:moveTo>
                    <a:pt x="2443" y="515"/>
                  </a:moveTo>
                  <a:cubicBezTo>
                    <a:pt x="2957" y="515"/>
                    <a:pt x="3439" y="708"/>
                    <a:pt x="3793" y="997"/>
                  </a:cubicBezTo>
                  <a:cubicBezTo>
                    <a:pt x="4114" y="1319"/>
                    <a:pt x="4339" y="1705"/>
                    <a:pt x="4339" y="2155"/>
                  </a:cubicBezTo>
                  <a:cubicBezTo>
                    <a:pt x="4339" y="2605"/>
                    <a:pt x="4114" y="2990"/>
                    <a:pt x="3793" y="3280"/>
                  </a:cubicBezTo>
                  <a:cubicBezTo>
                    <a:pt x="3439" y="3601"/>
                    <a:pt x="2957" y="3794"/>
                    <a:pt x="2443" y="3794"/>
                  </a:cubicBezTo>
                  <a:cubicBezTo>
                    <a:pt x="1897" y="3794"/>
                    <a:pt x="1414" y="3601"/>
                    <a:pt x="1061" y="3280"/>
                  </a:cubicBezTo>
                  <a:cubicBezTo>
                    <a:pt x="739" y="2990"/>
                    <a:pt x="514" y="2605"/>
                    <a:pt x="514" y="2155"/>
                  </a:cubicBezTo>
                  <a:cubicBezTo>
                    <a:pt x="514" y="1705"/>
                    <a:pt x="739" y="1319"/>
                    <a:pt x="1061" y="997"/>
                  </a:cubicBezTo>
                  <a:cubicBezTo>
                    <a:pt x="1414" y="708"/>
                    <a:pt x="1897" y="515"/>
                    <a:pt x="2443" y="515"/>
                  </a:cubicBezTo>
                  <a:close/>
                  <a:moveTo>
                    <a:pt x="2443" y="1"/>
                  </a:moveTo>
                  <a:cubicBezTo>
                    <a:pt x="1768" y="1"/>
                    <a:pt x="1157" y="226"/>
                    <a:pt x="707" y="612"/>
                  </a:cubicBezTo>
                  <a:cubicBezTo>
                    <a:pt x="289" y="997"/>
                    <a:pt x="0" y="1544"/>
                    <a:pt x="0" y="2155"/>
                  </a:cubicBezTo>
                  <a:cubicBezTo>
                    <a:pt x="0" y="2765"/>
                    <a:pt x="289" y="3312"/>
                    <a:pt x="707" y="3697"/>
                  </a:cubicBezTo>
                  <a:cubicBezTo>
                    <a:pt x="1157" y="4083"/>
                    <a:pt x="1768" y="4308"/>
                    <a:pt x="2443" y="4308"/>
                  </a:cubicBezTo>
                  <a:cubicBezTo>
                    <a:pt x="3086" y="4308"/>
                    <a:pt x="3697" y="4083"/>
                    <a:pt x="4147" y="3697"/>
                  </a:cubicBezTo>
                  <a:cubicBezTo>
                    <a:pt x="4565" y="3312"/>
                    <a:pt x="4854" y="2765"/>
                    <a:pt x="4854" y="2155"/>
                  </a:cubicBezTo>
                  <a:cubicBezTo>
                    <a:pt x="4854" y="1544"/>
                    <a:pt x="4565" y="997"/>
                    <a:pt x="4147" y="612"/>
                  </a:cubicBezTo>
                  <a:cubicBezTo>
                    <a:pt x="3697" y="226"/>
                    <a:pt x="3086" y="1"/>
                    <a:pt x="2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3674;p64">
              <a:extLst>
                <a:ext uri="{FF2B5EF4-FFF2-40B4-BE49-F238E27FC236}">
                  <a16:creationId xmlns:a16="http://schemas.microsoft.com/office/drawing/2014/main" id="{7C7B1367-0C9E-4535-869F-4A56A85DB72C}"/>
                </a:ext>
              </a:extLst>
            </p:cNvPr>
            <p:cNvSpPr/>
            <p:nvPr/>
          </p:nvSpPr>
          <p:spPr>
            <a:xfrm>
              <a:off x="5001725" y="4711825"/>
              <a:ext cx="107700" cy="94850"/>
            </a:xfrm>
            <a:custGeom>
              <a:avLst/>
              <a:gdLst/>
              <a:ahLst/>
              <a:cxnLst/>
              <a:rect l="l" t="t" r="r" b="b"/>
              <a:pathLst>
                <a:path w="4308" h="3794" extrusionOk="0">
                  <a:moveTo>
                    <a:pt x="2154" y="0"/>
                  </a:moveTo>
                  <a:cubicBezTo>
                    <a:pt x="965" y="0"/>
                    <a:pt x="1" y="836"/>
                    <a:pt x="1" y="1897"/>
                  </a:cubicBezTo>
                  <a:cubicBezTo>
                    <a:pt x="1" y="2926"/>
                    <a:pt x="965" y="3793"/>
                    <a:pt x="2154" y="3793"/>
                  </a:cubicBezTo>
                  <a:cubicBezTo>
                    <a:pt x="3344" y="3793"/>
                    <a:pt x="4308" y="2926"/>
                    <a:pt x="4308" y="1897"/>
                  </a:cubicBezTo>
                  <a:cubicBezTo>
                    <a:pt x="4308" y="836"/>
                    <a:pt x="3344" y="0"/>
                    <a:pt x="21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3675;p64">
              <a:extLst>
                <a:ext uri="{FF2B5EF4-FFF2-40B4-BE49-F238E27FC236}">
                  <a16:creationId xmlns:a16="http://schemas.microsoft.com/office/drawing/2014/main" id="{828CA445-10A1-497F-ACE0-A20B4BDD9AD2}"/>
                </a:ext>
              </a:extLst>
            </p:cNvPr>
            <p:cNvSpPr/>
            <p:nvPr/>
          </p:nvSpPr>
          <p:spPr>
            <a:xfrm>
              <a:off x="4994500" y="4705400"/>
              <a:ext cx="122175" cy="107700"/>
            </a:xfrm>
            <a:custGeom>
              <a:avLst/>
              <a:gdLst/>
              <a:ahLst/>
              <a:cxnLst/>
              <a:rect l="l" t="t" r="r" b="b"/>
              <a:pathLst>
                <a:path w="4887" h="4308" extrusionOk="0">
                  <a:moveTo>
                    <a:pt x="2443" y="515"/>
                  </a:moveTo>
                  <a:cubicBezTo>
                    <a:pt x="2990" y="515"/>
                    <a:pt x="3472" y="707"/>
                    <a:pt x="3793" y="997"/>
                  </a:cubicBezTo>
                  <a:cubicBezTo>
                    <a:pt x="4147" y="1318"/>
                    <a:pt x="4340" y="1704"/>
                    <a:pt x="4340" y="2154"/>
                  </a:cubicBezTo>
                  <a:cubicBezTo>
                    <a:pt x="4340" y="2572"/>
                    <a:pt x="4147" y="2990"/>
                    <a:pt x="3793" y="3279"/>
                  </a:cubicBezTo>
                  <a:cubicBezTo>
                    <a:pt x="3472" y="3600"/>
                    <a:pt x="2990" y="3761"/>
                    <a:pt x="2443" y="3761"/>
                  </a:cubicBezTo>
                  <a:cubicBezTo>
                    <a:pt x="1897" y="3761"/>
                    <a:pt x="1415" y="3600"/>
                    <a:pt x="1093" y="3279"/>
                  </a:cubicBezTo>
                  <a:cubicBezTo>
                    <a:pt x="740" y="2990"/>
                    <a:pt x="547" y="2572"/>
                    <a:pt x="547" y="2154"/>
                  </a:cubicBezTo>
                  <a:cubicBezTo>
                    <a:pt x="547" y="1704"/>
                    <a:pt x="740" y="1318"/>
                    <a:pt x="1093" y="997"/>
                  </a:cubicBezTo>
                  <a:cubicBezTo>
                    <a:pt x="1415" y="707"/>
                    <a:pt x="1897" y="515"/>
                    <a:pt x="2443" y="515"/>
                  </a:cubicBezTo>
                  <a:close/>
                  <a:moveTo>
                    <a:pt x="2443" y="0"/>
                  </a:moveTo>
                  <a:cubicBezTo>
                    <a:pt x="1768" y="0"/>
                    <a:pt x="1190" y="225"/>
                    <a:pt x="740" y="611"/>
                  </a:cubicBezTo>
                  <a:cubicBezTo>
                    <a:pt x="290" y="997"/>
                    <a:pt x="0" y="1543"/>
                    <a:pt x="0" y="2154"/>
                  </a:cubicBezTo>
                  <a:cubicBezTo>
                    <a:pt x="0" y="2765"/>
                    <a:pt x="290" y="3311"/>
                    <a:pt x="740" y="3697"/>
                  </a:cubicBezTo>
                  <a:cubicBezTo>
                    <a:pt x="1190" y="4083"/>
                    <a:pt x="1768" y="4308"/>
                    <a:pt x="2443" y="4308"/>
                  </a:cubicBezTo>
                  <a:cubicBezTo>
                    <a:pt x="3118" y="4308"/>
                    <a:pt x="3697" y="4083"/>
                    <a:pt x="4147" y="3697"/>
                  </a:cubicBezTo>
                  <a:cubicBezTo>
                    <a:pt x="4597" y="3311"/>
                    <a:pt x="4886" y="2765"/>
                    <a:pt x="4886" y="2154"/>
                  </a:cubicBezTo>
                  <a:cubicBezTo>
                    <a:pt x="4886" y="1543"/>
                    <a:pt x="4597" y="997"/>
                    <a:pt x="4147" y="611"/>
                  </a:cubicBezTo>
                  <a:cubicBezTo>
                    <a:pt x="3697" y="225"/>
                    <a:pt x="3118" y="0"/>
                    <a:pt x="2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3676;p64">
              <a:extLst>
                <a:ext uri="{FF2B5EF4-FFF2-40B4-BE49-F238E27FC236}">
                  <a16:creationId xmlns:a16="http://schemas.microsoft.com/office/drawing/2014/main" id="{4ECD250C-BCF5-4B92-88A7-374F528EA7BC}"/>
                </a:ext>
              </a:extLst>
            </p:cNvPr>
            <p:cNvSpPr/>
            <p:nvPr/>
          </p:nvSpPr>
          <p:spPr>
            <a:xfrm>
              <a:off x="5597200" y="4494850"/>
              <a:ext cx="108525" cy="94850"/>
            </a:xfrm>
            <a:custGeom>
              <a:avLst/>
              <a:gdLst/>
              <a:ahLst/>
              <a:cxnLst/>
              <a:rect l="l" t="t" r="r" b="b"/>
              <a:pathLst>
                <a:path w="4341" h="3794" extrusionOk="0">
                  <a:moveTo>
                    <a:pt x="2154" y="0"/>
                  </a:moveTo>
                  <a:cubicBezTo>
                    <a:pt x="965" y="0"/>
                    <a:pt x="1" y="868"/>
                    <a:pt x="1" y="1897"/>
                  </a:cubicBezTo>
                  <a:cubicBezTo>
                    <a:pt x="1" y="2958"/>
                    <a:pt x="965" y="3793"/>
                    <a:pt x="2154" y="3793"/>
                  </a:cubicBezTo>
                  <a:cubicBezTo>
                    <a:pt x="3344" y="3793"/>
                    <a:pt x="4340" y="2958"/>
                    <a:pt x="4340" y="1897"/>
                  </a:cubicBezTo>
                  <a:cubicBezTo>
                    <a:pt x="4340" y="868"/>
                    <a:pt x="3344" y="0"/>
                    <a:pt x="21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3677;p64">
              <a:extLst>
                <a:ext uri="{FF2B5EF4-FFF2-40B4-BE49-F238E27FC236}">
                  <a16:creationId xmlns:a16="http://schemas.microsoft.com/office/drawing/2014/main" id="{1009B32F-A22F-44AA-BE9D-EFB172EEF575}"/>
                </a:ext>
              </a:extLst>
            </p:cNvPr>
            <p:cNvSpPr/>
            <p:nvPr/>
          </p:nvSpPr>
          <p:spPr>
            <a:xfrm>
              <a:off x="5589975" y="4488425"/>
              <a:ext cx="122175" cy="108500"/>
            </a:xfrm>
            <a:custGeom>
              <a:avLst/>
              <a:gdLst/>
              <a:ahLst/>
              <a:cxnLst/>
              <a:rect l="l" t="t" r="r" b="b"/>
              <a:pathLst>
                <a:path w="4887" h="4340" extrusionOk="0">
                  <a:moveTo>
                    <a:pt x="2443" y="547"/>
                  </a:moveTo>
                  <a:cubicBezTo>
                    <a:pt x="2990" y="547"/>
                    <a:pt x="3472" y="740"/>
                    <a:pt x="3793" y="1029"/>
                  </a:cubicBezTo>
                  <a:cubicBezTo>
                    <a:pt x="4147" y="1318"/>
                    <a:pt x="4340" y="1736"/>
                    <a:pt x="4340" y="2154"/>
                  </a:cubicBezTo>
                  <a:cubicBezTo>
                    <a:pt x="4340" y="2604"/>
                    <a:pt x="4147" y="2990"/>
                    <a:pt x="3793" y="3311"/>
                  </a:cubicBezTo>
                  <a:cubicBezTo>
                    <a:pt x="3472" y="3600"/>
                    <a:pt x="2990" y="3793"/>
                    <a:pt x="2443" y="3793"/>
                  </a:cubicBezTo>
                  <a:cubicBezTo>
                    <a:pt x="1929" y="3793"/>
                    <a:pt x="1447" y="3600"/>
                    <a:pt x="1093" y="3311"/>
                  </a:cubicBezTo>
                  <a:cubicBezTo>
                    <a:pt x="740" y="2990"/>
                    <a:pt x="547" y="2604"/>
                    <a:pt x="547" y="2154"/>
                  </a:cubicBezTo>
                  <a:cubicBezTo>
                    <a:pt x="547" y="1736"/>
                    <a:pt x="740" y="1318"/>
                    <a:pt x="1093" y="1029"/>
                  </a:cubicBezTo>
                  <a:cubicBezTo>
                    <a:pt x="1447" y="740"/>
                    <a:pt x="1929" y="547"/>
                    <a:pt x="2443" y="547"/>
                  </a:cubicBezTo>
                  <a:close/>
                  <a:moveTo>
                    <a:pt x="2443" y="0"/>
                  </a:moveTo>
                  <a:cubicBezTo>
                    <a:pt x="1800" y="0"/>
                    <a:pt x="1190" y="225"/>
                    <a:pt x="740" y="611"/>
                  </a:cubicBezTo>
                  <a:cubicBezTo>
                    <a:pt x="290" y="997"/>
                    <a:pt x="0" y="1543"/>
                    <a:pt x="0" y="2154"/>
                  </a:cubicBezTo>
                  <a:cubicBezTo>
                    <a:pt x="0" y="2765"/>
                    <a:pt x="290" y="3311"/>
                    <a:pt x="740" y="3697"/>
                  </a:cubicBezTo>
                  <a:cubicBezTo>
                    <a:pt x="1190" y="4083"/>
                    <a:pt x="1800" y="4340"/>
                    <a:pt x="2443" y="4340"/>
                  </a:cubicBezTo>
                  <a:cubicBezTo>
                    <a:pt x="3118" y="4340"/>
                    <a:pt x="3729" y="4083"/>
                    <a:pt x="4147" y="3697"/>
                  </a:cubicBezTo>
                  <a:cubicBezTo>
                    <a:pt x="4597" y="3311"/>
                    <a:pt x="4886" y="2765"/>
                    <a:pt x="4886" y="2154"/>
                  </a:cubicBezTo>
                  <a:cubicBezTo>
                    <a:pt x="4886" y="1543"/>
                    <a:pt x="4597" y="997"/>
                    <a:pt x="4147" y="611"/>
                  </a:cubicBezTo>
                  <a:cubicBezTo>
                    <a:pt x="3729" y="225"/>
                    <a:pt x="3118" y="0"/>
                    <a:pt x="2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3678;p64">
              <a:extLst>
                <a:ext uri="{FF2B5EF4-FFF2-40B4-BE49-F238E27FC236}">
                  <a16:creationId xmlns:a16="http://schemas.microsoft.com/office/drawing/2014/main" id="{7B48B19B-6B23-46AB-9CB1-A99C620FA51B}"/>
                </a:ext>
              </a:extLst>
            </p:cNvPr>
            <p:cNvSpPr/>
            <p:nvPr/>
          </p:nvSpPr>
          <p:spPr>
            <a:xfrm>
              <a:off x="5777200" y="4211900"/>
              <a:ext cx="125400" cy="83625"/>
            </a:xfrm>
            <a:custGeom>
              <a:avLst/>
              <a:gdLst/>
              <a:ahLst/>
              <a:cxnLst/>
              <a:rect l="l" t="t" r="r" b="b"/>
              <a:pathLst>
                <a:path w="5016" h="3345" extrusionOk="0">
                  <a:moveTo>
                    <a:pt x="1555" y="1"/>
                  </a:moveTo>
                  <a:cubicBezTo>
                    <a:pt x="995" y="1"/>
                    <a:pt x="545" y="187"/>
                    <a:pt x="355" y="550"/>
                  </a:cubicBezTo>
                  <a:cubicBezTo>
                    <a:pt x="1" y="1225"/>
                    <a:pt x="676" y="2286"/>
                    <a:pt x="1865" y="2897"/>
                  </a:cubicBezTo>
                  <a:cubicBezTo>
                    <a:pt x="2424" y="3198"/>
                    <a:pt x="2996" y="3344"/>
                    <a:pt x="3483" y="3344"/>
                  </a:cubicBezTo>
                  <a:cubicBezTo>
                    <a:pt x="4034" y="3344"/>
                    <a:pt x="4474" y="3158"/>
                    <a:pt x="4662" y="2800"/>
                  </a:cubicBezTo>
                  <a:cubicBezTo>
                    <a:pt x="5015" y="2093"/>
                    <a:pt x="4340" y="1032"/>
                    <a:pt x="3151" y="421"/>
                  </a:cubicBezTo>
                  <a:cubicBezTo>
                    <a:pt x="2601" y="139"/>
                    <a:pt x="2037" y="1"/>
                    <a:pt x="15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3679;p64">
              <a:extLst>
                <a:ext uri="{FF2B5EF4-FFF2-40B4-BE49-F238E27FC236}">
                  <a16:creationId xmlns:a16="http://schemas.microsoft.com/office/drawing/2014/main" id="{C8DAC068-A480-44B3-8CAB-AEBA294DC126}"/>
                </a:ext>
              </a:extLst>
            </p:cNvPr>
            <p:cNvSpPr/>
            <p:nvPr/>
          </p:nvSpPr>
          <p:spPr>
            <a:xfrm>
              <a:off x="5777200" y="4204750"/>
              <a:ext cx="125400" cy="97250"/>
            </a:xfrm>
            <a:custGeom>
              <a:avLst/>
              <a:gdLst/>
              <a:ahLst/>
              <a:cxnLst/>
              <a:rect l="l" t="t" r="r" b="b"/>
              <a:pathLst>
                <a:path w="5016" h="3890" extrusionOk="0">
                  <a:moveTo>
                    <a:pt x="1544" y="547"/>
                  </a:moveTo>
                  <a:cubicBezTo>
                    <a:pt x="1994" y="547"/>
                    <a:pt x="2508" y="675"/>
                    <a:pt x="3023" y="965"/>
                  </a:cubicBezTo>
                  <a:cubicBezTo>
                    <a:pt x="3473" y="1190"/>
                    <a:pt x="3858" y="1479"/>
                    <a:pt x="4115" y="1800"/>
                  </a:cubicBezTo>
                  <a:cubicBezTo>
                    <a:pt x="4373" y="2122"/>
                    <a:pt x="4469" y="2443"/>
                    <a:pt x="4469" y="2668"/>
                  </a:cubicBezTo>
                  <a:cubicBezTo>
                    <a:pt x="4469" y="2765"/>
                    <a:pt x="4469" y="2861"/>
                    <a:pt x="4405" y="2958"/>
                  </a:cubicBezTo>
                  <a:cubicBezTo>
                    <a:pt x="4340" y="3086"/>
                    <a:pt x="4244" y="3183"/>
                    <a:pt x="4083" y="3247"/>
                  </a:cubicBezTo>
                  <a:cubicBezTo>
                    <a:pt x="3923" y="3311"/>
                    <a:pt x="3698" y="3375"/>
                    <a:pt x="3473" y="3375"/>
                  </a:cubicBezTo>
                  <a:cubicBezTo>
                    <a:pt x="3023" y="3375"/>
                    <a:pt x="2508" y="3215"/>
                    <a:pt x="1994" y="2958"/>
                  </a:cubicBezTo>
                  <a:cubicBezTo>
                    <a:pt x="1544" y="2733"/>
                    <a:pt x="1158" y="2411"/>
                    <a:pt x="901" y="2122"/>
                  </a:cubicBezTo>
                  <a:cubicBezTo>
                    <a:pt x="644" y="1800"/>
                    <a:pt x="515" y="1479"/>
                    <a:pt x="515" y="1254"/>
                  </a:cubicBezTo>
                  <a:cubicBezTo>
                    <a:pt x="547" y="1125"/>
                    <a:pt x="547" y="1029"/>
                    <a:pt x="612" y="965"/>
                  </a:cubicBezTo>
                  <a:cubicBezTo>
                    <a:pt x="676" y="836"/>
                    <a:pt x="772" y="740"/>
                    <a:pt x="933" y="675"/>
                  </a:cubicBezTo>
                  <a:cubicBezTo>
                    <a:pt x="1094" y="579"/>
                    <a:pt x="1319" y="547"/>
                    <a:pt x="1544" y="547"/>
                  </a:cubicBezTo>
                  <a:close/>
                  <a:moveTo>
                    <a:pt x="1544" y="0"/>
                  </a:moveTo>
                  <a:cubicBezTo>
                    <a:pt x="1255" y="0"/>
                    <a:pt x="965" y="65"/>
                    <a:pt x="708" y="193"/>
                  </a:cubicBezTo>
                  <a:cubicBezTo>
                    <a:pt x="451" y="290"/>
                    <a:pt x="258" y="482"/>
                    <a:pt x="130" y="707"/>
                  </a:cubicBezTo>
                  <a:cubicBezTo>
                    <a:pt x="33" y="868"/>
                    <a:pt x="1" y="1061"/>
                    <a:pt x="1" y="1254"/>
                  </a:cubicBezTo>
                  <a:cubicBezTo>
                    <a:pt x="1" y="1640"/>
                    <a:pt x="194" y="2058"/>
                    <a:pt x="483" y="2443"/>
                  </a:cubicBezTo>
                  <a:cubicBezTo>
                    <a:pt x="805" y="2829"/>
                    <a:pt x="1222" y="3150"/>
                    <a:pt x="1737" y="3440"/>
                  </a:cubicBezTo>
                  <a:cubicBezTo>
                    <a:pt x="2315" y="3729"/>
                    <a:pt x="2926" y="3890"/>
                    <a:pt x="3473" y="3890"/>
                  </a:cubicBezTo>
                  <a:cubicBezTo>
                    <a:pt x="3762" y="3890"/>
                    <a:pt x="4051" y="3858"/>
                    <a:pt x="4308" y="3729"/>
                  </a:cubicBezTo>
                  <a:cubicBezTo>
                    <a:pt x="4565" y="3633"/>
                    <a:pt x="4758" y="3440"/>
                    <a:pt x="4887" y="3183"/>
                  </a:cubicBezTo>
                  <a:cubicBezTo>
                    <a:pt x="4983" y="3022"/>
                    <a:pt x="5015" y="2861"/>
                    <a:pt x="5015" y="2668"/>
                  </a:cubicBezTo>
                  <a:cubicBezTo>
                    <a:pt x="5015" y="2250"/>
                    <a:pt x="4823" y="1832"/>
                    <a:pt x="4533" y="1479"/>
                  </a:cubicBezTo>
                  <a:cubicBezTo>
                    <a:pt x="4212" y="1093"/>
                    <a:pt x="3794" y="740"/>
                    <a:pt x="3280" y="482"/>
                  </a:cubicBezTo>
                  <a:cubicBezTo>
                    <a:pt x="2701" y="161"/>
                    <a:pt x="2090" y="32"/>
                    <a:pt x="15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3680;p64">
              <a:extLst>
                <a:ext uri="{FF2B5EF4-FFF2-40B4-BE49-F238E27FC236}">
                  <a16:creationId xmlns:a16="http://schemas.microsoft.com/office/drawing/2014/main" id="{D46E6381-2FF3-467C-B44A-8932D14FD4ED}"/>
                </a:ext>
              </a:extLst>
            </p:cNvPr>
            <p:cNvSpPr/>
            <p:nvPr/>
          </p:nvSpPr>
          <p:spPr>
            <a:xfrm>
              <a:off x="2074975" y="4211900"/>
              <a:ext cx="125400" cy="83625"/>
            </a:xfrm>
            <a:custGeom>
              <a:avLst/>
              <a:gdLst/>
              <a:ahLst/>
              <a:cxnLst/>
              <a:rect l="l" t="t" r="r" b="b"/>
              <a:pathLst>
                <a:path w="5016" h="3345" extrusionOk="0">
                  <a:moveTo>
                    <a:pt x="3461" y="1"/>
                  </a:moveTo>
                  <a:cubicBezTo>
                    <a:pt x="2979" y="1"/>
                    <a:pt x="2415" y="139"/>
                    <a:pt x="1865" y="421"/>
                  </a:cubicBezTo>
                  <a:cubicBezTo>
                    <a:pt x="676" y="1032"/>
                    <a:pt x="1" y="2093"/>
                    <a:pt x="354" y="2800"/>
                  </a:cubicBezTo>
                  <a:cubicBezTo>
                    <a:pt x="542" y="3158"/>
                    <a:pt x="983" y="3344"/>
                    <a:pt x="1533" y="3344"/>
                  </a:cubicBezTo>
                  <a:cubicBezTo>
                    <a:pt x="2020" y="3344"/>
                    <a:pt x="2592" y="3198"/>
                    <a:pt x="3151" y="2897"/>
                  </a:cubicBezTo>
                  <a:cubicBezTo>
                    <a:pt x="4340" y="2286"/>
                    <a:pt x="5015" y="1225"/>
                    <a:pt x="4662" y="550"/>
                  </a:cubicBezTo>
                  <a:cubicBezTo>
                    <a:pt x="4472" y="187"/>
                    <a:pt x="4022" y="1"/>
                    <a:pt x="346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3681;p64">
              <a:extLst>
                <a:ext uri="{FF2B5EF4-FFF2-40B4-BE49-F238E27FC236}">
                  <a16:creationId xmlns:a16="http://schemas.microsoft.com/office/drawing/2014/main" id="{B4D1029D-3E57-46E2-B5F9-1E3A77E8A334}"/>
                </a:ext>
              </a:extLst>
            </p:cNvPr>
            <p:cNvSpPr/>
            <p:nvPr/>
          </p:nvSpPr>
          <p:spPr>
            <a:xfrm>
              <a:off x="2074975" y="4204750"/>
              <a:ext cx="125400" cy="97250"/>
            </a:xfrm>
            <a:custGeom>
              <a:avLst/>
              <a:gdLst/>
              <a:ahLst/>
              <a:cxnLst/>
              <a:rect l="l" t="t" r="r" b="b"/>
              <a:pathLst>
                <a:path w="5016" h="3890" extrusionOk="0">
                  <a:moveTo>
                    <a:pt x="3472" y="547"/>
                  </a:moveTo>
                  <a:cubicBezTo>
                    <a:pt x="3697" y="547"/>
                    <a:pt x="3922" y="579"/>
                    <a:pt x="4083" y="675"/>
                  </a:cubicBezTo>
                  <a:cubicBezTo>
                    <a:pt x="4244" y="740"/>
                    <a:pt x="4340" y="836"/>
                    <a:pt x="4405" y="965"/>
                  </a:cubicBezTo>
                  <a:cubicBezTo>
                    <a:pt x="4469" y="1029"/>
                    <a:pt x="4469" y="1125"/>
                    <a:pt x="4469" y="1254"/>
                  </a:cubicBezTo>
                  <a:cubicBezTo>
                    <a:pt x="4469" y="1479"/>
                    <a:pt x="4372" y="1800"/>
                    <a:pt x="4115" y="2122"/>
                  </a:cubicBezTo>
                  <a:cubicBezTo>
                    <a:pt x="3858" y="2411"/>
                    <a:pt x="3472" y="2733"/>
                    <a:pt x="3022" y="2958"/>
                  </a:cubicBezTo>
                  <a:cubicBezTo>
                    <a:pt x="2508" y="3215"/>
                    <a:pt x="1994" y="3375"/>
                    <a:pt x="1544" y="3375"/>
                  </a:cubicBezTo>
                  <a:cubicBezTo>
                    <a:pt x="1319" y="3375"/>
                    <a:pt x="1094" y="3311"/>
                    <a:pt x="933" y="3247"/>
                  </a:cubicBezTo>
                  <a:cubicBezTo>
                    <a:pt x="772" y="3183"/>
                    <a:pt x="676" y="3086"/>
                    <a:pt x="612" y="2958"/>
                  </a:cubicBezTo>
                  <a:cubicBezTo>
                    <a:pt x="547" y="2861"/>
                    <a:pt x="515" y="2765"/>
                    <a:pt x="515" y="2668"/>
                  </a:cubicBezTo>
                  <a:cubicBezTo>
                    <a:pt x="515" y="2443"/>
                    <a:pt x="644" y="2122"/>
                    <a:pt x="901" y="1800"/>
                  </a:cubicBezTo>
                  <a:cubicBezTo>
                    <a:pt x="1158" y="1479"/>
                    <a:pt x="1544" y="1190"/>
                    <a:pt x="1994" y="965"/>
                  </a:cubicBezTo>
                  <a:cubicBezTo>
                    <a:pt x="2508" y="675"/>
                    <a:pt x="3022" y="547"/>
                    <a:pt x="3472" y="547"/>
                  </a:cubicBezTo>
                  <a:close/>
                  <a:moveTo>
                    <a:pt x="3472" y="0"/>
                  </a:moveTo>
                  <a:cubicBezTo>
                    <a:pt x="2926" y="32"/>
                    <a:pt x="2315" y="161"/>
                    <a:pt x="1737" y="482"/>
                  </a:cubicBezTo>
                  <a:cubicBezTo>
                    <a:pt x="1222" y="740"/>
                    <a:pt x="804" y="1093"/>
                    <a:pt x="483" y="1479"/>
                  </a:cubicBezTo>
                  <a:cubicBezTo>
                    <a:pt x="194" y="1832"/>
                    <a:pt x="1" y="2250"/>
                    <a:pt x="1" y="2668"/>
                  </a:cubicBezTo>
                  <a:cubicBezTo>
                    <a:pt x="1" y="2861"/>
                    <a:pt x="33" y="3022"/>
                    <a:pt x="129" y="3215"/>
                  </a:cubicBezTo>
                  <a:lnTo>
                    <a:pt x="129" y="3183"/>
                  </a:lnTo>
                  <a:cubicBezTo>
                    <a:pt x="258" y="3440"/>
                    <a:pt x="451" y="3633"/>
                    <a:pt x="708" y="3729"/>
                  </a:cubicBezTo>
                  <a:cubicBezTo>
                    <a:pt x="965" y="3858"/>
                    <a:pt x="1254" y="3890"/>
                    <a:pt x="1544" y="3890"/>
                  </a:cubicBezTo>
                  <a:cubicBezTo>
                    <a:pt x="2090" y="3890"/>
                    <a:pt x="2701" y="3729"/>
                    <a:pt x="3280" y="3440"/>
                  </a:cubicBezTo>
                  <a:cubicBezTo>
                    <a:pt x="3794" y="3150"/>
                    <a:pt x="4212" y="2829"/>
                    <a:pt x="4533" y="2443"/>
                  </a:cubicBezTo>
                  <a:cubicBezTo>
                    <a:pt x="4822" y="2058"/>
                    <a:pt x="5015" y="1640"/>
                    <a:pt x="5015" y="1254"/>
                  </a:cubicBezTo>
                  <a:cubicBezTo>
                    <a:pt x="5015" y="1061"/>
                    <a:pt x="4983" y="868"/>
                    <a:pt x="4887" y="707"/>
                  </a:cubicBezTo>
                  <a:cubicBezTo>
                    <a:pt x="4758" y="482"/>
                    <a:pt x="4565" y="290"/>
                    <a:pt x="4308" y="193"/>
                  </a:cubicBezTo>
                  <a:cubicBezTo>
                    <a:pt x="4051" y="65"/>
                    <a:pt x="3762" y="0"/>
                    <a:pt x="34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3682;p64">
              <a:extLst>
                <a:ext uri="{FF2B5EF4-FFF2-40B4-BE49-F238E27FC236}">
                  <a16:creationId xmlns:a16="http://schemas.microsoft.com/office/drawing/2014/main" id="{9A323C27-02DD-4F9F-9391-64D7E937A998}"/>
                </a:ext>
              </a:extLst>
            </p:cNvPr>
            <p:cNvSpPr/>
            <p:nvPr/>
          </p:nvSpPr>
          <p:spPr>
            <a:xfrm>
              <a:off x="2379550" y="3664725"/>
              <a:ext cx="13675" cy="457275"/>
            </a:xfrm>
            <a:custGeom>
              <a:avLst/>
              <a:gdLst/>
              <a:ahLst/>
              <a:cxnLst/>
              <a:rect l="l" t="t" r="r" b="b"/>
              <a:pathLst>
                <a:path w="547" h="18291" extrusionOk="0">
                  <a:moveTo>
                    <a:pt x="1" y="0"/>
                  </a:moveTo>
                  <a:lnTo>
                    <a:pt x="1" y="18290"/>
                  </a:lnTo>
                  <a:lnTo>
                    <a:pt x="547" y="18290"/>
                  </a:lnTo>
                  <a:lnTo>
                    <a:pt x="5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3683;p64">
              <a:extLst>
                <a:ext uri="{FF2B5EF4-FFF2-40B4-BE49-F238E27FC236}">
                  <a16:creationId xmlns:a16="http://schemas.microsoft.com/office/drawing/2014/main" id="{D24E79C4-1A8F-4589-90B6-03BC07D7CCBC}"/>
                </a:ext>
              </a:extLst>
            </p:cNvPr>
            <p:cNvSpPr/>
            <p:nvPr/>
          </p:nvSpPr>
          <p:spPr>
            <a:xfrm>
              <a:off x="2675275" y="4226450"/>
              <a:ext cx="12875" cy="229050"/>
            </a:xfrm>
            <a:custGeom>
              <a:avLst/>
              <a:gdLst/>
              <a:ahLst/>
              <a:cxnLst/>
              <a:rect l="l" t="t" r="r" b="b"/>
              <a:pathLst>
                <a:path w="515" h="9162" extrusionOk="0">
                  <a:moveTo>
                    <a:pt x="1" y="0"/>
                  </a:moveTo>
                  <a:lnTo>
                    <a:pt x="1" y="9161"/>
                  </a:lnTo>
                  <a:lnTo>
                    <a:pt x="515" y="9161"/>
                  </a:lnTo>
                  <a:lnTo>
                    <a:pt x="5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3684;p64">
              <a:extLst>
                <a:ext uri="{FF2B5EF4-FFF2-40B4-BE49-F238E27FC236}">
                  <a16:creationId xmlns:a16="http://schemas.microsoft.com/office/drawing/2014/main" id="{79CD7EFD-25F0-45B5-ACF0-F8B10D549FDF}"/>
                </a:ext>
              </a:extLst>
            </p:cNvPr>
            <p:cNvSpPr/>
            <p:nvPr/>
          </p:nvSpPr>
          <p:spPr>
            <a:xfrm>
              <a:off x="2675275" y="3712925"/>
              <a:ext cx="12875" cy="456475"/>
            </a:xfrm>
            <a:custGeom>
              <a:avLst/>
              <a:gdLst/>
              <a:ahLst/>
              <a:cxnLst/>
              <a:rect l="l" t="t" r="r" b="b"/>
              <a:pathLst>
                <a:path w="515" h="18259" extrusionOk="0">
                  <a:moveTo>
                    <a:pt x="1" y="1"/>
                  </a:moveTo>
                  <a:lnTo>
                    <a:pt x="1" y="18259"/>
                  </a:lnTo>
                  <a:lnTo>
                    <a:pt x="515" y="18259"/>
                  </a:lnTo>
                  <a:lnTo>
                    <a:pt x="5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3685;p64">
              <a:extLst>
                <a:ext uri="{FF2B5EF4-FFF2-40B4-BE49-F238E27FC236}">
                  <a16:creationId xmlns:a16="http://schemas.microsoft.com/office/drawing/2014/main" id="{CCD1A0BA-1A69-4B37-98E6-3A29B3D40293}"/>
                </a:ext>
              </a:extLst>
            </p:cNvPr>
            <p:cNvSpPr/>
            <p:nvPr/>
          </p:nvSpPr>
          <p:spPr>
            <a:xfrm>
              <a:off x="5312725" y="4017500"/>
              <a:ext cx="12875" cy="456475"/>
            </a:xfrm>
            <a:custGeom>
              <a:avLst/>
              <a:gdLst/>
              <a:ahLst/>
              <a:cxnLst/>
              <a:rect l="l" t="t" r="r" b="b"/>
              <a:pathLst>
                <a:path w="515" h="18259" extrusionOk="0">
                  <a:moveTo>
                    <a:pt x="0" y="1"/>
                  </a:moveTo>
                  <a:lnTo>
                    <a:pt x="0" y="18259"/>
                  </a:lnTo>
                  <a:lnTo>
                    <a:pt x="515" y="18259"/>
                  </a:lnTo>
                  <a:lnTo>
                    <a:pt x="5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3686;p64">
              <a:extLst>
                <a:ext uri="{FF2B5EF4-FFF2-40B4-BE49-F238E27FC236}">
                  <a16:creationId xmlns:a16="http://schemas.microsoft.com/office/drawing/2014/main" id="{CD003E35-3C6E-4136-B1E1-908E4FF8D141}"/>
                </a:ext>
              </a:extLst>
            </p:cNvPr>
            <p:cNvSpPr/>
            <p:nvPr/>
          </p:nvSpPr>
          <p:spPr>
            <a:xfrm>
              <a:off x="5034675" y="3549000"/>
              <a:ext cx="13675" cy="1004525"/>
            </a:xfrm>
            <a:custGeom>
              <a:avLst/>
              <a:gdLst/>
              <a:ahLst/>
              <a:cxnLst/>
              <a:rect l="l" t="t" r="r" b="b"/>
              <a:pathLst>
                <a:path w="547" h="40181" extrusionOk="0">
                  <a:moveTo>
                    <a:pt x="1" y="0"/>
                  </a:moveTo>
                  <a:lnTo>
                    <a:pt x="1" y="40181"/>
                  </a:lnTo>
                  <a:lnTo>
                    <a:pt x="547" y="40181"/>
                  </a:lnTo>
                  <a:lnTo>
                    <a:pt x="5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3687;p64">
              <a:extLst>
                <a:ext uri="{FF2B5EF4-FFF2-40B4-BE49-F238E27FC236}">
                  <a16:creationId xmlns:a16="http://schemas.microsoft.com/office/drawing/2014/main" id="{B3555520-786A-4514-84D6-FBED352B0DE0}"/>
                </a:ext>
              </a:extLst>
            </p:cNvPr>
            <p:cNvSpPr/>
            <p:nvPr/>
          </p:nvSpPr>
          <p:spPr>
            <a:xfrm>
              <a:off x="3883900" y="4445825"/>
              <a:ext cx="13700" cy="209775"/>
            </a:xfrm>
            <a:custGeom>
              <a:avLst/>
              <a:gdLst/>
              <a:ahLst/>
              <a:cxnLst/>
              <a:rect l="l" t="t" r="r" b="b"/>
              <a:pathLst>
                <a:path w="548" h="8391" extrusionOk="0">
                  <a:moveTo>
                    <a:pt x="1" y="1"/>
                  </a:moveTo>
                  <a:lnTo>
                    <a:pt x="1" y="8390"/>
                  </a:lnTo>
                  <a:lnTo>
                    <a:pt x="547" y="8390"/>
                  </a:lnTo>
                  <a:lnTo>
                    <a:pt x="5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3688;p64">
              <a:extLst>
                <a:ext uri="{FF2B5EF4-FFF2-40B4-BE49-F238E27FC236}">
                  <a16:creationId xmlns:a16="http://schemas.microsoft.com/office/drawing/2014/main" id="{1FADD01E-E517-4F90-8D39-B7CD7D664747}"/>
                </a:ext>
              </a:extLst>
            </p:cNvPr>
            <p:cNvSpPr/>
            <p:nvPr/>
          </p:nvSpPr>
          <p:spPr>
            <a:xfrm>
              <a:off x="3005550" y="4067325"/>
              <a:ext cx="13700" cy="511925"/>
            </a:xfrm>
            <a:custGeom>
              <a:avLst/>
              <a:gdLst/>
              <a:ahLst/>
              <a:cxnLst/>
              <a:rect l="l" t="t" r="r" b="b"/>
              <a:pathLst>
                <a:path w="548" h="20477" extrusionOk="0">
                  <a:moveTo>
                    <a:pt x="1" y="1"/>
                  </a:moveTo>
                  <a:lnTo>
                    <a:pt x="1" y="20477"/>
                  </a:lnTo>
                  <a:lnTo>
                    <a:pt x="547" y="20477"/>
                  </a:lnTo>
                  <a:lnTo>
                    <a:pt x="5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3689;p64">
              <a:extLst>
                <a:ext uri="{FF2B5EF4-FFF2-40B4-BE49-F238E27FC236}">
                  <a16:creationId xmlns:a16="http://schemas.microsoft.com/office/drawing/2014/main" id="{D0BC64FB-7942-4A12-B5D1-54E5D7FE66CE}"/>
                </a:ext>
              </a:extLst>
            </p:cNvPr>
            <p:cNvSpPr/>
            <p:nvPr/>
          </p:nvSpPr>
          <p:spPr>
            <a:xfrm>
              <a:off x="4566975" y="4538250"/>
              <a:ext cx="13675" cy="103675"/>
            </a:xfrm>
            <a:custGeom>
              <a:avLst/>
              <a:gdLst/>
              <a:ahLst/>
              <a:cxnLst/>
              <a:rect l="l" t="t" r="r" b="b"/>
              <a:pathLst>
                <a:path w="547" h="4147" extrusionOk="0">
                  <a:moveTo>
                    <a:pt x="1" y="0"/>
                  </a:moveTo>
                  <a:lnTo>
                    <a:pt x="1" y="4147"/>
                  </a:lnTo>
                  <a:lnTo>
                    <a:pt x="547" y="4147"/>
                  </a:lnTo>
                  <a:lnTo>
                    <a:pt x="5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3690;p64">
              <a:extLst>
                <a:ext uri="{FF2B5EF4-FFF2-40B4-BE49-F238E27FC236}">
                  <a16:creationId xmlns:a16="http://schemas.microsoft.com/office/drawing/2014/main" id="{23B092C6-A87E-418F-99EB-6341C8EF576C}"/>
                </a:ext>
              </a:extLst>
            </p:cNvPr>
            <p:cNvSpPr/>
            <p:nvPr/>
          </p:nvSpPr>
          <p:spPr>
            <a:xfrm>
              <a:off x="4566975" y="4294750"/>
              <a:ext cx="13675" cy="211375"/>
            </a:xfrm>
            <a:custGeom>
              <a:avLst/>
              <a:gdLst/>
              <a:ahLst/>
              <a:cxnLst/>
              <a:rect l="l" t="t" r="r" b="b"/>
              <a:pathLst>
                <a:path w="547" h="8455" extrusionOk="0">
                  <a:moveTo>
                    <a:pt x="1" y="0"/>
                  </a:moveTo>
                  <a:lnTo>
                    <a:pt x="1" y="8454"/>
                  </a:lnTo>
                  <a:lnTo>
                    <a:pt x="547" y="8454"/>
                  </a:lnTo>
                  <a:lnTo>
                    <a:pt x="5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3691;p64">
              <a:extLst>
                <a:ext uri="{FF2B5EF4-FFF2-40B4-BE49-F238E27FC236}">
                  <a16:creationId xmlns:a16="http://schemas.microsoft.com/office/drawing/2014/main" id="{1DDD0D12-411C-4587-BDBF-202163A6FE8C}"/>
                </a:ext>
              </a:extLst>
            </p:cNvPr>
            <p:cNvSpPr/>
            <p:nvPr/>
          </p:nvSpPr>
          <p:spPr>
            <a:xfrm>
              <a:off x="3883900" y="4236075"/>
              <a:ext cx="13700" cy="114150"/>
            </a:xfrm>
            <a:custGeom>
              <a:avLst/>
              <a:gdLst/>
              <a:ahLst/>
              <a:cxnLst/>
              <a:rect l="l" t="t" r="r" b="b"/>
              <a:pathLst>
                <a:path w="548" h="4566" extrusionOk="0">
                  <a:moveTo>
                    <a:pt x="1" y="1"/>
                  </a:moveTo>
                  <a:lnTo>
                    <a:pt x="1" y="4565"/>
                  </a:lnTo>
                  <a:lnTo>
                    <a:pt x="547" y="4565"/>
                  </a:lnTo>
                  <a:lnTo>
                    <a:pt x="5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3692;p64">
              <a:extLst>
                <a:ext uri="{FF2B5EF4-FFF2-40B4-BE49-F238E27FC236}">
                  <a16:creationId xmlns:a16="http://schemas.microsoft.com/office/drawing/2014/main" id="{EC7B7A2E-55F5-4A42-B3B3-FA4727590FB3}"/>
                </a:ext>
              </a:extLst>
            </p:cNvPr>
            <p:cNvSpPr/>
            <p:nvPr/>
          </p:nvSpPr>
          <p:spPr>
            <a:xfrm>
              <a:off x="5312725" y="3703300"/>
              <a:ext cx="12875" cy="208950"/>
            </a:xfrm>
            <a:custGeom>
              <a:avLst/>
              <a:gdLst/>
              <a:ahLst/>
              <a:cxnLst/>
              <a:rect l="l" t="t" r="r" b="b"/>
              <a:pathLst>
                <a:path w="515" h="8358" extrusionOk="0">
                  <a:moveTo>
                    <a:pt x="0" y="0"/>
                  </a:moveTo>
                  <a:lnTo>
                    <a:pt x="0" y="8358"/>
                  </a:lnTo>
                  <a:lnTo>
                    <a:pt x="515" y="8358"/>
                  </a:lnTo>
                  <a:lnTo>
                    <a:pt x="5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3693;p64">
              <a:extLst>
                <a:ext uri="{FF2B5EF4-FFF2-40B4-BE49-F238E27FC236}">
                  <a16:creationId xmlns:a16="http://schemas.microsoft.com/office/drawing/2014/main" id="{925C0BE8-7CEE-4EC2-B0D1-8843F667D13A}"/>
                </a:ext>
              </a:extLst>
            </p:cNvPr>
            <p:cNvSpPr/>
            <p:nvPr/>
          </p:nvSpPr>
          <p:spPr>
            <a:xfrm>
              <a:off x="5578725" y="3255675"/>
              <a:ext cx="13675" cy="1019000"/>
            </a:xfrm>
            <a:custGeom>
              <a:avLst/>
              <a:gdLst/>
              <a:ahLst/>
              <a:cxnLst/>
              <a:rect l="l" t="t" r="r" b="b"/>
              <a:pathLst>
                <a:path w="547" h="40760" extrusionOk="0">
                  <a:moveTo>
                    <a:pt x="0" y="1"/>
                  </a:moveTo>
                  <a:lnTo>
                    <a:pt x="0" y="40760"/>
                  </a:lnTo>
                  <a:lnTo>
                    <a:pt x="547" y="40760"/>
                  </a:lnTo>
                  <a:lnTo>
                    <a:pt x="5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3694;p64">
              <a:extLst>
                <a:ext uri="{FF2B5EF4-FFF2-40B4-BE49-F238E27FC236}">
                  <a16:creationId xmlns:a16="http://schemas.microsoft.com/office/drawing/2014/main" id="{FEAF0AD3-A9AC-4BBA-B36D-E7022C74A0D4}"/>
                </a:ext>
              </a:extLst>
            </p:cNvPr>
            <p:cNvSpPr/>
            <p:nvPr/>
          </p:nvSpPr>
          <p:spPr>
            <a:xfrm>
              <a:off x="2379550" y="3351300"/>
              <a:ext cx="13675" cy="246750"/>
            </a:xfrm>
            <a:custGeom>
              <a:avLst/>
              <a:gdLst/>
              <a:ahLst/>
              <a:cxnLst/>
              <a:rect l="l" t="t" r="r" b="b"/>
              <a:pathLst>
                <a:path w="547" h="9870" extrusionOk="0">
                  <a:moveTo>
                    <a:pt x="1" y="1"/>
                  </a:moveTo>
                  <a:lnTo>
                    <a:pt x="1" y="9869"/>
                  </a:lnTo>
                  <a:lnTo>
                    <a:pt x="547" y="9869"/>
                  </a:lnTo>
                  <a:lnTo>
                    <a:pt x="5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3695;p64">
              <a:extLst>
                <a:ext uri="{FF2B5EF4-FFF2-40B4-BE49-F238E27FC236}">
                  <a16:creationId xmlns:a16="http://schemas.microsoft.com/office/drawing/2014/main" id="{CA26B6EC-B774-4E5E-8ACE-94CE2A2A5D78}"/>
                </a:ext>
              </a:extLst>
            </p:cNvPr>
            <p:cNvSpPr/>
            <p:nvPr/>
          </p:nvSpPr>
          <p:spPr>
            <a:xfrm>
              <a:off x="4804850" y="2847450"/>
              <a:ext cx="63500" cy="167975"/>
            </a:xfrm>
            <a:custGeom>
              <a:avLst/>
              <a:gdLst/>
              <a:ahLst/>
              <a:cxnLst/>
              <a:rect l="l" t="t" r="r" b="b"/>
              <a:pathLst>
                <a:path w="2540" h="6719" extrusionOk="0">
                  <a:moveTo>
                    <a:pt x="0" y="0"/>
                  </a:moveTo>
                  <a:lnTo>
                    <a:pt x="0" y="6718"/>
                  </a:lnTo>
                  <a:lnTo>
                    <a:pt x="2540" y="6718"/>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3696;p64">
              <a:extLst>
                <a:ext uri="{FF2B5EF4-FFF2-40B4-BE49-F238E27FC236}">
                  <a16:creationId xmlns:a16="http://schemas.microsoft.com/office/drawing/2014/main" id="{95021FBC-FE93-4958-A58F-D0473974644C}"/>
                </a:ext>
              </a:extLst>
            </p:cNvPr>
            <p:cNvSpPr/>
            <p:nvPr/>
          </p:nvSpPr>
          <p:spPr>
            <a:xfrm>
              <a:off x="4797600" y="2840200"/>
              <a:ext cx="77175" cy="181650"/>
            </a:xfrm>
            <a:custGeom>
              <a:avLst/>
              <a:gdLst/>
              <a:ahLst/>
              <a:cxnLst/>
              <a:rect l="l" t="t" r="r" b="b"/>
              <a:pathLst>
                <a:path w="3087" h="7266" extrusionOk="0">
                  <a:moveTo>
                    <a:pt x="2540" y="547"/>
                  </a:moveTo>
                  <a:lnTo>
                    <a:pt x="2540" y="6751"/>
                  </a:lnTo>
                  <a:lnTo>
                    <a:pt x="547" y="6751"/>
                  </a:lnTo>
                  <a:lnTo>
                    <a:pt x="547" y="547"/>
                  </a:lnTo>
                  <a:close/>
                  <a:moveTo>
                    <a:pt x="1" y="1"/>
                  </a:moveTo>
                  <a:lnTo>
                    <a:pt x="1" y="7266"/>
                  </a:lnTo>
                  <a:lnTo>
                    <a:pt x="3087" y="7266"/>
                  </a:lnTo>
                  <a:lnTo>
                    <a:pt x="3087" y="7008"/>
                  </a:lnTo>
                  <a:lnTo>
                    <a:pt x="30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3697;p64">
              <a:extLst>
                <a:ext uri="{FF2B5EF4-FFF2-40B4-BE49-F238E27FC236}">
                  <a16:creationId xmlns:a16="http://schemas.microsoft.com/office/drawing/2014/main" id="{9681A709-10E3-4107-B290-6AB6B5EFED9F}"/>
                </a:ext>
              </a:extLst>
            </p:cNvPr>
            <p:cNvSpPr/>
            <p:nvPr/>
          </p:nvSpPr>
          <p:spPr>
            <a:xfrm>
              <a:off x="3151025" y="1597825"/>
              <a:ext cx="1674725" cy="363250"/>
            </a:xfrm>
            <a:custGeom>
              <a:avLst/>
              <a:gdLst/>
              <a:ahLst/>
              <a:cxnLst/>
              <a:rect l="l" t="t" r="r" b="b"/>
              <a:pathLst>
                <a:path w="66989" h="14530" extrusionOk="0">
                  <a:moveTo>
                    <a:pt x="0" y="0"/>
                  </a:moveTo>
                  <a:lnTo>
                    <a:pt x="0" y="14530"/>
                  </a:lnTo>
                  <a:lnTo>
                    <a:pt x="66989" y="14530"/>
                  </a:lnTo>
                  <a:lnTo>
                    <a:pt x="669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3698;p64">
              <a:extLst>
                <a:ext uri="{FF2B5EF4-FFF2-40B4-BE49-F238E27FC236}">
                  <a16:creationId xmlns:a16="http://schemas.microsoft.com/office/drawing/2014/main" id="{FED9B810-A1AD-40A4-BE6F-892526120CEE}"/>
                </a:ext>
              </a:extLst>
            </p:cNvPr>
            <p:cNvSpPr/>
            <p:nvPr/>
          </p:nvSpPr>
          <p:spPr>
            <a:xfrm>
              <a:off x="3143775" y="1591400"/>
              <a:ext cx="1688425" cy="376100"/>
            </a:xfrm>
            <a:custGeom>
              <a:avLst/>
              <a:gdLst/>
              <a:ahLst/>
              <a:cxnLst/>
              <a:rect l="l" t="t" r="r" b="b"/>
              <a:pathLst>
                <a:path w="67537" h="15044" extrusionOk="0">
                  <a:moveTo>
                    <a:pt x="66990" y="547"/>
                  </a:moveTo>
                  <a:lnTo>
                    <a:pt x="66990" y="14498"/>
                  </a:lnTo>
                  <a:lnTo>
                    <a:pt x="547" y="14498"/>
                  </a:lnTo>
                  <a:lnTo>
                    <a:pt x="547" y="547"/>
                  </a:lnTo>
                  <a:close/>
                  <a:moveTo>
                    <a:pt x="1" y="0"/>
                  </a:moveTo>
                  <a:lnTo>
                    <a:pt x="1" y="15044"/>
                  </a:lnTo>
                  <a:lnTo>
                    <a:pt x="67536" y="15044"/>
                  </a:lnTo>
                  <a:lnTo>
                    <a:pt x="675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3699;p64">
              <a:extLst>
                <a:ext uri="{FF2B5EF4-FFF2-40B4-BE49-F238E27FC236}">
                  <a16:creationId xmlns:a16="http://schemas.microsoft.com/office/drawing/2014/main" id="{0DA09B4C-A863-434C-A6B3-3F4D2640F428}"/>
                </a:ext>
              </a:extLst>
            </p:cNvPr>
            <p:cNvSpPr/>
            <p:nvPr/>
          </p:nvSpPr>
          <p:spPr>
            <a:xfrm>
              <a:off x="4804850" y="3839900"/>
              <a:ext cx="63500" cy="167975"/>
            </a:xfrm>
            <a:custGeom>
              <a:avLst/>
              <a:gdLst/>
              <a:ahLst/>
              <a:cxnLst/>
              <a:rect l="l" t="t" r="r" b="b"/>
              <a:pathLst>
                <a:path w="2540" h="6719" extrusionOk="0">
                  <a:moveTo>
                    <a:pt x="0" y="1"/>
                  </a:moveTo>
                  <a:lnTo>
                    <a:pt x="0" y="6719"/>
                  </a:lnTo>
                  <a:lnTo>
                    <a:pt x="2540" y="6719"/>
                  </a:lnTo>
                  <a:lnTo>
                    <a:pt x="25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3700;p64">
              <a:extLst>
                <a:ext uri="{FF2B5EF4-FFF2-40B4-BE49-F238E27FC236}">
                  <a16:creationId xmlns:a16="http://schemas.microsoft.com/office/drawing/2014/main" id="{46DDFCE7-C02F-45A6-9CA5-AB0AC4D678BE}"/>
                </a:ext>
              </a:extLst>
            </p:cNvPr>
            <p:cNvSpPr/>
            <p:nvPr/>
          </p:nvSpPr>
          <p:spPr>
            <a:xfrm>
              <a:off x="4797600" y="3832675"/>
              <a:ext cx="77175" cy="181650"/>
            </a:xfrm>
            <a:custGeom>
              <a:avLst/>
              <a:gdLst/>
              <a:ahLst/>
              <a:cxnLst/>
              <a:rect l="l" t="t" r="r" b="b"/>
              <a:pathLst>
                <a:path w="3087" h="7266" extrusionOk="0">
                  <a:moveTo>
                    <a:pt x="2540" y="547"/>
                  </a:moveTo>
                  <a:lnTo>
                    <a:pt x="2540" y="6751"/>
                  </a:lnTo>
                  <a:lnTo>
                    <a:pt x="547" y="6751"/>
                  </a:lnTo>
                  <a:lnTo>
                    <a:pt x="547" y="547"/>
                  </a:lnTo>
                  <a:close/>
                  <a:moveTo>
                    <a:pt x="1" y="0"/>
                  </a:moveTo>
                  <a:lnTo>
                    <a:pt x="1" y="7265"/>
                  </a:lnTo>
                  <a:lnTo>
                    <a:pt x="3087" y="7265"/>
                  </a:lnTo>
                  <a:lnTo>
                    <a:pt x="3087" y="7008"/>
                  </a:lnTo>
                  <a:lnTo>
                    <a:pt x="30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3701;p64">
              <a:extLst>
                <a:ext uri="{FF2B5EF4-FFF2-40B4-BE49-F238E27FC236}">
                  <a16:creationId xmlns:a16="http://schemas.microsoft.com/office/drawing/2014/main" id="{703A01A6-2FF8-4D03-9F3B-866F78972399}"/>
                </a:ext>
              </a:extLst>
            </p:cNvPr>
            <p:cNvSpPr/>
            <p:nvPr/>
          </p:nvSpPr>
          <p:spPr>
            <a:xfrm>
              <a:off x="3102800" y="3839900"/>
              <a:ext cx="63500" cy="167975"/>
            </a:xfrm>
            <a:custGeom>
              <a:avLst/>
              <a:gdLst/>
              <a:ahLst/>
              <a:cxnLst/>
              <a:rect l="l" t="t" r="r" b="b"/>
              <a:pathLst>
                <a:path w="2540" h="6719" extrusionOk="0">
                  <a:moveTo>
                    <a:pt x="0" y="1"/>
                  </a:moveTo>
                  <a:lnTo>
                    <a:pt x="0" y="6719"/>
                  </a:lnTo>
                  <a:lnTo>
                    <a:pt x="2540" y="6719"/>
                  </a:lnTo>
                  <a:lnTo>
                    <a:pt x="25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3702;p64">
              <a:extLst>
                <a:ext uri="{FF2B5EF4-FFF2-40B4-BE49-F238E27FC236}">
                  <a16:creationId xmlns:a16="http://schemas.microsoft.com/office/drawing/2014/main" id="{DEC5160C-52C8-4915-A24E-EC329CA73EE5}"/>
                </a:ext>
              </a:extLst>
            </p:cNvPr>
            <p:cNvSpPr/>
            <p:nvPr/>
          </p:nvSpPr>
          <p:spPr>
            <a:xfrm>
              <a:off x="3095575" y="3832675"/>
              <a:ext cx="77175" cy="181650"/>
            </a:xfrm>
            <a:custGeom>
              <a:avLst/>
              <a:gdLst/>
              <a:ahLst/>
              <a:cxnLst/>
              <a:rect l="l" t="t" r="r" b="b"/>
              <a:pathLst>
                <a:path w="3087" h="7266" extrusionOk="0">
                  <a:moveTo>
                    <a:pt x="2540" y="547"/>
                  </a:moveTo>
                  <a:lnTo>
                    <a:pt x="2540" y="6751"/>
                  </a:lnTo>
                  <a:lnTo>
                    <a:pt x="547" y="6751"/>
                  </a:lnTo>
                  <a:lnTo>
                    <a:pt x="547" y="547"/>
                  </a:lnTo>
                  <a:close/>
                  <a:moveTo>
                    <a:pt x="0" y="0"/>
                  </a:moveTo>
                  <a:lnTo>
                    <a:pt x="0" y="7265"/>
                  </a:lnTo>
                  <a:lnTo>
                    <a:pt x="3086" y="7265"/>
                  </a:lnTo>
                  <a:lnTo>
                    <a:pt x="3086" y="7008"/>
                  </a:lnTo>
                  <a:lnTo>
                    <a:pt x="30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3703;p64">
              <a:extLst>
                <a:ext uri="{FF2B5EF4-FFF2-40B4-BE49-F238E27FC236}">
                  <a16:creationId xmlns:a16="http://schemas.microsoft.com/office/drawing/2014/main" id="{9F44B409-058E-4456-8573-B4D861574D8C}"/>
                </a:ext>
              </a:extLst>
            </p:cNvPr>
            <p:cNvSpPr/>
            <p:nvPr/>
          </p:nvSpPr>
          <p:spPr>
            <a:xfrm>
              <a:off x="3093150" y="1874275"/>
              <a:ext cx="63525" cy="167975"/>
            </a:xfrm>
            <a:custGeom>
              <a:avLst/>
              <a:gdLst/>
              <a:ahLst/>
              <a:cxnLst/>
              <a:rect l="l" t="t" r="r" b="b"/>
              <a:pathLst>
                <a:path w="2541" h="6719" extrusionOk="0">
                  <a:moveTo>
                    <a:pt x="1" y="0"/>
                  </a:moveTo>
                  <a:lnTo>
                    <a:pt x="1" y="6718"/>
                  </a:lnTo>
                  <a:lnTo>
                    <a:pt x="2540" y="6718"/>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3704;p64">
              <a:extLst>
                <a:ext uri="{FF2B5EF4-FFF2-40B4-BE49-F238E27FC236}">
                  <a16:creationId xmlns:a16="http://schemas.microsoft.com/office/drawing/2014/main" id="{D522F32D-7A05-4B3F-9979-06DCF5CD13D2}"/>
                </a:ext>
              </a:extLst>
            </p:cNvPr>
            <p:cNvSpPr/>
            <p:nvPr/>
          </p:nvSpPr>
          <p:spPr>
            <a:xfrm>
              <a:off x="3086725" y="1867025"/>
              <a:ext cx="77175" cy="181650"/>
            </a:xfrm>
            <a:custGeom>
              <a:avLst/>
              <a:gdLst/>
              <a:ahLst/>
              <a:cxnLst/>
              <a:rect l="l" t="t" r="r" b="b"/>
              <a:pathLst>
                <a:path w="3087" h="7266" extrusionOk="0">
                  <a:moveTo>
                    <a:pt x="2540" y="547"/>
                  </a:moveTo>
                  <a:lnTo>
                    <a:pt x="2540" y="6751"/>
                  </a:lnTo>
                  <a:lnTo>
                    <a:pt x="515" y="6751"/>
                  </a:lnTo>
                  <a:lnTo>
                    <a:pt x="515" y="547"/>
                  </a:lnTo>
                  <a:close/>
                  <a:moveTo>
                    <a:pt x="1" y="1"/>
                  </a:moveTo>
                  <a:lnTo>
                    <a:pt x="1" y="7266"/>
                  </a:lnTo>
                  <a:lnTo>
                    <a:pt x="3086" y="7266"/>
                  </a:lnTo>
                  <a:lnTo>
                    <a:pt x="3086" y="7008"/>
                  </a:lnTo>
                  <a:lnTo>
                    <a:pt x="30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3705;p64">
              <a:extLst>
                <a:ext uri="{FF2B5EF4-FFF2-40B4-BE49-F238E27FC236}">
                  <a16:creationId xmlns:a16="http://schemas.microsoft.com/office/drawing/2014/main" id="{809EBE11-E974-4492-9AD5-274B7A8B34C4}"/>
                </a:ext>
              </a:extLst>
            </p:cNvPr>
            <p:cNvSpPr/>
            <p:nvPr/>
          </p:nvSpPr>
          <p:spPr>
            <a:xfrm>
              <a:off x="3093150" y="3349700"/>
              <a:ext cx="63525" cy="167975"/>
            </a:xfrm>
            <a:custGeom>
              <a:avLst/>
              <a:gdLst/>
              <a:ahLst/>
              <a:cxnLst/>
              <a:rect l="l" t="t" r="r" b="b"/>
              <a:pathLst>
                <a:path w="2541" h="6719" extrusionOk="0">
                  <a:moveTo>
                    <a:pt x="1" y="1"/>
                  </a:moveTo>
                  <a:lnTo>
                    <a:pt x="1" y="6719"/>
                  </a:lnTo>
                  <a:lnTo>
                    <a:pt x="2540" y="6719"/>
                  </a:lnTo>
                  <a:lnTo>
                    <a:pt x="25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3706;p64">
              <a:extLst>
                <a:ext uri="{FF2B5EF4-FFF2-40B4-BE49-F238E27FC236}">
                  <a16:creationId xmlns:a16="http://schemas.microsoft.com/office/drawing/2014/main" id="{4D9D71B5-627E-4EAC-A7DE-BFD29F015D0F}"/>
                </a:ext>
              </a:extLst>
            </p:cNvPr>
            <p:cNvSpPr/>
            <p:nvPr/>
          </p:nvSpPr>
          <p:spPr>
            <a:xfrm>
              <a:off x="3086725" y="3343275"/>
              <a:ext cx="77175" cy="181650"/>
            </a:xfrm>
            <a:custGeom>
              <a:avLst/>
              <a:gdLst/>
              <a:ahLst/>
              <a:cxnLst/>
              <a:rect l="l" t="t" r="r" b="b"/>
              <a:pathLst>
                <a:path w="3087" h="7266" extrusionOk="0">
                  <a:moveTo>
                    <a:pt x="2540" y="547"/>
                  </a:moveTo>
                  <a:lnTo>
                    <a:pt x="2540" y="6719"/>
                  </a:lnTo>
                  <a:lnTo>
                    <a:pt x="515" y="6719"/>
                  </a:lnTo>
                  <a:lnTo>
                    <a:pt x="515" y="547"/>
                  </a:lnTo>
                  <a:close/>
                  <a:moveTo>
                    <a:pt x="1" y="0"/>
                  </a:moveTo>
                  <a:lnTo>
                    <a:pt x="1" y="7265"/>
                  </a:lnTo>
                  <a:lnTo>
                    <a:pt x="3086" y="7265"/>
                  </a:lnTo>
                  <a:lnTo>
                    <a:pt x="3086" y="6976"/>
                  </a:lnTo>
                  <a:lnTo>
                    <a:pt x="30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3707;p64">
              <a:extLst>
                <a:ext uri="{FF2B5EF4-FFF2-40B4-BE49-F238E27FC236}">
                  <a16:creationId xmlns:a16="http://schemas.microsoft.com/office/drawing/2014/main" id="{0686A3C5-FC4F-4F19-BB7A-E773B9DFEE1A}"/>
                </a:ext>
              </a:extLst>
            </p:cNvPr>
            <p:cNvSpPr/>
            <p:nvPr/>
          </p:nvSpPr>
          <p:spPr>
            <a:xfrm>
              <a:off x="3093150" y="2846650"/>
              <a:ext cx="63525" cy="167975"/>
            </a:xfrm>
            <a:custGeom>
              <a:avLst/>
              <a:gdLst/>
              <a:ahLst/>
              <a:cxnLst/>
              <a:rect l="l" t="t" r="r" b="b"/>
              <a:pathLst>
                <a:path w="2541" h="6719" extrusionOk="0">
                  <a:moveTo>
                    <a:pt x="1" y="0"/>
                  </a:moveTo>
                  <a:lnTo>
                    <a:pt x="1" y="6718"/>
                  </a:lnTo>
                  <a:lnTo>
                    <a:pt x="2540" y="6718"/>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3708;p64">
              <a:extLst>
                <a:ext uri="{FF2B5EF4-FFF2-40B4-BE49-F238E27FC236}">
                  <a16:creationId xmlns:a16="http://schemas.microsoft.com/office/drawing/2014/main" id="{EFDD10A4-E993-4193-89F4-935D57CD24ED}"/>
                </a:ext>
              </a:extLst>
            </p:cNvPr>
            <p:cNvSpPr/>
            <p:nvPr/>
          </p:nvSpPr>
          <p:spPr>
            <a:xfrm>
              <a:off x="3086725" y="2839400"/>
              <a:ext cx="77175" cy="181650"/>
            </a:xfrm>
            <a:custGeom>
              <a:avLst/>
              <a:gdLst/>
              <a:ahLst/>
              <a:cxnLst/>
              <a:rect l="l" t="t" r="r" b="b"/>
              <a:pathLst>
                <a:path w="3087" h="7266" extrusionOk="0">
                  <a:moveTo>
                    <a:pt x="2540" y="547"/>
                  </a:moveTo>
                  <a:lnTo>
                    <a:pt x="2540" y="6719"/>
                  </a:lnTo>
                  <a:lnTo>
                    <a:pt x="515" y="6719"/>
                  </a:lnTo>
                  <a:lnTo>
                    <a:pt x="515" y="547"/>
                  </a:lnTo>
                  <a:close/>
                  <a:moveTo>
                    <a:pt x="1" y="1"/>
                  </a:moveTo>
                  <a:lnTo>
                    <a:pt x="1" y="7265"/>
                  </a:lnTo>
                  <a:lnTo>
                    <a:pt x="3086" y="7265"/>
                  </a:lnTo>
                  <a:lnTo>
                    <a:pt x="3086" y="7008"/>
                  </a:lnTo>
                  <a:lnTo>
                    <a:pt x="30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3709;p64">
              <a:extLst>
                <a:ext uri="{FF2B5EF4-FFF2-40B4-BE49-F238E27FC236}">
                  <a16:creationId xmlns:a16="http://schemas.microsoft.com/office/drawing/2014/main" id="{C701C418-66D6-4DB1-92E6-56AA5F62F069}"/>
                </a:ext>
              </a:extLst>
            </p:cNvPr>
            <p:cNvSpPr/>
            <p:nvPr/>
          </p:nvSpPr>
          <p:spPr>
            <a:xfrm>
              <a:off x="4820925" y="1874275"/>
              <a:ext cx="63500" cy="167975"/>
            </a:xfrm>
            <a:custGeom>
              <a:avLst/>
              <a:gdLst/>
              <a:ahLst/>
              <a:cxnLst/>
              <a:rect l="l" t="t" r="r" b="b"/>
              <a:pathLst>
                <a:path w="2540" h="6719" extrusionOk="0">
                  <a:moveTo>
                    <a:pt x="0" y="0"/>
                  </a:moveTo>
                  <a:lnTo>
                    <a:pt x="0" y="6718"/>
                  </a:lnTo>
                  <a:lnTo>
                    <a:pt x="2540" y="6718"/>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3710;p64">
              <a:extLst>
                <a:ext uri="{FF2B5EF4-FFF2-40B4-BE49-F238E27FC236}">
                  <a16:creationId xmlns:a16="http://schemas.microsoft.com/office/drawing/2014/main" id="{2C176F14-CCEF-4F9D-84D2-54F8234B1A78}"/>
                </a:ext>
              </a:extLst>
            </p:cNvPr>
            <p:cNvSpPr/>
            <p:nvPr/>
          </p:nvSpPr>
          <p:spPr>
            <a:xfrm>
              <a:off x="4813675" y="1867025"/>
              <a:ext cx="77175" cy="181650"/>
            </a:xfrm>
            <a:custGeom>
              <a:avLst/>
              <a:gdLst/>
              <a:ahLst/>
              <a:cxnLst/>
              <a:rect l="l" t="t" r="r" b="b"/>
              <a:pathLst>
                <a:path w="3087" h="7266" extrusionOk="0">
                  <a:moveTo>
                    <a:pt x="2572" y="547"/>
                  </a:moveTo>
                  <a:lnTo>
                    <a:pt x="2572" y="6751"/>
                  </a:lnTo>
                  <a:lnTo>
                    <a:pt x="547" y="6751"/>
                  </a:lnTo>
                  <a:lnTo>
                    <a:pt x="547" y="547"/>
                  </a:lnTo>
                  <a:close/>
                  <a:moveTo>
                    <a:pt x="1" y="1"/>
                  </a:moveTo>
                  <a:lnTo>
                    <a:pt x="1" y="7266"/>
                  </a:lnTo>
                  <a:lnTo>
                    <a:pt x="3087" y="7266"/>
                  </a:lnTo>
                  <a:lnTo>
                    <a:pt x="3087" y="7008"/>
                  </a:lnTo>
                  <a:lnTo>
                    <a:pt x="30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3711;p64">
              <a:extLst>
                <a:ext uri="{FF2B5EF4-FFF2-40B4-BE49-F238E27FC236}">
                  <a16:creationId xmlns:a16="http://schemas.microsoft.com/office/drawing/2014/main" id="{64C16227-B04B-4CCD-BA40-2AB07ECD6A89}"/>
                </a:ext>
              </a:extLst>
            </p:cNvPr>
            <p:cNvSpPr/>
            <p:nvPr/>
          </p:nvSpPr>
          <p:spPr>
            <a:xfrm>
              <a:off x="4820925" y="3349700"/>
              <a:ext cx="63500" cy="167975"/>
            </a:xfrm>
            <a:custGeom>
              <a:avLst/>
              <a:gdLst/>
              <a:ahLst/>
              <a:cxnLst/>
              <a:rect l="l" t="t" r="r" b="b"/>
              <a:pathLst>
                <a:path w="2540" h="6719" extrusionOk="0">
                  <a:moveTo>
                    <a:pt x="0" y="1"/>
                  </a:moveTo>
                  <a:lnTo>
                    <a:pt x="0" y="6719"/>
                  </a:lnTo>
                  <a:lnTo>
                    <a:pt x="2540" y="6719"/>
                  </a:lnTo>
                  <a:lnTo>
                    <a:pt x="25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3712;p64">
              <a:extLst>
                <a:ext uri="{FF2B5EF4-FFF2-40B4-BE49-F238E27FC236}">
                  <a16:creationId xmlns:a16="http://schemas.microsoft.com/office/drawing/2014/main" id="{AFAA9342-9DE1-457C-B3F6-61F1B1647000}"/>
                </a:ext>
              </a:extLst>
            </p:cNvPr>
            <p:cNvSpPr/>
            <p:nvPr/>
          </p:nvSpPr>
          <p:spPr>
            <a:xfrm>
              <a:off x="4813675" y="3343275"/>
              <a:ext cx="77175" cy="181650"/>
            </a:xfrm>
            <a:custGeom>
              <a:avLst/>
              <a:gdLst/>
              <a:ahLst/>
              <a:cxnLst/>
              <a:rect l="l" t="t" r="r" b="b"/>
              <a:pathLst>
                <a:path w="3087" h="7266" extrusionOk="0">
                  <a:moveTo>
                    <a:pt x="2572" y="547"/>
                  </a:moveTo>
                  <a:lnTo>
                    <a:pt x="2572" y="6719"/>
                  </a:lnTo>
                  <a:lnTo>
                    <a:pt x="547" y="6719"/>
                  </a:lnTo>
                  <a:lnTo>
                    <a:pt x="547" y="547"/>
                  </a:lnTo>
                  <a:close/>
                  <a:moveTo>
                    <a:pt x="1" y="0"/>
                  </a:moveTo>
                  <a:lnTo>
                    <a:pt x="1" y="7265"/>
                  </a:lnTo>
                  <a:lnTo>
                    <a:pt x="3087" y="7265"/>
                  </a:lnTo>
                  <a:lnTo>
                    <a:pt x="3087" y="6976"/>
                  </a:lnTo>
                  <a:lnTo>
                    <a:pt x="30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3713;p64">
              <a:extLst>
                <a:ext uri="{FF2B5EF4-FFF2-40B4-BE49-F238E27FC236}">
                  <a16:creationId xmlns:a16="http://schemas.microsoft.com/office/drawing/2014/main" id="{3FFA5238-583A-4C84-B239-C50106BAF483}"/>
                </a:ext>
              </a:extLst>
            </p:cNvPr>
            <p:cNvSpPr/>
            <p:nvPr/>
          </p:nvSpPr>
          <p:spPr>
            <a:xfrm>
              <a:off x="3093150" y="2358850"/>
              <a:ext cx="63525" cy="168775"/>
            </a:xfrm>
            <a:custGeom>
              <a:avLst/>
              <a:gdLst/>
              <a:ahLst/>
              <a:cxnLst/>
              <a:rect l="l" t="t" r="r" b="b"/>
              <a:pathLst>
                <a:path w="2541" h="6751" extrusionOk="0">
                  <a:moveTo>
                    <a:pt x="1" y="0"/>
                  </a:moveTo>
                  <a:lnTo>
                    <a:pt x="1" y="6751"/>
                  </a:lnTo>
                  <a:lnTo>
                    <a:pt x="2540" y="6751"/>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3714;p64">
              <a:extLst>
                <a:ext uri="{FF2B5EF4-FFF2-40B4-BE49-F238E27FC236}">
                  <a16:creationId xmlns:a16="http://schemas.microsoft.com/office/drawing/2014/main" id="{A45EB1FA-3DD3-40A5-AB6E-58BB3027481D}"/>
                </a:ext>
              </a:extLst>
            </p:cNvPr>
            <p:cNvSpPr/>
            <p:nvPr/>
          </p:nvSpPr>
          <p:spPr>
            <a:xfrm>
              <a:off x="3086725" y="2352425"/>
              <a:ext cx="77175" cy="181625"/>
            </a:xfrm>
            <a:custGeom>
              <a:avLst/>
              <a:gdLst/>
              <a:ahLst/>
              <a:cxnLst/>
              <a:rect l="l" t="t" r="r" b="b"/>
              <a:pathLst>
                <a:path w="3087" h="7265" extrusionOk="0">
                  <a:moveTo>
                    <a:pt x="2540" y="547"/>
                  </a:moveTo>
                  <a:lnTo>
                    <a:pt x="2540" y="6718"/>
                  </a:lnTo>
                  <a:lnTo>
                    <a:pt x="515" y="6718"/>
                  </a:lnTo>
                  <a:lnTo>
                    <a:pt x="515" y="547"/>
                  </a:lnTo>
                  <a:close/>
                  <a:moveTo>
                    <a:pt x="1" y="0"/>
                  </a:moveTo>
                  <a:lnTo>
                    <a:pt x="1" y="7265"/>
                  </a:lnTo>
                  <a:lnTo>
                    <a:pt x="3086" y="7265"/>
                  </a:lnTo>
                  <a:lnTo>
                    <a:pt x="3086" y="7008"/>
                  </a:lnTo>
                  <a:lnTo>
                    <a:pt x="30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3715;p64">
              <a:extLst>
                <a:ext uri="{FF2B5EF4-FFF2-40B4-BE49-F238E27FC236}">
                  <a16:creationId xmlns:a16="http://schemas.microsoft.com/office/drawing/2014/main" id="{98E25DBB-9A97-4B2E-8698-3277237F4827}"/>
                </a:ext>
              </a:extLst>
            </p:cNvPr>
            <p:cNvSpPr/>
            <p:nvPr/>
          </p:nvSpPr>
          <p:spPr>
            <a:xfrm>
              <a:off x="4820925" y="2358850"/>
              <a:ext cx="63500" cy="168775"/>
            </a:xfrm>
            <a:custGeom>
              <a:avLst/>
              <a:gdLst/>
              <a:ahLst/>
              <a:cxnLst/>
              <a:rect l="l" t="t" r="r" b="b"/>
              <a:pathLst>
                <a:path w="2540" h="6751" extrusionOk="0">
                  <a:moveTo>
                    <a:pt x="0" y="0"/>
                  </a:moveTo>
                  <a:lnTo>
                    <a:pt x="0" y="6751"/>
                  </a:lnTo>
                  <a:lnTo>
                    <a:pt x="2540" y="6751"/>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3716;p64">
              <a:extLst>
                <a:ext uri="{FF2B5EF4-FFF2-40B4-BE49-F238E27FC236}">
                  <a16:creationId xmlns:a16="http://schemas.microsoft.com/office/drawing/2014/main" id="{0B60E5F4-66BC-4F64-8447-CF24D066150F}"/>
                </a:ext>
              </a:extLst>
            </p:cNvPr>
            <p:cNvSpPr/>
            <p:nvPr/>
          </p:nvSpPr>
          <p:spPr>
            <a:xfrm>
              <a:off x="4813675" y="2352425"/>
              <a:ext cx="77175" cy="181625"/>
            </a:xfrm>
            <a:custGeom>
              <a:avLst/>
              <a:gdLst/>
              <a:ahLst/>
              <a:cxnLst/>
              <a:rect l="l" t="t" r="r" b="b"/>
              <a:pathLst>
                <a:path w="3087" h="7265" extrusionOk="0">
                  <a:moveTo>
                    <a:pt x="2572" y="547"/>
                  </a:moveTo>
                  <a:lnTo>
                    <a:pt x="2572" y="6718"/>
                  </a:lnTo>
                  <a:lnTo>
                    <a:pt x="547" y="6718"/>
                  </a:lnTo>
                  <a:lnTo>
                    <a:pt x="547" y="547"/>
                  </a:lnTo>
                  <a:close/>
                  <a:moveTo>
                    <a:pt x="1" y="0"/>
                  </a:moveTo>
                  <a:lnTo>
                    <a:pt x="1" y="7265"/>
                  </a:lnTo>
                  <a:lnTo>
                    <a:pt x="3087" y="7265"/>
                  </a:lnTo>
                  <a:lnTo>
                    <a:pt x="3087" y="7008"/>
                  </a:lnTo>
                  <a:lnTo>
                    <a:pt x="30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3717;p64">
              <a:extLst>
                <a:ext uri="{FF2B5EF4-FFF2-40B4-BE49-F238E27FC236}">
                  <a16:creationId xmlns:a16="http://schemas.microsoft.com/office/drawing/2014/main" id="{5B6F8EA8-D98E-441A-8AEC-CB9643D609A8}"/>
                </a:ext>
              </a:extLst>
            </p:cNvPr>
            <p:cNvSpPr/>
            <p:nvPr/>
          </p:nvSpPr>
          <p:spPr>
            <a:xfrm>
              <a:off x="3151025" y="1781050"/>
              <a:ext cx="1674725" cy="362450"/>
            </a:xfrm>
            <a:custGeom>
              <a:avLst/>
              <a:gdLst/>
              <a:ahLst/>
              <a:cxnLst/>
              <a:rect l="l" t="t" r="r" b="b"/>
              <a:pathLst>
                <a:path w="66989" h="14498" extrusionOk="0">
                  <a:moveTo>
                    <a:pt x="0" y="0"/>
                  </a:moveTo>
                  <a:lnTo>
                    <a:pt x="0" y="14498"/>
                  </a:lnTo>
                  <a:lnTo>
                    <a:pt x="66989" y="14498"/>
                  </a:lnTo>
                  <a:lnTo>
                    <a:pt x="669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8" name="Google Shape;3718;p64">
              <a:extLst>
                <a:ext uri="{FF2B5EF4-FFF2-40B4-BE49-F238E27FC236}">
                  <a16:creationId xmlns:a16="http://schemas.microsoft.com/office/drawing/2014/main" id="{CF419F87-D7C9-4381-B90C-89A6D78AC66C}"/>
                </a:ext>
              </a:extLst>
            </p:cNvPr>
            <p:cNvSpPr/>
            <p:nvPr/>
          </p:nvSpPr>
          <p:spPr>
            <a:xfrm>
              <a:off x="3143775" y="1773825"/>
              <a:ext cx="1688425" cy="376900"/>
            </a:xfrm>
            <a:custGeom>
              <a:avLst/>
              <a:gdLst/>
              <a:ahLst/>
              <a:cxnLst/>
              <a:rect l="l" t="t" r="r" b="b"/>
              <a:pathLst>
                <a:path w="67537" h="15076" extrusionOk="0">
                  <a:moveTo>
                    <a:pt x="66990" y="547"/>
                  </a:moveTo>
                  <a:lnTo>
                    <a:pt x="66990" y="14529"/>
                  </a:lnTo>
                  <a:lnTo>
                    <a:pt x="547" y="14529"/>
                  </a:lnTo>
                  <a:lnTo>
                    <a:pt x="547" y="547"/>
                  </a:lnTo>
                  <a:close/>
                  <a:moveTo>
                    <a:pt x="1" y="0"/>
                  </a:moveTo>
                  <a:lnTo>
                    <a:pt x="1" y="15076"/>
                  </a:lnTo>
                  <a:lnTo>
                    <a:pt x="67536" y="15076"/>
                  </a:lnTo>
                  <a:lnTo>
                    <a:pt x="675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3719;p64">
              <a:extLst>
                <a:ext uri="{FF2B5EF4-FFF2-40B4-BE49-F238E27FC236}">
                  <a16:creationId xmlns:a16="http://schemas.microsoft.com/office/drawing/2014/main" id="{F69ED975-1EEF-4F06-84F9-577361F6D381}"/>
                </a:ext>
              </a:extLst>
            </p:cNvPr>
            <p:cNvSpPr/>
            <p:nvPr/>
          </p:nvSpPr>
          <p:spPr>
            <a:xfrm>
              <a:off x="3505400" y="1873475"/>
              <a:ext cx="95650" cy="177600"/>
            </a:xfrm>
            <a:custGeom>
              <a:avLst/>
              <a:gdLst/>
              <a:ahLst/>
              <a:cxnLst/>
              <a:rect l="l" t="t" r="r" b="b"/>
              <a:pathLst>
                <a:path w="3826" h="7104" extrusionOk="0">
                  <a:moveTo>
                    <a:pt x="1" y="0"/>
                  </a:moveTo>
                  <a:lnTo>
                    <a:pt x="1"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3720;p64">
              <a:extLst>
                <a:ext uri="{FF2B5EF4-FFF2-40B4-BE49-F238E27FC236}">
                  <a16:creationId xmlns:a16="http://schemas.microsoft.com/office/drawing/2014/main" id="{8E2F1516-BEBF-4302-8F45-99C018271290}"/>
                </a:ext>
              </a:extLst>
            </p:cNvPr>
            <p:cNvSpPr/>
            <p:nvPr/>
          </p:nvSpPr>
          <p:spPr>
            <a:xfrm>
              <a:off x="3498175" y="1867025"/>
              <a:ext cx="109325" cy="190500"/>
            </a:xfrm>
            <a:custGeom>
              <a:avLst/>
              <a:gdLst/>
              <a:ahLst/>
              <a:cxnLst/>
              <a:rect l="l" t="t" r="r" b="b"/>
              <a:pathLst>
                <a:path w="4373" h="7620" extrusionOk="0">
                  <a:moveTo>
                    <a:pt x="3826" y="515"/>
                  </a:moveTo>
                  <a:lnTo>
                    <a:pt x="3826" y="7105"/>
                  </a:lnTo>
                  <a:lnTo>
                    <a:pt x="547" y="7105"/>
                  </a:lnTo>
                  <a:lnTo>
                    <a:pt x="547" y="515"/>
                  </a:lnTo>
                  <a:close/>
                  <a:moveTo>
                    <a:pt x="0" y="1"/>
                  </a:moveTo>
                  <a:lnTo>
                    <a:pt x="0" y="7619"/>
                  </a:lnTo>
                  <a:lnTo>
                    <a:pt x="4372" y="7619"/>
                  </a:lnTo>
                  <a:lnTo>
                    <a:pt x="43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3721;p64">
              <a:extLst>
                <a:ext uri="{FF2B5EF4-FFF2-40B4-BE49-F238E27FC236}">
                  <a16:creationId xmlns:a16="http://schemas.microsoft.com/office/drawing/2014/main" id="{0F0B0BCC-4B62-459B-AAC4-CACDDCB4C19A}"/>
                </a:ext>
              </a:extLst>
            </p:cNvPr>
            <p:cNvSpPr/>
            <p:nvPr/>
          </p:nvSpPr>
          <p:spPr>
            <a:xfrm>
              <a:off x="3358350" y="1873475"/>
              <a:ext cx="95650" cy="177600"/>
            </a:xfrm>
            <a:custGeom>
              <a:avLst/>
              <a:gdLst/>
              <a:ahLst/>
              <a:cxnLst/>
              <a:rect l="l" t="t" r="r" b="b"/>
              <a:pathLst>
                <a:path w="3826" h="7104" extrusionOk="0">
                  <a:moveTo>
                    <a:pt x="0" y="0"/>
                  </a:moveTo>
                  <a:lnTo>
                    <a:pt x="0"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3722;p64">
              <a:extLst>
                <a:ext uri="{FF2B5EF4-FFF2-40B4-BE49-F238E27FC236}">
                  <a16:creationId xmlns:a16="http://schemas.microsoft.com/office/drawing/2014/main" id="{6C353606-B513-48A9-85A9-4FC41FCD07A4}"/>
                </a:ext>
              </a:extLst>
            </p:cNvPr>
            <p:cNvSpPr/>
            <p:nvPr/>
          </p:nvSpPr>
          <p:spPr>
            <a:xfrm>
              <a:off x="3351925" y="1867025"/>
              <a:ext cx="108500" cy="190500"/>
            </a:xfrm>
            <a:custGeom>
              <a:avLst/>
              <a:gdLst/>
              <a:ahLst/>
              <a:cxnLst/>
              <a:rect l="l" t="t" r="r" b="b"/>
              <a:pathLst>
                <a:path w="4340" h="7620" extrusionOk="0">
                  <a:moveTo>
                    <a:pt x="3825" y="515"/>
                  </a:moveTo>
                  <a:lnTo>
                    <a:pt x="3825" y="7105"/>
                  </a:lnTo>
                  <a:lnTo>
                    <a:pt x="515" y="7105"/>
                  </a:lnTo>
                  <a:lnTo>
                    <a:pt x="515" y="515"/>
                  </a:lnTo>
                  <a:close/>
                  <a:moveTo>
                    <a:pt x="0" y="1"/>
                  </a:moveTo>
                  <a:lnTo>
                    <a:pt x="0" y="7619"/>
                  </a:lnTo>
                  <a:lnTo>
                    <a:pt x="4340" y="7619"/>
                  </a:lnTo>
                  <a:lnTo>
                    <a:pt x="43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3723;p64">
              <a:extLst>
                <a:ext uri="{FF2B5EF4-FFF2-40B4-BE49-F238E27FC236}">
                  <a16:creationId xmlns:a16="http://schemas.microsoft.com/office/drawing/2014/main" id="{9A179F2D-B87A-43DF-B265-55F381F6C3A4}"/>
                </a:ext>
              </a:extLst>
            </p:cNvPr>
            <p:cNvSpPr/>
            <p:nvPr/>
          </p:nvSpPr>
          <p:spPr>
            <a:xfrm>
              <a:off x="3231375" y="1873475"/>
              <a:ext cx="76375" cy="177600"/>
            </a:xfrm>
            <a:custGeom>
              <a:avLst/>
              <a:gdLst/>
              <a:ahLst/>
              <a:cxnLst/>
              <a:rect l="l" t="t" r="r" b="b"/>
              <a:pathLst>
                <a:path w="3055" h="7104" extrusionOk="0">
                  <a:moveTo>
                    <a:pt x="1" y="0"/>
                  </a:moveTo>
                  <a:lnTo>
                    <a:pt x="1" y="7104"/>
                  </a:lnTo>
                  <a:lnTo>
                    <a:pt x="3054" y="7104"/>
                  </a:lnTo>
                  <a:lnTo>
                    <a:pt x="305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3724;p64">
              <a:extLst>
                <a:ext uri="{FF2B5EF4-FFF2-40B4-BE49-F238E27FC236}">
                  <a16:creationId xmlns:a16="http://schemas.microsoft.com/office/drawing/2014/main" id="{F48D253C-87BD-4597-9A89-10B332927D98}"/>
                </a:ext>
              </a:extLst>
            </p:cNvPr>
            <p:cNvSpPr/>
            <p:nvPr/>
          </p:nvSpPr>
          <p:spPr>
            <a:xfrm>
              <a:off x="3224950" y="1867025"/>
              <a:ext cx="89225" cy="190500"/>
            </a:xfrm>
            <a:custGeom>
              <a:avLst/>
              <a:gdLst/>
              <a:ahLst/>
              <a:cxnLst/>
              <a:rect l="l" t="t" r="r" b="b"/>
              <a:pathLst>
                <a:path w="3569" h="7620" extrusionOk="0">
                  <a:moveTo>
                    <a:pt x="3022" y="515"/>
                  </a:moveTo>
                  <a:lnTo>
                    <a:pt x="3022" y="7105"/>
                  </a:lnTo>
                  <a:lnTo>
                    <a:pt x="515" y="7105"/>
                  </a:lnTo>
                  <a:lnTo>
                    <a:pt x="515" y="515"/>
                  </a:lnTo>
                  <a:close/>
                  <a:moveTo>
                    <a:pt x="0" y="1"/>
                  </a:moveTo>
                  <a:lnTo>
                    <a:pt x="0" y="7619"/>
                  </a:lnTo>
                  <a:lnTo>
                    <a:pt x="3568" y="7619"/>
                  </a:lnTo>
                  <a:lnTo>
                    <a:pt x="356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3725;p64">
              <a:extLst>
                <a:ext uri="{FF2B5EF4-FFF2-40B4-BE49-F238E27FC236}">
                  <a16:creationId xmlns:a16="http://schemas.microsoft.com/office/drawing/2014/main" id="{35A8359F-79B7-4B93-BA65-8BE108E06D32}"/>
                </a:ext>
              </a:extLst>
            </p:cNvPr>
            <p:cNvSpPr/>
            <p:nvPr/>
          </p:nvSpPr>
          <p:spPr>
            <a:xfrm>
              <a:off x="3651675" y="1873475"/>
              <a:ext cx="95650" cy="177600"/>
            </a:xfrm>
            <a:custGeom>
              <a:avLst/>
              <a:gdLst/>
              <a:ahLst/>
              <a:cxnLst/>
              <a:rect l="l" t="t" r="r" b="b"/>
              <a:pathLst>
                <a:path w="3826" h="7104" extrusionOk="0">
                  <a:moveTo>
                    <a:pt x="0" y="0"/>
                  </a:moveTo>
                  <a:lnTo>
                    <a:pt x="0" y="7104"/>
                  </a:lnTo>
                  <a:lnTo>
                    <a:pt x="3825" y="7104"/>
                  </a:lnTo>
                  <a:lnTo>
                    <a:pt x="38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3726;p64">
              <a:extLst>
                <a:ext uri="{FF2B5EF4-FFF2-40B4-BE49-F238E27FC236}">
                  <a16:creationId xmlns:a16="http://schemas.microsoft.com/office/drawing/2014/main" id="{A79DF133-4FC9-480F-B95C-8B2CC6A5C6F9}"/>
                </a:ext>
              </a:extLst>
            </p:cNvPr>
            <p:cNvSpPr/>
            <p:nvPr/>
          </p:nvSpPr>
          <p:spPr>
            <a:xfrm>
              <a:off x="3645225" y="1867025"/>
              <a:ext cx="108525" cy="190500"/>
            </a:xfrm>
            <a:custGeom>
              <a:avLst/>
              <a:gdLst/>
              <a:ahLst/>
              <a:cxnLst/>
              <a:rect l="l" t="t" r="r" b="b"/>
              <a:pathLst>
                <a:path w="4341" h="7620" extrusionOk="0">
                  <a:moveTo>
                    <a:pt x="3826" y="515"/>
                  </a:moveTo>
                  <a:lnTo>
                    <a:pt x="3826" y="7105"/>
                  </a:lnTo>
                  <a:lnTo>
                    <a:pt x="515" y="7105"/>
                  </a:lnTo>
                  <a:lnTo>
                    <a:pt x="515" y="515"/>
                  </a:lnTo>
                  <a:close/>
                  <a:moveTo>
                    <a:pt x="1" y="1"/>
                  </a:moveTo>
                  <a:lnTo>
                    <a:pt x="1" y="7619"/>
                  </a:lnTo>
                  <a:lnTo>
                    <a:pt x="4340" y="7619"/>
                  </a:lnTo>
                  <a:lnTo>
                    <a:pt x="43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3727;p64">
              <a:extLst>
                <a:ext uri="{FF2B5EF4-FFF2-40B4-BE49-F238E27FC236}">
                  <a16:creationId xmlns:a16="http://schemas.microsoft.com/office/drawing/2014/main" id="{724049B8-3410-482D-B052-3718C83A049D}"/>
                </a:ext>
              </a:extLst>
            </p:cNvPr>
            <p:cNvSpPr/>
            <p:nvPr/>
          </p:nvSpPr>
          <p:spPr>
            <a:xfrm>
              <a:off x="3797925" y="1873475"/>
              <a:ext cx="587450" cy="177600"/>
            </a:xfrm>
            <a:custGeom>
              <a:avLst/>
              <a:gdLst/>
              <a:ahLst/>
              <a:cxnLst/>
              <a:rect l="l" t="t" r="r" b="b"/>
              <a:pathLst>
                <a:path w="23498" h="7104" extrusionOk="0">
                  <a:moveTo>
                    <a:pt x="0" y="0"/>
                  </a:moveTo>
                  <a:lnTo>
                    <a:pt x="0" y="7104"/>
                  </a:lnTo>
                  <a:lnTo>
                    <a:pt x="23498" y="7104"/>
                  </a:lnTo>
                  <a:lnTo>
                    <a:pt x="2349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3728;p64">
              <a:extLst>
                <a:ext uri="{FF2B5EF4-FFF2-40B4-BE49-F238E27FC236}">
                  <a16:creationId xmlns:a16="http://schemas.microsoft.com/office/drawing/2014/main" id="{F71DB396-3134-4C45-B6A3-96B94AC6C63E}"/>
                </a:ext>
              </a:extLst>
            </p:cNvPr>
            <p:cNvSpPr/>
            <p:nvPr/>
          </p:nvSpPr>
          <p:spPr>
            <a:xfrm>
              <a:off x="3791500" y="1867025"/>
              <a:ext cx="600325" cy="190500"/>
            </a:xfrm>
            <a:custGeom>
              <a:avLst/>
              <a:gdLst/>
              <a:ahLst/>
              <a:cxnLst/>
              <a:rect l="l" t="t" r="r" b="b"/>
              <a:pathLst>
                <a:path w="24013" h="7620" extrusionOk="0">
                  <a:moveTo>
                    <a:pt x="23498" y="515"/>
                  </a:moveTo>
                  <a:lnTo>
                    <a:pt x="23498" y="7105"/>
                  </a:lnTo>
                  <a:lnTo>
                    <a:pt x="547" y="7105"/>
                  </a:lnTo>
                  <a:lnTo>
                    <a:pt x="547" y="515"/>
                  </a:lnTo>
                  <a:close/>
                  <a:moveTo>
                    <a:pt x="0" y="1"/>
                  </a:moveTo>
                  <a:lnTo>
                    <a:pt x="0" y="258"/>
                  </a:lnTo>
                  <a:lnTo>
                    <a:pt x="0" y="7619"/>
                  </a:lnTo>
                  <a:lnTo>
                    <a:pt x="24012" y="7619"/>
                  </a:lnTo>
                  <a:lnTo>
                    <a:pt x="240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3729;p64">
              <a:extLst>
                <a:ext uri="{FF2B5EF4-FFF2-40B4-BE49-F238E27FC236}">
                  <a16:creationId xmlns:a16="http://schemas.microsoft.com/office/drawing/2014/main" id="{A807BD25-95FB-4E77-82DD-EFC9E2EF2FA5}"/>
                </a:ext>
              </a:extLst>
            </p:cNvPr>
            <p:cNvSpPr/>
            <p:nvPr/>
          </p:nvSpPr>
          <p:spPr>
            <a:xfrm>
              <a:off x="4497050" y="1909625"/>
              <a:ext cx="89225" cy="90025"/>
            </a:xfrm>
            <a:custGeom>
              <a:avLst/>
              <a:gdLst/>
              <a:ahLst/>
              <a:cxnLst/>
              <a:rect l="l" t="t" r="r" b="b"/>
              <a:pathLst>
                <a:path w="3569" h="3601" extrusionOk="0">
                  <a:moveTo>
                    <a:pt x="1801" y="1"/>
                  </a:moveTo>
                  <a:cubicBezTo>
                    <a:pt x="805" y="1"/>
                    <a:pt x="1" y="804"/>
                    <a:pt x="1" y="1801"/>
                  </a:cubicBezTo>
                  <a:cubicBezTo>
                    <a:pt x="1" y="2797"/>
                    <a:pt x="805" y="3601"/>
                    <a:pt x="1801" y="3601"/>
                  </a:cubicBezTo>
                  <a:cubicBezTo>
                    <a:pt x="2765" y="3601"/>
                    <a:pt x="3569" y="2797"/>
                    <a:pt x="3569" y="1801"/>
                  </a:cubicBezTo>
                  <a:cubicBezTo>
                    <a:pt x="3569" y="804"/>
                    <a:pt x="2765" y="1"/>
                    <a:pt x="18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3730;p64">
              <a:extLst>
                <a:ext uri="{FF2B5EF4-FFF2-40B4-BE49-F238E27FC236}">
                  <a16:creationId xmlns:a16="http://schemas.microsoft.com/office/drawing/2014/main" id="{A3C95992-4FB1-4034-8FB2-0FF61DB19EDC}"/>
                </a:ext>
              </a:extLst>
            </p:cNvPr>
            <p:cNvSpPr/>
            <p:nvPr/>
          </p:nvSpPr>
          <p:spPr>
            <a:xfrm>
              <a:off x="4490625" y="1903200"/>
              <a:ext cx="102900" cy="102875"/>
            </a:xfrm>
            <a:custGeom>
              <a:avLst/>
              <a:gdLst/>
              <a:ahLst/>
              <a:cxnLst/>
              <a:rect l="l" t="t" r="r" b="b"/>
              <a:pathLst>
                <a:path w="4116" h="4115" extrusionOk="0">
                  <a:moveTo>
                    <a:pt x="2058" y="547"/>
                  </a:moveTo>
                  <a:cubicBezTo>
                    <a:pt x="2894" y="547"/>
                    <a:pt x="3569" y="1222"/>
                    <a:pt x="3569" y="2058"/>
                  </a:cubicBezTo>
                  <a:cubicBezTo>
                    <a:pt x="3569" y="2893"/>
                    <a:pt x="2894" y="3568"/>
                    <a:pt x="2058" y="3568"/>
                  </a:cubicBezTo>
                  <a:cubicBezTo>
                    <a:pt x="1190" y="3568"/>
                    <a:pt x="515" y="2893"/>
                    <a:pt x="515" y="2058"/>
                  </a:cubicBezTo>
                  <a:cubicBezTo>
                    <a:pt x="515" y="1222"/>
                    <a:pt x="1190" y="547"/>
                    <a:pt x="2058" y="547"/>
                  </a:cubicBezTo>
                  <a:close/>
                  <a:moveTo>
                    <a:pt x="2058" y="0"/>
                  </a:moveTo>
                  <a:cubicBezTo>
                    <a:pt x="901" y="0"/>
                    <a:pt x="1" y="933"/>
                    <a:pt x="1" y="2058"/>
                  </a:cubicBezTo>
                  <a:cubicBezTo>
                    <a:pt x="1" y="3183"/>
                    <a:pt x="901" y="4115"/>
                    <a:pt x="2058" y="4115"/>
                  </a:cubicBezTo>
                  <a:cubicBezTo>
                    <a:pt x="3183" y="4115"/>
                    <a:pt x="4115" y="3183"/>
                    <a:pt x="4115" y="2058"/>
                  </a:cubicBezTo>
                  <a:cubicBezTo>
                    <a:pt x="4115" y="933"/>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3731;p64">
              <a:extLst>
                <a:ext uri="{FF2B5EF4-FFF2-40B4-BE49-F238E27FC236}">
                  <a16:creationId xmlns:a16="http://schemas.microsoft.com/office/drawing/2014/main" id="{E378C986-2F80-49FE-B35B-B7D89758BBBD}"/>
                </a:ext>
              </a:extLst>
            </p:cNvPr>
            <p:cNvSpPr/>
            <p:nvPr/>
          </p:nvSpPr>
          <p:spPr>
            <a:xfrm>
              <a:off x="4672250" y="1909625"/>
              <a:ext cx="89225" cy="90025"/>
            </a:xfrm>
            <a:custGeom>
              <a:avLst/>
              <a:gdLst/>
              <a:ahLst/>
              <a:cxnLst/>
              <a:rect l="l" t="t" r="r" b="b"/>
              <a:pathLst>
                <a:path w="3569" h="3601" extrusionOk="0">
                  <a:moveTo>
                    <a:pt x="1801" y="1"/>
                  </a:moveTo>
                  <a:cubicBezTo>
                    <a:pt x="804" y="1"/>
                    <a:pt x="0" y="804"/>
                    <a:pt x="0" y="1801"/>
                  </a:cubicBezTo>
                  <a:cubicBezTo>
                    <a:pt x="0" y="2797"/>
                    <a:pt x="804" y="3601"/>
                    <a:pt x="1801" y="3601"/>
                  </a:cubicBezTo>
                  <a:cubicBezTo>
                    <a:pt x="2797" y="3601"/>
                    <a:pt x="3568" y="2797"/>
                    <a:pt x="3568" y="1801"/>
                  </a:cubicBezTo>
                  <a:cubicBezTo>
                    <a:pt x="3568" y="804"/>
                    <a:pt x="2797" y="1"/>
                    <a:pt x="18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3732;p64">
              <a:extLst>
                <a:ext uri="{FF2B5EF4-FFF2-40B4-BE49-F238E27FC236}">
                  <a16:creationId xmlns:a16="http://schemas.microsoft.com/office/drawing/2014/main" id="{C372A784-3EDD-4C82-9A62-76D92CB86C5F}"/>
                </a:ext>
              </a:extLst>
            </p:cNvPr>
            <p:cNvSpPr/>
            <p:nvPr/>
          </p:nvSpPr>
          <p:spPr>
            <a:xfrm>
              <a:off x="4665825" y="1903200"/>
              <a:ext cx="102875" cy="102875"/>
            </a:xfrm>
            <a:custGeom>
              <a:avLst/>
              <a:gdLst/>
              <a:ahLst/>
              <a:cxnLst/>
              <a:rect l="l" t="t" r="r" b="b"/>
              <a:pathLst>
                <a:path w="4115" h="4115" extrusionOk="0">
                  <a:moveTo>
                    <a:pt x="2058" y="547"/>
                  </a:moveTo>
                  <a:cubicBezTo>
                    <a:pt x="2893" y="547"/>
                    <a:pt x="3568" y="1222"/>
                    <a:pt x="3568" y="2058"/>
                  </a:cubicBezTo>
                  <a:cubicBezTo>
                    <a:pt x="3568" y="2893"/>
                    <a:pt x="2893" y="3568"/>
                    <a:pt x="2058" y="3568"/>
                  </a:cubicBezTo>
                  <a:cubicBezTo>
                    <a:pt x="1222" y="3568"/>
                    <a:pt x="515" y="2893"/>
                    <a:pt x="515" y="2058"/>
                  </a:cubicBezTo>
                  <a:cubicBezTo>
                    <a:pt x="515" y="1222"/>
                    <a:pt x="1222" y="547"/>
                    <a:pt x="2058" y="547"/>
                  </a:cubicBezTo>
                  <a:close/>
                  <a:moveTo>
                    <a:pt x="2058" y="0"/>
                  </a:moveTo>
                  <a:cubicBezTo>
                    <a:pt x="900" y="0"/>
                    <a:pt x="0" y="933"/>
                    <a:pt x="0" y="2058"/>
                  </a:cubicBezTo>
                  <a:cubicBezTo>
                    <a:pt x="0" y="3183"/>
                    <a:pt x="900" y="4115"/>
                    <a:pt x="2058" y="4115"/>
                  </a:cubicBezTo>
                  <a:cubicBezTo>
                    <a:pt x="3183" y="4115"/>
                    <a:pt x="4115" y="3183"/>
                    <a:pt x="4115" y="2058"/>
                  </a:cubicBezTo>
                  <a:cubicBezTo>
                    <a:pt x="4115" y="933"/>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3733;p64">
              <a:extLst>
                <a:ext uri="{FF2B5EF4-FFF2-40B4-BE49-F238E27FC236}">
                  <a16:creationId xmlns:a16="http://schemas.microsoft.com/office/drawing/2014/main" id="{4598B8CB-0058-4C68-BB1F-25D30EA28703}"/>
                </a:ext>
              </a:extLst>
            </p:cNvPr>
            <p:cNvSpPr/>
            <p:nvPr/>
          </p:nvSpPr>
          <p:spPr>
            <a:xfrm>
              <a:off x="4235900" y="1909625"/>
              <a:ext cx="89225" cy="90025"/>
            </a:xfrm>
            <a:custGeom>
              <a:avLst/>
              <a:gdLst/>
              <a:ahLst/>
              <a:cxnLst/>
              <a:rect l="l" t="t" r="r" b="b"/>
              <a:pathLst>
                <a:path w="3569" h="3601" extrusionOk="0">
                  <a:moveTo>
                    <a:pt x="1800" y="1"/>
                  </a:moveTo>
                  <a:cubicBezTo>
                    <a:pt x="804" y="1"/>
                    <a:pt x="0" y="804"/>
                    <a:pt x="0" y="1801"/>
                  </a:cubicBezTo>
                  <a:cubicBezTo>
                    <a:pt x="0" y="2797"/>
                    <a:pt x="804" y="3601"/>
                    <a:pt x="1800" y="3601"/>
                  </a:cubicBezTo>
                  <a:cubicBezTo>
                    <a:pt x="2764" y="3601"/>
                    <a:pt x="3568" y="2797"/>
                    <a:pt x="3568" y="1801"/>
                  </a:cubicBezTo>
                  <a:cubicBezTo>
                    <a:pt x="3568" y="804"/>
                    <a:pt x="2764" y="1"/>
                    <a:pt x="18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3734;p64">
              <a:extLst>
                <a:ext uri="{FF2B5EF4-FFF2-40B4-BE49-F238E27FC236}">
                  <a16:creationId xmlns:a16="http://schemas.microsoft.com/office/drawing/2014/main" id="{9828BA4D-15D1-4ACF-A9B8-5971C62DD3FE}"/>
                </a:ext>
              </a:extLst>
            </p:cNvPr>
            <p:cNvSpPr/>
            <p:nvPr/>
          </p:nvSpPr>
          <p:spPr>
            <a:xfrm>
              <a:off x="4229450" y="1903200"/>
              <a:ext cx="102900" cy="102875"/>
            </a:xfrm>
            <a:custGeom>
              <a:avLst/>
              <a:gdLst/>
              <a:ahLst/>
              <a:cxnLst/>
              <a:rect l="l" t="t" r="r" b="b"/>
              <a:pathLst>
                <a:path w="4116" h="4115" extrusionOk="0">
                  <a:moveTo>
                    <a:pt x="2058" y="547"/>
                  </a:moveTo>
                  <a:cubicBezTo>
                    <a:pt x="2894" y="547"/>
                    <a:pt x="3569" y="1222"/>
                    <a:pt x="3569" y="2058"/>
                  </a:cubicBezTo>
                  <a:cubicBezTo>
                    <a:pt x="3569" y="2893"/>
                    <a:pt x="2894" y="3568"/>
                    <a:pt x="2058" y="3568"/>
                  </a:cubicBezTo>
                  <a:cubicBezTo>
                    <a:pt x="1222" y="3568"/>
                    <a:pt x="515" y="2893"/>
                    <a:pt x="515" y="2058"/>
                  </a:cubicBezTo>
                  <a:cubicBezTo>
                    <a:pt x="515" y="1222"/>
                    <a:pt x="1222" y="547"/>
                    <a:pt x="2058" y="547"/>
                  </a:cubicBezTo>
                  <a:close/>
                  <a:moveTo>
                    <a:pt x="2058" y="0"/>
                  </a:moveTo>
                  <a:cubicBezTo>
                    <a:pt x="901" y="0"/>
                    <a:pt x="1" y="933"/>
                    <a:pt x="1" y="2058"/>
                  </a:cubicBezTo>
                  <a:cubicBezTo>
                    <a:pt x="1" y="3183"/>
                    <a:pt x="901" y="4115"/>
                    <a:pt x="2058" y="4115"/>
                  </a:cubicBezTo>
                  <a:cubicBezTo>
                    <a:pt x="3183" y="4115"/>
                    <a:pt x="4115" y="3183"/>
                    <a:pt x="4115" y="2058"/>
                  </a:cubicBezTo>
                  <a:cubicBezTo>
                    <a:pt x="4115" y="933"/>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3735;p64">
              <a:extLst>
                <a:ext uri="{FF2B5EF4-FFF2-40B4-BE49-F238E27FC236}">
                  <a16:creationId xmlns:a16="http://schemas.microsoft.com/office/drawing/2014/main" id="{8D82ADB3-B8CB-47DD-9EDA-1051C557A3B7}"/>
                </a:ext>
              </a:extLst>
            </p:cNvPr>
            <p:cNvSpPr/>
            <p:nvPr/>
          </p:nvSpPr>
          <p:spPr>
            <a:xfrm>
              <a:off x="3214500" y="2143475"/>
              <a:ext cx="1546975" cy="124600"/>
            </a:xfrm>
            <a:custGeom>
              <a:avLst/>
              <a:gdLst/>
              <a:ahLst/>
              <a:cxnLst/>
              <a:rect l="l" t="t" r="r" b="b"/>
              <a:pathLst>
                <a:path w="61879" h="4984" extrusionOk="0">
                  <a:moveTo>
                    <a:pt x="1" y="1"/>
                  </a:moveTo>
                  <a:lnTo>
                    <a:pt x="1" y="4983"/>
                  </a:lnTo>
                  <a:lnTo>
                    <a:pt x="61878" y="4983"/>
                  </a:lnTo>
                  <a:lnTo>
                    <a:pt x="618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3736;p64">
              <a:extLst>
                <a:ext uri="{FF2B5EF4-FFF2-40B4-BE49-F238E27FC236}">
                  <a16:creationId xmlns:a16="http://schemas.microsoft.com/office/drawing/2014/main" id="{250651E6-E718-46A4-9173-510F095C4BDA}"/>
                </a:ext>
              </a:extLst>
            </p:cNvPr>
            <p:cNvSpPr/>
            <p:nvPr/>
          </p:nvSpPr>
          <p:spPr>
            <a:xfrm>
              <a:off x="3207275" y="2137050"/>
              <a:ext cx="1561425" cy="137450"/>
            </a:xfrm>
            <a:custGeom>
              <a:avLst/>
              <a:gdLst/>
              <a:ahLst/>
              <a:cxnLst/>
              <a:rect l="l" t="t" r="r" b="b"/>
              <a:pathLst>
                <a:path w="62457" h="5498" extrusionOk="0">
                  <a:moveTo>
                    <a:pt x="61910" y="547"/>
                  </a:moveTo>
                  <a:lnTo>
                    <a:pt x="61910" y="4951"/>
                  </a:lnTo>
                  <a:lnTo>
                    <a:pt x="547" y="4951"/>
                  </a:lnTo>
                  <a:lnTo>
                    <a:pt x="547" y="547"/>
                  </a:lnTo>
                  <a:close/>
                  <a:moveTo>
                    <a:pt x="0" y="0"/>
                  </a:moveTo>
                  <a:lnTo>
                    <a:pt x="0" y="5497"/>
                  </a:lnTo>
                  <a:lnTo>
                    <a:pt x="62457" y="5497"/>
                  </a:lnTo>
                  <a:lnTo>
                    <a:pt x="6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3737;p64">
              <a:extLst>
                <a:ext uri="{FF2B5EF4-FFF2-40B4-BE49-F238E27FC236}">
                  <a16:creationId xmlns:a16="http://schemas.microsoft.com/office/drawing/2014/main" id="{63DDBF23-D8E6-4FF1-9FED-0BD3D605DB27}"/>
                </a:ext>
              </a:extLst>
            </p:cNvPr>
            <p:cNvSpPr/>
            <p:nvPr/>
          </p:nvSpPr>
          <p:spPr>
            <a:xfrm>
              <a:off x="3151025" y="2268050"/>
              <a:ext cx="1674725" cy="362450"/>
            </a:xfrm>
            <a:custGeom>
              <a:avLst/>
              <a:gdLst/>
              <a:ahLst/>
              <a:cxnLst/>
              <a:rect l="l" t="t" r="r" b="b"/>
              <a:pathLst>
                <a:path w="66989" h="14498" extrusionOk="0">
                  <a:moveTo>
                    <a:pt x="0" y="0"/>
                  </a:moveTo>
                  <a:lnTo>
                    <a:pt x="0" y="14497"/>
                  </a:lnTo>
                  <a:lnTo>
                    <a:pt x="66989" y="14497"/>
                  </a:lnTo>
                  <a:lnTo>
                    <a:pt x="669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3738;p64">
              <a:extLst>
                <a:ext uri="{FF2B5EF4-FFF2-40B4-BE49-F238E27FC236}">
                  <a16:creationId xmlns:a16="http://schemas.microsoft.com/office/drawing/2014/main" id="{3C57E8DA-B56B-4566-A916-770FE8B1C1DA}"/>
                </a:ext>
              </a:extLst>
            </p:cNvPr>
            <p:cNvSpPr/>
            <p:nvPr/>
          </p:nvSpPr>
          <p:spPr>
            <a:xfrm>
              <a:off x="3143775" y="2260800"/>
              <a:ext cx="1688425" cy="376125"/>
            </a:xfrm>
            <a:custGeom>
              <a:avLst/>
              <a:gdLst/>
              <a:ahLst/>
              <a:cxnLst/>
              <a:rect l="l" t="t" r="r" b="b"/>
              <a:pathLst>
                <a:path w="67537" h="15045" extrusionOk="0">
                  <a:moveTo>
                    <a:pt x="66990" y="547"/>
                  </a:moveTo>
                  <a:lnTo>
                    <a:pt x="66990" y="14530"/>
                  </a:lnTo>
                  <a:lnTo>
                    <a:pt x="547" y="14530"/>
                  </a:lnTo>
                  <a:lnTo>
                    <a:pt x="547" y="547"/>
                  </a:lnTo>
                  <a:close/>
                  <a:moveTo>
                    <a:pt x="1" y="1"/>
                  </a:moveTo>
                  <a:lnTo>
                    <a:pt x="1" y="15044"/>
                  </a:lnTo>
                  <a:lnTo>
                    <a:pt x="67536" y="15044"/>
                  </a:lnTo>
                  <a:lnTo>
                    <a:pt x="675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3739;p64">
              <a:extLst>
                <a:ext uri="{FF2B5EF4-FFF2-40B4-BE49-F238E27FC236}">
                  <a16:creationId xmlns:a16="http://schemas.microsoft.com/office/drawing/2014/main" id="{F65C9BED-B468-4CE4-9A55-BD1BC9AA29C0}"/>
                </a:ext>
              </a:extLst>
            </p:cNvPr>
            <p:cNvSpPr/>
            <p:nvPr/>
          </p:nvSpPr>
          <p:spPr>
            <a:xfrm>
              <a:off x="3358350" y="2360450"/>
              <a:ext cx="95650" cy="177625"/>
            </a:xfrm>
            <a:custGeom>
              <a:avLst/>
              <a:gdLst/>
              <a:ahLst/>
              <a:cxnLst/>
              <a:rect l="l" t="t" r="r" b="b"/>
              <a:pathLst>
                <a:path w="3826" h="7105" extrusionOk="0">
                  <a:moveTo>
                    <a:pt x="0" y="1"/>
                  </a:moveTo>
                  <a:lnTo>
                    <a:pt x="0" y="7105"/>
                  </a:lnTo>
                  <a:lnTo>
                    <a:pt x="3826" y="7105"/>
                  </a:lnTo>
                  <a:lnTo>
                    <a:pt x="38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3740;p64">
              <a:extLst>
                <a:ext uri="{FF2B5EF4-FFF2-40B4-BE49-F238E27FC236}">
                  <a16:creationId xmlns:a16="http://schemas.microsoft.com/office/drawing/2014/main" id="{AE91DB16-2BC2-49A6-BAD7-029C14ABB654}"/>
                </a:ext>
              </a:extLst>
            </p:cNvPr>
            <p:cNvSpPr/>
            <p:nvPr/>
          </p:nvSpPr>
          <p:spPr>
            <a:xfrm>
              <a:off x="3351925" y="2354025"/>
              <a:ext cx="108500" cy="190475"/>
            </a:xfrm>
            <a:custGeom>
              <a:avLst/>
              <a:gdLst/>
              <a:ahLst/>
              <a:cxnLst/>
              <a:rect l="l" t="t" r="r" b="b"/>
              <a:pathLst>
                <a:path w="4340" h="7619" extrusionOk="0">
                  <a:moveTo>
                    <a:pt x="3825" y="515"/>
                  </a:moveTo>
                  <a:lnTo>
                    <a:pt x="3825" y="7104"/>
                  </a:lnTo>
                  <a:lnTo>
                    <a:pt x="515" y="7104"/>
                  </a:lnTo>
                  <a:lnTo>
                    <a:pt x="515" y="515"/>
                  </a:lnTo>
                  <a:close/>
                  <a:moveTo>
                    <a:pt x="0" y="0"/>
                  </a:moveTo>
                  <a:lnTo>
                    <a:pt x="0" y="7619"/>
                  </a:lnTo>
                  <a:lnTo>
                    <a:pt x="4340" y="7619"/>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3741;p64">
              <a:extLst>
                <a:ext uri="{FF2B5EF4-FFF2-40B4-BE49-F238E27FC236}">
                  <a16:creationId xmlns:a16="http://schemas.microsoft.com/office/drawing/2014/main" id="{C3D1F0BD-66F3-4B85-842A-D8CB3E448792}"/>
                </a:ext>
              </a:extLst>
            </p:cNvPr>
            <p:cNvSpPr/>
            <p:nvPr/>
          </p:nvSpPr>
          <p:spPr>
            <a:xfrm>
              <a:off x="3651675" y="2360450"/>
              <a:ext cx="95650" cy="177625"/>
            </a:xfrm>
            <a:custGeom>
              <a:avLst/>
              <a:gdLst/>
              <a:ahLst/>
              <a:cxnLst/>
              <a:rect l="l" t="t" r="r" b="b"/>
              <a:pathLst>
                <a:path w="3826" h="7105" extrusionOk="0">
                  <a:moveTo>
                    <a:pt x="0" y="1"/>
                  </a:moveTo>
                  <a:lnTo>
                    <a:pt x="0" y="7105"/>
                  </a:lnTo>
                  <a:lnTo>
                    <a:pt x="3825" y="7105"/>
                  </a:lnTo>
                  <a:lnTo>
                    <a:pt x="382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3742;p64">
              <a:extLst>
                <a:ext uri="{FF2B5EF4-FFF2-40B4-BE49-F238E27FC236}">
                  <a16:creationId xmlns:a16="http://schemas.microsoft.com/office/drawing/2014/main" id="{1FDE4B99-E5A7-40B0-8C43-D568866190A4}"/>
                </a:ext>
              </a:extLst>
            </p:cNvPr>
            <p:cNvSpPr/>
            <p:nvPr/>
          </p:nvSpPr>
          <p:spPr>
            <a:xfrm>
              <a:off x="3645225" y="2354025"/>
              <a:ext cx="108525" cy="190475"/>
            </a:xfrm>
            <a:custGeom>
              <a:avLst/>
              <a:gdLst/>
              <a:ahLst/>
              <a:cxnLst/>
              <a:rect l="l" t="t" r="r" b="b"/>
              <a:pathLst>
                <a:path w="4341" h="7619" extrusionOk="0">
                  <a:moveTo>
                    <a:pt x="3826" y="515"/>
                  </a:moveTo>
                  <a:lnTo>
                    <a:pt x="3826" y="7104"/>
                  </a:lnTo>
                  <a:lnTo>
                    <a:pt x="515" y="7104"/>
                  </a:lnTo>
                  <a:lnTo>
                    <a:pt x="515" y="515"/>
                  </a:lnTo>
                  <a:close/>
                  <a:moveTo>
                    <a:pt x="1" y="0"/>
                  </a:moveTo>
                  <a:lnTo>
                    <a:pt x="1" y="7619"/>
                  </a:lnTo>
                  <a:lnTo>
                    <a:pt x="4340" y="7619"/>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3743;p64">
              <a:extLst>
                <a:ext uri="{FF2B5EF4-FFF2-40B4-BE49-F238E27FC236}">
                  <a16:creationId xmlns:a16="http://schemas.microsoft.com/office/drawing/2014/main" id="{15185901-CC18-4AB0-991C-8C1156C642DF}"/>
                </a:ext>
              </a:extLst>
            </p:cNvPr>
            <p:cNvSpPr/>
            <p:nvPr/>
          </p:nvSpPr>
          <p:spPr>
            <a:xfrm>
              <a:off x="3505400" y="2360450"/>
              <a:ext cx="95650" cy="177625"/>
            </a:xfrm>
            <a:custGeom>
              <a:avLst/>
              <a:gdLst/>
              <a:ahLst/>
              <a:cxnLst/>
              <a:rect l="l" t="t" r="r" b="b"/>
              <a:pathLst>
                <a:path w="3826" h="7105" extrusionOk="0">
                  <a:moveTo>
                    <a:pt x="1" y="1"/>
                  </a:moveTo>
                  <a:lnTo>
                    <a:pt x="1" y="7105"/>
                  </a:lnTo>
                  <a:lnTo>
                    <a:pt x="3826" y="7105"/>
                  </a:lnTo>
                  <a:lnTo>
                    <a:pt x="38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3744;p64">
              <a:extLst>
                <a:ext uri="{FF2B5EF4-FFF2-40B4-BE49-F238E27FC236}">
                  <a16:creationId xmlns:a16="http://schemas.microsoft.com/office/drawing/2014/main" id="{ED659D74-B79F-48B9-BE82-E0310781F813}"/>
                </a:ext>
              </a:extLst>
            </p:cNvPr>
            <p:cNvSpPr/>
            <p:nvPr/>
          </p:nvSpPr>
          <p:spPr>
            <a:xfrm>
              <a:off x="3498175" y="2354025"/>
              <a:ext cx="109325" cy="190475"/>
            </a:xfrm>
            <a:custGeom>
              <a:avLst/>
              <a:gdLst/>
              <a:ahLst/>
              <a:cxnLst/>
              <a:rect l="l" t="t" r="r" b="b"/>
              <a:pathLst>
                <a:path w="4373" h="7619" extrusionOk="0">
                  <a:moveTo>
                    <a:pt x="3826" y="515"/>
                  </a:moveTo>
                  <a:lnTo>
                    <a:pt x="3826" y="7104"/>
                  </a:lnTo>
                  <a:lnTo>
                    <a:pt x="547" y="7104"/>
                  </a:lnTo>
                  <a:lnTo>
                    <a:pt x="547" y="515"/>
                  </a:lnTo>
                  <a:close/>
                  <a:moveTo>
                    <a:pt x="0" y="0"/>
                  </a:moveTo>
                  <a:lnTo>
                    <a:pt x="0" y="7619"/>
                  </a:lnTo>
                  <a:lnTo>
                    <a:pt x="4372" y="7619"/>
                  </a:lnTo>
                  <a:lnTo>
                    <a:pt x="43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3745;p64">
              <a:extLst>
                <a:ext uri="{FF2B5EF4-FFF2-40B4-BE49-F238E27FC236}">
                  <a16:creationId xmlns:a16="http://schemas.microsoft.com/office/drawing/2014/main" id="{7C78A6BC-64C4-429A-92F1-930CCD5F06D4}"/>
                </a:ext>
              </a:extLst>
            </p:cNvPr>
            <p:cNvSpPr/>
            <p:nvPr/>
          </p:nvSpPr>
          <p:spPr>
            <a:xfrm>
              <a:off x="3231375" y="2360450"/>
              <a:ext cx="76375" cy="177625"/>
            </a:xfrm>
            <a:custGeom>
              <a:avLst/>
              <a:gdLst/>
              <a:ahLst/>
              <a:cxnLst/>
              <a:rect l="l" t="t" r="r" b="b"/>
              <a:pathLst>
                <a:path w="3055" h="7105" extrusionOk="0">
                  <a:moveTo>
                    <a:pt x="1" y="1"/>
                  </a:moveTo>
                  <a:lnTo>
                    <a:pt x="1" y="7105"/>
                  </a:lnTo>
                  <a:lnTo>
                    <a:pt x="3054" y="7105"/>
                  </a:lnTo>
                  <a:lnTo>
                    <a:pt x="305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3746;p64">
              <a:extLst>
                <a:ext uri="{FF2B5EF4-FFF2-40B4-BE49-F238E27FC236}">
                  <a16:creationId xmlns:a16="http://schemas.microsoft.com/office/drawing/2014/main" id="{0612E8D0-2D45-4988-9432-9A6DE5840916}"/>
                </a:ext>
              </a:extLst>
            </p:cNvPr>
            <p:cNvSpPr/>
            <p:nvPr/>
          </p:nvSpPr>
          <p:spPr>
            <a:xfrm>
              <a:off x="3224950" y="2354025"/>
              <a:ext cx="89225" cy="190475"/>
            </a:xfrm>
            <a:custGeom>
              <a:avLst/>
              <a:gdLst/>
              <a:ahLst/>
              <a:cxnLst/>
              <a:rect l="l" t="t" r="r" b="b"/>
              <a:pathLst>
                <a:path w="3569" h="7619" extrusionOk="0">
                  <a:moveTo>
                    <a:pt x="3022" y="515"/>
                  </a:moveTo>
                  <a:lnTo>
                    <a:pt x="3022" y="7104"/>
                  </a:lnTo>
                  <a:lnTo>
                    <a:pt x="515" y="7104"/>
                  </a:lnTo>
                  <a:lnTo>
                    <a:pt x="515" y="515"/>
                  </a:lnTo>
                  <a:close/>
                  <a:moveTo>
                    <a:pt x="0" y="0"/>
                  </a:moveTo>
                  <a:lnTo>
                    <a:pt x="0" y="7619"/>
                  </a:lnTo>
                  <a:lnTo>
                    <a:pt x="3568" y="7619"/>
                  </a:lnTo>
                  <a:lnTo>
                    <a:pt x="35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3747;p64">
              <a:extLst>
                <a:ext uri="{FF2B5EF4-FFF2-40B4-BE49-F238E27FC236}">
                  <a16:creationId xmlns:a16="http://schemas.microsoft.com/office/drawing/2014/main" id="{2CD8FD5B-A0D1-4E7A-9F3B-B36FD99FF3AA}"/>
                </a:ext>
              </a:extLst>
            </p:cNvPr>
            <p:cNvSpPr/>
            <p:nvPr/>
          </p:nvSpPr>
          <p:spPr>
            <a:xfrm>
              <a:off x="3797925" y="2360450"/>
              <a:ext cx="587450" cy="177625"/>
            </a:xfrm>
            <a:custGeom>
              <a:avLst/>
              <a:gdLst/>
              <a:ahLst/>
              <a:cxnLst/>
              <a:rect l="l" t="t" r="r" b="b"/>
              <a:pathLst>
                <a:path w="23498" h="7105" extrusionOk="0">
                  <a:moveTo>
                    <a:pt x="0" y="1"/>
                  </a:moveTo>
                  <a:lnTo>
                    <a:pt x="0" y="7105"/>
                  </a:lnTo>
                  <a:lnTo>
                    <a:pt x="23498" y="7105"/>
                  </a:lnTo>
                  <a:lnTo>
                    <a:pt x="2349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3748;p64">
              <a:extLst>
                <a:ext uri="{FF2B5EF4-FFF2-40B4-BE49-F238E27FC236}">
                  <a16:creationId xmlns:a16="http://schemas.microsoft.com/office/drawing/2014/main" id="{7854BD24-1A2B-4CD9-889D-8B0D122F3F9B}"/>
                </a:ext>
              </a:extLst>
            </p:cNvPr>
            <p:cNvSpPr/>
            <p:nvPr/>
          </p:nvSpPr>
          <p:spPr>
            <a:xfrm>
              <a:off x="3791500" y="2354025"/>
              <a:ext cx="600325" cy="190475"/>
            </a:xfrm>
            <a:custGeom>
              <a:avLst/>
              <a:gdLst/>
              <a:ahLst/>
              <a:cxnLst/>
              <a:rect l="l" t="t" r="r" b="b"/>
              <a:pathLst>
                <a:path w="24013" h="7619" extrusionOk="0">
                  <a:moveTo>
                    <a:pt x="23498" y="515"/>
                  </a:moveTo>
                  <a:lnTo>
                    <a:pt x="23498" y="7104"/>
                  </a:lnTo>
                  <a:lnTo>
                    <a:pt x="547" y="7104"/>
                  </a:lnTo>
                  <a:lnTo>
                    <a:pt x="547" y="515"/>
                  </a:lnTo>
                  <a:close/>
                  <a:moveTo>
                    <a:pt x="0" y="0"/>
                  </a:moveTo>
                  <a:lnTo>
                    <a:pt x="0" y="258"/>
                  </a:lnTo>
                  <a:lnTo>
                    <a:pt x="0" y="7619"/>
                  </a:lnTo>
                  <a:lnTo>
                    <a:pt x="24012" y="7619"/>
                  </a:lnTo>
                  <a:lnTo>
                    <a:pt x="240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3749;p64">
              <a:extLst>
                <a:ext uri="{FF2B5EF4-FFF2-40B4-BE49-F238E27FC236}">
                  <a16:creationId xmlns:a16="http://schemas.microsoft.com/office/drawing/2014/main" id="{DA1C39EC-0265-4A27-AECB-0566C29DAE4C}"/>
                </a:ext>
              </a:extLst>
            </p:cNvPr>
            <p:cNvSpPr/>
            <p:nvPr/>
          </p:nvSpPr>
          <p:spPr>
            <a:xfrm>
              <a:off x="4497050" y="2396625"/>
              <a:ext cx="89225" cy="89225"/>
            </a:xfrm>
            <a:custGeom>
              <a:avLst/>
              <a:gdLst/>
              <a:ahLst/>
              <a:cxnLst/>
              <a:rect l="l" t="t" r="r" b="b"/>
              <a:pathLst>
                <a:path w="3569" h="3569" extrusionOk="0">
                  <a:moveTo>
                    <a:pt x="1801" y="0"/>
                  </a:moveTo>
                  <a:cubicBezTo>
                    <a:pt x="805" y="0"/>
                    <a:pt x="1" y="804"/>
                    <a:pt x="1" y="1800"/>
                  </a:cubicBezTo>
                  <a:cubicBezTo>
                    <a:pt x="1" y="2797"/>
                    <a:pt x="805" y="3568"/>
                    <a:pt x="1801" y="3568"/>
                  </a:cubicBezTo>
                  <a:cubicBezTo>
                    <a:pt x="2765" y="3568"/>
                    <a:pt x="3569" y="2797"/>
                    <a:pt x="3569" y="1800"/>
                  </a:cubicBezTo>
                  <a:cubicBezTo>
                    <a:pt x="3569" y="804"/>
                    <a:pt x="2765" y="0"/>
                    <a:pt x="18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3750;p64">
              <a:extLst>
                <a:ext uri="{FF2B5EF4-FFF2-40B4-BE49-F238E27FC236}">
                  <a16:creationId xmlns:a16="http://schemas.microsoft.com/office/drawing/2014/main" id="{BE56E134-FB4E-492E-9417-C4880CD086E8}"/>
                </a:ext>
              </a:extLst>
            </p:cNvPr>
            <p:cNvSpPr/>
            <p:nvPr/>
          </p:nvSpPr>
          <p:spPr>
            <a:xfrm>
              <a:off x="4490625" y="2390175"/>
              <a:ext cx="102900" cy="102900"/>
            </a:xfrm>
            <a:custGeom>
              <a:avLst/>
              <a:gdLst/>
              <a:ahLst/>
              <a:cxnLst/>
              <a:rect l="l" t="t" r="r" b="b"/>
              <a:pathLst>
                <a:path w="4116" h="4116" extrusionOk="0">
                  <a:moveTo>
                    <a:pt x="2058" y="515"/>
                  </a:moveTo>
                  <a:cubicBezTo>
                    <a:pt x="2894" y="515"/>
                    <a:pt x="3569" y="1222"/>
                    <a:pt x="3569" y="2058"/>
                  </a:cubicBezTo>
                  <a:cubicBezTo>
                    <a:pt x="3569" y="2894"/>
                    <a:pt x="2894" y="3569"/>
                    <a:pt x="2058" y="3569"/>
                  </a:cubicBezTo>
                  <a:cubicBezTo>
                    <a:pt x="1190" y="3569"/>
                    <a:pt x="515" y="2894"/>
                    <a:pt x="515" y="2058"/>
                  </a:cubicBezTo>
                  <a:cubicBezTo>
                    <a:pt x="515" y="1222"/>
                    <a:pt x="1190"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3751;p64">
              <a:extLst>
                <a:ext uri="{FF2B5EF4-FFF2-40B4-BE49-F238E27FC236}">
                  <a16:creationId xmlns:a16="http://schemas.microsoft.com/office/drawing/2014/main" id="{82DA60BA-9DB6-45F9-9DA3-B137DD0A2CBC}"/>
                </a:ext>
              </a:extLst>
            </p:cNvPr>
            <p:cNvSpPr/>
            <p:nvPr/>
          </p:nvSpPr>
          <p:spPr>
            <a:xfrm>
              <a:off x="4672250" y="2396625"/>
              <a:ext cx="89225" cy="89225"/>
            </a:xfrm>
            <a:custGeom>
              <a:avLst/>
              <a:gdLst/>
              <a:ahLst/>
              <a:cxnLst/>
              <a:rect l="l" t="t" r="r" b="b"/>
              <a:pathLst>
                <a:path w="3569" h="3569" extrusionOk="0">
                  <a:moveTo>
                    <a:pt x="1801" y="0"/>
                  </a:moveTo>
                  <a:cubicBezTo>
                    <a:pt x="804" y="0"/>
                    <a:pt x="0" y="804"/>
                    <a:pt x="0" y="1800"/>
                  </a:cubicBezTo>
                  <a:cubicBezTo>
                    <a:pt x="0" y="2797"/>
                    <a:pt x="804" y="3568"/>
                    <a:pt x="1801" y="3568"/>
                  </a:cubicBezTo>
                  <a:cubicBezTo>
                    <a:pt x="2797" y="3568"/>
                    <a:pt x="3568" y="2797"/>
                    <a:pt x="3568" y="1800"/>
                  </a:cubicBezTo>
                  <a:cubicBezTo>
                    <a:pt x="3568" y="804"/>
                    <a:pt x="2797" y="0"/>
                    <a:pt x="18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3752;p64">
              <a:extLst>
                <a:ext uri="{FF2B5EF4-FFF2-40B4-BE49-F238E27FC236}">
                  <a16:creationId xmlns:a16="http://schemas.microsoft.com/office/drawing/2014/main" id="{90F35F4C-A88B-4D48-BED8-3B83D635BCBC}"/>
                </a:ext>
              </a:extLst>
            </p:cNvPr>
            <p:cNvSpPr/>
            <p:nvPr/>
          </p:nvSpPr>
          <p:spPr>
            <a:xfrm>
              <a:off x="4665825" y="2390175"/>
              <a:ext cx="102875" cy="102900"/>
            </a:xfrm>
            <a:custGeom>
              <a:avLst/>
              <a:gdLst/>
              <a:ahLst/>
              <a:cxnLst/>
              <a:rect l="l" t="t" r="r" b="b"/>
              <a:pathLst>
                <a:path w="4115" h="4116" extrusionOk="0">
                  <a:moveTo>
                    <a:pt x="2058" y="515"/>
                  </a:moveTo>
                  <a:cubicBezTo>
                    <a:pt x="2893" y="515"/>
                    <a:pt x="3568" y="1222"/>
                    <a:pt x="3568" y="2058"/>
                  </a:cubicBezTo>
                  <a:cubicBezTo>
                    <a:pt x="3568" y="2894"/>
                    <a:pt x="2893" y="3569"/>
                    <a:pt x="2058" y="3569"/>
                  </a:cubicBezTo>
                  <a:cubicBezTo>
                    <a:pt x="1222" y="3569"/>
                    <a:pt x="515" y="2894"/>
                    <a:pt x="515" y="2058"/>
                  </a:cubicBezTo>
                  <a:cubicBezTo>
                    <a:pt x="515" y="1222"/>
                    <a:pt x="1222" y="515"/>
                    <a:pt x="2058" y="515"/>
                  </a:cubicBezTo>
                  <a:close/>
                  <a:moveTo>
                    <a:pt x="2058" y="1"/>
                  </a:moveTo>
                  <a:cubicBezTo>
                    <a:pt x="900" y="1"/>
                    <a:pt x="0" y="901"/>
                    <a:pt x="0" y="2058"/>
                  </a:cubicBezTo>
                  <a:cubicBezTo>
                    <a:pt x="0" y="3183"/>
                    <a:pt x="900"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3753;p64">
              <a:extLst>
                <a:ext uri="{FF2B5EF4-FFF2-40B4-BE49-F238E27FC236}">
                  <a16:creationId xmlns:a16="http://schemas.microsoft.com/office/drawing/2014/main" id="{152AFBCC-9BE9-4D7B-8455-132BAF705047}"/>
                </a:ext>
              </a:extLst>
            </p:cNvPr>
            <p:cNvSpPr/>
            <p:nvPr/>
          </p:nvSpPr>
          <p:spPr>
            <a:xfrm>
              <a:off x="4235900" y="2396625"/>
              <a:ext cx="89225" cy="89225"/>
            </a:xfrm>
            <a:custGeom>
              <a:avLst/>
              <a:gdLst/>
              <a:ahLst/>
              <a:cxnLst/>
              <a:rect l="l" t="t" r="r" b="b"/>
              <a:pathLst>
                <a:path w="3569" h="3569" extrusionOk="0">
                  <a:moveTo>
                    <a:pt x="1800" y="0"/>
                  </a:moveTo>
                  <a:cubicBezTo>
                    <a:pt x="804" y="0"/>
                    <a:pt x="0" y="804"/>
                    <a:pt x="0" y="1800"/>
                  </a:cubicBezTo>
                  <a:cubicBezTo>
                    <a:pt x="0" y="2797"/>
                    <a:pt x="804" y="3568"/>
                    <a:pt x="1800" y="3568"/>
                  </a:cubicBezTo>
                  <a:cubicBezTo>
                    <a:pt x="2764" y="3568"/>
                    <a:pt x="3568" y="2797"/>
                    <a:pt x="3568" y="1800"/>
                  </a:cubicBezTo>
                  <a:cubicBezTo>
                    <a:pt x="3568" y="804"/>
                    <a:pt x="2764" y="0"/>
                    <a:pt x="18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3754;p64">
              <a:extLst>
                <a:ext uri="{FF2B5EF4-FFF2-40B4-BE49-F238E27FC236}">
                  <a16:creationId xmlns:a16="http://schemas.microsoft.com/office/drawing/2014/main" id="{91E5329A-8152-4440-9358-0002EB630270}"/>
                </a:ext>
              </a:extLst>
            </p:cNvPr>
            <p:cNvSpPr/>
            <p:nvPr/>
          </p:nvSpPr>
          <p:spPr>
            <a:xfrm>
              <a:off x="4229450" y="2390175"/>
              <a:ext cx="102900" cy="102900"/>
            </a:xfrm>
            <a:custGeom>
              <a:avLst/>
              <a:gdLst/>
              <a:ahLst/>
              <a:cxnLst/>
              <a:rect l="l" t="t" r="r" b="b"/>
              <a:pathLst>
                <a:path w="4116" h="4116" extrusionOk="0">
                  <a:moveTo>
                    <a:pt x="2058" y="515"/>
                  </a:moveTo>
                  <a:cubicBezTo>
                    <a:pt x="2894" y="515"/>
                    <a:pt x="3569" y="1222"/>
                    <a:pt x="3569" y="2058"/>
                  </a:cubicBezTo>
                  <a:cubicBezTo>
                    <a:pt x="3569" y="2894"/>
                    <a:pt x="2894" y="3569"/>
                    <a:pt x="2058" y="3569"/>
                  </a:cubicBezTo>
                  <a:cubicBezTo>
                    <a:pt x="1222" y="3569"/>
                    <a:pt x="515" y="2894"/>
                    <a:pt x="515" y="2058"/>
                  </a:cubicBezTo>
                  <a:cubicBezTo>
                    <a:pt x="515" y="1222"/>
                    <a:pt x="1222"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3755;p64">
              <a:extLst>
                <a:ext uri="{FF2B5EF4-FFF2-40B4-BE49-F238E27FC236}">
                  <a16:creationId xmlns:a16="http://schemas.microsoft.com/office/drawing/2014/main" id="{3DCA69F9-4C4B-4638-A52B-C0370DC26EDE}"/>
                </a:ext>
              </a:extLst>
            </p:cNvPr>
            <p:cNvSpPr/>
            <p:nvPr/>
          </p:nvSpPr>
          <p:spPr>
            <a:xfrm>
              <a:off x="3214500" y="2630475"/>
              <a:ext cx="1546975" cy="124575"/>
            </a:xfrm>
            <a:custGeom>
              <a:avLst/>
              <a:gdLst/>
              <a:ahLst/>
              <a:cxnLst/>
              <a:rect l="l" t="t" r="r" b="b"/>
              <a:pathLst>
                <a:path w="61879" h="4983" extrusionOk="0">
                  <a:moveTo>
                    <a:pt x="1" y="0"/>
                  </a:moveTo>
                  <a:lnTo>
                    <a:pt x="1" y="4983"/>
                  </a:lnTo>
                  <a:lnTo>
                    <a:pt x="61878" y="4983"/>
                  </a:lnTo>
                  <a:lnTo>
                    <a:pt x="618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3756;p64">
              <a:extLst>
                <a:ext uri="{FF2B5EF4-FFF2-40B4-BE49-F238E27FC236}">
                  <a16:creationId xmlns:a16="http://schemas.microsoft.com/office/drawing/2014/main" id="{BE15BB2F-6CD2-4CAD-B4A2-D7D635762B2E}"/>
                </a:ext>
              </a:extLst>
            </p:cNvPr>
            <p:cNvSpPr/>
            <p:nvPr/>
          </p:nvSpPr>
          <p:spPr>
            <a:xfrm>
              <a:off x="3207275" y="2624050"/>
              <a:ext cx="1561425" cy="137425"/>
            </a:xfrm>
            <a:custGeom>
              <a:avLst/>
              <a:gdLst/>
              <a:ahLst/>
              <a:cxnLst/>
              <a:rect l="l" t="t" r="r" b="b"/>
              <a:pathLst>
                <a:path w="62457" h="5497" extrusionOk="0">
                  <a:moveTo>
                    <a:pt x="61910" y="514"/>
                  </a:moveTo>
                  <a:lnTo>
                    <a:pt x="61910" y="4950"/>
                  </a:lnTo>
                  <a:lnTo>
                    <a:pt x="547" y="4950"/>
                  </a:lnTo>
                  <a:lnTo>
                    <a:pt x="547" y="514"/>
                  </a:lnTo>
                  <a:close/>
                  <a:moveTo>
                    <a:pt x="0" y="0"/>
                  </a:moveTo>
                  <a:lnTo>
                    <a:pt x="0" y="5497"/>
                  </a:lnTo>
                  <a:lnTo>
                    <a:pt x="62457" y="5497"/>
                  </a:lnTo>
                  <a:lnTo>
                    <a:pt x="6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3757;p64">
              <a:extLst>
                <a:ext uri="{FF2B5EF4-FFF2-40B4-BE49-F238E27FC236}">
                  <a16:creationId xmlns:a16="http://schemas.microsoft.com/office/drawing/2014/main" id="{20904837-B53E-4584-A566-616719E2C2AD}"/>
                </a:ext>
              </a:extLst>
            </p:cNvPr>
            <p:cNvSpPr/>
            <p:nvPr/>
          </p:nvSpPr>
          <p:spPr>
            <a:xfrm>
              <a:off x="3151025" y="2755025"/>
              <a:ext cx="1674725" cy="362450"/>
            </a:xfrm>
            <a:custGeom>
              <a:avLst/>
              <a:gdLst/>
              <a:ahLst/>
              <a:cxnLst/>
              <a:rect l="l" t="t" r="r" b="b"/>
              <a:pathLst>
                <a:path w="66989" h="14498" extrusionOk="0">
                  <a:moveTo>
                    <a:pt x="0" y="1"/>
                  </a:moveTo>
                  <a:lnTo>
                    <a:pt x="0" y="14498"/>
                  </a:lnTo>
                  <a:lnTo>
                    <a:pt x="66989" y="14498"/>
                  </a:lnTo>
                  <a:lnTo>
                    <a:pt x="669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3758;p64">
              <a:extLst>
                <a:ext uri="{FF2B5EF4-FFF2-40B4-BE49-F238E27FC236}">
                  <a16:creationId xmlns:a16="http://schemas.microsoft.com/office/drawing/2014/main" id="{886DB10F-BE68-4DB4-A0B4-52FDC242D104}"/>
                </a:ext>
              </a:extLst>
            </p:cNvPr>
            <p:cNvSpPr/>
            <p:nvPr/>
          </p:nvSpPr>
          <p:spPr>
            <a:xfrm>
              <a:off x="3143775" y="2747800"/>
              <a:ext cx="1688425" cy="376100"/>
            </a:xfrm>
            <a:custGeom>
              <a:avLst/>
              <a:gdLst/>
              <a:ahLst/>
              <a:cxnLst/>
              <a:rect l="l" t="t" r="r" b="b"/>
              <a:pathLst>
                <a:path w="67537" h="15044" extrusionOk="0">
                  <a:moveTo>
                    <a:pt x="66990" y="547"/>
                  </a:moveTo>
                  <a:lnTo>
                    <a:pt x="66990" y="14530"/>
                  </a:lnTo>
                  <a:lnTo>
                    <a:pt x="547" y="14530"/>
                  </a:lnTo>
                  <a:lnTo>
                    <a:pt x="547" y="547"/>
                  </a:lnTo>
                  <a:close/>
                  <a:moveTo>
                    <a:pt x="1" y="0"/>
                  </a:moveTo>
                  <a:lnTo>
                    <a:pt x="1" y="15044"/>
                  </a:lnTo>
                  <a:lnTo>
                    <a:pt x="67536" y="15044"/>
                  </a:lnTo>
                  <a:lnTo>
                    <a:pt x="675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3759;p64">
              <a:extLst>
                <a:ext uri="{FF2B5EF4-FFF2-40B4-BE49-F238E27FC236}">
                  <a16:creationId xmlns:a16="http://schemas.microsoft.com/office/drawing/2014/main" id="{0994D5F6-9E84-46D7-9EC4-C046813857BC}"/>
                </a:ext>
              </a:extLst>
            </p:cNvPr>
            <p:cNvSpPr/>
            <p:nvPr/>
          </p:nvSpPr>
          <p:spPr>
            <a:xfrm>
              <a:off x="3505400" y="2847450"/>
              <a:ext cx="95650" cy="177625"/>
            </a:xfrm>
            <a:custGeom>
              <a:avLst/>
              <a:gdLst/>
              <a:ahLst/>
              <a:cxnLst/>
              <a:rect l="l" t="t" r="r" b="b"/>
              <a:pathLst>
                <a:path w="3826" h="7105" extrusionOk="0">
                  <a:moveTo>
                    <a:pt x="1" y="0"/>
                  </a:moveTo>
                  <a:lnTo>
                    <a:pt x="1"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3760;p64">
              <a:extLst>
                <a:ext uri="{FF2B5EF4-FFF2-40B4-BE49-F238E27FC236}">
                  <a16:creationId xmlns:a16="http://schemas.microsoft.com/office/drawing/2014/main" id="{E8D658BD-0A58-43D6-8907-61B5FD06B506}"/>
                </a:ext>
              </a:extLst>
            </p:cNvPr>
            <p:cNvSpPr/>
            <p:nvPr/>
          </p:nvSpPr>
          <p:spPr>
            <a:xfrm>
              <a:off x="3498175" y="2840200"/>
              <a:ext cx="109325" cy="191300"/>
            </a:xfrm>
            <a:custGeom>
              <a:avLst/>
              <a:gdLst/>
              <a:ahLst/>
              <a:cxnLst/>
              <a:rect l="l" t="t" r="r" b="b"/>
              <a:pathLst>
                <a:path w="4373" h="7652" extrusionOk="0">
                  <a:moveTo>
                    <a:pt x="3826" y="547"/>
                  </a:moveTo>
                  <a:lnTo>
                    <a:pt x="3826" y="7137"/>
                  </a:lnTo>
                  <a:lnTo>
                    <a:pt x="547" y="7137"/>
                  </a:lnTo>
                  <a:lnTo>
                    <a:pt x="547" y="547"/>
                  </a:lnTo>
                  <a:close/>
                  <a:moveTo>
                    <a:pt x="0" y="1"/>
                  </a:moveTo>
                  <a:lnTo>
                    <a:pt x="0" y="7651"/>
                  </a:lnTo>
                  <a:lnTo>
                    <a:pt x="4372" y="7651"/>
                  </a:lnTo>
                  <a:lnTo>
                    <a:pt x="43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3761;p64">
              <a:extLst>
                <a:ext uri="{FF2B5EF4-FFF2-40B4-BE49-F238E27FC236}">
                  <a16:creationId xmlns:a16="http://schemas.microsoft.com/office/drawing/2014/main" id="{E74184A6-F732-46FF-ACF5-BEDD059E9757}"/>
                </a:ext>
              </a:extLst>
            </p:cNvPr>
            <p:cNvSpPr/>
            <p:nvPr/>
          </p:nvSpPr>
          <p:spPr>
            <a:xfrm>
              <a:off x="3651675" y="2847450"/>
              <a:ext cx="95650" cy="177625"/>
            </a:xfrm>
            <a:custGeom>
              <a:avLst/>
              <a:gdLst/>
              <a:ahLst/>
              <a:cxnLst/>
              <a:rect l="l" t="t" r="r" b="b"/>
              <a:pathLst>
                <a:path w="3826" h="7105" extrusionOk="0">
                  <a:moveTo>
                    <a:pt x="0" y="0"/>
                  </a:moveTo>
                  <a:lnTo>
                    <a:pt x="0" y="7104"/>
                  </a:lnTo>
                  <a:lnTo>
                    <a:pt x="3825" y="7104"/>
                  </a:lnTo>
                  <a:lnTo>
                    <a:pt x="38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3762;p64">
              <a:extLst>
                <a:ext uri="{FF2B5EF4-FFF2-40B4-BE49-F238E27FC236}">
                  <a16:creationId xmlns:a16="http://schemas.microsoft.com/office/drawing/2014/main" id="{30F224C2-B321-400D-8A7F-7855299973FF}"/>
                </a:ext>
              </a:extLst>
            </p:cNvPr>
            <p:cNvSpPr/>
            <p:nvPr/>
          </p:nvSpPr>
          <p:spPr>
            <a:xfrm>
              <a:off x="3645225" y="2840200"/>
              <a:ext cx="108525" cy="191300"/>
            </a:xfrm>
            <a:custGeom>
              <a:avLst/>
              <a:gdLst/>
              <a:ahLst/>
              <a:cxnLst/>
              <a:rect l="l" t="t" r="r" b="b"/>
              <a:pathLst>
                <a:path w="4341" h="7652" extrusionOk="0">
                  <a:moveTo>
                    <a:pt x="3826" y="547"/>
                  </a:moveTo>
                  <a:lnTo>
                    <a:pt x="3826" y="7137"/>
                  </a:lnTo>
                  <a:lnTo>
                    <a:pt x="515" y="7137"/>
                  </a:lnTo>
                  <a:lnTo>
                    <a:pt x="515" y="547"/>
                  </a:lnTo>
                  <a:close/>
                  <a:moveTo>
                    <a:pt x="1" y="1"/>
                  </a:moveTo>
                  <a:lnTo>
                    <a:pt x="1" y="7651"/>
                  </a:lnTo>
                  <a:lnTo>
                    <a:pt x="4340" y="7651"/>
                  </a:lnTo>
                  <a:lnTo>
                    <a:pt x="43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3763;p64">
              <a:extLst>
                <a:ext uri="{FF2B5EF4-FFF2-40B4-BE49-F238E27FC236}">
                  <a16:creationId xmlns:a16="http://schemas.microsoft.com/office/drawing/2014/main" id="{A1767B73-C042-4CBF-9CD0-F29BA5054AED}"/>
                </a:ext>
              </a:extLst>
            </p:cNvPr>
            <p:cNvSpPr/>
            <p:nvPr/>
          </p:nvSpPr>
          <p:spPr>
            <a:xfrm>
              <a:off x="3358350" y="2847450"/>
              <a:ext cx="95650" cy="177625"/>
            </a:xfrm>
            <a:custGeom>
              <a:avLst/>
              <a:gdLst/>
              <a:ahLst/>
              <a:cxnLst/>
              <a:rect l="l" t="t" r="r" b="b"/>
              <a:pathLst>
                <a:path w="3826" h="7105" extrusionOk="0">
                  <a:moveTo>
                    <a:pt x="0" y="0"/>
                  </a:moveTo>
                  <a:lnTo>
                    <a:pt x="0"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3764;p64">
              <a:extLst>
                <a:ext uri="{FF2B5EF4-FFF2-40B4-BE49-F238E27FC236}">
                  <a16:creationId xmlns:a16="http://schemas.microsoft.com/office/drawing/2014/main" id="{7D0BF4B6-C5B2-4FF7-B5D6-54F3BD1211C0}"/>
                </a:ext>
              </a:extLst>
            </p:cNvPr>
            <p:cNvSpPr/>
            <p:nvPr/>
          </p:nvSpPr>
          <p:spPr>
            <a:xfrm>
              <a:off x="3351925" y="2840200"/>
              <a:ext cx="108500" cy="191300"/>
            </a:xfrm>
            <a:custGeom>
              <a:avLst/>
              <a:gdLst/>
              <a:ahLst/>
              <a:cxnLst/>
              <a:rect l="l" t="t" r="r" b="b"/>
              <a:pathLst>
                <a:path w="4340" h="7652" extrusionOk="0">
                  <a:moveTo>
                    <a:pt x="3825" y="547"/>
                  </a:moveTo>
                  <a:lnTo>
                    <a:pt x="3825" y="7137"/>
                  </a:lnTo>
                  <a:lnTo>
                    <a:pt x="515" y="7137"/>
                  </a:lnTo>
                  <a:lnTo>
                    <a:pt x="515" y="547"/>
                  </a:lnTo>
                  <a:close/>
                  <a:moveTo>
                    <a:pt x="0" y="1"/>
                  </a:moveTo>
                  <a:lnTo>
                    <a:pt x="0" y="7651"/>
                  </a:lnTo>
                  <a:lnTo>
                    <a:pt x="4340" y="7651"/>
                  </a:lnTo>
                  <a:lnTo>
                    <a:pt x="43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3765;p64">
              <a:extLst>
                <a:ext uri="{FF2B5EF4-FFF2-40B4-BE49-F238E27FC236}">
                  <a16:creationId xmlns:a16="http://schemas.microsoft.com/office/drawing/2014/main" id="{3332DB2F-4136-4F0B-AB9C-38CD8CD39392}"/>
                </a:ext>
              </a:extLst>
            </p:cNvPr>
            <p:cNvSpPr/>
            <p:nvPr/>
          </p:nvSpPr>
          <p:spPr>
            <a:xfrm>
              <a:off x="3797925" y="2847450"/>
              <a:ext cx="587450" cy="177625"/>
            </a:xfrm>
            <a:custGeom>
              <a:avLst/>
              <a:gdLst/>
              <a:ahLst/>
              <a:cxnLst/>
              <a:rect l="l" t="t" r="r" b="b"/>
              <a:pathLst>
                <a:path w="23498" h="7105" extrusionOk="0">
                  <a:moveTo>
                    <a:pt x="0" y="0"/>
                  </a:moveTo>
                  <a:lnTo>
                    <a:pt x="0" y="7104"/>
                  </a:lnTo>
                  <a:lnTo>
                    <a:pt x="23498" y="7104"/>
                  </a:lnTo>
                  <a:lnTo>
                    <a:pt x="2349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3766;p64">
              <a:extLst>
                <a:ext uri="{FF2B5EF4-FFF2-40B4-BE49-F238E27FC236}">
                  <a16:creationId xmlns:a16="http://schemas.microsoft.com/office/drawing/2014/main" id="{BE492AD9-C0A2-4E60-9413-74B8990EBCF2}"/>
                </a:ext>
              </a:extLst>
            </p:cNvPr>
            <p:cNvSpPr/>
            <p:nvPr/>
          </p:nvSpPr>
          <p:spPr>
            <a:xfrm>
              <a:off x="3791500" y="2840200"/>
              <a:ext cx="600325" cy="191300"/>
            </a:xfrm>
            <a:custGeom>
              <a:avLst/>
              <a:gdLst/>
              <a:ahLst/>
              <a:cxnLst/>
              <a:rect l="l" t="t" r="r" b="b"/>
              <a:pathLst>
                <a:path w="24013" h="7652" extrusionOk="0">
                  <a:moveTo>
                    <a:pt x="23498" y="547"/>
                  </a:moveTo>
                  <a:lnTo>
                    <a:pt x="23498" y="7137"/>
                  </a:lnTo>
                  <a:lnTo>
                    <a:pt x="547" y="7137"/>
                  </a:lnTo>
                  <a:lnTo>
                    <a:pt x="547" y="547"/>
                  </a:lnTo>
                  <a:close/>
                  <a:moveTo>
                    <a:pt x="0" y="1"/>
                  </a:moveTo>
                  <a:lnTo>
                    <a:pt x="0" y="290"/>
                  </a:lnTo>
                  <a:lnTo>
                    <a:pt x="0" y="7651"/>
                  </a:lnTo>
                  <a:lnTo>
                    <a:pt x="24012" y="7651"/>
                  </a:lnTo>
                  <a:lnTo>
                    <a:pt x="240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3767;p64">
              <a:extLst>
                <a:ext uri="{FF2B5EF4-FFF2-40B4-BE49-F238E27FC236}">
                  <a16:creationId xmlns:a16="http://schemas.microsoft.com/office/drawing/2014/main" id="{69784E83-5535-4C76-BDDC-26FD35323DB1}"/>
                </a:ext>
              </a:extLst>
            </p:cNvPr>
            <p:cNvSpPr/>
            <p:nvPr/>
          </p:nvSpPr>
          <p:spPr>
            <a:xfrm>
              <a:off x="3231375" y="2847450"/>
              <a:ext cx="76375" cy="177625"/>
            </a:xfrm>
            <a:custGeom>
              <a:avLst/>
              <a:gdLst/>
              <a:ahLst/>
              <a:cxnLst/>
              <a:rect l="l" t="t" r="r" b="b"/>
              <a:pathLst>
                <a:path w="3055" h="7105" extrusionOk="0">
                  <a:moveTo>
                    <a:pt x="1" y="0"/>
                  </a:moveTo>
                  <a:lnTo>
                    <a:pt x="1" y="7104"/>
                  </a:lnTo>
                  <a:lnTo>
                    <a:pt x="3054" y="7104"/>
                  </a:lnTo>
                  <a:lnTo>
                    <a:pt x="305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3768;p64">
              <a:extLst>
                <a:ext uri="{FF2B5EF4-FFF2-40B4-BE49-F238E27FC236}">
                  <a16:creationId xmlns:a16="http://schemas.microsoft.com/office/drawing/2014/main" id="{5B9BA529-FFEC-48BF-AFC6-30B002D069DE}"/>
                </a:ext>
              </a:extLst>
            </p:cNvPr>
            <p:cNvSpPr/>
            <p:nvPr/>
          </p:nvSpPr>
          <p:spPr>
            <a:xfrm>
              <a:off x="3224950" y="2840200"/>
              <a:ext cx="89225" cy="191300"/>
            </a:xfrm>
            <a:custGeom>
              <a:avLst/>
              <a:gdLst/>
              <a:ahLst/>
              <a:cxnLst/>
              <a:rect l="l" t="t" r="r" b="b"/>
              <a:pathLst>
                <a:path w="3569" h="7652" extrusionOk="0">
                  <a:moveTo>
                    <a:pt x="3022" y="547"/>
                  </a:moveTo>
                  <a:lnTo>
                    <a:pt x="3022" y="7137"/>
                  </a:lnTo>
                  <a:lnTo>
                    <a:pt x="515" y="7137"/>
                  </a:lnTo>
                  <a:lnTo>
                    <a:pt x="515" y="547"/>
                  </a:lnTo>
                  <a:close/>
                  <a:moveTo>
                    <a:pt x="0" y="1"/>
                  </a:moveTo>
                  <a:lnTo>
                    <a:pt x="0" y="7651"/>
                  </a:lnTo>
                  <a:lnTo>
                    <a:pt x="3568" y="7651"/>
                  </a:lnTo>
                  <a:lnTo>
                    <a:pt x="356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3769;p64">
              <a:extLst>
                <a:ext uri="{FF2B5EF4-FFF2-40B4-BE49-F238E27FC236}">
                  <a16:creationId xmlns:a16="http://schemas.microsoft.com/office/drawing/2014/main" id="{C7D0614E-70C1-40EB-9919-E45711484D0D}"/>
                </a:ext>
              </a:extLst>
            </p:cNvPr>
            <p:cNvSpPr/>
            <p:nvPr/>
          </p:nvSpPr>
          <p:spPr>
            <a:xfrm>
              <a:off x="4497050" y="2883600"/>
              <a:ext cx="89225" cy="89225"/>
            </a:xfrm>
            <a:custGeom>
              <a:avLst/>
              <a:gdLst/>
              <a:ahLst/>
              <a:cxnLst/>
              <a:rect l="l" t="t" r="r" b="b"/>
              <a:pathLst>
                <a:path w="3569" h="3569" extrusionOk="0">
                  <a:moveTo>
                    <a:pt x="1801" y="1"/>
                  </a:moveTo>
                  <a:cubicBezTo>
                    <a:pt x="805" y="1"/>
                    <a:pt x="1" y="804"/>
                    <a:pt x="1" y="1801"/>
                  </a:cubicBezTo>
                  <a:cubicBezTo>
                    <a:pt x="1" y="2765"/>
                    <a:pt x="805" y="3569"/>
                    <a:pt x="1801" y="3569"/>
                  </a:cubicBezTo>
                  <a:cubicBezTo>
                    <a:pt x="2765" y="3569"/>
                    <a:pt x="3569" y="2765"/>
                    <a:pt x="3569" y="1801"/>
                  </a:cubicBezTo>
                  <a:cubicBezTo>
                    <a:pt x="3569" y="804"/>
                    <a:pt x="2765" y="1"/>
                    <a:pt x="18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3770;p64">
              <a:extLst>
                <a:ext uri="{FF2B5EF4-FFF2-40B4-BE49-F238E27FC236}">
                  <a16:creationId xmlns:a16="http://schemas.microsoft.com/office/drawing/2014/main" id="{FB2AB1A5-31EB-4F9E-BBD4-D40CBDED910A}"/>
                </a:ext>
              </a:extLst>
            </p:cNvPr>
            <p:cNvSpPr/>
            <p:nvPr/>
          </p:nvSpPr>
          <p:spPr>
            <a:xfrm>
              <a:off x="4490625" y="2877175"/>
              <a:ext cx="102900" cy="102900"/>
            </a:xfrm>
            <a:custGeom>
              <a:avLst/>
              <a:gdLst/>
              <a:ahLst/>
              <a:cxnLst/>
              <a:rect l="l" t="t" r="r" b="b"/>
              <a:pathLst>
                <a:path w="4116" h="4116" extrusionOk="0">
                  <a:moveTo>
                    <a:pt x="2058" y="515"/>
                  </a:moveTo>
                  <a:cubicBezTo>
                    <a:pt x="2894" y="515"/>
                    <a:pt x="3569" y="1222"/>
                    <a:pt x="3569" y="2058"/>
                  </a:cubicBezTo>
                  <a:cubicBezTo>
                    <a:pt x="3569" y="2894"/>
                    <a:pt x="2894" y="3569"/>
                    <a:pt x="2058" y="3569"/>
                  </a:cubicBezTo>
                  <a:cubicBezTo>
                    <a:pt x="1190" y="3569"/>
                    <a:pt x="515" y="2894"/>
                    <a:pt x="515" y="2058"/>
                  </a:cubicBezTo>
                  <a:cubicBezTo>
                    <a:pt x="515" y="1222"/>
                    <a:pt x="1190"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3771;p64">
              <a:extLst>
                <a:ext uri="{FF2B5EF4-FFF2-40B4-BE49-F238E27FC236}">
                  <a16:creationId xmlns:a16="http://schemas.microsoft.com/office/drawing/2014/main" id="{50B7D3DF-6BFF-4E5A-B637-7C0250B8950F}"/>
                </a:ext>
              </a:extLst>
            </p:cNvPr>
            <p:cNvSpPr/>
            <p:nvPr/>
          </p:nvSpPr>
          <p:spPr>
            <a:xfrm>
              <a:off x="4672250" y="2883600"/>
              <a:ext cx="89225" cy="89225"/>
            </a:xfrm>
            <a:custGeom>
              <a:avLst/>
              <a:gdLst/>
              <a:ahLst/>
              <a:cxnLst/>
              <a:rect l="l" t="t" r="r" b="b"/>
              <a:pathLst>
                <a:path w="3569" h="3569" extrusionOk="0">
                  <a:moveTo>
                    <a:pt x="1801" y="1"/>
                  </a:moveTo>
                  <a:cubicBezTo>
                    <a:pt x="804" y="1"/>
                    <a:pt x="0" y="804"/>
                    <a:pt x="0" y="1801"/>
                  </a:cubicBezTo>
                  <a:cubicBezTo>
                    <a:pt x="0" y="2765"/>
                    <a:pt x="804" y="3569"/>
                    <a:pt x="1801" y="3569"/>
                  </a:cubicBezTo>
                  <a:cubicBezTo>
                    <a:pt x="2797" y="3569"/>
                    <a:pt x="3568" y="2765"/>
                    <a:pt x="3568" y="1801"/>
                  </a:cubicBezTo>
                  <a:cubicBezTo>
                    <a:pt x="3568" y="804"/>
                    <a:pt x="2797" y="1"/>
                    <a:pt x="18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3772;p64">
              <a:extLst>
                <a:ext uri="{FF2B5EF4-FFF2-40B4-BE49-F238E27FC236}">
                  <a16:creationId xmlns:a16="http://schemas.microsoft.com/office/drawing/2014/main" id="{8D9AED3B-9A80-482B-8EFA-A2FDE1D8C156}"/>
                </a:ext>
              </a:extLst>
            </p:cNvPr>
            <p:cNvSpPr/>
            <p:nvPr/>
          </p:nvSpPr>
          <p:spPr>
            <a:xfrm>
              <a:off x="4665825" y="2877175"/>
              <a:ext cx="102875" cy="102900"/>
            </a:xfrm>
            <a:custGeom>
              <a:avLst/>
              <a:gdLst/>
              <a:ahLst/>
              <a:cxnLst/>
              <a:rect l="l" t="t" r="r" b="b"/>
              <a:pathLst>
                <a:path w="4115" h="4116" extrusionOk="0">
                  <a:moveTo>
                    <a:pt x="2058" y="515"/>
                  </a:moveTo>
                  <a:cubicBezTo>
                    <a:pt x="2893" y="515"/>
                    <a:pt x="3568" y="1222"/>
                    <a:pt x="3568" y="2058"/>
                  </a:cubicBezTo>
                  <a:cubicBezTo>
                    <a:pt x="3568" y="2894"/>
                    <a:pt x="2893" y="3569"/>
                    <a:pt x="2058" y="3569"/>
                  </a:cubicBezTo>
                  <a:cubicBezTo>
                    <a:pt x="1222" y="3569"/>
                    <a:pt x="515" y="2894"/>
                    <a:pt x="515" y="2058"/>
                  </a:cubicBezTo>
                  <a:cubicBezTo>
                    <a:pt x="515" y="1222"/>
                    <a:pt x="1222" y="515"/>
                    <a:pt x="2058" y="515"/>
                  </a:cubicBezTo>
                  <a:close/>
                  <a:moveTo>
                    <a:pt x="2058" y="1"/>
                  </a:moveTo>
                  <a:cubicBezTo>
                    <a:pt x="900" y="1"/>
                    <a:pt x="0" y="901"/>
                    <a:pt x="0" y="2058"/>
                  </a:cubicBezTo>
                  <a:cubicBezTo>
                    <a:pt x="0" y="3183"/>
                    <a:pt x="900"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3773;p64">
              <a:extLst>
                <a:ext uri="{FF2B5EF4-FFF2-40B4-BE49-F238E27FC236}">
                  <a16:creationId xmlns:a16="http://schemas.microsoft.com/office/drawing/2014/main" id="{F5A53A86-E77A-406E-9AB9-11B15A71809E}"/>
                </a:ext>
              </a:extLst>
            </p:cNvPr>
            <p:cNvSpPr/>
            <p:nvPr/>
          </p:nvSpPr>
          <p:spPr>
            <a:xfrm>
              <a:off x="4235900" y="2883600"/>
              <a:ext cx="89225" cy="89225"/>
            </a:xfrm>
            <a:custGeom>
              <a:avLst/>
              <a:gdLst/>
              <a:ahLst/>
              <a:cxnLst/>
              <a:rect l="l" t="t" r="r" b="b"/>
              <a:pathLst>
                <a:path w="3569" h="3569" extrusionOk="0">
                  <a:moveTo>
                    <a:pt x="1800" y="1"/>
                  </a:moveTo>
                  <a:cubicBezTo>
                    <a:pt x="804" y="1"/>
                    <a:pt x="0" y="804"/>
                    <a:pt x="0" y="1801"/>
                  </a:cubicBezTo>
                  <a:cubicBezTo>
                    <a:pt x="0" y="2765"/>
                    <a:pt x="804" y="3569"/>
                    <a:pt x="1800" y="3569"/>
                  </a:cubicBezTo>
                  <a:cubicBezTo>
                    <a:pt x="2764" y="3569"/>
                    <a:pt x="3568" y="2765"/>
                    <a:pt x="3568" y="1801"/>
                  </a:cubicBezTo>
                  <a:cubicBezTo>
                    <a:pt x="3568" y="804"/>
                    <a:pt x="2764" y="1"/>
                    <a:pt x="18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3774;p64">
              <a:extLst>
                <a:ext uri="{FF2B5EF4-FFF2-40B4-BE49-F238E27FC236}">
                  <a16:creationId xmlns:a16="http://schemas.microsoft.com/office/drawing/2014/main" id="{98A88935-38B8-42D9-B9FA-2B57D5D8A7B6}"/>
                </a:ext>
              </a:extLst>
            </p:cNvPr>
            <p:cNvSpPr/>
            <p:nvPr/>
          </p:nvSpPr>
          <p:spPr>
            <a:xfrm>
              <a:off x="4229450" y="2877175"/>
              <a:ext cx="102900" cy="102900"/>
            </a:xfrm>
            <a:custGeom>
              <a:avLst/>
              <a:gdLst/>
              <a:ahLst/>
              <a:cxnLst/>
              <a:rect l="l" t="t" r="r" b="b"/>
              <a:pathLst>
                <a:path w="4116" h="4116" extrusionOk="0">
                  <a:moveTo>
                    <a:pt x="2058" y="515"/>
                  </a:moveTo>
                  <a:cubicBezTo>
                    <a:pt x="2894" y="515"/>
                    <a:pt x="3569" y="1222"/>
                    <a:pt x="3569" y="2058"/>
                  </a:cubicBezTo>
                  <a:cubicBezTo>
                    <a:pt x="3569" y="2894"/>
                    <a:pt x="2894" y="3569"/>
                    <a:pt x="2058" y="3569"/>
                  </a:cubicBezTo>
                  <a:cubicBezTo>
                    <a:pt x="1222" y="3569"/>
                    <a:pt x="515" y="2894"/>
                    <a:pt x="515" y="2058"/>
                  </a:cubicBezTo>
                  <a:cubicBezTo>
                    <a:pt x="515" y="1222"/>
                    <a:pt x="1222"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3775;p64">
              <a:extLst>
                <a:ext uri="{FF2B5EF4-FFF2-40B4-BE49-F238E27FC236}">
                  <a16:creationId xmlns:a16="http://schemas.microsoft.com/office/drawing/2014/main" id="{C51D734D-6B21-4E13-AC36-18EB9580EEA4}"/>
                </a:ext>
              </a:extLst>
            </p:cNvPr>
            <p:cNvSpPr/>
            <p:nvPr/>
          </p:nvSpPr>
          <p:spPr>
            <a:xfrm>
              <a:off x="3214500" y="3117450"/>
              <a:ext cx="1546975" cy="124600"/>
            </a:xfrm>
            <a:custGeom>
              <a:avLst/>
              <a:gdLst/>
              <a:ahLst/>
              <a:cxnLst/>
              <a:rect l="l" t="t" r="r" b="b"/>
              <a:pathLst>
                <a:path w="61879" h="4984" extrusionOk="0">
                  <a:moveTo>
                    <a:pt x="1" y="1"/>
                  </a:moveTo>
                  <a:lnTo>
                    <a:pt x="1" y="4983"/>
                  </a:lnTo>
                  <a:lnTo>
                    <a:pt x="61878" y="4983"/>
                  </a:lnTo>
                  <a:lnTo>
                    <a:pt x="618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3776;p64">
              <a:extLst>
                <a:ext uri="{FF2B5EF4-FFF2-40B4-BE49-F238E27FC236}">
                  <a16:creationId xmlns:a16="http://schemas.microsoft.com/office/drawing/2014/main" id="{5C16F779-1E4E-4143-B149-822743362FF8}"/>
                </a:ext>
              </a:extLst>
            </p:cNvPr>
            <p:cNvSpPr/>
            <p:nvPr/>
          </p:nvSpPr>
          <p:spPr>
            <a:xfrm>
              <a:off x="3207275" y="3111025"/>
              <a:ext cx="1561425" cy="137450"/>
            </a:xfrm>
            <a:custGeom>
              <a:avLst/>
              <a:gdLst/>
              <a:ahLst/>
              <a:cxnLst/>
              <a:rect l="l" t="t" r="r" b="b"/>
              <a:pathLst>
                <a:path w="62457" h="5498" extrusionOk="0">
                  <a:moveTo>
                    <a:pt x="61910" y="515"/>
                  </a:moveTo>
                  <a:lnTo>
                    <a:pt x="61910" y="4951"/>
                  </a:lnTo>
                  <a:lnTo>
                    <a:pt x="547" y="4951"/>
                  </a:lnTo>
                  <a:lnTo>
                    <a:pt x="547" y="515"/>
                  </a:lnTo>
                  <a:close/>
                  <a:moveTo>
                    <a:pt x="0" y="1"/>
                  </a:moveTo>
                  <a:lnTo>
                    <a:pt x="0" y="5497"/>
                  </a:lnTo>
                  <a:lnTo>
                    <a:pt x="62457" y="5497"/>
                  </a:lnTo>
                  <a:lnTo>
                    <a:pt x="624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3777;p64">
              <a:extLst>
                <a:ext uri="{FF2B5EF4-FFF2-40B4-BE49-F238E27FC236}">
                  <a16:creationId xmlns:a16="http://schemas.microsoft.com/office/drawing/2014/main" id="{E0A90AAD-1B5F-4E15-853E-9B5E40EBE063}"/>
                </a:ext>
              </a:extLst>
            </p:cNvPr>
            <p:cNvSpPr/>
            <p:nvPr/>
          </p:nvSpPr>
          <p:spPr>
            <a:xfrm>
              <a:off x="3151025" y="3242025"/>
              <a:ext cx="1674725" cy="362450"/>
            </a:xfrm>
            <a:custGeom>
              <a:avLst/>
              <a:gdLst/>
              <a:ahLst/>
              <a:cxnLst/>
              <a:rect l="l" t="t" r="r" b="b"/>
              <a:pathLst>
                <a:path w="66989" h="14498" extrusionOk="0">
                  <a:moveTo>
                    <a:pt x="0" y="0"/>
                  </a:moveTo>
                  <a:lnTo>
                    <a:pt x="0" y="14497"/>
                  </a:lnTo>
                  <a:lnTo>
                    <a:pt x="66989" y="14497"/>
                  </a:lnTo>
                  <a:lnTo>
                    <a:pt x="669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3778;p64">
              <a:extLst>
                <a:ext uri="{FF2B5EF4-FFF2-40B4-BE49-F238E27FC236}">
                  <a16:creationId xmlns:a16="http://schemas.microsoft.com/office/drawing/2014/main" id="{F65C0712-2DBD-4DA2-83E0-040B9FB94E02}"/>
                </a:ext>
              </a:extLst>
            </p:cNvPr>
            <p:cNvSpPr/>
            <p:nvPr/>
          </p:nvSpPr>
          <p:spPr>
            <a:xfrm>
              <a:off x="3143775" y="3234775"/>
              <a:ext cx="1688425" cy="376125"/>
            </a:xfrm>
            <a:custGeom>
              <a:avLst/>
              <a:gdLst/>
              <a:ahLst/>
              <a:cxnLst/>
              <a:rect l="l" t="t" r="r" b="b"/>
              <a:pathLst>
                <a:path w="67537" h="15045" extrusionOk="0">
                  <a:moveTo>
                    <a:pt x="66990" y="547"/>
                  </a:moveTo>
                  <a:lnTo>
                    <a:pt x="66990" y="14530"/>
                  </a:lnTo>
                  <a:lnTo>
                    <a:pt x="547" y="14530"/>
                  </a:lnTo>
                  <a:lnTo>
                    <a:pt x="547" y="547"/>
                  </a:lnTo>
                  <a:close/>
                  <a:moveTo>
                    <a:pt x="1" y="1"/>
                  </a:moveTo>
                  <a:lnTo>
                    <a:pt x="1" y="15044"/>
                  </a:lnTo>
                  <a:lnTo>
                    <a:pt x="67536" y="15044"/>
                  </a:lnTo>
                  <a:lnTo>
                    <a:pt x="675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3779;p64">
              <a:extLst>
                <a:ext uri="{FF2B5EF4-FFF2-40B4-BE49-F238E27FC236}">
                  <a16:creationId xmlns:a16="http://schemas.microsoft.com/office/drawing/2014/main" id="{1BCC74D7-5292-4361-A407-E00A991EEDA7}"/>
                </a:ext>
              </a:extLst>
            </p:cNvPr>
            <p:cNvSpPr/>
            <p:nvPr/>
          </p:nvSpPr>
          <p:spPr>
            <a:xfrm>
              <a:off x="3651675" y="3334425"/>
              <a:ext cx="95650" cy="177625"/>
            </a:xfrm>
            <a:custGeom>
              <a:avLst/>
              <a:gdLst/>
              <a:ahLst/>
              <a:cxnLst/>
              <a:rect l="l" t="t" r="r" b="b"/>
              <a:pathLst>
                <a:path w="3826" h="7105" extrusionOk="0">
                  <a:moveTo>
                    <a:pt x="0" y="1"/>
                  </a:moveTo>
                  <a:lnTo>
                    <a:pt x="0" y="7105"/>
                  </a:lnTo>
                  <a:lnTo>
                    <a:pt x="3825" y="7105"/>
                  </a:lnTo>
                  <a:lnTo>
                    <a:pt x="382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3780;p64">
              <a:extLst>
                <a:ext uri="{FF2B5EF4-FFF2-40B4-BE49-F238E27FC236}">
                  <a16:creationId xmlns:a16="http://schemas.microsoft.com/office/drawing/2014/main" id="{0A27F8A5-F20C-4057-B5E8-955821C89DA8}"/>
                </a:ext>
              </a:extLst>
            </p:cNvPr>
            <p:cNvSpPr/>
            <p:nvPr/>
          </p:nvSpPr>
          <p:spPr>
            <a:xfrm>
              <a:off x="3645225" y="3327200"/>
              <a:ext cx="108525" cy="191275"/>
            </a:xfrm>
            <a:custGeom>
              <a:avLst/>
              <a:gdLst/>
              <a:ahLst/>
              <a:cxnLst/>
              <a:rect l="l" t="t" r="r" b="b"/>
              <a:pathLst>
                <a:path w="4341" h="7651" extrusionOk="0">
                  <a:moveTo>
                    <a:pt x="3826" y="547"/>
                  </a:moveTo>
                  <a:lnTo>
                    <a:pt x="3826" y="7104"/>
                  </a:lnTo>
                  <a:lnTo>
                    <a:pt x="515" y="7104"/>
                  </a:lnTo>
                  <a:lnTo>
                    <a:pt x="515" y="547"/>
                  </a:lnTo>
                  <a:close/>
                  <a:moveTo>
                    <a:pt x="1" y="0"/>
                  </a:moveTo>
                  <a:lnTo>
                    <a:pt x="1" y="7651"/>
                  </a:lnTo>
                  <a:lnTo>
                    <a:pt x="4340" y="7651"/>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3781;p64">
              <a:extLst>
                <a:ext uri="{FF2B5EF4-FFF2-40B4-BE49-F238E27FC236}">
                  <a16:creationId xmlns:a16="http://schemas.microsoft.com/office/drawing/2014/main" id="{4E7A24A6-E19E-4DC9-B488-F27E0153066A}"/>
                </a:ext>
              </a:extLst>
            </p:cNvPr>
            <p:cNvSpPr/>
            <p:nvPr/>
          </p:nvSpPr>
          <p:spPr>
            <a:xfrm>
              <a:off x="3358350" y="3334425"/>
              <a:ext cx="95650" cy="177625"/>
            </a:xfrm>
            <a:custGeom>
              <a:avLst/>
              <a:gdLst/>
              <a:ahLst/>
              <a:cxnLst/>
              <a:rect l="l" t="t" r="r" b="b"/>
              <a:pathLst>
                <a:path w="3826" h="7105" extrusionOk="0">
                  <a:moveTo>
                    <a:pt x="0" y="1"/>
                  </a:moveTo>
                  <a:lnTo>
                    <a:pt x="0" y="7105"/>
                  </a:lnTo>
                  <a:lnTo>
                    <a:pt x="3826" y="7105"/>
                  </a:lnTo>
                  <a:lnTo>
                    <a:pt x="38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3782;p64">
              <a:extLst>
                <a:ext uri="{FF2B5EF4-FFF2-40B4-BE49-F238E27FC236}">
                  <a16:creationId xmlns:a16="http://schemas.microsoft.com/office/drawing/2014/main" id="{40902E87-4184-485C-AD1A-FB143B66417C}"/>
                </a:ext>
              </a:extLst>
            </p:cNvPr>
            <p:cNvSpPr/>
            <p:nvPr/>
          </p:nvSpPr>
          <p:spPr>
            <a:xfrm>
              <a:off x="3351925" y="3327200"/>
              <a:ext cx="108500" cy="191275"/>
            </a:xfrm>
            <a:custGeom>
              <a:avLst/>
              <a:gdLst/>
              <a:ahLst/>
              <a:cxnLst/>
              <a:rect l="l" t="t" r="r" b="b"/>
              <a:pathLst>
                <a:path w="4340" h="7651" extrusionOk="0">
                  <a:moveTo>
                    <a:pt x="3825" y="547"/>
                  </a:moveTo>
                  <a:lnTo>
                    <a:pt x="3825" y="7104"/>
                  </a:lnTo>
                  <a:lnTo>
                    <a:pt x="515" y="7104"/>
                  </a:lnTo>
                  <a:lnTo>
                    <a:pt x="515" y="547"/>
                  </a:lnTo>
                  <a:close/>
                  <a:moveTo>
                    <a:pt x="0" y="0"/>
                  </a:moveTo>
                  <a:lnTo>
                    <a:pt x="0" y="7651"/>
                  </a:lnTo>
                  <a:lnTo>
                    <a:pt x="4340" y="7651"/>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3783;p64">
              <a:extLst>
                <a:ext uri="{FF2B5EF4-FFF2-40B4-BE49-F238E27FC236}">
                  <a16:creationId xmlns:a16="http://schemas.microsoft.com/office/drawing/2014/main" id="{B2A8CA89-3F03-4E73-9EA1-0783464DA64F}"/>
                </a:ext>
              </a:extLst>
            </p:cNvPr>
            <p:cNvSpPr/>
            <p:nvPr/>
          </p:nvSpPr>
          <p:spPr>
            <a:xfrm>
              <a:off x="3505400" y="3334425"/>
              <a:ext cx="95650" cy="177625"/>
            </a:xfrm>
            <a:custGeom>
              <a:avLst/>
              <a:gdLst/>
              <a:ahLst/>
              <a:cxnLst/>
              <a:rect l="l" t="t" r="r" b="b"/>
              <a:pathLst>
                <a:path w="3826" h="7105" extrusionOk="0">
                  <a:moveTo>
                    <a:pt x="1" y="1"/>
                  </a:moveTo>
                  <a:lnTo>
                    <a:pt x="1" y="7105"/>
                  </a:lnTo>
                  <a:lnTo>
                    <a:pt x="3826" y="7105"/>
                  </a:lnTo>
                  <a:lnTo>
                    <a:pt x="38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3784;p64">
              <a:extLst>
                <a:ext uri="{FF2B5EF4-FFF2-40B4-BE49-F238E27FC236}">
                  <a16:creationId xmlns:a16="http://schemas.microsoft.com/office/drawing/2014/main" id="{0FC4DD84-F287-463A-BD73-E393CAC18F67}"/>
                </a:ext>
              </a:extLst>
            </p:cNvPr>
            <p:cNvSpPr/>
            <p:nvPr/>
          </p:nvSpPr>
          <p:spPr>
            <a:xfrm>
              <a:off x="3498175" y="3327200"/>
              <a:ext cx="109325" cy="191275"/>
            </a:xfrm>
            <a:custGeom>
              <a:avLst/>
              <a:gdLst/>
              <a:ahLst/>
              <a:cxnLst/>
              <a:rect l="l" t="t" r="r" b="b"/>
              <a:pathLst>
                <a:path w="4373" h="7651" extrusionOk="0">
                  <a:moveTo>
                    <a:pt x="3826" y="547"/>
                  </a:moveTo>
                  <a:lnTo>
                    <a:pt x="3826" y="7104"/>
                  </a:lnTo>
                  <a:lnTo>
                    <a:pt x="547" y="7104"/>
                  </a:lnTo>
                  <a:lnTo>
                    <a:pt x="547" y="547"/>
                  </a:lnTo>
                  <a:close/>
                  <a:moveTo>
                    <a:pt x="0" y="0"/>
                  </a:moveTo>
                  <a:lnTo>
                    <a:pt x="0" y="7651"/>
                  </a:lnTo>
                  <a:lnTo>
                    <a:pt x="4372" y="7651"/>
                  </a:lnTo>
                  <a:lnTo>
                    <a:pt x="43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3785;p64">
              <a:extLst>
                <a:ext uri="{FF2B5EF4-FFF2-40B4-BE49-F238E27FC236}">
                  <a16:creationId xmlns:a16="http://schemas.microsoft.com/office/drawing/2014/main" id="{5EBB18AD-524A-4304-A2B3-0D951462FA10}"/>
                </a:ext>
              </a:extLst>
            </p:cNvPr>
            <p:cNvSpPr/>
            <p:nvPr/>
          </p:nvSpPr>
          <p:spPr>
            <a:xfrm>
              <a:off x="3231375" y="3334425"/>
              <a:ext cx="76375" cy="177625"/>
            </a:xfrm>
            <a:custGeom>
              <a:avLst/>
              <a:gdLst/>
              <a:ahLst/>
              <a:cxnLst/>
              <a:rect l="l" t="t" r="r" b="b"/>
              <a:pathLst>
                <a:path w="3055" h="7105" extrusionOk="0">
                  <a:moveTo>
                    <a:pt x="1" y="1"/>
                  </a:moveTo>
                  <a:lnTo>
                    <a:pt x="1" y="7105"/>
                  </a:lnTo>
                  <a:lnTo>
                    <a:pt x="3054" y="7105"/>
                  </a:lnTo>
                  <a:lnTo>
                    <a:pt x="305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3786;p64">
              <a:extLst>
                <a:ext uri="{FF2B5EF4-FFF2-40B4-BE49-F238E27FC236}">
                  <a16:creationId xmlns:a16="http://schemas.microsoft.com/office/drawing/2014/main" id="{D400D4E7-D960-4F31-BB33-DABD0AAD5078}"/>
                </a:ext>
              </a:extLst>
            </p:cNvPr>
            <p:cNvSpPr/>
            <p:nvPr/>
          </p:nvSpPr>
          <p:spPr>
            <a:xfrm>
              <a:off x="3224950" y="3327200"/>
              <a:ext cx="89225" cy="191275"/>
            </a:xfrm>
            <a:custGeom>
              <a:avLst/>
              <a:gdLst/>
              <a:ahLst/>
              <a:cxnLst/>
              <a:rect l="l" t="t" r="r" b="b"/>
              <a:pathLst>
                <a:path w="3569" h="7651" extrusionOk="0">
                  <a:moveTo>
                    <a:pt x="3022" y="547"/>
                  </a:moveTo>
                  <a:lnTo>
                    <a:pt x="3022" y="7104"/>
                  </a:lnTo>
                  <a:lnTo>
                    <a:pt x="515" y="7104"/>
                  </a:lnTo>
                  <a:lnTo>
                    <a:pt x="515" y="547"/>
                  </a:lnTo>
                  <a:close/>
                  <a:moveTo>
                    <a:pt x="0" y="0"/>
                  </a:moveTo>
                  <a:lnTo>
                    <a:pt x="0" y="7651"/>
                  </a:lnTo>
                  <a:lnTo>
                    <a:pt x="3568" y="7651"/>
                  </a:lnTo>
                  <a:lnTo>
                    <a:pt x="35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3787;p64">
              <a:extLst>
                <a:ext uri="{FF2B5EF4-FFF2-40B4-BE49-F238E27FC236}">
                  <a16:creationId xmlns:a16="http://schemas.microsoft.com/office/drawing/2014/main" id="{C0ADCE08-4775-4B9C-98E2-442393BF802D}"/>
                </a:ext>
              </a:extLst>
            </p:cNvPr>
            <p:cNvSpPr/>
            <p:nvPr/>
          </p:nvSpPr>
          <p:spPr>
            <a:xfrm>
              <a:off x="3797925" y="3334425"/>
              <a:ext cx="587450" cy="177625"/>
            </a:xfrm>
            <a:custGeom>
              <a:avLst/>
              <a:gdLst/>
              <a:ahLst/>
              <a:cxnLst/>
              <a:rect l="l" t="t" r="r" b="b"/>
              <a:pathLst>
                <a:path w="23498" h="7105" extrusionOk="0">
                  <a:moveTo>
                    <a:pt x="0" y="1"/>
                  </a:moveTo>
                  <a:lnTo>
                    <a:pt x="0" y="7105"/>
                  </a:lnTo>
                  <a:lnTo>
                    <a:pt x="23498" y="7105"/>
                  </a:lnTo>
                  <a:lnTo>
                    <a:pt x="2349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3788;p64">
              <a:extLst>
                <a:ext uri="{FF2B5EF4-FFF2-40B4-BE49-F238E27FC236}">
                  <a16:creationId xmlns:a16="http://schemas.microsoft.com/office/drawing/2014/main" id="{5B8EF058-0E37-46F9-8A6C-9E087515080E}"/>
                </a:ext>
              </a:extLst>
            </p:cNvPr>
            <p:cNvSpPr/>
            <p:nvPr/>
          </p:nvSpPr>
          <p:spPr>
            <a:xfrm>
              <a:off x="3791500" y="3327200"/>
              <a:ext cx="600325" cy="191275"/>
            </a:xfrm>
            <a:custGeom>
              <a:avLst/>
              <a:gdLst/>
              <a:ahLst/>
              <a:cxnLst/>
              <a:rect l="l" t="t" r="r" b="b"/>
              <a:pathLst>
                <a:path w="24013" h="7651" extrusionOk="0">
                  <a:moveTo>
                    <a:pt x="23498" y="547"/>
                  </a:moveTo>
                  <a:lnTo>
                    <a:pt x="23498" y="7104"/>
                  </a:lnTo>
                  <a:lnTo>
                    <a:pt x="547" y="7104"/>
                  </a:lnTo>
                  <a:lnTo>
                    <a:pt x="547" y="547"/>
                  </a:lnTo>
                  <a:close/>
                  <a:moveTo>
                    <a:pt x="0" y="0"/>
                  </a:moveTo>
                  <a:lnTo>
                    <a:pt x="0" y="290"/>
                  </a:lnTo>
                  <a:lnTo>
                    <a:pt x="0" y="7651"/>
                  </a:lnTo>
                  <a:lnTo>
                    <a:pt x="24012" y="7651"/>
                  </a:lnTo>
                  <a:lnTo>
                    <a:pt x="240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3789;p64">
              <a:extLst>
                <a:ext uri="{FF2B5EF4-FFF2-40B4-BE49-F238E27FC236}">
                  <a16:creationId xmlns:a16="http://schemas.microsoft.com/office/drawing/2014/main" id="{399469AE-581A-47B8-87D9-8931755BC79A}"/>
                </a:ext>
              </a:extLst>
            </p:cNvPr>
            <p:cNvSpPr/>
            <p:nvPr/>
          </p:nvSpPr>
          <p:spPr>
            <a:xfrm>
              <a:off x="4497050" y="3370600"/>
              <a:ext cx="89225" cy="89225"/>
            </a:xfrm>
            <a:custGeom>
              <a:avLst/>
              <a:gdLst/>
              <a:ahLst/>
              <a:cxnLst/>
              <a:rect l="l" t="t" r="r" b="b"/>
              <a:pathLst>
                <a:path w="3569" h="3569" extrusionOk="0">
                  <a:moveTo>
                    <a:pt x="1801" y="0"/>
                  </a:moveTo>
                  <a:cubicBezTo>
                    <a:pt x="805" y="0"/>
                    <a:pt x="1" y="804"/>
                    <a:pt x="1" y="1800"/>
                  </a:cubicBezTo>
                  <a:cubicBezTo>
                    <a:pt x="1" y="2765"/>
                    <a:pt x="805" y="3568"/>
                    <a:pt x="1801" y="3568"/>
                  </a:cubicBezTo>
                  <a:cubicBezTo>
                    <a:pt x="2765" y="3568"/>
                    <a:pt x="3569" y="2765"/>
                    <a:pt x="3569" y="1800"/>
                  </a:cubicBezTo>
                  <a:cubicBezTo>
                    <a:pt x="3569" y="804"/>
                    <a:pt x="2765" y="0"/>
                    <a:pt x="18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3790;p64">
              <a:extLst>
                <a:ext uri="{FF2B5EF4-FFF2-40B4-BE49-F238E27FC236}">
                  <a16:creationId xmlns:a16="http://schemas.microsoft.com/office/drawing/2014/main" id="{6A07E3C1-3FF0-4243-86F5-42DE91E21036}"/>
                </a:ext>
              </a:extLst>
            </p:cNvPr>
            <p:cNvSpPr/>
            <p:nvPr/>
          </p:nvSpPr>
          <p:spPr>
            <a:xfrm>
              <a:off x="4490625" y="3364175"/>
              <a:ext cx="102900" cy="102875"/>
            </a:xfrm>
            <a:custGeom>
              <a:avLst/>
              <a:gdLst/>
              <a:ahLst/>
              <a:cxnLst/>
              <a:rect l="l" t="t" r="r" b="b"/>
              <a:pathLst>
                <a:path w="4116" h="4115" extrusionOk="0">
                  <a:moveTo>
                    <a:pt x="2058" y="514"/>
                  </a:moveTo>
                  <a:cubicBezTo>
                    <a:pt x="2894" y="514"/>
                    <a:pt x="3569" y="1189"/>
                    <a:pt x="3569" y="2057"/>
                  </a:cubicBezTo>
                  <a:cubicBezTo>
                    <a:pt x="3569" y="2893"/>
                    <a:pt x="2894" y="3568"/>
                    <a:pt x="2058" y="3568"/>
                  </a:cubicBezTo>
                  <a:cubicBezTo>
                    <a:pt x="1190" y="3568"/>
                    <a:pt x="515" y="2893"/>
                    <a:pt x="515" y="2057"/>
                  </a:cubicBezTo>
                  <a:cubicBezTo>
                    <a:pt x="515" y="1189"/>
                    <a:pt x="1190" y="514"/>
                    <a:pt x="2058" y="514"/>
                  </a:cubicBezTo>
                  <a:close/>
                  <a:moveTo>
                    <a:pt x="2058" y="0"/>
                  </a:moveTo>
                  <a:cubicBezTo>
                    <a:pt x="901" y="0"/>
                    <a:pt x="1" y="900"/>
                    <a:pt x="1" y="2057"/>
                  </a:cubicBezTo>
                  <a:cubicBezTo>
                    <a:pt x="1" y="3182"/>
                    <a:pt x="901" y="4115"/>
                    <a:pt x="2058" y="4115"/>
                  </a:cubicBezTo>
                  <a:cubicBezTo>
                    <a:pt x="3183" y="4115"/>
                    <a:pt x="4115" y="3182"/>
                    <a:pt x="4115" y="2057"/>
                  </a:cubicBezTo>
                  <a:cubicBezTo>
                    <a:pt x="4115" y="900"/>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3791;p64">
              <a:extLst>
                <a:ext uri="{FF2B5EF4-FFF2-40B4-BE49-F238E27FC236}">
                  <a16:creationId xmlns:a16="http://schemas.microsoft.com/office/drawing/2014/main" id="{CC8BE3C7-B6E5-497E-B3C3-805ECCF31D7F}"/>
                </a:ext>
              </a:extLst>
            </p:cNvPr>
            <p:cNvSpPr/>
            <p:nvPr/>
          </p:nvSpPr>
          <p:spPr>
            <a:xfrm>
              <a:off x="4672250" y="3370600"/>
              <a:ext cx="89225" cy="89225"/>
            </a:xfrm>
            <a:custGeom>
              <a:avLst/>
              <a:gdLst/>
              <a:ahLst/>
              <a:cxnLst/>
              <a:rect l="l" t="t" r="r" b="b"/>
              <a:pathLst>
                <a:path w="3569" h="3569" extrusionOk="0">
                  <a:moveTo>
                    <a:pt x="1801" y="0"/>
                  </a:moveTo>
                  <a:cubicBezTo>
                    <a:pt x="804" y="0"/>
                    <a:pt x="0" y="804"/>
                    <a:pt x="0" y="1800"/>
                  </a:cubicBezTo>
                  <a:cubicBezTo>
                    <a:pt x="0" y="2765"/>
                    <a:pt x="804" y="3568"/>
                    <a:pt x="1801" y="3568"/>
                  </a:cubicBezTo>
                  <a:cubicBezTo>
                    <a:pt x="2797" y="3568"/>
                    <a:pt x="3568" y="2765"/>
                    <a:pt x="3568" y="1800"/>
                  </a:cubicBezTo>
                  <a:cubicBezTo>
                    <a:pt x="3568" y="804"/>
                    <a:pt x="2797" y="0"/>
                    <a:pt x="18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3792;p64">
              <a:extLst>
                <a:ext uri="{FF2B5EF4-FFF2-40B4-BE49-F238E27FC236}">
                  <a16:creationId xmlns:a16="http://schemas.microsoft.com/office/drawing/2014/main" id="{7335DD8F-A513-40AC-8222-38CEE9B99439}"/>
                </a:ext>
              </a:extLst>
            </p:cNvPr>
            <p:cNvSpPr/>
            <p:nvPr/>
          </p:nvSpPr>
          <p:spPr>
            <a:xfrm>
              <a:off x="4665825" y="3364175"/>
              <a:ext cx="102875" cy="102875"/>
            </a:xfrm>
            <a:custGeom>
              <a:avLst/>
              <a:gdLst/>
              <a:ahLst/>
              <a:cxnLst/>
              <a:rect l="l" t="t" r="r" b="b"/>
              <a:pathLst>
                <a:path w="4115" h="4115" extrusionOk="0">
                  <a:moveTo>
                    <a:pt x="2058" y="514"/>
                  </a:moveTo>
                  <a:cubicBezTo>
                    <a:pt x="2893" y="514"/>
                    <a:pt x="3568" y="1189"/>
                    <a:pt x="3568" y="2057"/>
                  </a:cubicBezTo>
                  <a:cubicBezTo>
                    <a:pt x="3568" y="2893"/>
                    <a:pt x="2893" y="3568"/>
                    <a:pt x="2058" y="3568"/>
                  </a:cubicBezTo>
                  <a:cubicBezTo>
                    <a:pt x="1222" y="3568"/>
                    <a:pt x="515" y="2893"/>
                    <a:pt x="515" y="2057"/>
                  </a:cubicBezTo>
                  <a:cubicBezTo>
                    <a:pt x="515" y="1189"/>
                    <a:pt x="1222" y="514"/>
                    <a:pt x="2058" y="514"/>
                  </a:cubicBezTo>
                  <a:close/>
                  <a:moveTo>
                    <a:pt x="2058" y="0"/>
                  </a:moveTo>
                  <a:cubicBezTo>
                    <a:pt x="900" y="0"/>
                    <a:pt x="0" y="900"/>
                    <a:pt x="0" y="2057"/>
                  </a:cubicBezTo>
                  <a:cubicBezTo>
                    <a:pt x="0" y="3182"/>
                    <a:pt x="900" y="4115"/>
                    <a:pt x="2058" y="4115"/>
                  </a:cubicBezTo>
                  <a:cubicBezTo>
                    <a:pt x="3183" y="4115"/>
                    <a:pt x="4115" y="3182"/>
                    <a:pt x="4115" y="2057"/>
                  </a:cubicBezTo>
                  <a:cubicBezTo>
                    <a:pt x="4115" y="900"/>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3793;p64">
              <a:extLst>
                <a:ext uri="{FF2B5EF4-FFF2-40B4-BE49-F238E27FC236}">
                  <a16:creationId xmlns:a16="http://schemas.microsoft.com/office/drawing/2014/main" id="{2DF2F6B3-AE9D-4E24-AFB0-215ADE2A1EAF}"/>
                </a:ext>
              </a:extLst>
            </p:cNvPr>
            <p:cNvSpPr/>
            <p:nvPr/>
          </p:nvSpPr>
          <p:spPr>
            <a:xfrm>
              <a:off x="4235900" y="3370600"/>
              <a:ext cx="89225" cy="89225"/>
            </a:xfrm>
            <a:custGeom>
              <a:avLst/>
              <a:gdLst/>
              <a:ahLst/>
              <a:cxnLst/>
              <a:rect l="l" t="t" r="r" b="b"/>
              <a:pathLst>
                <a:path w="3569" h="3569" extrusionOk="0">
                  <a:moveTo>
                    <a:pt x="1800" y="0"/>
                  </a:moveTo>
                  <a:cubicBezTo>
                    <a:pt x="804" y="0"/>
                    <a:pt x="0" y="804"/>
                    <a:pt x="0" y="1800"/>
                  </a:cubicBezTo>
                  <a:cubicBezTo>
                    <a:pt x="0" y="2765"/>
                    <a:pt x="804" y="3568"/>
                    <a:pt x="1800" y="3568"/>
                  </a:cubicBezTo>
                  <a:cubicBezTo>
                    <a:pt x="2764" y="3568"/>
                    <a:pt x="3568" y="2765"/>
                    <a:pt x="3568" y="1800"/>
                  </a:cubicBezTo>
                  <a:cubicBezTo>
                    <a:pt x="3568" y="804"/>
                    <a:pt x="2764" y="0"/>
                    <a:pt x="18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3794;p64">
              <a:extLst>
                <a:ext uri="{FF2B5EF4-FFF2-40B4-BE49-F238E27FC236}">
                  <a16:creationId xmlns:a16="http://schemas.microsoft.com/office/drawing/2014/main" id="{CCC91C14-4A80-49AB-9C56-EE636BB3C08A}"/>
                </a:ext>
              </a:extLst>
            </p:cNvPr>
            <p:cNvSpPr/>
            <p:nvPr/>
          </p:nvSpPr>
          <p:spPr>
            <a:xfrm>
              <a:off x="4229450" y="3364175"/>
              <a:ext cx="102900" cy="102875"/>
            </a:xfrm>
            <a:custGeom>
              <a:avLst/>
              <a:gdLst/>
              <a:ahLst/>
              <a:cxnLst/>
              <a:rect l="l" t="t" r="r" b="b"/>
              <a:pathLst>
                <a:path w="4116" h="4115" extrusionOk="0">
                  <a:moveTo>
                    <a:pt x="2058" y="514"/>
                  </a:moveTo>
                  <a:cubicBezTo>
                    <a:pt x="2894" y="514"/>
                    <a:pt x="3569" y="1189"/>
                    <a:pt x="3569" y="2057"/>
                  </a:cubicBezTo>
                  <a:cubicBezTo>
                    <a:pt x="3569" y="2893"/>
                    <a:pt x="2894" y="3568"/>
                    <a:pt x="2058" y="3568"/>
                  </a:cubicBezTo>
                  <a:cubicBezTo>
                    <a:pt x="1222" y="3568"/>
                    <a:pt x="515" y="2893"/>
                    <a:pt x="515" y="2057"/>
                  </a:cubicBezTo>
                  <a:cubicBezTo>
                    <a:pt x="515" y="1189"/>
                    <a:pt x="1222" y="514"/>
                    <a:pt x="2058" y="514"/>
                  </a:cubicBezTo>
                  <a:close/>
                  <a:moveTo>
                    <a:pt x="2058" y="0"/>
                  </a:moveTo>
                  <a:cubicBezTo>
                    <a:pt x="901" y="0"/>
                    <a:pt x="1" y="900"/>
                    <a:pt x="1" y="2057"/>
                  </a:cubicBezTo>
                  <a:cubicBezTo>
                    <a:pt x="1" y="3182"/>
                    <a:pt x="901" y="4115"/>
                    <a:pt x="2058" y="4115"/>
                  </a:cubicBezTo>
                  <a:cubicBezTo>
                    <a:pt x="3183" y="4115"/>
                    <a:pt x="4115" y="3182"/>
                    <a:pt x="4115" y="2057"/>
                  </a:cubicBezTo>
                  <a:cubicBezTo>
                    <a:pt x="4115" y="900"/>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3795;p64">
              <a:extLst>
                <a:ext uri="{FF2B5EF4-FFF2-40B4-BE49-F238E27FC236}">
                  <a16:creationId xmlns:a16="http://schemas.microsoft.com/office/drawing/2014/main" id="{F2FEC215-D553-4D45-9886-57F8751230D9}"/>
                </a:ext>
              </a:extLst>
            </p:cNvPr>
            <p:cNvSpPr/>
            <p:nvPr/>
          </p:nvSpPr>
          <p:spPr>
            <a:xfrm>
              <a:off x="3214500" y="3604450"/>
              <a:ext cx="1546975" cy="123775"/>
            </a:xfrm>
            <a:custGeom>
              <a:avLst/>
              <a:gdLst/>
              <a:ahLst/>
              <a:cxnLst/>
              <a:rect l="l" t="t" r="r" b="b"/>
              <a:pathLst>
                <a:path w="61879" h="4951" extrusionOk="0">
                  <a:moveTo>
                    <a:pt x="1" y="0"/>
                  </a:moveTo>
                  <a:lnTo>
                    <a:pt x="1" y="4951"/>
                  </a:lnTo>
                  <a:lnTo>
                    <a:pt x="61878" y="4951"/>
                  </a:lnTo>
                  <a:lnTo>
                    <a:pt x="618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3796;p64">
              <a:extLst>
                <a:ext uri="{FF2B5EF4-FFF2-40B4-BE49-F238E27FC236}">
                  <a16:creationId xmlns:a16="http://schemas.microsoft.com/office/drawing/2014/main" id="{C57614C4-8DCD-4A84-9791-73F476E7F990}"/>
                </a:ext>
              </a:extLst>
            </p:cNvPr>
            <p:cNvSpPr/>
            <p:nvPr/>
          </p:nvSpPr>
          <p:spPr>
            <a:xfrm>
              <a:off x="3207275" y="3598025"/>
              <a:ext cx="1561425" cy="137425"/>
            </a:xfrm>
            <a:custGeom>
              <a:avLst/>
              <a:gdLst/>
              <a:ahLst/>
              <a:cxnLst/>
              <a:rect l="l" t="t" r="r" b="b"/>
              <a:pathLst>
                <a:path w="62457" h="5497" extrusionOk="0">
                  <a:moveTo>
                    <a:pt x="61910" y="514"/>
                  </a:moveTo>
                  <a:lnTo>
                    <a:pt x="61910" y="4950"/>
                  </a:lnTo>
                  <a:lnTo>
                    <a:pt x="547" y="4950"/>
                  </a:lnTo>
                  <a:lnTo>
                    <a:pt x="547" y="514"/>
                  </a:lnTo>
                  <a:close/>
                  <a:moveTo>
                    <a:pt x="0" y="0"/>
                  </a:moveTo>
                  <a:lnTo>
                    <a:pt x="0" y="5497"/>
                  </a:lnTo>
                  <a:lnTo>
                    <a:pt x="62457" y="5497"/>
                  </a:lnTo>
                  <a:lnTo>
                    <a:pt x="6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3797;p64">
              <a:extLst>
                <a:ext uri="{FF2B5EF4-FFF2-40B4-BE49-F238E27FC236}">
                  <a16:creationId xmlns:a16="http://schemas.microsoft.com/office/drawing/2014/main" id="{4FEDC002-FE7D-4165-AD45-C348C3B2B1D1}"/>
                </a:ext>
              </a:extLst>
            </p:cNvPr>
            <p:cNvSpPr/>
            <p:nvPr/>
          </p:nvSpPr>
          <p:spPr>
            <a:xfrm>
              <a:off x="3151025" y="3728200"/>
              <a:ext cx="1674725" cy="363250"/>
            </a:xfrm>
            <a:custGeom>
              <a:avLst/>
              <a:gdLst/>
              <a:ahLst/>
              <a:cxnLst/>
              <a:rect l="l" t="t" r="r" b="b"/>
              <a:pathLst>
                <a:path w="66989" h="14530" extrusionOk="0">
                  <a:moveTo>
                    <a:pt x="0" y="1"/>
                  </a:moveTo>
                  <a:lnTo>
                    <a:pt x="0" y="14530"/>
                  </a:lnTo>
                  <a:lnTo>
                    <a:pt x="66989" y="14530"/>
                  </a:lnTo>
                  <a:lnTo>
                    <a:pt x="669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3798;p64">
              <a:extLst>
                <a:ext uri="{FF2B5EF4-FFF2-40B4-BE49-F238E27FC236}">
                  <a16:creationId xmlns:a16="http://schemas.microsoft.com/office/drawing/2014/main" id="{6393AB5F-15DB-48C4-AF28-D1DDA4B630F6}"/>
                </a:ext>
              </a:extLst>
            </p:cNvPr>
            <p:cNvSpPr/>
            <p:nvPr/>
          </p:nvSpPr>
          <p:spPr>
            <a:xfrm>
              <a:off x="3143775" y="3721775"/>
              <a:ext cx="1688425" cy="376125"/>
            </a:xfrm>
            <a:custGeom>
              <a:avLst/>
              <a:gdLst/>
              <a:ahLst/>
              <a:cxnLst/>
              <a:rect l="l" t="t" r="r" b="b"/>
              <a:pathLst>
                <a:path w="67537" h="15045" extrusionOk="0">
                  <a:moveTo>
                    <a:pt x="66990" y="547"/>
                  </a:moveTo>
                  <a:lnTo>
                    <a:pt x="66990" y="14530"/>
                  </a:lnTo>
                  <a:lnTo>
                    <a:pt x="547" y="14530"/>
                  </a:lnTo>
                  <a:lnTo>
                    <a:pt x="547" y="547"/>
                  </a:lnTo>
                  <a:close/>
                  <a:moveTo>
                    <a:pt x="1" y="0"/>
                  </a:moveTo>
                  <a:lnTo>
                    <a:pt x="1" y="15044"/>
                  </a:lnTo>
                  <a:lnTo>
                    <a:pt x="67536" y="15044"/>
                  </a:lnTo>
                  <a:lnTo>
                    <a:pt x="675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3799;p64">
              <a:extLst>
                <a:ext uri="{FF2B5EF4-FFF2-40B4-BE49-F238E27FC236}">
                  <a16:creationId xmlns:a16="http://schemas.microsoft.com/office/drawing/2014/main" id="{2A770ABB-67E8-4F69-B809-E04FE1A7BF3D}"/>
                </a:ext>
              </a:extLst>
            </p:cNvPr>
            <p:cNvSpPr/>
            <p:nvPr/>
          </p:nvSpPr>
          <p:spPr>
            <a:xfrm>
              <a:off x="3358350" y="3821425"/>
              <a:ext cx="95650" cy="177625"/>
            </a:xfrm>
            <a:custGeom>
              <a:avLst/>
              <a:gdLst/>
              <a:ahLst/>
              <a:cxnLst/>
              <a:rect l="l" t="t" r="r" b="b"/>
              <a:pathLst>
                <a:path w="3826" h="7105" extrusionOk="0">
                  <a:moveTo>
                    <a:pt x="0" y="0"/>
                  </a:moveTo>
                  <a:lnTo>
                    <a:pt x="0"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3800;p64">
              <a:extLst>
                <a:ext uri="{FF2B5EF4-FFF2-40B4-BE49-F238E27FC236}">
                  <a16:creationId xmlns:a16="http://schemas.microsoft.com/office/drawing/2014/main" id="{5B8F5949-1D94-4617-B3CF-B29DB4C79E75}"/>
                </a:ext>
              </a:extLst>
            </p:cNvPr>
            <p:cNvSpPr/>
            <p:nvPr/>
          </p:nvSpPr>
          <p:spPr>
            <a:xfrm>
              <a:off x="3351925" y="3814200"/>
              <a:ext cx="108500" cy="191275"/>
            </a:xfrm>
            <a:custGeom>
              <a:avLst/>
              <a:gdLst/>
              <a:ahLst/>
              <a:cxnLst/>
              <a:rect l="l" t="t" r="r" b="b"/>
              <a:pathLst>
                <a:path w="4340" h="7651" extrusionOk="0">
                  <a:moveTo>
                    <a:pt x="3825" y="546"/>
                  </a:moveTo>
                  <a:lnTo>
                    <a:pt x="3825" y="7104"/>
                  </a:lnTo>
                  <a:lnTo>
                    <a:pt x="515" y="7104"/>
                  </a:lnTo>
                  <a:lnTo>
                    <a:pt x="515" y="546"/>
                  </a:lnTo>
                  <a:close/>
                  <a:moveTo>
                    <a:pt x="0" y="0"/>
                  </a:moveTo>
                  <a:lnTo>
                    <a:pt x="0" y="7650"/>
                  </a:lnTo>
                  <a:lnTo>
                    <a:pt x="4340" y="7650"/>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3801;p64">
              <a:extLst>
                <a:ext uri="{FF2B5EF4-FFF2-40B4-BE49-F238E27FC236}">
                  <a16:creationId xmlns:a16="http://schemas.microsoft.com/office/drawing/2014/main" id="{9D68A0A2-45CE-4862-81CA-4783301FE7CC}"/>
                </a:ext>
              </a:extLst>
            </p:cNvPr>
            <p:cNvSpPr/>
            <p:nvPr/>
          </p:nvSpPr>
          <p:spPr>
            <a:xfrm>
              <a:off x="3505400" y="3821425"/>
              <a:ext cx="95650" cy="177625"/>
            </a:xfrm>
            <a:custGeom>
              <a:avLst/>
              <a:gdLst/>
              <a:ahLst/>
              <a:cxnLst/>
              <a:rect l="l" t="t" r="r" b="b"/>
              <a:pathLst>
                <a:path w="3826" h="7105" extrusionOk="0">
                  <a:moveTo>
                    <a:pt x="1" y="0"/>
                  </a:moveTo>
                  <a:lnTo>
                    <a:pt x="1"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3802;p64">
              <a:extLst>
                <a:ext uri="{FF2B5EF4-FFF2-40B4-BE49-F238E27FC236}">
                  <a16:creationId xmlns:a16="http://schemas.microsoft.com/office/drawing/2014/main" id="{3C469850-977B-49C0-A897-A021A9693A1E}"/>
                </a:ext>
              </a:extLst>
            </p:cNvPr>
            <p:cNvSpPr/>
            <p:nvPr/>
          </p:nvSpPr>
          <p:spPr>
            <a:xfrm>
              <a:off x="3498175" y="3814200"/>
              <a:ext cx="109325" cy="191275"/>
            </a:xfrm>
            <a:custGeom>
              <a:avLst/>
              <a:gdLst/>
              <a:ahLst/>
              <a:cxnLst/>
              <a:rect l="l" t="t" r="r" b="b"/>
              <a:pathLst>
                <a:path w="4373" h="7651" extrusionOk="0">
                  <a:moveTo>
                    <a:pt x="3826" y="546"/>
                  </a:moveTo>
                  <a:lnTo>
                    <a:pt x="3826" y="7104"/>
                  </a:lnTo>
                  <a:lnTo>
                    <a:pt x="547" y="7104"/>
                  </a:lnTo>
                  <a:lnTo>
                    <a:pt x="547" y="546"/>
                  </a:lnTo>
                  <a:close/>
                  <a:moveTo>
                    <a:pt x="0" y="0"/>
                  </a:moveTo>
                  <a:lnTo>
                    <a:pt x="0" y="7650"/>
                  </a:lnTo>
                  <a:lnTo>
                    <a:pt x="4372" y="7650"/>
                  </a:lnTo>
                  <a:lnTo>
                    <a:pt x="43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3803;p64">
              <a:extLst>
                <a:ext uri="{FF2B5EF4-FFF2-40B4-BE49-F238E27FC236}">
                  <a16:creationId xmlns:a16="http://schemas.microsoft.com/office/drawing/2014/main" id="{6A494B47-D494-4228-9E3B-4C7E5D492EEA}"/>
                </a:ext>
              </a:extLst>
            </p:cNvPr>
            <p:cNvSpPr/>
            <p:nvPr/>
          </p:nvSpPr>
          <p:spPr>
            <a:xfrm>
              <a:off x="3651675" y="3821425"/>
              <a:ext cx="95650" cy="177625"/>
            </a:xfrm>
            <a:custGeom>
              <a:avLst/>
              <a:gdLst/>
              <a:ahLst/>
              <a:cxnLst/>
              <a:rect l="l" t="t" r="r" b="b"/>
              <a:pathLst>
                <a:path w="3826" h="7105" extrusionOk="0">
                  <a:moveTo>
                    <a:pt x="0" y="0"/>
                  </a:moveTo>
                  <a:lnTo>
                    <a:pt x="0" y="7104"/>
                  </a:lnTo>
                  <a:lnTo>
                    <a:pt x="3825" y="7104"/>
                  </a:lnTo>
                  <a:lnTo>
                    <a:pt x="38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3804;p64">
              <a:extLst>
                <a:ext uri="{FF2B5EF4-FFF2-40B4-BE49-F238E27FC236}">
                  <a16:creationId xmlns:a16="http://schemas.microsoft.com/office/drawing/2014/main" id="{39AB2912-1E48-420D-BC34-9C4499F9AB04}"/>
                </a:ext>
              </a:extLst>
            </p:cNvPr>
            <p:cNvSpPr/>
            <p:nvPr/>
          </p:nvSpPr>
          <p:spPr>
            <a:xfrm>
              <a:off x="3645225" y="3814200"/>
              <a:ext cx="108525" cy="191275"/>
            </a:xfrm>
            <a:custGeom>
              <a:avLst/>
              <a:gdLst/>
              <a:ahLst/>
              <a:cxnLst/>
              <a:rect l="l" t="t" r="r" b="b"/>
              <a:pathLst>
                <a:path w="4341" h="7651" extrusionOk="0">
                  <a:moveTo>
                    <a:pt x="3826" y="546"/>
                  </a:moveTo>
                  <a:lnTo>
                    <a:pt x="3826" y="7104"/>
                  </a:lnTo>
                  <a:lnTo>
                    <a:pt x="515" y="7104"/>
                  </a:lnTo>
                  <a:lnTo>
                    <a:pt x="515" y="546"/>
                  </a:lnTo>
                  <a:close/>
                  <a:moveTo>
                    <a:pt x="1" y="0"/>
                  </a:moveTo>
                  <a:lnTo>
                    <a:pt x="1" y="7650"/>
                  </a:lnTo>
                  <a:lnTo>
                    <a:pt x="4340" y="7650"/>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3805;p64">
              <a:extLst>
                <a:ext uri="{FF2B5EF4-FFF2-40B4-BE49-F238E27FC236}">
                  <a16:creationId xmlns:a16="http://schemas.microsoft.com/office/drawing/2014/main" id="{ACEA4B39-3176-4656-9731-AEAF44F31EC3}"/>
                </a:ext>
              </a:extLst>
            </p:cNvPr>
            <p:cNvSpPr/>
            <p:nvPr/>
          </p:nvSpPr>
          <p:spPr>
            <a:xfrm>
              <a:off x="3231375" y="3821425"/>
              <a:ext cx="76375" cy="177625"/>
            </a:xfrm>
            <a:custGeom>
              <a:avLst/>
              <a:gdLst/>
              <a:ahLst/>
              <a:cxnLst/>
              <a:rect l="l" t="t" r="r" b="b"/>
              <a:pathLst>
                <a:path w="3055" h="7105" extrusionOk="0">
                  <a:moveTo>
                    <a:pt x="1" y="0"/>
                  </a:moveTo>
                  <a:lnTo>
                    <a:pt x="1" y="7104"/>
                  </a:lnTo>
                  <a:lnTo>
                    <a:pt x="3054" y="7104"/>
                  </a:lnTo>
                  <a:lnTo>
                    <a:pt x="305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3806;p64">
              <a:extLst>
                <a:ext uri="{FF2B5EF4-FFF2-40B4-BE49-F238E27FC236}">
                  <a16:creationId xmlns:a16="http://schemas.microsoft.com/office/drawing/2014/main" id="{4DE36D72-C491-4288-B24D-6BFF73FA4E76}"/>
                </a:ext>
              </a:extLst>
            </p:cNvPr>
            <p:cNvSpPr/>
            <p:nvPr/>
          </p:nvSpPr>
          <p:spPr>
            <a:xfrm>
              <a:off x="3224950" y="3814200"/>
              <a:ext cx="89225" cy="191275"/>
            </a:xfrm>
            <a:custGeom>
              <a:avLst/>
              <a:gdLst/>
              <a:ahLst/>
              <a:cxnLst/>
              <a:rect l="l" t="t" r="r" b="b"/>
              <a:pathLst>
                <a:path w="3569" h="7651" extrusionOk="0">
                  <a:moveTo>
                    <a:pt x="3022" y="546"/>
                  </a:moveTo>
                  <a:lnTo>
                    <a:pt x="3022" y="7104"/>
                  </a:lnTo>
                  <a:lnTo>
                    <a:pt x="515" y="7104"/>
                  </a:lnTo>
                  <a:lnTo>
                    <a:pt x="515" y="546"/>
                  </a:lnTo>
                  <a:close/>
                  <a:moveTo>
                    <a:pt x="0" y="0"/>
                  </a:moveTo>
                  <a:lnTo>
                    <a:pt x="0" y="7650"/>
                  </a:lnTo>
                  <a:lnTo>
                    <a:pt x="3568" y="7650"/>
                  </a:lnTo>
                  <a:lnTo>
                    <a:pt x="35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3807;p64">
              <a:extLst>
                <a:ext uri="{FF2B5EF4-FFF2-40B4-BE49-F238E27FC236}">
                  <a16:creationId xmlns:a16="http://schemas.microsoft.com/office/drawing/2014/main" id="{64896ED0-F255-47C9-A62C-9B1819120B90}"/>
                </a:ext>
              </a:extLst>
            </p:cNvPr>
            <p:cNvSpPr/>
            <p:nvPr/>
          </p:nvSpPr>
          <p:spPr>
            <a:xfrm>
              <a:off x="3797925" y="3821425"/>
              <a:ext cx="587450" cy="177625"/>
            </a:xfrm>
            <a:custGeom>
              <a:avLst/>
              <a:gdLst/>
              <a:ahLst/>
              <a:cxnLst/>
              <a:rect l="l" t="t" r="r" b="b"/>
              <a:pathLst>
                <a:path w="23498" h="7105" extrusionOk="0">
                  <a:moveTo>
                    <a:pt x="0" y="0"/>
                  </a:moveTo>
                  <a:lnTo>
                    <a:pt x="0" y="7104"/>
                  </a:lnTo>
                  <a:lnTo>
                    <a:pt x="23498" y="7104"/>
                  </a:lnTo>
                  <a:lnTo>
                    <a:pt x="2349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3808;p64">
              <a:extLst>
                <a:ext uri="{FF2B5EF4-FFF2-40B4-BE49-F238E27FC236}">
                  <a16:creationId xmlns:a16="http://schemas.microsoft.com/office/drawing/2014/main" id="{87B098FA-F446-4E20-BD1E-22757CE95BC6}"/>
                </a:ext>
              </a:extLst>
            </p:cNvPr>
            <p:cNvSpPr/>
            <p:nvPr/>
          </p:nvSpPr>
          <p:spPr>
            <a:xfrm>
              <a:off x="3791500" y="3814200"/>
              <a:ext cx="600325" cy="191275"/>
            </a:xfrm>
            <a:custGeom>
              <a:avLst/>
              <a:gdLst/>
              <a:ahLst/>
              <a:cxnLst/>
              <a:rect l="l" t="t" r="r" b="b"/>
              <a:pathLst>
                <a:path w="24013" h="7651" extrusionOk="0">
                  <a:moveTo>
                    <a:pt x="23498" y="546"/>
                  </a:moveTo>
                  <a:lnTo>
                    <a:pt x="23498" y="7104"/>
                  </a:lnTo>
                  <a:lnTo>
                    <a:pt x="547" y="7104"/>
                  </a:lnTo>
                  <a:lnTo>
                    <a:pt x="547" y="546"/>
                  </a:lnTo>
                  <a:close/>
                  <a:moveTo>
                    <a:pt x="0" y="0"/>
                  </a:moveTo>
                  <a:lnTo>
                    <a:pt x="0" y="289"/>
                  </a:lnTo>
                  <a:lnTo>
                    <a:pt x="0" y="7650"/>
                  </a:lnTo>
                  <a:lnTo>
                    <a:pt x="24012" y="7650"/>
                  </a:lnTo>
                  <a:lnTo>
                    <a:pt x="240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3809;p64">
              <a:extLst>
                <a:ext uri="{FF2B5EF4-FFF2-40B4-BE49-F238E27FC236}">
                  <a16:creationId xmlns:a16="http://schemas.microsoft.com/office/drawing/2014/main" id="{E873FF08-AEE7-4B03-8941-8E7C505BFD75}"/>
                </a:ext>
              </a:extLst>
            </p:cNvPr>
            <p:cNvSpPr/>
            <p:nvPr/>
          </p:nvSpPr>
          <p:spPr>
            <a:xfrm>
              <a:off x="4497050" y="3857575"/>
              <a:ext cx="89225" cy="89225"/>
            </a:xfrm>
            <a:custGeom>
              <a:avLst/>
              <a:gdLst/>
              <a:ahLst/>
              <a:cxnLst/>
              <a:rect l="l" t="t" r="r" b="b"/>
              <a:pathLst>
                <a:path w="3569" h="3569" extrusionOk="0">
                  <a:moveTo>
                    <a:pt x="1801" y="1"/>
                  </a:moveTo>
                  <a:cubicBezTo>
                    <a:pt x="805" y="1"/>
                    <a:pt x="1" y="804"/>
                    <a:pt x="1" y="1801"/>
                  </a:cubicBezTo>
                  <a:cubicBezTo>
                    <a:pt x="1" y="2765"/>
                    <a:pt x="805" y="3569"/>
                    <a:pt x="1801" y="3569"/>
                  </a:cubicBezTo>
                  <a:cubicBezTo>
                    <a:pt x="2765" y="3569"/>
                    <a:pt x="3569" y="2765"/>
                    <a:pt x="3569" y="1801"/>
                  </a:cubicBezTo>
                  <a:cubicBezTo>
                    <a:pt x="3569" y="804"/>
                    <a:pt x="2765" y="1"/>
                    <a:pt x="18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3810;p64">
              <a:extLst>
                <a:ext uri="{FF2B5EF4-FFF2-40B4-BE49-F238E27FC236}">
                  <a16:creationId xmlns:a16="http://schemas.microsoft.com/office/drawing/2014/main" id="{97E25FD8-AA47-4985-B949-04BF0175BAF8}"/>
                </a:ext>
              </a:extLst>
            </p:cNvPr>
            <p:cNvSpPr/>
            <p:nvPr/>
          </p:nvSpPr>
          <p:spPr>
            <a:xfrm>
              <a:off x="4490625" y="3851150"/>
              <a:ext cx="102900" cy="102900"/>
            </a:xfrm>
            <a:custGeom>
              <a:avLst/>
              <a:gdLst/>
              <a:ahLst/>
              <a:cxnLst/>
              <a:rect l="l" t="t" r="r" b="b"/>
              <a:pathLst>
                <a:path w="4116" h="4116" extrusionOk="0">
                  <a:moveTo>
                    <a:pt x="2058" y="515"/>
                  </a:moveTo>
                  <a:cubicBezTo>
                    <a:pt x="2894" y="515"/>
                    <a:pt x="3569" y="1190"/>
                    <a:pt x="3569" y="2058"/>
                  </a:cubicBezTo>
                  <a:cubicBezTo>
                    <a:pt x="3569" y="2894"/>
                    <a:pt x="2894" y="3569"/>
                    <a:pt x="2058" y="3569"/>
                  </a:cubicBezTo>
                  <a:cubicBezTo>
                    <a:pt x="1190" y="3569"/>
                    <a:pt x="515" y="2894"/>
                    <a:pt x="515" y="2058"/>
                  </a:cubicBezTo>
                  <a:cubicBezTo>
                    <a:pt x="515" y="1190"/>
                    <a:pt x="1190"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3811;p64">
              <a:extLst>
                <a:ext uri="{FF2B5EF4-FFF2-40B4-BE49-F238E27FC236}">
                  <a16:creationId xmlns:a16="http://schemas.microsoft.com/office/drawing/2014/main" id="{6D3D4AFE-2B44-4EFB-A5B7-FA5F220DEB60}"/>
                </a:ext>
              </a:extLst>
            </p:cNvPr>
            <p:cNvSpPr/>
            <p:nvPr/>
          </p:nvSpPr>
          <p:spPr>
            <a:xfrm>
              <a:off x="4672250" y="3857575"/>
              <a:ext cx="89225" cy="89225"/>
            </a:xfrm>
            <a:custGeom>
              <a:avLst/>
              <a:gdLst/>
              <a:ahLst/>
              <a:cxnLst/>
              <a:rect l="l" t="t" r="r" b="b"/>
              <a:pathLst>
                <a:path w="3569" h="3569" extrusionOk="0">
                  <a:moveTo>
                    <a:pt x="1801" y="1"/>
                  </a:moveTo>
                  <a:cubicBezTo>
                    <a:pt x="804" y="1"/>
                    <a:pt x="0" y="804"/>
                    <a:pt x="0" y="1801"/>
                  </a:cubicBezTo>
                  <a:cubicBezTo>
                    <a:pt x="0" y="2765"/>
                    <a:pt x="804" y="3569"/>
                    <a:pt x="1801" y="3569"/>
                  </a:cubicBezTo>
                  <a:cubicBezTo>
                    <a:pt x="2797" y="3569"/>
                    <a:pt x="3568" y="2765"/>
                    <a:pt x="3568" y="1801"/>
                  </a:cubicBezTo>
                  <a:cubicBezTo>
                    <a:pt x="3568" y="804"/>
                    <a:pt x="2797" y="1"/>
                    <a:pt x="18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3812;p64">
              <a:extLst>
                <a:ext uri="{FF2B5EF4-FFF2-40B4-BE49-F238E27FC236}">
                  <a16:creationId xmlns:a16="http://schemas.microsoft.com/office/drawing/2014/main" id="{583E5A64-05B1-45FB-8003-EE837ABE17EE}"/>
                </a:ext>
              </a:extLst>
            </p:cNvPr>
            <p:cNvSpPr/>
            <p:nvPr/>
          </p:nvSpPr>
          <p:spPr>
            <a:xfrm>
              <a:off x="4665825" y="3851150"/>
              <a:ext cx="102875" cy="102900"/>
            </a:xfrm>
            <a:custGeom>
              <a:avLst/>
              <a:gdLst/>
              <a:ahLst/>
              <a:cxnLst/>
              <a:rect l="l" t="t" r="r" b="b"/>
              <a:pathLst>
                <a:path w="4115" h="4116" extrusionOk="0">
                  <a:moveTo>
                    <a:pt x="2058" y="515"/>
                  </a:moveTo>
                  <a:cubicBezTo>
                    <a:pt x="2893" y="515"/>
                    <a:pt x="3568" y="1190"/>
                    <a:pt x="3568" y="2058"/>
                  </a:cubicBezTo>
                  <a:cubicBezTo>
                    <a:pt x="3568" y="2894"/>
                    <a:pt x="2893" y="3569"/>
                    <a:pt x="2058" y="3569"/>
                  </a:cubicBezTo>
                  <a:cubicBezTo>
                    <a:pt x="1222" y="3569"/>
                    <a:pt x="515" y="2894"/>
                    <a:pt x="515" y="2058"/>
                  </a:cubicBezTo>
                  <a:cubicBezTo>
                    <a:pt x="515" y="1190"/>
                    <a:pt x="1222" y="515"/>
                    <a:pt x="2058" y="515"/>
                  </a:cubicBezTo>
                  <a:close/>
                  <a:moveTo>
                    <a:pt x="2058" y="1"/>
                  </a:moveTo>
                  <a:cubicBezTo>
                    <a:pt x="900" y="1"/>
                    <a:pt x="0" y="901"/>
                    <a:pt x="0" y="2058"/>
                  </a:cubicBezTo>
                  <a:cubicBezTo>
                    <a:pt x="0" y="3183"/>
                    <a:pt x="900"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3813;p64">
              <a:extLst>
                <a:ext uri="{FF2B5EF4-FFF2-40B4-BE49-F238E27FC236}">
                  <a16:creationId xmlns:a16="http://schemas.microsoft.com/office/drawing/2014/main" id="{B65D010C-06C5-46FE-8D0F-BA3B63541DE9}"/>
                </a:ext>
              </a:extLst>
            </p:cNvPr>
            <p:cNvSpPr/>
            <p:nvPr/>
          </p:nvSpPr>
          <p:spPr>
            <a:xfrm>
              <a:off x="4235900" y="3857575"/>
              <a:ext cx="89225" cy="89225"/>
            </a:xfrm>
            <a:custGeom>
              <a:avLst/>
              <a:gdLst/>
              <a:ahLst/>
              <a:cxnLst/>
              <a:rect l="l" t="t" r="r" b="b"/>
              <a:pathLst>
                <a:path w="3569" h="3569" extrusionOk="0">
                  <a:moveTo>
                    <a:pt x="1800" y="1"/>
                  </a:moveTo>
                  <a:cubicBezTo>
                    <a:pt x="804" y="1"/>
                    <a:pt x="0" y="804"/>
                    <a:pt x="0" y="1801"/>
                  </a:cubicBezTo>
                  <a:cubicBezTo>
                    <a:pt x="0" y="2765"/>
                    <a:pt x="804" y="3569"/>
                    <a:pt x="1800" y="3569"/>
                  </a:cubicBezTo>
                  <a:cubicBezTo>
                    <a:pt x="2764" y="3569"/>
                    <a:pt x="3568" y="2765"/>
                    <a:pt x="3568" y="1801"/>
                  </a:cubicBezTo>
                  <a:cubicBezTo>
                    <a:pt x="3568" y="804"/>
                    <a:pt x="2764" y="1"/>
                    <a:pt x="18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3814;p64">
              <a:extLst>
                <a:ext uri="{FF2B5EF4-FFF2-40B4-BE49-F238E27FC236}">
                  <a16:creationId xmlns:a16="http://schemas.microsoft.com/office/drawing/2014/main" id="{F5137311-DC72-4D4F-8BC3-45FF988C3851}"/>
                </a:ext>
              </a:extLst>
            </p:cNvPr>
            <p:cNvSpPr/>
            <p:nvPr/>
          </p:nvSpPr>
          <p:spPr>
            <a:xfrm>
              <a:off x="4229450" y="3851150"/>
              <a:ext cx="102900" cy="102900"/>
            </a:xfrm>
            <a:custGeom>
              <a:avLst/>
              <a:gdLst/>
              <a:ahLst/>
              <a:cxnLst/>
              <a:rect l="l" t="t" r="r" b="b"/>
              <a:pathLst>
                <a:path w="4116" h="4116" extrusionOk="0">
                  <a:moveTo>
                    <a:pt x="2058" y="515"/>
                  </a:moveTo>
                  <a:cubicBezTo>
                    <a:pt x="2894" y="515"/>
                    <a:pt x="3569" y="1190"/>
                    <a:pt x="3569" y="2058"/>
                  </a:cubicBezTo>
                  <a:cubicBezTo>
                    <a:pt x="3569" y="2894"/>
                    <a:pt x="2894" y="3569"/>
                    <a:pt x="2058" y="3569"/>
                  </a:cubicBezTo>
                  <a:cubicBezTo>
                    <a:pt x="1222" y="3569"/>
                    <a:pt x="515" y="2894"/>
                    <a:pt x="515" y="2058"/>
                  </a:cubicBezTo>
                  <a:cubicBezTo>
                    <a:pt x="515" y="1190"/>
                    <a:pt x="1222"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5" name="Google Shape;1586;p41">
            <a:extLst>
              <a:ext uri="{FF2B5EF4-FFF2-40B4-BE49-F238E27FC236}">
                <a16:creationId xmlns:a16="http://schemas.microsoft.com/office/drawing/2014/main" id="{AC5154A1-FF6B-4C7A-B021-651E7E557662}"/>
              </a:ext>
            </a:extLst>
          </p:cNvPr>
          <p:cNvSpPr txBox="1">
            <a:spLocks/>
          </p:cNvSpPr>
          <p:nvPr/>
        </p:nvSpPr>
        <p:spPr>
          <a:xfrm>
            <a:off x="3157898" y="3179762"/>
            <a:ext cx="1700914" cy="4358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1pPr>
            <a:lvl2pPr marR="0" lvl="1"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2pPr>
            <a:lvl3pPr marR="0" lvl="2"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3pPr>
            <a:lvl4pPr marR="0" lvl="3"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4pPr>
            <a:lvl5pPr marR="0" lvl="4"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5pPr>
            <a:lvl6pPr marR="0" lvl="5"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6pPr>
            <a:lvl7pPr marR="0" lvl="6"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7pPr>
            <a:lvl8pPr marR="0" lvl="7"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8pPr>
            <a:lvl9pPr marR="0" lvl="8"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9pPr>
          </a:lstStyle>
          <a:p>
            <a:pPr algn="ctr"/>
            <a:r>
              <a:rPr lang="en-US" sz="850" dirty="0" err="1">
                <a:solidFill>
                  <a:schemeClr val="bg1"/>
                </a:solidFill>
                <a:latin typeface="Montserrat Black" panose="00000A00000000000000" pitchFamily="2" charset="0"/>
              </a:rPr>
              <a:t>Hệ</a:t>
            </a:r>
            <a:r>
              <a:rPr lang="en-US" sz="850" dirty="0">
                <a:solidFill>
                  <a:schemeClr val="bg1"/>
                </a:solidFill>
                <a:latin typeface="Montserrat Black" panose="00000A00000000000000" pitchFamily="2" charset="0"/>
              </a:rPr>
              <a:t> </a:t>
            </a:r>
            <a:r>
              <a:rPr lang="en-US" sz="850" dirty="0" err="1">
                <a:solidFill>
                  <a:schemeClr val="bg1"/>
                </a:solidFill>
                <a:latin typeface="Montserrat Black" panose="00000A00000000000000" pitchFamily="2" charset="0"/>
              </a:rPr>
              <a:t>thống</a:t>
            </a:r>
            <a:endParaRPr lang="en-US" sz="850" dirty="0">
              <a:solidFill>
                <a:schemeClr val="bg1"/>
              </a:solidFill>
              <a:latin typeface="Montserrat Black" panose="00000A00000000000000" pitchFamily="2" charset="0"/>
            </a:endParaRPr>
          </a:p>
          <a:p>
            <a:pPr algn="ctr"/>
            <a:r>
              <a:rPr lang="en-US" sz="850" dirty="0" err="1">
                <a:solidFill>
                  <a:schemeClr val="bg1"/>
                </a:solidFill>
                <a:latin typeface="Montserrat Black" panose="00000A00000000000000" pitchFamily="2" charset="0"/>
              </a:rPr>
              <a:t>Thông</a:t>
            </a:r>
            <a:r>
              <a:rPr lang="en-US" sz="850" dirty="0">
                <a:solidFill>
                  <a:schemeClr val="bg1"/>
                </a:solidFill>
                <a:latin typeface="Montserrat Black" panose="00000A00000000000000" pitchFamily="2" charset="0"/>
              </a:rPr>
              <a:t> tin </a:t>
            </a:r>
            <a:r>
              <a:rPr lang="en-US" sz="850" dirty="0" err="1">
                <a:solidFill>
                  <a:schemeClr val="bg1"/>
                </a:solidFill>
                <a:latin typeface="Montserrat Black" panose="00000A00000000000000" pitchFamily="2" charset="0"/>
              </a:rPr>
              <a:t>Nguồn</a:t>
            </a:r>
            <a:r>
              <a:rPr lang="en-US" sz="850" dirty="0">
                <a:solidFill>
                  <a:schemeClr val="bg1"/>
                </a:solidFill>
                <a:latin typeface="Montserrat Black" panose="00000A00000000000000" pitchFamily="2" charset="0"/>
              </a:rPr>
              <a:t> </a:t>
            </a:r>
            <a:r>
              <a:rPr lang="en-US" sz="850" dirty="0" err="1">
                <a:solidFill>
                  <a:schemeClr val="bg1"/>
                </a:solidFill>
                <a:latin typeface="Montserrat Black" panose="00000A00000000000000" pitchFamily="2" charset="0"/>
              </a:rPr>
              <a:t>Tỉnh</a:t>
            </a:r>
            <a:endParaRPr lang="en-US" sz="850" dirty="0">
              <a:solidFill>
                <a:schemeClr val="bg1"/>
              </a:solidFill>
              <a:latin typeface="Montserrat Black" panose="00000A00000000000000" pitchFamily="2" charset="0"/>
            </a:endParaRPr>
          </a:p>
        </p:txBody>
      </p:sp>
      <p:cxnSp>
        <p:nvCxnSpPr>
          <p:cNvPr id="5" name="Straight Arrow Connector 4">
            <a:extLst>
              <a:ext uri="{FF2B5EF4-FFF2-40B4-BE49-F238E27FC236}">
                <a16:creationId xmlns:a16="http://schemas.microsoft.com/office/drawing/2014/main" id="{18B8B067-DD02-44A0-B70C-7DA38A7E8FF5}"/>
              </a:ext>
            </a:extLst>
          </p:cNvPr>
          <p:cNvCxnSpPr>
            <a:cxnSpLocks/>
          </p:cNvCxnSpPr>
          <p:nvPr/>
        </p:nvCxnSpPr>
        <p:spPr>
          <a:xfrm>
            <a:off x="4694729" y="2052699"/>
            <a:ext cx="1219957" cy="20118"/>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688" name="Straight Arrow Connector 687">
            <a:extLst>
              <a:ext uri="{FF2B5EF4-FFF2-40B4-BE49-F238E27FC236}">
                <a16:creationId xmlns:a16="http://schemas.microsoft.com/office/drawing/2014/main" id="{B37FF4AA-9C42-4A13-8F2D-EE6BAF8A633B}"/>
              </a:ext>
            </a:extLst>
          </p:cNvPr>
          <p:cNvCxnSpPr>
            <a:cxnSpLocks/>
          </p:cNvCxnSpPr>
          <p:nvPr/>
        </p:nvCxnSpPr>
        <p:spPr>
          <a:xfrm>
            <a:off x="4709539" y="3207783"/>
            <a:ext cx="1190373" cy="19562"/>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689" name="TextBox 688">
            <a:extLst>
              <a:ext uri="{FF2B5EF4-FFF2-40B4-BE49-F238E27FC236}">
                <a16:creationId xmlns:a16="http://schemas.microsoft.com/office/drawing/2014/main" id="{48AA3A20-1E9C-4DAB-9323-95CEAF10DF4E}"/>
              </a:ext>
            </a:extLst>
          </p:cNvPr>
          <p:cNvSpPr txBox="1"/>
          <p:nvPr/>
        </p:nvSpPr>
        <p:spPr>
          <a:xfrm>
            <a:off x="38664" y="1929439"/>
            <a:ext cx="2521832" cy="553998"/>
          </a:xfrm>
          <a:prstGeom prst="rect">
            <a:avLst/>
          </a:prstGeom>
          <a:noFill/>
        </p:spPr>
        <p:txBody>
          <a:bodyPr wrap="square" rtlCol="0">
            <a:spAutoFit/>
          </a:bodyPr>
          <a:lstStyle/>
          <a:p>
            <a:r>
              <a:rPr lang="en-US" sz="1000" b="1" dirty="0">
                <a:solidFill>
                  <a:schemeClr val="bg1"/>
                </a:solidFill>
                <a:latin typeface="Montserrat" panose="00000500000000000000" pitchFamily="2" charset="0"/>
              </a:rPr>
              <a:t>1. </a:t>
            </a:r>
            <a:r>
              <a:rPr lang="en-US" sz="1000" b="1" dirty="0" err="1">
                <a:solidFill>
                  <a:schemeClr val="bg1"/>
                </a:solidFill>
                <a:latin typeface="Montserrat" panose="00000500000000000000" pitchFamily="2" charset="0"/>
              </a:rPr>
              <a:t>Gửi</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lệnh</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phát</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bản</a:t>
            </a:r>
            <a:r>
              <a:rPr lang="en-US" sz="1000" b="1" dirty="0">
                <a:solidFill>
                  <a:schemeClr val="bg1"/>
                </a:solidFill>
                <a:latin typeface="Montserrat" panose="00000500000000000000" pitchFamily="2" charset="0"/>
              </a:rPr>
              <a:t> tin</a:t>
            </a:r>
          </a:p>
          <a:p>
            <a:r>
              <a:rPr lang="en-US" sz="1000" b="1" dirty="0">
                <a:solidFill>
                  <a:schemeClr val="bg1"/>
                </a:solidFill>
                <a:latin typeface="Montserrat" panose="00000500000000000000" pitchFamily="2" charset="0"/>
              </a:rPr>
              <a:t>2. </a:t>
            </a:r>
            <a:r>
              <a:rPr lang="en-US" sz="1000" b="1" dirty="0" err="1">
                <a:solidFill>
                  <a:schemeClr val="bg1"/>
                </a:solidFill>
                <a:latin typeface="Montserrat" panose="00000500000000000000" pitchFamily="2" charset="0"/>
              </a:rPr>
              <a:t>Gửi</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lệnh</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sửa</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lịch</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phát</a:t>
            </a:r>
            <a:endParaRPr lang="en-US" sz="1000" b="1" dirty="0">
              <a:solidFill>
                <a:schemeClr val="bg1"/>
              </a:solidFill>
              <a:latin typeface="Montserrat" panose="00000500000000000000" pitchFamily="2" charset="0"/>
            </a:endParaRPr>
          </a:p>
          <a:p>
            <a:r>
              <a:rPr lang="en-US" sz="1000" b="1" dirty="0">
                <a:solidFill>
                  <a:schemeClr val="bg1"/>
                </a:solidFill>
                <a:latin typeface="Montserrat" panose="00000500000000000000" pitchFamily="2" charset="0"/>
              </a:rPr>
              <a:t>3. </a:t>
            </a:r>
            <a:r>
              <a:rPr lang="en-US" sz="1000" b="1" dirty="0" err="1">
                <a:solidFill>
                  <a:schemeClr val="bg1"/>
                </a:solidFill>
                <a:latin typeface="Montserrat" panose="00000500000000000000" pitchFamily="2" charset="0"/>
              </a:rPr>
              <a:t>Gửi</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lệnh</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hủy</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bản</a:t>
            </a:r>
            <a:r>
              <a:rPr lang="en-US" sz="1000" b="1" dirty="0">
                <a:solidFill>
                  <a:schemeClr val="bg1"/>
                </a:solidFill>
                <a:latin typeface="Montserrat" panose="00000500000000000000" pitchFamily="2" charset="0"/>
              </a:rPr>
              <a:t> tin</a:t>
            </a:r>
          </a:p>
        </p:txBody>
      </p:sp>
      <p:sp>
        <p:nvSpPr>
          <p:cNvPr id="690" name="TextBox 689">
            <a:extLst>
              <a:ext uri="{FF2B5EF4-FFF2-40B4-BE49-F238E27FC236}">
                <a16:creationId xmlns:a16="http://schemas.microsoft.com/office/drawing/2014/main" id="{9EFA8858-8F65-489D-9490-D51C93641B81}"/>
              </a:ext>
            </a:extLst>
          </p:cNvPr>
          <p:cNvSpPr txBox="1"/>
          <p:nvPr/>
        </p:nvSpPr>
        <p:spPr>
          <a:xfrm flipH="1">
            <a:off x="57398" y="708034"/>
            <a:ext cx="5679460" cy="461665"/>
          </a:xfrm>
          <a:prstGeom prst="rect">
            <a:avLst/>
          </a:prstGeom>
          <a:noFill/>
        </p:spPr>
        <p:txBody>
          <a:bodyPr wrap="square" lIns="0" tIns="0" rIns="0" bIns="0" rtlCol="0">
            <a:spAutoFit/>
          </a:bodyPr>
          <a:lstStyle/>
          <a:p>
            <a:pPr defTabSz="914377">
              <a:defRPr/>
            </a:pPr>
            <a:r>
              <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TÍCH HỢP HỆ THỐNG NGUỒN TỈNH VỚI CÁC HỆ THỐNG PHÁT THANH</a:t>
            </a:r>
          </a:p>
        </p:txBody>
      </p:sp>
      <p:sp>
        <p:nvSpPr>
          <p:cNvPr id="691" name="TextBox 690">
            <a:extLst>
              <a:ext uri="{FF2B5EF4-FFF2-40B4-BE49-F238E27FC236}">
                <a16:creationId xmlns:a16="http://schemas.microsoft.com/office/drawing/2014/main" id="{533A6524-D144-4CA1-9D2E-633E35BC65F6}"/>
              </a:ext>
            </a:extLst>
          </p:cNvPr>
          <p:cNvSpPr txBox="1"/>
          <p:nvPr/>
        </p:nvSpPr>
        <p:spPr>
          <a:xfrm>
            <a:off x="-35082" y="1402464"/>
            <a:ext cx="3245501" cy="461665"/>
          </a:xfrm>
          <a:prstGeom prst="rect">
            <a:avLst/>
          </a:prstGeom>
          <a:noFill/>
        </p:spPr>
        <p:txBody>
          <a:bodyPr wrap="square" rtlCol="0">
            <a:spAutoFit/>
          </a:bodyPr>
          <a:lstStyle/>
          <a:p>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Luồng</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từ</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Hệ</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thống</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nguồn</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Tỉnh</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xuống</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hệ</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thống</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phát</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thanh</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panose="00000500000000000000" pitchFamily="2" charset="0"/>
                <a:ea typeface="#9Slide02 Tieu de dai" panose="02000000000000000000" pitchFamily="2" charset="0"/>
                <a:cs typeface="Arial" panose="020B0604020202020204" pitchFamily="34" charset="0"/>
              </a:rPr>
              <a:t>theo</a:t>
            </a:r>
            <a:r>
              <a:rPr lang="en-US" sz="1200" b="1" dirty="0">
                <a:solidFill>
                  <a:schemeClr val="bg1"/>
                </a:solidFill>
                <a:latin typeface="Montserrat" panose="00000500000000000000" pitchFamily="2" charset="0"/>
                <a:ea typeface="#9Slide02 Tieu de dai" panose="02000000000000000000" pitchFamily="2" charset="0"/>
                <a:cs typeface="Arial" panose="020B0604020202020204" pitchFamily="34" charset="0"/>
              </a:rPr>
              <a:t> QĐ 1273</a:t>
            </a:r>
          </a:p>
        </p:txBody>
      </p:sp>
      <p:sp>
        <p:nvSpPr>
          <p:cNvPr id="693" name="TextBox 692">
            <a:extLst>
              <a:ext uri="{FF2B5EF4-FFF2-40B4-BE49-F238E27FC236}">
                <a16:creationId xmlns:a16="http://schemas.microsoft.com/office/drawing/2014/main" id="{30782A85-B797-4565-8FDF-31DBD1A97D7C}"/>
              </a:ext>
            </a:extLst>
          </p:cNvPr>
          <p:cNvSpPr txBox="1"/>
          <p:nvPr/>
        </p:nvSpPr>
        <p:spPr>
          <a:xfrm>
            <a:off x="5121773" y="1753433"/>
            <a:ext cx="743192" cy="319384"/>
          </a:xfrm>
          <a:prstGeom prst="rect">
            <a:avLst/>
          </a:prstGeom>
          <a:noFill/>
        </p:spPr>
        <p:txBody>
          <a:bodyPr wrap="square">
            <a:spAutoFit/>
          </a:bodyPr>
          <a:lstStyle/>
          <a:p>
            <a:r>
              <a:rPr lang="en-US" b="1" dirty="0">
                <a:solidFill>
                  <a:srgbClr val="FF0000"/>
                </a:solidFill>
                <a:latin typeface="Montserrat" panose="00000500000000000000" pitchFamily="2" charset="0"/>
                <a:cs typeface="Arial" panose="020B0604020202020204" pitchFamily="34" charset="0"/>
              </a:rPr>
              <a:t>API</a:t>
            </a:r>
            <a:endParaRPr lang="en-US" dirty="0">
              <a:solidFill>
                <a:srgbClr val="FF0000"/>
              </a:solidFill>
            </a:endParaRPr>
          </a:p>
        </p:txBody>
      </p:sp>
      <p:sp>
        <p:nvSpPr>
          <p:cNvPr id="694" name="TextBox 693">
            <a:extLst>
              <a:ext uri="{FF2B5EF4-FFF2-40B4-BE49-F238E27FC236}">
                <a16:creationId xmlns:a16="http://schemas.microsoft.com/office/drawing/2014/main" id="{B4CDCA7F-B49C-44D0-B5A3-EB8A756D229F}"/>
              </a:ext>
            </a:extLst>
          </p:cNvPr>
          <p:cNvSpPr txBox="1"/>
          <p:nvPr/>
        </p:nvSpPr>
        <p:spPr>
          <a:xfrm>
            <a:off x="5238798" y="2908336"/>
            <a:ext cx="1009649" cy="307777"/>
          </a:xfrm>
          <a:prstGeom prst="rect">
            <a:avLst/>
          </a:prstGeom>
          <a:noFill/>
        </p:spPr>
        <p:txBody>
          <a:bodyPr wrap="square">
            <a:spAutoFit/>
          </a:bodyPr>
          <a:lstStyle/>
          <a:p>
            <a:r>
              <a:rPr lang="en-US" b="1" dirty="0">
                <a:solidFill>
                  <a:srgbClr val="FF0000"/>
                </a:solidFill>
                <a:latin typeface="Montserrat" panose="00000500000000000000" pitchFamily="2" charset="0"/>
                <a:cs typeface="Arial" panose="020B0604020202020204" pitchFamily="34" charset="0"/>
              </a:rPr>
              <a:t>API</a:t>
            </a:r>
            <a:endParaRPr lang="en-US" dirty="0">
              <a:solidFill>
                <a:srgbClr val="FF0000"/>
              </a:solidFill>
            </a:endParaRPr>
          </a:p>
        </p:txBody>
      </p:sp>
      <p:sp>
        <p:nvSpPr>
          <p:cNvPr id="701" name="TextBox 700">
            <a:extLst>
              <a:ext uri="{FF2B5EF4-FFF2-40B4-BE49-F238E27FC236}">
                <a16:creationId xmlns:a16="http://schemas.microsoft.com/office/drawing/2014/main" id="{FEE81518-CA9A-408E-958C-95FC09772B00}"/>
              </a:ext>
            </a:extLst>
          </p:cNvPr>
          <p:cNvSpPr txBox="1"/>
          <p:nvPr/>
        </p:nvSpPr>
        <p:spPr>
          <a:xfrm>
            <a:off x="0" y="2644141"/>
            <a:ext cx="3113590" cy="461665"/>
          </a:xfrm>
          <a:prstGeom prst="rect">
            <a:avLst/>
          </a:prstGeom>
          <a:noFill/>
        </p:spPr>
        <p:txBody>
          <a:bodyPr wrap="square" rtlCol="0">
            <a:spAutoFit/>
          </a:bodyPr>
          <a:lstStyle/>
          <a:p>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Luồng</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từ</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Hệ</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thống</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phát</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thanh</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lên</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hệ</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thống</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nguồn</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Tỉnh</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2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theo</a:t>
            </a:r>
            <a:r>
              <a:rPr lang="en-US" sz="12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QĐ 1273</a:t>
            </a:r>
          </a:p>
        </p:txBody>
      </p:sp>
      <p:sp>
        <p:nvSpPr>
          <p:cNvPr id="702" name="TextBox 701">
            <a:extLst>
              <a:ext uri="{FF2B5EF4-FFF2-40B4-BE49-F238E27FC236}">
                <a16:creationId xmlns:a16="http://schemas.microsoft.com/office/drawing/2014/main" id="{18FC4754-6628-4356-9A63-60BBB899A2F6}"/>
              </a:ext>
            </a:extLst>
          </p:cNvPr>
          <p:cNvSpPr txBox="1"/>
          <p:nvPr/>
        </p:nvSpPr>
        <p:spPr>
          <a:xfrm>
            <a:off x="41918" y="3102741"/>
            <a:ext cx="2789399" cy="707886"/>
          </a:xfrm>
          <a:prstGeom prst="rect">
            <a:avLst/>
          </a:prstGeom>
          <a:noFill/>
        </p:spPr>
        <p:txBody>
          <a:bodyPr wrap="square" rtlCol="0">
            <a:spAutoFit/>
          </a:bodyPr>
          <a:lstStyle/>
          <a:p>
            <a:r>
              <a:rPr lang="en-US" sz="1000" dirty="0">
                <a:solidFill>
                  <a:schemeClr val="bg1"/>
                </a:solidFill>
                <a:latin typeface="Montserrat" panose="00000500000000000000" pitchFamily="2" charset="0"/>
              </a:rPr>
              <a:t>1. </a:t>
            </a:r>
            <a:r>
              <a:rPr lang="en-US" sz="1000" dirty="0" err="1">
                <a:solidFill>
                  <a:schemeClr val="bg1"/>
                </a:solidFill>
                <a:latin typeface="Montserrat" panose="00000500000000000000" pitchFamily="2" charset="0"/>
              </a:rPr>
              <a:t>Gửi</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thông</a:t>
            </a:r>
            <a:r>
              <a:rPr lang="en-US" sz="1000" dirty="0">
                <a:solidFill>
                  <a:schemeClr val="bg1"/>
                </a:solidFill>
                <a:latin typeface="Montserrat" panose="00000500000000000000" pitchFamily="2" charset="0"/>
              </a:rPr>
              <a:t> tin </a:t>
            </a:r>
            <a:r>
              <a:rPr lang="en-US" sz="1000" dirty="0" err="1">
                <a:solidFill>
                  <a:schemeClr val="bg1"/>
                </a:solidFill>
                <a:latin typeface="Montserrat" panose="00000500000000000000" pitchFamily="2" charset="0"/>
              </a:rPr>
              <a:t>thiết</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bị</a:t>
            </a:r>
            <a:endParaRPr lang="en-US" sz="1000" dirty="0">
              <a:solidFill>
                <a:schemeClr val="bg1"/>
              </a:solidFill>
              <a:latin typeface="Montserrat" panose="00000500000000000000" pitchFamily="2" charset="0"/>
            </a:endParaRPr>
          </a:p>
          <a:p>
            <a:r>
              <a:rPr lang="en-US" sz="1000" dirty="0">
                <a:solidFill>
                  <a:schemeClr val="bg1"/>
                </a:solidFill>
                <a:latin typeface="Montserrat" panose="00000500000000000000" pitchFamily="2" charset="0"/>
              </a:rPr>
              <a:t>2. </a:t>
            </a:r>
            <a:r>
              <a:rPr lang="en-US" sz="1000" dirty="0" err="1">
                <a:solidFill>
                  <a:schemeClr val="bg1"/>
                </a:solidFill>
                <a:latin typeface="Montserrat" panose="00000500000000000000" pitchFamily="2" charset="0"/>
              </a:rPr>
              <a:t>Gửi</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thông</a:t>
            </a:r>
            <a:r>
              <a:rPr lang="en-US" sz="1000" dirty="0">
                <a:solidFill>
                  <a:schemeClr val="bg1"/>
                </a:solidFill>
                <a:latin typeface="Montserrat" panose="00000500000000000000" pitchFamily="2" charset="0"/>
              </a:rPr>
              <a:t> tin </a:t>
            </a:r>
            <a:r>
              <a:rPr lang="en-US" sz="1000" dirty="0" err="1">
                <a:solidFill>
                  <a:schemeClr val="bg1"/>
                </a:solidFill>
                <a:latin typeface="Montserrat" panose="00000500000000000000" pitchFamily="2" charset="0"/>
              </a:rPr>
              <a:t>trạng</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thái</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hoạt</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động</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thiết</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bị</a:t>
            </a:r>
            <a:endParaRPr lang="en-US" sz="1000" dirty="0">
              <a:solidFill>
                <a:schemeClr val="bg1"/>
              </a:solidFill>
              <a:latin typeface="Montserrat" panose="00000500000000000000" pitchFamily="2" charset="0"/>
            </a:endParaRPr>
          </a:p>
          <a:p>
            <a:r>
              <a:rPr lang="en-US" sz="1000" dirty="0">
                <a:solidFill>
                  <a:schemeClr val="bg1"/>
                </a:solidFill>
                <a:latin typeface="Montserrat" panose="00000500000000000000" pitchFamily="2" charset="0"/>
              </a:rPr>
              <a:t>3. </a:t>
            </a:r>
            <a:r>
              <a:rPr lang="en-US" sz="1000" dirty="0" err="1">
                <a:solidFill>
                  <a:schemeClr val="bg1"/>
                </a:solidFill>
                <a:latin typeface="Montserrat" panose="00000500000000000000" pitchFamily="2" charset="0"/>
              </a:rPr>
              <a:t>Gửi</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nhật</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ký</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hoạt</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động</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phát</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thanh</a:t>
            </a:r>
            <a:endParaRPr lang="en-US" sz="1000" dirty="0">
              <a:solidFill>
                <a:schemeClr val="bg1"/>
              </a:solidFill>
              <a:latin typeface="Montserrat" panose="00000500000000000000" pitchFamily="2" charset="0"/>
            </a:endParaRPr>
          </a:p>
        </p:txBody>
      </p:sp>
      <p:sp>
        <p:nvSpPr>
          <p:cNvPr id="705" name="TextBox 704">
            <a:extLst>
              <a:ext uri="{FF2B5EF4-FFF2-40B4-BE49-F238E27FC236}">
                <a16:creationId xmlns:a16="http://schemas.microsoft.com/office/drawing/2014/main" id="{99A5FCE8-CC95-41E1-81EF-BC39071236B6}"/>
              </a:ext>
            </a:extLst>
          </p:cNvPr>
          <p:cNvSpPr txBox="1"/>
          <p:nvPr/>
        </p:nvSpPr>
        <p:spPr>
          <a:xfrm>
            <a:off x="7503481" y="2526546"/>
            <a:ext cx="1551350" cy="400110"/>
          </a:xfrm>
          <a:prstGeom prst="rect">
            <a:avLst/>
          </a:prstGeom>
          <a:noFill/>
        </p:spPr>
        <p:txBody>
          <a:bodyPr wrap="square" rtlCol="0">
            <a:spAutoFit/>
          </a:bodyPr>
          <a:lstStyle/>
          <a:p>
            <a:r>
              <a:rPr lang="en-US" sz="1000" b="1" dirty="0" err="1">
                <a:solidFill>
                  <a:schemeClr val="bg1"/>
                </a:solidFill>
                <a:latin typeface="Montserrat" panose="00000500000000000000" pitchFamily="2" charset="0"/>
              </a:rPr>
              <a:t>Lưu</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trữ</a:t>
            </a:r>
            <a:endParaRPr lang="en-US" sz="1000" b="1" dirty="0">
              <a:solidFill>
                <a:schemeClr val="bg1"/>
              </a:solidFill>
              <a:latin typeface="Montserrat" panose="00000500000000000000" pitchFamily="2" charset="0"/>
            </a:endParaRPr>
          </a:p>
          <a:p>
            <a:r>
              <a:rPr lang="en-US" sz="1000" dirty="0">
                <a:solidFill>
                  <a:schemeClr val="bg1"/>
                </a:solidFill>
                <a:latin typeface="Montserrat" panose="00000500000000000000" pitchFamily="2" charset="0"/>
              </a:rPr>
              <a:t>1. </a:t>
            </a:r>
            <a:r>
              <a:rPr lang="en-US" sz="1000" dirty="0" err="1">
                <a:solidFill>
                  <a:schemeClr val="bg1"/>
                </a:solidFill>
                <a:latin typeface="Montserrat" panose="00000500000000000000" pitchFamily="2" charset="0"/>
              </a:rPr>
              <a:t>Thông</a:t>
            </a:r>
            <a:r>
              <a:rPr lang="en-US" sz="1000" dirty="0">
                <a:solidFill>
                  <a:schemeClr val="bg1"/>
                </a:solidFill>
                <a:latin typeface="Montserrat" panose="00000500000000000000" pitchFamily="2" charset="0"/>
              </a:rPr>
              <a:t> tin </a:t>
            </a:r>
            <a:r>
              <a:rPr lang="en-US" sz="1000" dirty="0" err="1">
                <a:solidFill>
                  <a:schemeClr val="bg1"/>
                </a:solidFill>
                <a:latin typeface="Montserrat" panose="00000500000000000000" pitchFamily="2" charset="0"/>
              </a:rPr>
              <a:t>bản</a:t>
            </a:r>
            <a:r>
              <a:rPr lang="en-US" sz="1000" dirty="0">
                <a:solidFill>
                  <a:schemeClr val="bg1"/>
                </a:solidFill>
                <a:latin typeface="Montserrat" panose="00000500000000000000" pitchFamily="2" charset="0"/>
              </a:rPr>
              <a:t> tin</a:t>
            </a:r>
          </a:p>
        </p:txBody>
      </p:sp>
      <p:sp>
        <p:nvSpPr>
          <p:cNvPr id="706" name="TextBox 705">
            <a:extLst>
              <a:ext uri="{FF2B5EF4-FFF2-40B4-BE49-F238E27FC236}">
                <a16:creationId xmlns:a16="http://schemas.microsoft.com/office/drawing/2014/main" id="{E0478995-C1BB-4F22-AE98-A7F594985586}"/>
              </a:ext>
            </a:extLst>
          </p:cNvPr>
          <p:cNvSpPr txBox="1"/>
          <p:nvPr/>
        </p:nvSpPr>
        <p:spPr>
          <a:xfrm>
            <a:off x="7525316" y="2845683"/>
            <a:ext cx="1551350" cy="1015663"/>
          </a:xfrm>
          <a:prstGeom prst="rect">
            <a:avLst/>
          </a:prstGeom>
          <a:noFill/>
        </p:spPr>
        <p:txBody>
          <a:bodyPr wrap="square" rtlCol="0">
            <a:spAutoFit/>
          </a:bodyPr>
          <a:lstStyle/>
          <a:p>
            <a:endParaRPr lang="en-US" sz="1000" b="1" dirty="0">
              <a:solidFill>
                <a:schemeClr val="bg1"/>
              </a:solidFill>
              <a:latin typeface="Montserrat" panose="00000500000000000000" pitchFamily="2" charset="0"/>
            </a:endParaRPr>
          </a:p>
          <a:p>
            <a:r>
              <a:rPr lang="en-US" sz="1000" b="1" dirty="0" err="1">
                <a:solidFill>
                  <a:schemeClr val="bg1"/>
                </a:solidFill>
                <a:latin typeface="Montserrat" panose="00000500000000000000" pitchFamily="2" charset="0"/>
              </a:rPr>
              <a:t>Thực</a:t>
            </a:r>
            <a:r>
              <a:rPr lang="en-US" sz="1000" b="1" dirty="0">
                <a:solidFill>
                  <a:schemeClr val="bg1"/>
                </a:solidFill>
                <a:latin typeface="Montserrat" panose="00000500000000000000" pitchFamily="2" charset="0"/>
              </a:rPr>
              <a:t> </a:t>
            </a:r>
            <a:r>
              <a:rPr lang="en-US" sz="1000" b="1" dirty="0" err="1">
                <a:solidFill>
                  <a:schemeClr val="bg1"/>
                </a:solidFill>
                <a:latin typeface="Montserrat" panose="00000500000000000000" pitchFamily="2" charset="0"/>
              </a:rPr>
              <a:t>hiện</a:t>
            </a:r>
            <a:endParaRPr lang="en-US" sz="1000" b="1" dirty="0">
              <a:solidFill>
                <a:schemeClr val="bg1"/>
              </a:solidFill>
              <a:latin typeface="Montserrat" panose="00000500000000000000" pitchFamily="2" charset="0"/>
            </a:endParaRPr>
          </a:p>
          <a:p>
            <a:r>
              <a:rPr lang="en-US" sz="1000" dirty="0">
                <a:solidFill>
                  <a:schemeClr val="bg1"/>
                </a:solidFill>
                <a:latin typeface="Montserrat" panose="00000500000000000000" pitchFamily="2" charset="0"/>
              </a:rPr>
              <a:t>1. </a:t>
            </a:r>
            <a:r>
              <a:rPr lang="en-US" sz="1000" dirty="0" err="1">
                <a:solidFill>
                  <a:schemeClr val="bg1"/>
                </a:solidFill>
                <a:latin typeface="Montserrat" panose="00000500000000000000" pitchFamily="2" charset="0"/>
              </a:rPr>
              <a:t>Phát</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bản</a:t>
            </a:r>
            <a:r>
              <a:rPr lang="en-US" sz="1000" dirty="0">
                <a:solidFill>
                  <a:schemeClr val="bg1"/>
                </a:solidFill>
                <a:latin typeface="Montserrat" panose="00000500000000000000" pitchFamily="2" charset="0"/>
              </a:rPr>
              <a:t> tin </a:t>
            </a:r>
            <a:r>
              <a:rPr lang="en-US" sz="1000" dirty="0" err="1">
                <a:solidFill>
                  <a:schemeClr val="bg1"/>
                </a:solidFill>
                <a:latin typeface="Montserrat" panose="00000500000000000000" pitchFamily="2" charset="0"/>
              </a:rPr>
              <a:t>xuống</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thiết</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bị</a:t>
            </a:r>
            <a:endParaRPr lang="en-US" sz="1000" dirty="0">
              <a:solidFill>
                <a:schemeClr val="bg1"/>
              </a:solidFill>
              <a:latin typeface="Montserrat" panose="00000500000000000000" pitchFamily="2" charset="0"/>
            </a:endParaRPr>
          </a:p>
          <a:p>
            <a:r>
              <a:rPr lang="en-US" sz="1000" dirty="0">
                <a:solidFill>
                  <a:schemeClr val="bg1"/>
                </a:solidFill>
                <a:latin typeface="Montserrat" panose="00000500000000000000" pitchFamily="2" charset="0"/>
              </a:rPr>
              <a:t>2. </a:t>
            </a:r>
            <a:r>
              <a:rPr lang="en-US" sz="1000" dirty="0" err="1">
                <a:solidFill>
                  <a:schemeClr val="bg1"/>
                </a:solidFill>
                <a:latin typeface="Montserrat" panose="00000500000000000000" pitchFamily="2" charset="0"/>
              </a:rPr>
              <a:t>Hủy</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bản</a:t>
            </a:r>
            <a:r>
              <a:rPr lang="en-US" sz="1000" dirty="0">
                <a:solidFill>
                  <a:schemeClr val="bg1"/>
                </a:solidFill>
                <a:latin typeface="Montserrat" panose="00000500000000000000" pitchFamily="2" charset="0"/>
              </a:rPr>
              <a:t> tin</a:t>
            </a:r>
          </a:p>
          <a:p>
            <a:r>
              <a:rPr lang="en-US" sz="1000" dirty="0">
                <a:solidFill>
                  <a:schemeClr val="bg1"/>
                </a:solidFill>
                <a:latin typeface="Montserrat" panose="00000500000000000000" pitchFamily="2" charset="0"/>
              </a:rPr>
              <a:t>3. </a:t>
            </a:r>
            <a:r>
              <a:rPr lang="en-US" sz="1000" dirty="0" err="1">
                <a:solidFill>
                  <a:schemeClr val="bg1"/>
                </a:solidFill>
                <a:latin typeface="Montserrat" panose="00000500000000000000" pitchFamily="2" charset="0"/>
              </a:rPr>
              <a:t>Sửa</a:t>
            </a:r>
            <a:r>
              <a:rPr lang="en-US" sz="1000" dirty="0">
                <a:solidFill>
                  <a:schemeClr val="bg1"/>
                </a:solidFill>
                <a:latin typeface="Montserrat" panose="00000500000000000000" pitchFamily="2" charset="0"/>
              </a:rPr>
              <a:t> </a:t>
            </a:r>
            <a:r>
              <a:rPr lang="en-US" sz="1000" dirty="0" err="1">
                <a:solidFill>
                  <a:schemeClr val="bg1"/>
                </a:solidFill>
                <a:latin typeface="Montserrat" panose="00000500000000000000" pitchFamily="2" charset="0"/>
              </a:rPr>
              <a:t>bản</a:t>
            </a:r>
            <a:r>
              <a:rPr lang="en-US" sz="1000" dirty="0">
                <a:solidFill>
                  <a:schemeClr val="bg1"/>
                </a:solidFill>
                <a:latin typeface="Montserrat" panose="00000500000000000000" pitchFamily="2" charset="0"/>
              </a:rPr>
              <a:t> tin</a:t>
            </a:r>
          </a:p>
        </p:txBody>
      </p:sp>
      <p:cxnSp>
        <p:nvCxnSpPr>
          <p:cNvPr id="707" name="Straight Arrow Connector 706">
            <a:extLst>
              <a:ext uri="{FF2B5EF4-FFF2-40B4-BE49-F238E27FC236}">
                <a16:creationId xmlns:a16="http://schemas.microsoft.com/office/drawing/2014/main" id="{55CBE9B5-3C7C-48DB-8720-7A9345E731C5}"/>
              </a:ext>
            </a:extLst>
          </p:cNvPr>
          <p:cNvCxnSpPr>
            <a:cxnSpLocks/>
          </p:cNvCxnSpPr>
          <p:nvPr/>
        </p:nvCxnSpPr>
        <p:spPr>
          <a:xfrm flipH="1" flipV="1">
            <a:off x="4709539" y="3520012"/>
            <a:ext cx="1120382" cy="12849"/>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710" name="TextBox 709">
            <a:extLst>
              <a:ext uri="{FF2B5EF4-FFF2-40B4-BE49-F238E27FC236}">
                <a16:creationId xmlns:a16="http://schemas.microsoft.com/office/drawing/2014/main" id="{46A66897-38BA-4342-9D42-1946A1930001}"/>
              </a:ext>
            </a:extLst>
          </p:cNvPr>
          <p:cNvSpPr txBox="1"/>
          <p:nvPr/>
        </p:nvSpPr>
        <p:spPr>
          <a:xfrm>
            <a:off x="5010008" y="3586568"/>
            <a:ext cx="1263127" cy="246221"/>
          </a:xfrm>
          <a:prstGeom prst="rect">
            <a:avLst/>
          </a:prstGeom>
          <a:noFill/>
        </p:spPr>
        <p:txBody>
          <a:bodyPr wrap="square">
            <a:spAutoFit/>
          </a:bodyPr>
          <a:lstStyle/>
          <a:p>
            <a:r>
              <a:rPr lang="en-US" sz="1000" b="1" dirty="0">
                <a:solidFill>
                  <a:schemeClr val="bg1"/>
                </a:solidFill>
                <a:latin typeface="Montserrat" panose="00000500000000000000" pitchFamily="2" charset="0"/>
                <a:cs typeface="Arial" panose="020B0604020202020204" pitchFamily="34" charset="0"/>
              </a:rPr>
              <a:t>Response</a:t>
            </a:r>
            <a:endParaRPr lang="en-US" sz="1000" dirty="0">
              <a:solidFill>
                <a:schemeClr val="bg1"/>
              </a:solidFill>
            </a:endParaRPr>
          </a:p>
        </p:txBody>
      </p:sp>
      <p:cxnSp>
        <p:nvCxnSpPr>
          <p:cNvPr id="711" name="Straight Arrow Connector 710">
            <a:extLst>
              <a:ext uri="{FF2B5EF4-FFF2-40B4-BE49-F238E27FC236}">
                <a16:creationId xmlns:a16="http://schemas.microsoft.com/office/drawing/2014/main" id="{33A1E58E-58C6-4615-A9BF-4804DFF8FA9D}"/>
              </a:ext>
            </a:extLst>
          </p:cNvPr>
          <p:cNvCxnSpPr>
            <a:cxnSpLocks/>
          </p:cNvCxnSpPr>
          <p:nvPr/>
        </p:nvCxnSpPr>
        <p:spPr>
          <a:xfrm flipH="1" flipV="1">
            <a:off x="4732663" y="2311893"/>
            <a:ext cx="1120382" cy="12849"/>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712" name="TextBox 711">
            <a:extLst>
              <a:ext uri="{FF2B5EF4-FFF2-40B4-BE49-F238E27FC236}">
                <a16:creationId xmlns:a16="http://schemas.microsoft.com/office/drawing/2014/main" id="{9613CE46-6057-4AF4-A5D0-A6177E6A6062}"/>
              </a:ext>
            </a:extLst>
          </p:cNvPr>
          <p:cNvSpPr txBox="1"/>
          <p:nvPr/>
        </p:nvSpPr>
        <p:spPr>
          <a:xfrm>
            <a:off x="5010008" y="2450584"/>
            <a:ext cx="1263127" cy="246221"/>
          </a:xfrm>
          <a:prstGeom prst="rect">
            <a:avLst/>
          </a:prstGeom>
          <a:noFill/>
        </p:spPr>
        <p:txBody>
          <a:bodyPr wrap="square">
            <a:spAutoFit/>
          </a:bodyPr>
          <a:lstStyle/>
          <a:p>
            <a:r>
              <a:rPr lang="en-US" sz="1000" b="1" dirty="0">
                <a:solidFill>
                  <a:schemeClr val="bg1"/>
                </a:solidFill>
                <a:latin typeface="Montserrat" panose="00000500000000000000" pitchFamily="2" charset="0"/>
                <a:cs typeface="Arial" panose="020B0604020202020204" pitchFamily="34" charset="0"/>
              </a:rPr>
              <a:t>Response</a:t>
            </a:r>
            <a:endParaRPr lang="en-US" sz="1000" dirty="0">
              <a:solidFill>
                <a:schemeClr val="bg1"/>
              </a:solidFill>
            </a:endParaRPr>
          </a:p>
        </p:txBody>
      </p:sp>
      <p:sp>
        <p:nvSpPr>
          <p:cNvPr id="232"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Tree>
    <p:extLst>
      <p:ext uri="{BB962C8B-B14F-4D97-AF65-F5344CB8AC3E}">
        <p14:creationId xmlns:p14="http://schemas.microsoft.com/office/powerpoint/2010/main" val="3134498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Rectangle: Rounded Corners 218">
            <a:extLst>
              <a:ext uri="{FF2B5EF4-FFF2-40B4-BE49-F238E27FC236}">
                <a16:creationId xmlns:a16="http://schemas.microsoft.com/office/drawing/2014/main" id="{090403FA-18C6-40BE-8D33-E122ABD4B3F9}"/>
              </a:ext>
            </a:extLst>
          </p:cNvPr>
          <p:cNvSpPr/>
          <p:nvPr/>
        </p:nvSpPr>
        <p:spPr>
          <a:xfrm>
            <a:off x="3422780" y="2221861"/>
            <a:ext cx="1492518" cy="2568286"/>
          </a:xfrm>
          <a:prstGeom prst="roundRect">
            <a:avLst>
              <a:gd name="adj" fmla="val 10202"/>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0" name="Google Shape;3626;p64">
            <a:extLst>
              <a:ext uri="{FF2B5EF4-FFF2-40B4-BE49-F238E27FC236}">
                <a16:creationId xmlns:a16="http://schemas.microsoft.com/office/drawing/2014/main" id="{8E1B3275-B7FF-432A-B841-68ED6A0DC714}"/>
              </a:ext>
            </a:extLst>
          </p:cNvPr>
          <p:cNvGrpSpPr/>
          <p:nvPr/>
        </p:nvGrpSpPr>
        <p:grpSpPr>
          <a:xfrm>
            <a:off x="3705639" y="2454058"/>
            <a:ext cx="848799" cy="1164129"/>
            <a:chOff x="1543000" y="363475"/>
            <a:chExt cx="4748550" cy="4765450"/>
          </a:xfrm>
        </p:grpSpPr>
        <p:sp>
          <p:nvSpPr>
            <p:cNvPr id="221" name="Google Shape;3627;p64">
              <a:extLst>
                <a:ext uri="{FF2B5EF4-FFF2-40B4-BE49-F238E27FC236}">
                  <a16:creationId xmlns:a16="http://schemas.microsoft.com/office/drawing/2014/main" id="{74AEEDDA-ED69-4DE3-AF7A-703414C04761}"/>
                </a:ext>
              </a:extLst>
            </p:cNvPr>
            <p:cNvSpPr/>
            <p:nvPr/>
          </p:nvSpPr>
          <p:spPr>
            <a:xfrm>
              <a:off x="2633500" y="1376825"/>
              <a:ext cx="426725" cy="34575"/>
            </a:xfrm>
            <a:custGeom>
              <a:avLst/>
              <a:gdLst/>
              <a:ahLst/>
              <a:cxnLst/>
              <a:rect l="l" t="t" r="r" b="b"/>
              <a:pathLst>
                <a:path w="17069" h="1383" extrusionOk="0">
                  <a:moveTo>
                    <a:pt x="17069" y="1"/>
                  </a:moveTo>
                  <a:cubicBezTo>
                    <a:pt x="11669" y="515"/>
                    <a:pt x="6333" y="451"/>
                    <a:pt x="0" y="965"/>
                  </a:cubicBezTo>
                  <a:cubicBezTo>
                    <a:pt x="64" y="1094"/>
                    <a:pt x="129" y="1222"/>
                    <a:pt x="161" y="1383"/>
                  </a:cubicBezTo>
                  <a:lnTo>
                    <a:pt x="17069" y="1383"/>
                  </a:lnTo>
                  <a:lnTo>
                    <a:pt x="170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3628;p64">
              <a:extLst>
                <a:ext uri="{FF2B5EF4-FFF2-40B4-BE49-F238E27FC236}">
                  <a16:creationId xmlns:a16="http://schemas.microsoft.com/office/drawing/2014/main" id="{1EBBBA4C-935F-4730-A084-B4CBD4BCEE28}"/>
                </a:ext>
              </a:extLst>
            </p:cNvPr>
            <p:cNvSpPr/>
            <p:nvPr/>
          </p:nvSpPr>
          <p:spPr>
            <a:xfrm>
              <a:off x="1543000" y="778275"/>
              <a:ext cx="4748550" cy="3293100"/>
            </a:xfrm>
            <a:custGeom>
              <a:avLst/>
              <a:gdLst/>
              <a:ahLst/>
              <a:cxnLst/>
              <a:rect l="l" t="t" r="r" b="b"/>
              <a:pathLst>
                <a:path w="189942" h="131724" extrusionOk="0">
                  <a:moveTo>
                    <a:pt x="36388" y="45769"/>
                  </a:moveTo>
                  <a:cubicBezTo>
                    <a:pt x="37127" y="45769"/>
                    <a:pt x="37738" y="46315"/>
                    <a:pt x="37802" y="47023"/>
                  </a:cubicBezTo>
                  <a:lnTo>
                    <a:pt x="64321" y="47023"/>
                  </a:lnTo>
                  <a:lnTo>
                    <a:pt x="64321" y="47569"/>
                  </a:lnTo>
                  <a:lnTo>
                    <a:pt x="37770" y="47569"/>
                  </a:lnTo>
                  <a:cubicBezTo>
                    <a:pt x="37609" y="48180"/>
                    <a:pt x="37063" y="48630"/>
                    <a:pt x="36388" y="48630"/>
                  </a:cubicBezTo>
                  <a:cubicBezTo>
                    <a:pt x="35616" y="48630"/>
                    <a:pt x="34973" y="47987"/>
                    <a:pt x="34973" y="47183"/>
                  </a:cubicBezTo>
                  <a:cubicBezTo>
                    <a:pt x="34973" y="46412"/>
                    <a:pt x="35616" y="45769"/>
                    <a:pt x="36388" y="45769"/>
                  </a:cubicBezTo>
                  <a:close/>
                  <a:moveTo>
                    <a:pt x="151722" y="45769"/>
                  </a:moveTo>
                  <a:cubicBezTo>
                    <a:pt x="152525" y="45769"/>
                    <a:pt x="153168" y="46412"/>
                    <a:pt x="153168" y="47183"/>
                  </a:cubicBezTo>
                  <a:cubicBezTo>
                    <a:pt x="153168" y="47987"/>
                    <a:pt x="152525" y="48630"/>
                    <a:pt x="151722" y="48630"/>
                  </a:cubicBezTo>
                  <a:cubicBezTo>
                    <a:pt x="151047" y="48630"/>
                    <a:pt x="150468" y="48115"/>
                    <a:pt x="150339" y="47473"/>
                  </a:cubicBezTo>
                  <a:lnTo>
                    <a:pt x="132371" y="47473"/>
                  </a:lnTo>
                  <a:lnTo>
                    <a:pt x="132371" y="46926"/>
                  </a:lnTo>
                  <a:lnTo>
                    <a:pt x="150339" y="46926"/>
                  </a:lnTo>
                  <a:cubicBezTo>
                    <a:pt x="150468" y="46251"/>
                    <a:pt x="151047" y="45769"/>
                    <a:pt x="151722" y="45769"/>
                  </a:cubicBezTo>
                  <a:close/>
                  <a:moveTo>
                    <a:pt x="172166" y="59495"/>
                  </a:moveTo>
                  <a:cubicBezTo>
                    <a:pt x="172969" y="59495"/>
                    <a:pt x="173612" y="60137"/>
                    <a:pt x="173612" y="60941"/>
                  </a:cubicBezTo>
                  <a:cubicBezTo>
                    <a:pt x="173612" y="61616"/>
                    <a:pt x="173098" y="62195"/>
                    <a:pt x="172455" y="62323"/>
                  </a:cubicBezTo>
                  <a:lnTo>
                    <a:pt x="172455" y="77142"/>
                  </a:lnTo>
                  <a:lnTo>
                    <a:pt x="163840" y="77142"/>
                  </a:lnTo>
                  <a:lnTo>
                    <a:pt x="163840" y="86689"/>
                  </a:lnTo>
                  <a:lnTo>
                    <a:pt x="163326" y="86689"/>
                  </a:lnTo>
                  <a:lnTo>
                    <a:pt x="163326" y="76628"/>
                  </a:lnTo>
                  <a:lnTo>
                    <a:pt x="171908" y="76628"/>
                  </a:lnTo>
                  <a:lnTo>
                    <a:pt x="171908" y="62323"/>
                  </a:lnTo>
                  <a:cubicBezTo>
                    <a:pt x="171233" y="62195"/>
                    <a:pt x="170751" y="61616"/>
                    <a:pt x="170751" y="60941"/>
                  </a:cubicBezTo>
                  <a:cubicBezTo>
                    <a:pt x="170751" y="60137"/>
                    <a:pt x="171394" y="59495"/>
                    <a:pt x="172166" y="59495"/>
                  </a:cubicBezTo>
                  <a:close/>
                  <a:moveTo>
                    <a:pt x="13790" y="80131"/>
                  </a:moveTo>
                  <a:cubicBezTo>
                    <a:pt x="14433" y="80131"/>
                    <a:pt x="14979" y="80549"/>
                    <a:pt x="15140" y="81128"/>
                  </a:cubicBezTo>
                  <a:lnTo>
                    <a:pt x="28094" y="81128"/>
                  </a:lnTo>
                  <a:lnTo>
                    <a:pt x="28094" y="85789"/>
                  </a:lnTo>
                  <a:cubicBezTo>
                    <a:pt x="28544" y="85950"/>
                    <a:pt x="28866" y="86367"/>
                    <a:pt x="28962" y="86850"/>
                  </a:cubicBezTo>
                  <a:lnTo>
                    <a:pt x="174062" y="86850"/>
                  </a:lnTo>
                  <a:cubicBezTo>
                    <a:pt x="174158" y="86175"/>
                    <a:pt x="174737" y="85692"/>
                    <a:pt x="175444" y="85692"/>
                  </a:cubicBezTo>
                  <a:cubicBezTo>
                    <a:pt x="176248" y="85692"/>
                    <a:pt x="176859" y="86303"/>
                    <a:pt x="176859" y="87107"/>
                  </a:cubicBezTo>
                  <a:cubicBezTo>
                    <a:pt x="176859" y="87878"/>
                    <a:pt x="176248" y="88521"/>
                    <a:pt x="175444" y="88521"/>
                  </a:cubicBezTo>
                  <a:cubicBezTo>
                    <a:pt x="174737" y="88521"/>
                    <a:pt x="174158" y="88039"/>
                    <a:pt x="174062" y="87364"/>
                  </a:cubicBezTo>
                  <a:lnTo>
                    <a:pt x="28962" y="87364"/>
                  </a:lnTo>
                  <a:cubicBezTo>
                    <a:pt x="28834" y="88039"/>
                    <a:pt x="28255" y="88521"/>
                    <a:pt x="27548" y="88521"/>
                  </a:cubicBezTo>
                  <a:cubicBezTo>
                    <a:pt x="26873" y="88521"/>
                    <a:pt x="26294" y="88039"/>
                    <a:pt x="26166" y="87364"/>
                  </a:cubicBezTo>
                  <a:lnTo>
                    <a:pt x="21441" y="87364"/>
                  </a:lnTo>
                  <a:cubicBezTo>
                    <a:pt x="21312" y="88039"/>
                    <a:pt x="20733" y="88521"/>
                    <a:pt x="20058" y="88521"/>
                  </a:cubicBezTo>
                  <a:cubicBezTo>
                    <a:pt x="19255" y="88521"/>
                    <a:pt x="18612" y="87878"/>
                    <a:pt x="18612" y="87107"/>
                  </a:cubicBezTo>
                  <a:cubicBezTo>
                    <a:pt x="18612" y="86303"/>
                    <a:pt x="19255" y="85692"/>
                    <a:pt x="20058" y="85692"/>
                  </a:cubicBezTo>
                  <a:cubicBezTo>
                    <a:pt x="20733" y="85692"/>
                    <a:pt x="21312" y="86175"/>
                    <a:pt x="21441" y="86850"/>
                  </a:cubicBezTo>
                  <a:lnTo>
                    <a:pt x="26166" y="86850"/>
                  </a:lnTo>
                  <a:cubicBezTo>
                    <a:pt x="26294" y="86175"/>
                    <a:pt x="26841" y="85692"/>
                    <a:pt x="27548" y="85692"/>
                  </a:cubicBezTo>
                  <a:lnTo>
                    <a:pt x="27548" y="81642"/>
                  </a:lnTo>
                  <a:lnTo>
                    <a:pt x="15205" y="81642"/>
                  </a:lnTo>
                  <a:cubicBezTo>
                    <a:pt x="15172" y="82381"/>
                    <a:pt x="14562" y="82992"/>
                    <a:pt x="13790" y="82992"/>
                  </a:cubicBezTo>
                  <a:cubicBezTo>
                    <a:pt x="13019" y="82992"/>
                    <a:pt x="12376" y="82349"/>
                    <a:pt x="12376" y="81546"/>
                  </a:cubicBezTo>
                  <a:cubicBezTo>
                    <a:pt x="12376" y="80774"/>
                    <a:pt x="13019" y="80131"/>
                    <a:pt x="13790" y="80131"/>
                  </a:cubicBezTo>
                  <a:close/>
                  <a:moveTo>
                    <a:pt x="175862" y="104915"/>
                  </a:moveTo>
                  <a:cubicBezTo>
                    <a:pt x="176634" y="104915"/>
                    <a:pt x="177276" y="105526"/>
                    <a:pt x="177276" y="106329"/>
                  </a:cubicBezTo>
                  <a:cubicBezTo>
                    <a:pt x="177276" y="107101"/>
                    <a:pt x="176634" y="107743"/>
                    <a:pt x="175862" y="107743"/>
                  </a:cubicBezTo>
                  <a:cubicBezTo>
                    <a:pt x="175155" y="107743"/>
                    <a:pt x="174576" y="107261"/>
                    <a:pt x="174448" y="106586"/>
                  </a:cubicBezTo>
                  <a:lnTo>
                    <a:pt x="155675" y="106586"/>
                  </a:lnTo>
                  <a:cubicBezTo>
                    <a:pt x="155579" y="107197"/>
                    <a:pt x="155065" y="107679"/>
                    <a:pt x="154454" y="107743"/>
                  </a:cubicBezTo>
                  <a:lnTo>
                    <a:pt x="154454" y="112597"/>
                  </a:lnTo>
                  <a:lnTo>
                    <a:pt x="174448" y="112597"/>
                  </a:lnTo>
                  <a:cubicBezTo>
                    <a:pt x="174544" y="111890"/>
                    <a:pt x="175123" y="111376"/>
                    <a:pt x="175862" y="111376"/>
                  </a:cubicBezTo>
                  <a:cubicBezTo>
                    <a:pt x="176634" y="111376"/>
                    <a:pt x="177276" y="112019"/>
                    <a:pt x="177276" y="112790"/>
                  </a:cubicBezTo>
                  <a:cubicBezTo>
                    <a:pt x="177276" y="113594"/>
                    <a:pt x="176634" y="114205"/>
                    <a:pt x="175862" y="114205"/>
                  </a:cubicBezTo>
                  <a:cubicBezTo>
                    <a:pt x="175187" y="114205"/>
                    <a:pt x="174641" y="113755"/>
                    <a:pt x="174480" y="113144"/>
                  </a:cubicBezTo>
                  <a:lnTo>
                    <a:pt x="153908" y="113144"/>
                  </a:lnTo>
                  <a:lnTo>
                    <a:pt x="153908" y="107711"/>
                  </a:lnTo>
                  <a:cubicBezTo>
                    <a:pt x="153393" y="107551"/>
                    <a:pt x="153007" y="107133"/>
                    <a:pt x="152879" y="106586"/>
                  </a:cubicBezTo>
                  <a:lnTo>
                    <a:pt x="130056" y="106586"/>
                  </a:lnTo>
                  <a:lnTo>
                    <a:pt x="130056" y="106072"/>
                  </a:lnTo>
                  <a:lnTo>
                    <a:pt x="152879" y="106072"/>
                  </a:lnTo>
                  <a:cubicBezTo>
                    <a:pt x="153007" y="105397"/>
                    <a:pt x="153586" y="104915"/>
                    <a:pt x="154293" y="104915"/>
                  </a:cubicBezTo>
                  <a:cubicBezTo>
                    <a:pt x="155000" y="104915"/>
                    <a:pt x="155579" y="105397"/>
                    <a:pt x="155675" y="106072"/>
                  </a:cubicBezTo>
                  <a:lnTo>
                    <a:pt x="174448" y="106072"/>
                  </a:lnTo>
                  <a:cubicBezTo>
                    <a:pt x="174576" y="105397"/>
                    <a:pt x="175155" y="104915"/>
                    <a:pt x="175862" y="104915"/>
                  </a:cubicBezTo>
                  <a:close/>
                  <a:moveTo>
                    <a:pt x="26584" y="101090"/>
                  </a:moveTo>
                  <a:cubicBezTo>
                    <a:pt x="27323" y="101090"/>
                    <a:pt x="27934" y="101668"/>
                    <a:pt x="27998" y="102375"/>
                  </a:cubicBezTo>
                  <a:lnTo>
                    <a:pt x="35841" y="102375"/>
                  </a:lnTo>
                  <a:lnTo>
                    <a:pt x="35841" y="111376"/>
                  </a:lnTo>
                  <a:lnTo>
                    <a:pt x="52588" y="111376"/>
                  </a:lnTo>
                  <a:cubicBezTo>
                    <a:pt x="52685" y="110797"/>
                    <a:pt x="53135" y="110347"/>
                    <a:pt x="53713" y="110251"/>
                  </a:cubicBezTo>
                  <a:lnTo>
                    <a:pt x="53713" y="105943"/>
                  </a:lnTo>
                  <a:lnTo>
                    <a:pt x="63292" y="105943"/>
                  </a:lnTo>
                  <a:lnTo>
                    <a:pt x="63292" y="106490"/>
                  </a:lnTo>
                  <a:lnTo>
                    <a:pt x="54260" y="106490"/>
                  </a:lnTo>
                  <a:lnTo>
                    <a:pt x="54260" y="110251"/>
                  </a:lnTo>
                  <a:cubicBezTo>
                    <a:pt x="54903" y="110379"/>
                    <a:pt x="55417" y="110958"/>
                    <a:pt x="55417" y="111633"/>
                  </a:cubicBezTo>
                  <a:cubicBezTo>
                    <a:pt x="55417" y="112437"/>
                    <a:pt x="54774" y="113079"/>
                    <a:pt x="53971" y="113079"/>
                  </a:cubicBezTo>
                  <a:cubicBezTo>
                    <a:pt x="53296" y="113079"/>
                    <a:pt x="52717" y="112565"/>
                    <a:pt x="52588" y="111922"/>
                  </a:cubicBezTo>
                  <a:lnTo>
                    <a:pt x="35327" y="111922"/>
                  </a:lnTo>
                  <a:lnTo>
                    <a:pt x="35327" y="102922"/>
                  </a:lnTo>
                  <a:lnTo>
                    <a:pt x="27934" y="102922"/>
                  </a:lnTo>
                  <a:cubicBezTo>
                    <a:pt x="27805" y="103436"/>
                    <a:pt x="27387" y="103822"/>
                    <a:pt x="26841" y="103918"/>
                  </a:cubicBezTo>
                  <a:lnTo>
                    <a:pt x="26841" y="117644"/>
                  </a:lnTo>
                  <a:lnTo>
                    <a:pt x="18290" y="117644"/>
                  </a:lnTo>
                  <a:cubicBezTo>
                    <a:pt x="18097" y="118190"/>
                    <a:pt x="17583" y="118576"/>
                    <a:pt x="16972" y="118576"/>
                  </a:cubicBezTo>
                  <a:cubicBezTo>
                    <a:pt x="16169" y="118576"/>
                    <a:pt x="15526" y="117933"/>
                    <a:pt x="15526" y="117130"/>
                  </a:cubicBezTo>
                  <a:cubicBezTo>
                    <a:pt x="15526" y="116358"/>
                    <a:pt x="16169" y="115715"/>
                    <a:pt x="16972" y="115715"/>
                  </a:cubicBezTo>
                  <a:cubicBezTo>
                    <a:pt x="17744" y="115715"/>
                    <a:pt x="18355" y="116326"/>
                    <a:pt x="18387" y="117098"/>
                  </a:cubicBezTo>
                  <a:lnTo>
                    <a:pt x="26326" y="117098"/>
                  </a:lnTo>
                  <a:lnTo>
                    <a:pt x="26326" y="103918"/>
                  </a:lnTo>
                  <a:cubicBezTo>
                    <a:pt x="25780" y="103822"/>
                    <a:pt x="25362" y="103436"/>
                    <a:pt x="25234" y="102922"/>
                  </a:cubicBezTo>
                  <a:lnTo>
                    <a:pt x="14208" y="102922"/>
                  </a:lnTo>
                  <a:cubicBezTo>
                    <a:pt x="14015" y="103500"/>
                    <a:pt x="13501" y="103950"/>
                    <a:pt x="12826" y="103950"/>
                  </a:cubicBezTo>
                  <a:cubicBezTo>
                    <a:pt x="12054" y="103950"/>
                    <a:pt x="11411" y="103308"/>
                    <a:pt x="11411" y="102504"/>
                  </a:cubicBezTo>
                  <a:cubicBezTo>
                    <a:pt x="11411" y="101732"/>
                    <a:pt x="12054" y="101090"/>
                    <a:pt x="12826" y="101090"/>
                  </a:cubicBezTo>
                  <a:cubicBezTo>
                    <a:pt x="13565" y="101090"/>
                    <a:pt x="14176" y="101668"/>
                    <a:pt x="14240" y="102375"/>
                  </a:cubicBezTo>
                  <a:lnTo>
                    <a:pt x="25169" y="102375"/>
                  </a:lnTo>
                  <a:cubicBezTo>
                    <a:pt x="25234" y="101668"/>
                    <a:pt x="25844" y="101090"/>
                    <a:pt x="26584" y="101090"/>
                  </a:cubicBezTo>
                  <a:close/>
                  <a:moveTo>
                    <a:pt x="124560" y="0"/>
                  </a:moveTo>
                  <a:cubicBezTo>
                    <a:pt x="120308" y="0"/>
                    <a:pt x="116346" y="676"/>
                    <a:pt x="112666" y="1602"/>
                  </a:cubicBezTo>
                  <a:cubicBezTo>
                    <a:pt x="100098" y="4720"/>
                    <a:pt x="94119" y="11889"/>
                    <a:pt x="80425" y="18317"/>
                  </a:cubicBezTo>
                  <a:lnTo>
                    <a:pt x="80425" y="20985"/>
                  </a:lnTo>
                  <a:lnTo>
                    <a:pt x="92030" y="20985"/>
                  </a:lnTo>
                  <a:lnTo>
                    <a:pt x="92030" y="21532"/>
                  </a:lnTo>
                  <a:lnTo>
                    <a:pt x="79879" y="21532"/>
                  </a:lnTo>
                  <a:lnTo>
                    <a:pt x="79879" y="18575"/>
                  </a:lnTo>
                  <a:cubicBezTo>
                    <a:pt x="78915" y="19025"/>
                    <a:pt x="77886" y="19475"/>
                    <a:pt x="76825" y="19925"/>
                  </a:cubicBezTo>
                  <a:cubicBezTo>
                    <a:pt x="71007" y="22368"/>
                    <a:pt x="66057" y="23364"/>
                    <a:pt x="61235" y="23878"/>
                  </a:cubicBezTo>
                  <a:lnTo>
                    <a:pt x="61235" y="25839"/>
                  </a:lnTo>
                  <a:lnTo>
                    <a:pt x="43781" y="25839"/>
                  </a:lnTo>
                  <a:cubicBezTo>
                    <a:pt x="43652" y="26514"/>
                    <a:pt x="43074" y="26996"/>
                    <a:pt x="42367" y="26996"/>
                  </a:cubicBezTo>
                  <a:cubicBezTo>
                    <a:pt x="41595" y="26996"/>
                    <a:pt x="40952" y="26354"/>
                    <a:pt x="40952" y="25582"/>
                  </a:cubicBezTo>
                  <a:cubicBezTo>
                    <a:pt x="40952" y="25454"/>
                    <a:pt x="40984" y="25293"/>
                    <a:pt x="41016" y="25164"/>
                  </a:cubicBezTo>
                  <a:lnTo>
                    <a:pt x="41016" y="25164"/>
                  </a:lnTo>
                  <a:cubicBezTo>
                    <a:pt x="37995" y="25518"/>
                    <a:pt x="34780" y="26000"/>
                    <a:pt x="31212" y="26771"/>
                  </a:cubicBezTo>
                  <a:cubicBezTo>
                    <a:pt x="11315" y="31015"/>
                    <a:pt x="0" y="57919"/>
                    <a:pt x="0" y="73252"/>
                  </a:cubicBezTo>
                  <a:cubicBezTo>
                    <a:pt x="0" y="88617"/>
                    <a:pt x="1190" y="110829"/>
                    <a:pt x="18323" y="122337"/>
                  </a:cubicBezTo>
                  <a:cubicBezTo>
                    <a:pt x="21926" y="124750"/>
                    <a:pt x="26555" y="125698"/>
                    <a:pt x="31770" y="125698"/>
                  </a:cubicBezTo>
                  <a:cubicBezTo>
                    <a:pt x="41351" y="125698"/>
                    <a:pt x="52908" y="122500"/>
                    <a:pt x="63710" y="119315"/>
                  </a:cubicBezTo>
                  <a:cubicBezTo>
                    <a:pt x="74506" y="116135"/>
                    <a:pt x="84516" y="112925"/>
                    <a:pt x="91055" y="112925"/>
                  </a:cubicBezTo>
                  <a:cubicBezTo>
                    <a:pt x="91389" y="112925"/>
                    <a:pt x="91714" y="112934"/>
                    <a:pt x="92030" y="112951"/>
                  </a:cubicBezTo>
                  <a:cubicBezTo>
                    <a:pt x="108005" y="113787"/>
                    <a:pt x="126328" y="131723"/>
                    <a:pt x="149311" y="131723"/>
                  </a:cubicBezTo>
                  <a:cubicBezTo>
                    <a:pt x="181552" y="131723"/>
                    <a:pt x="189941" y="89871"/>
                    <a:pt x="184605" y="59945"/>
                  </a:cubicBezTo>
                  <a:cubicBezTo>
                    <a:pt x="182002" y="45351"/>
                    <a:pt x="174866" y="33908"/>
                    <a:pt x="165704" y="23332"/>
                  </a:cubicBezTo>
                  <a:cubicBezTo>
                    <a:pt x="164644" y="22143"/>
                    <a:pt x="163615" y="20985"/>
                    <a:pt x="162586" y="19893"/>
                  </a:cubicBezTo>
                  <a:lnTo>
                    <a:pt x="135360" y="19893"/>
                  </a:lnTo>
                  <a:cubicBezTo>
                    <a:pt x="135135" y="20439"/>
                    <a:pt x="134621" y="20825"/>
                    <a:pt x="134010" y="20825"/>
                  </a:cubicBezTo>
                  <a:cubicBezTo>
                    <a:pt x="133239" y="20825"/>
                    <a:pt x="132596" y="20182"/>
                    <a:pt x="132596" y="19410"/>
                  </a:cubicBezTo>
                  <a:cubicBezTo>
                    <a:pt x="132596" y="18671"/>
                    <a:pt x="133142" y="18060"/>
                    <a:pt x="133882" y="17996"/>
                  </a:cubicBezTo>
                  <a:lnTo>
                    <a:pt x="133882" y="11728"/>
                  </a:lnTo>
                  <a:lnTo>
                    <a:pt x="118067" y="11728"/>
                  </a:lnTo>
                  <a:lnTo>
                    <a:pt x="118067" y="19893"/>
                  </a:lnTo>
                  <a:lnTo>
                    <a:pt x="99391" y="19893"/>
                  </a:lnTo>
                  <a:lnTo>
                    <a:pt x="99391" y="34743"/>
                  </a:lnTo>
                  <a:lnTo>
                    <a:pt x="98844" y="34743"/>
                  </a:lnTo>
                  <a:lnTo>
                    <a:pt x="98844" y="19346"/>
                  </a:lnTo>
                  <a:lnTo>
                    <a:pt x="117520" y="19346"/>
                  </a:lnTo>
                  <a:lnTo>
                    <a:pt x="117520" y="11181"/>
                  </a:lnTo>
                  <a:lnTo>
                    <a:pt x="147061" y="11181"/>
                  </a:lnTo>
                  <a:cubicBezTo>
                    <a:pt x="147189" y="10506"/>
                    <a:pt x="147768" y="10024"/>
                    <a:pt x="148443" y="10024"/>
                  </a:cubicBezTo>
                  <a:cubicBezTo>
                    <a:pt x="149247" y="10024"/>
                    <a:pt x="149889" y="10667"/>
                    <a:pt x="149889" y="11439"/>
                  </a:cubicBezTo>
                  <a:cubicBezTo>
                    <a:pt x="149889" y="12242"/>
                    <a:pt x="149247" y="12885"/>
                    <a:pt x="148443" y="12885"/>
                  </a:cubicBezTo>
                  <a:cubicBezTo>
                    <a:pt x="147768" y="12885"/>
                    <a:pt x="147189" y="12371"/>
                    <a:pt x="147061" y="11728"/>
                  </a:cubicBezTo>
                  <a:lnTo>
                    <a:pt x="134396" y="11728"/>
                  </a:lnTo>
                  <a:lnTo>
                    <a:pt x="134396" y="18028"/>
                  </a:lnTo>
                  <a:cubicBezTo>
                    <a:pt x="135007" y="18189"/>
                    <a:pt x="135424" y="18735"/>
                    <a:pt x="135424" y="19346"/>
                  </a:cubicBezTo>
                  <a:lnTo>
                    <a:pt x="162072" y="19346"/>
                  </a:lnTo>
                  <a:cubicBezTo>
                    <a:pt x="147671" y="4232"/>
                    <a:pt x="135206" y="0"/>
                    <a:pt x="124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3629;p64">
              <a:extLst>
                <a:ext uri="{FF2B5EF4-FFF2-40B4-BE49-F238E27FC236}">
                  <a16:creationId xmlns:a16="http://schemas.microsoft.com/office/drawing/2014/main" id="{6B958FDF-A31C-4692-930A-6000C5E88C66}"/>
                </a:ext>
              </a:extLst>
            </p:cNvPr>
            <p:cNvSpPr/>
            <p:nvPr/>
          </p:nvSpPr>
          <p:spPr>
            <a:xfrm>
              <a:off x="2633500" y="1376825"/>
              <a:ext cx="426725" cy="34575"/>
            </a:xfrm>
            <a:custGeom>
              <a:avLst/>
              <a:gdLst/>
              <a:ahLst/>
              <a:cxnLst/>
              <a:rect l="l" t="t" r="r" b="b"/>
              <a:pathLst>
                <a:path w="17069" h="1383" extrusionOk="0">
                  <a:moveTo>
                    <a:pt x="17069" y="1"/>
                  </a:moveTo>
                  <a:cubicBezTo>
                    <a:pt x="11669" y="515"/>
                    <a:pt x="6333" y="451"/>
                    <a:pt x="0" y="965"/>
                  </a:cubicBezTo>
                  <a:cubicBezTo>
                    <a:pt x="64" y="1094"/>
                    <a:pt x="129" y="1222"/>
                    <a:pt x="161" y="1383"/>
                  </a:cubicBezTo>
                  <a:lnTo>
                    <a:pt x="17069" y="1383"/>
                  </a:lnTo>
                  <a:lnTo>
                    <a:pt x="1706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3630;p64">
              <a:extLst>
                <a:ext uri="{FF2B5EF4-FFF2-40B4-BE49-F238E27FC236}">
                  <a16:creationId xmlns:a16="http://schemas.microsoft.com/office/drawing/2014/main" id="{A3DB1EC9-CA69-4D34-A6C6-D309058D17C8}"/>
                </a:ext>
              </a:extLst>
            </p:cNvPr>
            <p:cNvSpPr/>
            <p:nvPr/>
          </p:nvSpPr>
          <p:spPr>
            <a:xfrm>
              <a:off x="1543000" y="778150"/>
              <a:ext cx="4652125" cy="3230550"/>
            </a:xfrm>
            <a:custGeom>
              <a:avLst/>
              <a:gdLst/>
              <a:ahLst/>
              <a:cxnLst/>
              <a:rect l="l" t="t" r="r" b="b"/>
              <a:pathLst>
                <a:path w="186085" h="129222" extrusionOk="0">
                  <a:moveTo>
                    <a:pt x="36388" y="45774"/>
                  </a:moveTo>
                  <a:cubicBezTo>
                    <a:pt x="37127" y="45774"/>
                    <a:pt x="37738" y="46320"/>
                    <a:pt x="37802" y="47028"/>
                  </a:cubicBezTo>
                  <a:lnTo>
                    <a:pt x="64321" y="47028"/>
                  </a:lnTo>
                  <a:lnTo>
                    <a:pt x="64321" y="47574"/>
                  </a:lnTo>
                  <a:lnTo>
                    <a:pt x="37770" y="47574"/>
                  </a:lnTo>
                  <a:cubicBezTo>
                    <a:pt x="37609" y="48185"/>
                    <a:pt x="37063" y="48635"/>
                    <a:pt x="36388" y="48635"/>
                  </a:cubicBezTo>
                  <a:cubicBezTo>
                    <a:pt x="35616" y="48635"/>
                    <a:pt x="34973" y="47992"/>
                    <a:pt x="34973" y="47188"/>
                  </a:cubicBezTo>
                  <a:cubicBezTo>
                    <a:pt x="34973" y="46417"/>
                    <a:pt x="35616" y="45774"/>
                    <a:pt x="36388" y="45774"/>
                  </a:cubicBezTo>
                  <a:close/>
                  <a:moveTo>
                    <a:pt x="151722" y="45774"/>
                  </a:moveTo>
                  <a:cubicBezTo>
                    <a:pt x="152525" y="45774"/>
                    <a:pt x="153168" y="46417"/>
                    <a:pt x="153168" y="47188"/>
                  </a:cubicBezTo>
                  <a:cubicBezTo>
                    <a:pt x="153168" y="47992"/>
                    <a:pt x="152525" y="48635"/>
                    <a:pt x="151722" y="48635"/>
                  </a:cubicBezTo>
                  <a:cubicBezTo>
                    <a:pt x="151047" y="48635"/>
                    <a:pt x="150468" y="48120"/>
                    <a:pt x="150339" y="47478"/>
                  </a:cubicBezTo>
                  <a:lnTo>
                    <a:pt x="132371" y="47478"/>
                  </a:lnTo>
                  <a:lnTo>
                    <a:pt x="132371" y="46931"/>
                  </a:lnTo>
                  <a:lnTo>
                    <a:pt x="150339" y="46931"/>
                  </a:lnTo>
                  <a:cubicBezTo>
                    <a:pt x="150468" y="46256"/>
                    <a:pt x="151047" y="45774"/>
                    <a:pt x="151722" y="45774"/>
                  </a:cubicBezTo>
                  <a:close/>
                  <a:moveTo>
                    <a:pt x="172166" y="59500"/>
                  </a:moveTo>
                  <a:cubicBezTo>
                    <a:pt x="172969" y="59500"/>
                    <a:pt x="173612" y="60142"/>
                    <a:pt x="173612" y="60946"/>
                  </a:cubicBezTo>
                  <a:cubicBezTo>
                    <a:pt x="173612" y="61621"/>
                    <a:pt x="173098" y="62200"/>
                    <a:pt x="172455" y="62328"/>
                  </a:cubicBezTo>
                  <a:lnTo>
                    <a:pt x="172455" y="77147"/>
                  </a:lnTo>
                  <a:lnTo>
                    <a:pt x="163840" y="77147"/>
                  </a:lnTo>
                  <a:lnTo>
                    <a:pt x="163840" y="86694"/>
                  </a:lnTo>
                  <a:lnTo>
                    <a:pt x="163326" y="86694"/>
                  </a:lnTo>
                  <a:lnTo>
                    <a:pt x="163326" y="76633"/>
                  </a:lnTo>
                  <a:lnTo>
                    <a:pt x="171908" y="76633"/>
                  </a:lnTo>
                  <a:lnTo>
                    <a:pt x="171908" y="62328"/>
                  </a:lnTo>
                  <a:cubicBezTo>
                    <a:pt x="171233" y="62200"/>
                    <a:pt x="170751" y="61621"/>
                    <a:pt x="170751" y="60946"/>
                  </a:cubicBezTo>
                  <a:cubicBezTo>
                    <a:pt x="170751" y="60142"/>
                    <a:pt x="171394" y="59500"/>
                    <a:pt x="172166" y="59500"/>
                  </a:cubicBezTo>
                  <a:close/>
                  <a:moveTo>
                    <a:pt x="13790" y="80136"/>
                  </a:moveTo>
                  <a:cubicBezTo>
                    <a:pt x="14433" y="80136"/>
                    <a:pt x="14979" y="80554"/>
                    <a:pt x="15140" y="81133"/>
                  </a:cubicBezTo>
                  <a:lnTo>
                    <a:pt x="28094" y="81133"/>
                  </a:lnTo>
                  <a:lnTo>
                    <a:pt x="28094" y="85794"/>
                  </a:lnTo>
                  <a:cubicBezTo>
                    <a:pt x="28544" y="85955"/>
                    <a:pt x="28866" y="86372"/>
                    <a:pt x="28962" y="86855"/>
                  </a:cubicBezTo>
                  <a:lnTo>
                    <a:pt x="174062" y="86855"/>
                  </a:lnTo>
                  <a:cubicBezTo>
                    <a:pt x="174158" y="86180"/>
                    <a:pt x="174737" y="85697"/>
                    <a:pt x="175444" y="85697"/>
                  </a:cubicBezTo>
                  <a:cubicBezTo>
                    <a:pt x="176248" y="85697"/>
                    <a:pt x="176859" y="86308"/>
                    <a:pt x="176859" y="87112"/>
                  </a:cubicBezTo>
                  <a:cubicBezTo>
                    <a:pt x="176859" y="87883"/>
                    <a:pt x="176248" y="88526"/>
                    <a:pt x="175444" y="88526"/>
                  </a:cubicBezTo>
                  <a:cubicBezTo>
                    <a:pt x="174737" y="88526"/>
                    <a:pt x="174158" y="88044"/>
                    <a:pt x="174062" y="87369"/>
                  </a:cubicBezTo>
                  <a:lnTo>
                    <a:pt x="28962" y="87369"/>
                  </a:lnTo>
                  <a:cubicBezTo>
                    <a:pt x="28834" y="88044"/>
                    <a:pt x="28255" y="88526"/>
                    <a:pt x="27548" y="88526"/>
                  </a:cubicBezTo>
                  <a:cubicBezTo>
                    <a:pt x="26873" y="88526"/>
                    <a:pt x="26294" y="88044"/>
                    <a:pt x="26166" y="87369"/>
                  </a:cubicBezTo>
                  <a:lnTo>
                    <a:pt x="21441" y="87369"/>
                  </a:lnTo>
                  <a:cubicBezTo>
                    <a:pt x="21312" y="88044"/>
                    <a:pt x="20733" y="88526"/>
                    <a:pt x="20058" y="88526"/>
                  </a:cubicBezTo>
                  <a:cubicBezTo>
                    <a:pt x="19255" y="88526"/>
                    <a:pt x="18612" y="87883"/>
                    <a:pt x="18612" y="87112"/>
                  </a:cubicBezTo>
                  <a:cubicBezTo>
                    <a:pt x="18612" y="86308"/>
                    <a:pt x="19255" y="85697"/>
                    <a:pt x="20058" y="85697"/>
                  </a:cubicBezTo>
                  <a:cubicBezTo>
                    <a:pt x="20733" y="85697"/>
                    <a:pt x="21312" y="86180"/>
                    <a:pt x="21441" y="86855"/>
                  </a:cubicBezTo>
                  <a:lnTo>
                    <a:pt x="26166" y="86855"/>
                  </a:lnTo>
                  <a:cubicBezTo>
                    <a:pt x="26294" y="86180"/>
                    <a:pt x="26841" y="85697"/>
                    <a:pt x="27548" y="85697"/>
                  </a:cubicBezTo>
                  <a:lnTo>
                    <a:pt x="27548" y="81647"/>
                  </a:lnTo>
                  <a:lnTo>
                    <a:pt x="15205" y="81647"/>
                  </a:lnTo>
                  <a:cubicBezTo>
                    <a:pt x="15172" y="82386"/>
                    <a:pt x="14562" y="82997"/>
                    <a:pt x="13790" y="82997"/>
                  </a:cubicBezTo>
                  <a:cubicBezTo>
                    <a:pt x="13019" y="82997"/>
                    <a:pt x="12376" y="82354"/>
                    <a:pt x="12376" y="81551"/>
                  </a:cubicBezTo>
                  <a:cubicBezTo>
                    <a:pt x="12376" y="80779"/>
                    <a:pt x="13019" y="80136"/>
                    <a:pt x="13790" y="80136"/>
                  </a:cubicBezTo>
                  <a:close/>
                  <a:moveTo>
                    <a:pt x="175862" y="104920"/>
                  </a:moveTo>
                  <a:cubicBezTo>
                    <a:pt x="176634" y="104920"/>
                    <a:pt x="177276" y="105531"/>
                    <a:pt x="177276" y="106334"/>
                  </a:cubicBezTo>
                  <a:cubicBezTo>
                    <a:pt x="177276" y="107106"/>
                    <a:pt x="176634" y="107748"/>
                    <a:pt x="175862" y="107748"/>
                  </a:cubicBezTo>
                  <a:cubicBezTo>
                    <a:pt x="175155" y="107748"/>
                    <a:pt x="174576" y="107266"/>
                    <a:pt x="174448" y="106591"/>
                  </a:cubicBezTo>
                  <a:lnTo>
                    <a:pt x="155675" y="106591"/>
                  </a:lnTo>
                  <a:cubicBezTo>
                    <a:pt x="155579" y="107202"/>
                    <a:pt x="155065" y="107684"/>
                    <a:pt x="154454" y="107748"/>
                  </a:cubicBezTo>
                  <a:lnTo>
                    <a:pt x="154454" y="112602"/>
                  </a:lnTo>
                  <a:lnTo>
                    <a:pt x="174448" y="112602"/>
                  </a:lnTo>
                  <a:cubicBezTo>
                    <a:pt x="174544" y="111895"/>
                    <a:pt x="175123" y="111381"/>
                    <a:pt x="175862" y="111381"/>
                  </a:cubicBezTo>
                  <a:cubicBezTo>
                    <a:pt x="176634" y="111381"/>
                    <a:pt x="177276" y="112024"/>
                    <a:pt x="177276" y="112795"/>
                  </a:cubicBezTo>
                  <a:cubicBezTo>
                    <a:pt x="177276" y="113599"/>
                    <a:pt x="176634" y="114210"/>
                    <a:pt x="175862" y="114210"/>
                  </a:cubicBezTo>
                  <a:cubicBezTo>
                    <a:pt x="175187" y="114210"/>
                    <a:pt x="174641" y="113760"/>
                    <a:pt x="174480" y="113149"/>
                  </a:cubicBezTo>
                  <a:lnTo>
                    <a:pt x="153908" y="113149"/>
                  </a:lnTo>
                  <a:lnTo>
                    <a:pt x="153908" y="107716"/>
                  </a:lnTo>
                  <a:cubicBezTo>
                    <a:pt x="153393" y="107556"/>
                    <a:pt x="153007" y="107138"/>
                    <a:pt x="152879" y="106591"/>
                  </a:cubicBezTo>
                  <a:lnTo>
                    <a:pt x="130056" y="106591"/>
                  </a:lnTo>
                  <a:lnTo>
                    <a:pt x="130056" y="106077"/>
                  </a:lnTo>
                  <a:lnTo>
                    <a:pt x="152879" y="106077"/>
                  </a:lnTo>
                  <a:cubicBezTo>
                    <a:pt x="153007" y="105402"/>
                    <a:pt x="153586" y="104920"/>
                    <a:pt x="154293" y="104920"/>
                  </a:cubicBezTo>
                  <a:cubicBezTo>
                    <a:pt x="155000" y="104920"/>
                    <a:pt x="155579" y="105402"/>
                    <a:pt x="155675" y="106077"/>
                  </a:cubicBezTo>
                  <a:lnTo>
                    <a:pt x="174448" y="106077"/>
                  </a:lnTo>
                  <a:cubicBezTo>
                    <a:pt x="174576" y="105402"/>
                    <a:pt x="175155" y="104920"/>
                    <a:pt x="175862" y="104920"/>
                  </a:cubicBezTo>
                  <a:close/>
                  <a:moveTo>
                    <a:pt x="26584" y="101095"/>
                  </a:moveTo>
                  <a:cubicBezTo>
                    <a:pt x="27323" y="101095"/>
                    <a:pt x="27934" y="101673"/>
                    <a:pt x="27998" y="102380"/>
                  </a:cubicBezTo>
                  <a:lnTo>
                    <a:pt x="35841" y="102380"/>
                  </a:lnTo>
                  <a:lnTo>
                    <a:pt x="35841" y="111381"/>
                  </a:lnTo>
                  <a:lnTo>
                    <a:pt x="52588" y="111381"/>
                  </a:lnTo>
                  <a:cubicBezTo>
                    <a:pt x="52685" y="110802"/>
                    <a:pt x="53135" y="110352"/>
                    <a:pt x="53713" y="110256"/>
                  </a:cubicBezTo>
                  <a:lnTo>
                    <a:pt x="53713" y="105948"/>
                  </a:lnTo>
                  <a:lnTo>
                    <a:pt x="63292" y="105948"/>
                  </a:lnTo>
                  <a:lnTo>
                    <a:pt x="63292" y="106495"/>
                  </a:lnTo>
                  <a:lnTo>
                    <a:pt x="54260" y="106495"/>
                  </a:lnTo>
                  <a:lnTo>
                    <a:pt x="54260" y="110256"/>
                  </a:lnTo>
                  <a:cubicBezTo>
                    <a:pt x="54903" y="110384"/>
                    <a:pt x="55417" y="110963"/>
                    <a:pt x="55417" y="111638"/>
                  </a:cubicBezTo>
                  <a:cubicBezTo>
                    <a:pt x="55417" y="112442"/>
                    <a:pt x="54774" y="113084"/>
                    <a:pt x="53971" y="113084"/>
                  </a:cubicBezTo>
                  <a:cubicBezTo>
                    <a:pt x="53296" y="113084"/>
                    <a:pt x="52717" y="112570"/>
                    <a:pt x="52588" y="111927"/>
                  </a:cubicBezTo>
                  <a:lnTo>
                    <a:pt x="35327" y="111927"/>
                  </a:lnTo>
                  <a:lnTo>
                    <a:pt x="35327" y="102927"/>
                  </a:lnTo>
                  <a:lnTo>
                    <a:pt x="27934" y="102927"/>
                  </a:lnTo>
                  <a:cubicBezTo>
                    <a:pt x="27805" y="103441"/>
                    <a:pt x="27387" y="103827"/>
                    <a:pt x="26841" y="103923"/>
                  </a:cubicBezTo>
                  <a:lnTo>
                    <a:pt x="26841" y="117649"/>
                  </a:lnTo>
                  <a:lnTo>
                    <a:pt x="18290" y="117649"/>
                  </a:lnTo>
                  <a:cubicBezTo>
                    <a:pt x="18097" y="118195"/>
                    <a:pt x="17583" y="118581"/>
                    <a:pt x="16972" y="118581"/>
                  </a:cubicBezTo>
                  <a:cubicBezTo>
                    <a:pt x="16169" y="118581"/>
                    <a:pt x="15526" y="117938"/>
                    <a:pt x="15526" y="117135"/>
                  </a:cubicBezTo>
                  <a:cubicBezTo>
                    <a:pt x="15526" y="116363"/>
                    <a:pt x="16169" y="115720"/>
                    <a:pt x="16972" y="115720"/>
                  </a:cubicBezTo>
                  <a:cubicBezTo>
                    <a:pt x="17744" y="115720"/>
                    <a:pt x="18355" y="116331"/>
                    <a:pt x="18387" y="117103"/>
                  </a:cubicBezTo>
                  <a:lnTo>
                    <a:pt x="26326" y="117103"/>
                  </a:lnTo>
                  <a:lnTo>
                    <a:pt x="26326" y="103923"/>
                  </a:lnTo>
                  <a:cubicBezTo>
                    <a:pt x="25780" y="103827"/>
                    <a:pt x="25362" y="103441"/>
                    <a:pt x="25234" y="102927"/>
                  </a:cubicBezTo>
                  <a:lnTo>
                    <a:pt x="14208" y="102927"/>
                  </a:lnTo>
                  <a:cubicBezTo>
                    <a:pt x="14015" y="103505"/>
                    <a:pt x="13501" y="103955"/>
                    <a:pt x="12826" y="103955"/>
                  </a:cubicBezTo>
                  <a:cubicBezTo>
                    <a:pt x="12054" y="103955"/>
                    <a:pt x="11411" y="103313"/>
                    <a:pt x="11411" y="102509"/>
                  </a:cubicBezTo>
                  <a:cubicBezTo>
                    <a:pt x="11411" y="101737"/>
                    <a:pt x="12054" y="101095"/>
                    <a:pt x="12826" y="101095"/>
                  </a:cubicBezTo>
                  <a:cubicBezTo>
                    <a:pt x="13565" y="101095"/>
                    <a:pt x="14176" y="101673"/>
                    <a:pt x="14240" y="102380"/>
                  </a:cubicBezTo>
                  <a:lnTo>
                    <a:pt x="25169" y="102380"/>
                  </a:lnTo>
                  <a:cubicBezTo>
                    <a:pt x="25234" y="101673"/>
                    <a:pt x="25844" y="101095"/>
                    <a:pt x="26584" y="101095"/>
                  </a:cubicBezTo>
                  <a:close/>
                  <a:moveTo>
                    <a:pt x="124560" y="0"/>
                  </a:moveTo>
                  <a:cubicBezTo>
                    <a:pt x="120317" y="0"/>
                    <a:pt x="116363" y="675"/>
                    <a:pt x="112666" y="1607"/>
                  </a:cubicBezTo>
                  <a:cubicBezTo>
                    <a:pt x="100098" y="4725"/>
                    <a:pt x="94119" y="11894"/>
                    <a:pt x="80425" y="18322"/>
                  </a:cubicBezTo>
                  <a:lnTo>
                    <a:pt x="80425" y="20990"/>
                  </a:lnTo>
                  <a:lnTo>
                    <a:pt x="92030" y="20990"/>
                  </a:lnTo>
                  <a:lnTo>
                    <a:pt x="92030" y="21537"/>
                  </a:lnTo>
                  <a:lnTo>
                    <a:pt x="79879" y="21537"/>
                  </a:lnTo>
                  <a:lnTo>
                    <a:pt x="79879" y="18580"/>
                  </a:lnTo>
                  <a:cubicBezTo>
                    <a:pt x="78915" y="19030"/>
                    <a:pt x="77886" y="19480"/>
                    <a:pt x="76825" y="19930"/>
                  </a:cubicBezTo>
                  <a:cubicBezTo>
                    <a:pt x="71007" y="22373"/>
                    <a:pt x="66057" y="23369"/>
                    <a:pt x="61235" y="23883"/>
                  </a:cubicBezTo>
                  <a:lnTo>
                    <a:pt x="61235" y="25844"/>
                  </a:lnTo>
                  <a:lnTo>
                    <a:pt x="43781" y="25844"/>
                  </a:lnTo>
                  <a:cubicBezTo>
                    <a:pt x="43652" y="26519"/>
                    <a:pt x="43074" y="27001"/>
                    <a:pt x="42367" y="27001"/>
                  </a:cubicBezTo>
                  <a:cubicBezTo>
                    <a:pt x="41595" y="27001"/>
                    <a:pt x="40952" y="26359"/>
                    <a:pt x="40952" y="25587"/>
                  </a:cubicBezTo>
                  <a:cubicBezTo>
                    <a:pt x="40952" y="25459"/>
                    <a:pt x="40984" y="25298"/>
                    <a:pt x="41016" y="25169"/>
                  </a:cubicBezTo>
                  <a:lnTo>
                    <a:pt x="41016" y="25169"/>
                  </a:lnTo>
                  <a:cubicBezTo>
                    <a:pt x="37995" y="25523"/>
                    <a:pt x="34780" y="26005"/>
                    <a:pt x="31212" y="26776"/>
                  </a:cubicBezTo>
                  <a:cubicBezTo>
                    <a:pt x="11315" y="31020"/>
                    <a:pt x="0" y="57924"/>
                    <a:pt x="0" y="73257"/>
                  </a:cubicBezTo>
                  <a:cubicBezTo>
                    <a:pt x="0" y="88622"/>
                    <a:pt x="1190" y="110834"/>
                    <a:pt x="18323" y="122342"/>
                  </a:cubicBezTo>
                  <a:cubicBezTo>
                    <a:pt x="21923" y="124753"/>
                    <a:pt x="26551" y="125717"/>
                    <a:pt x="31791" y="125717"/>
                  </a:cubicBezTo>
                  <a:cubicBezTo>
                    <a:pt x="41370" y="125717"/>
                    <a:pt x="52910" y="122503"/>
                    <a:pt x="63710" y="119320"/>
                  </a:cubicBezTo>
                  <a:cubicBezTo>
                    <a:pt x="74511" y="116138"/>
                    <a:pt x="84540" y="112924"/>
                    <a:pt x="91065" y="112924"/>
                  </a:cubicBezTo>
                  <a:cubicBezTo>
                    <a:pt x="91387" y="112924"/>
                    <a:pt x="91708" y="112924"/>
                    <a:pt x="92030" y="112956"/>
                  </a:cubicBezTo>
                  <a:cubicBezTo>
                    <a:pt x="98748" y="113309"/>
                    <a:pt x="105916" y="116717"/>
                    <a:pt x="113695" y="120510"/>
                  </a:cubicBezTo>
                  <a:cubicBezTo>
                    <a:pt x="132757" y="121699"/>
                    <a:pt x="149600" y="124817"/>
                    <a:pt x="161911" y="129221"/>
                  </a:cubicBezTo>
                  <a:cubicBezTo>
                    <a:pt x="179044" y="121796"/>
                    <a:pt x="186084" y="99005"/>
                    <a:pt x="186084" y="77147"/>
                  </a:cubicBezTo>
                  <a:cubicBezTo>
                    <a:pt x="186084" y="71232"/>
                    <a:pt x="185570" y="65382"/>
                    <a:pt x="184605" y="59950"/>
                  </a:cubicBezTo>
                  <a:cubicBezTo>
                    <a:pt x="182002" y="45356"/>
                    <a:pt x="174866" y="33913"/>
                    <a:pt x="165704" y="23337"/>
                  </a:cubicBezTo>
                  <a:cubicBezTo>
                    <a:pt x="164644" y="22148"/>
                    <a:pt x="163615" y="20990"/>
                    <a:pt x="162586" y="19898"/>
                  </a:cubicBezTo>
                  <a:lnTo>
                    <a:pt x="135360" y="19898"/>
                  </a:lnTo>
                  <a:cubicBezTo>
                    <a:pt x="135135" y="20444"/>
                    <a:pt x="134621" y="20830"/>
                    <a:pt x="134010" y="20830"/>
                  </a:cubicBezTo>
                  <a:cubicBezTo>
                    <a:pt x="133239" y="20830"/>
                    <a:pt x="132596" y="20187"/>
                    <a:pt x="132596" y="19415"/>
                  </a:cubicBezTo>
                  <a:cubicBezTo>
                    <a:pt x="132596" y="18676"/>
                    <a:pt x="133142" y="18065"/>
                    <a:pt x="133882" y="18001"/>
                  </a:cubicBezTo>
                  <a:lnTo>
                    <a:pt x="133882" y="11733"/>
                  </a:lnTo>
                  <a:lnTo>
                    <a:pt x="118067" y="11733"/>
                  </a:lnTo>
                  <a:lnTo>
                    <a:pt x="118067" y="19898"/>
                  </a:lnTo>
                  <a:lnTo>
                    <a:pt x="99391" y="19898"/>
                  </a:lnTo>
                  <a:lnTo>
                    <a:pt x="99391" y="34748"/>
                  </a:lnTo>
                  <a:lnTo>
                    <a:pt x="98844" y="34748"/>
                  </a:lnTo>
                  <a:lnTo>
                    <a:pt x="98844" y="19351"/>
                  </a:lnTo>
                  <a:lnTo>
                    <a:pt x="117520" y="19351"/>
                  </a:lnTo>
                  <a:lnTo>
                    <a:pt x="117520" y="11186"/>
                  </a:lnTo>
                  <a:lnTo>
                    <a:pt x="147061" y="11186"/>
                  </a:lnTo>
                  <a:cubicBezTo>
                    <a:pt x="147189" y="10511"/>
                    <a:pt x="147768" y="10029"/>
                    <a:pt x="148443" y="10029"/>
                  </a:cubicBezTo>
                  <a:cubicBezTo>
                    <a:pt x="149247" y="10029"/>
                    <a:pt x="149889" y="10672"/>
                    <a:pt x="149889" y="11444"/>
                  </a:cubicBezTo>
                  <a:cubicBezTo>
                    <a:pt x="149889" y="12247"/>
                    <a:pt x="149247" y="12890"/>
                    <a:pt x="148443" y="12890"/>
                  </a:cubicBezTo>
                  <a:cubicBezTo>
                    <a:pt x="147768" y="12890"/>
                    <a:pt x="147189" y="12376"/>
                    <a:pt x="147061" y="11733"/>
                  </a:cubicBezTo>
                  <a:lnTo>
                    <a:pt x="134396" y="11733"/>
                  </a:lnTo>
                  <a:lnTo>
                    <a:pt x="134396" y="18033"/>
                  </a:lnTo>
                  <a:cubicBezTo>
                    <a:pt x="135007" y="18194"/>
                    <a:pt x="135424" y="18740"/>
                    <a:pt x="135424" y="19351"/>
                  </a:cubicBezTo>
                  <a:lnTo>
                    <a:pt x="162072" y="19351"/>
                  </a:lnTo>
                  <a:cubicBezTo>
                    <a:pt x="147671" y="4211"/>
                    <a:pt x="135199" y="0"/>
                    <a:pt x="1245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3631;p64">
              <a:extLst>
                <a:ext uri="{FF2B5EF4-FFF2-40B4-BE49-F238E27FC236}">
                  <a16:creationId xmlns:a16="http://schemas.microsoft.com/office/drawing/2014/main" id="{DCF0B4FB-F1E3-4955-93F3-6AE5557D35B0}"/>
                </a:ext>
              </a:extLst>
            </p:cNvPr>
            <p:cNvSpPr/>
            <p:nvPr/>
          </p:nvSpPr>
          <p:spPr>
            <a:xfrm>
              <a:off x="3805950" y="681700"/>
              <a:ext cx="395400" cy="385775"/>
            </a:xfrm>
            <a:custGeom>
              <a:avLst/>
              <a:gdLst/>
              <a:ahLst/>
              <a:cxnLst/>
              <a:rect l="l" t="t" r="r" b="b"/>
              <a:pathLst>
                <a:path w="15816" h="15431" extrusionOk="0">
                  <a:moveTo>
                    <a:pt x="7908" y="2251"/>
                  </a:moveTo>
                  <a:cubicBezTo>
                    <a:pt x="11026" y="2251"/>
                    <a:pt x="13566" y="4790"/>
                    <a:pt x="13566" y="7908"/>
                  </a:cubicBezTo>
                  <a:lnTo>
                    <a:pt x="13566" y="13180"/>
                  </a:lnTo>
                  <a:lnTo>
                    <a:pt x="2251" y="13180"/>
                  </a:lnTo>
                  <a:lnTo>
                    <a:pt x="2251" y="7908"/>
                  </a:lnTo>
                  <a:cubicBezTo>
                    <a:pt x="2251" y="4790"/>
                    <a:pt x="4790" y="2251"/>
                    <a:pt x="7908" y="2251"/>
                  </a:cubicBezTo>
                  <a:close/>
                  <a:moveTo>
                    <a:pt x="7908" y="1"/>
                  </a:moveTo>
                  <a:cubicBezTo>
                    <a:pt x="3537" y="1"/>
                    <a:pt x="1" y="3537"/>
                    <a:pt x="1" y="7908"/>
                  </a:cubicBezTo>
                  <a:lnTo>
                    <a:pt x="1" y="14305"/>
                  </a:lnTo>
                  <a:cubicBezTo>
                    <a:pt x="1" y="14948"/>
                    <a:pt x="483" y="15430"/>
                    <a:pt x="1126" y="15430"/>
                  </a:cubicBezTo>
                  <a:lnTo>
                    <a:pt x="14691" y="15430"/>
                  </a:lnTo>
                  <a:cubicBezTo>
                    <a:pt x="15302" y="15430"/>
                    <a:pt x="15816" y="14948"/>
                    <a:pt x="15816" y="14305"/>
                  </a:cubicBezTo>
                  <a:lnTo>
                    <a:pt x="15816" y="7908"/>
                  </a:lnTo>
                  <a:cubicBezTo>
                    <a:pt x="15816" y="3537"/>
                    <a:pt x="12280" y="1"/>
                    <a:pt x="79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3632;p64">
              <a:extLst>
                <a:ext uri="{FF2B5EF4-FFF2-40B4-BE49-F238E27FC236}">
                  <a16:creationId xmlns:a16="http://schemas.microsoft.com/office/drawing/2014/main" id="{FB383A1E-2857-47EE-A8D6-793E6A9ED454}"/>
                </a:ext>
              </a:extLst>
            </p:cNvPr>
            <p:cNvSpPr/>
            <p:nvPr/>
          </p:nvSpPr>
          <p:spPr>
            <a:xfrm>
              <a:off x="3798725" y="675275"/>
              <a:ext cx="409050" cy="399425"/>
            </a:xfrm>
            <a:custGeom>
              <a:avLst/>
              <a:gdLst/>
              <a:ahLst/>
              <a:cxnLst/>
              <a:rect l="l" t="t" r="r" b="b"/>
              <a:pathLst>
                <a:path w="16362" h="15977" extrusionOk="0">
                  <a:moveTo>
                    <a:pt x="8197" y="2765"/>
                  </a:moveTo>
                  <a:cubicBezTo>
                    <a:pt x="9676" y="2765"/>
                    <a:pt x="11026" y="3376"/>
                    <a:pt x="11990" y="4372"/>
                  </a:cubicBezTo>
                  <a:cubicBezTo>
                    <a:pt x="12987" y="5337"/>
                    <a:pt x="13598" y="6687"/>
                    <a:pt x="13598" y="8165"/>
                  </a:cubicBezTo>
                  <a:lnTo>
                    <a:pt x="13598" y="13180"/>
                  </a:lnTo>
                  <a:lnTo>
                    <a:pt x="2797" y="13180"/>
                  </a:lnTo>
                  <a:lnTo>
                    <a:pt x="2797" y="8165"/>
                  </a:lnTo>
                  <a:cubicBezTo>
                    <a:pt x="2797" y="6687"/>
                    <a:pt x="3408" y="5337"/>
                    <a:pt x="4372" y="4372"/>
                  </a:cubicBezTo>
                  <a:cubicBezTo>
                    <a:pt x="5369" y="3376"/>
                    <a:pt x="6719" y="2765"/>
                    <a:pt x="8197" y="2765"/>
                  </a:cubicBezTo>
                  <a:close/>
                  <a:moveTo>
                    <a:pt x="8197" y="2251"/>
                  </a:moveTo>
                  <a:cubicBezTo>
                    <a:pt x="4919" y="2251"/>
                    <a:pt x="2251" y="4919"/>
                    <a:pt x="2251" y="8165"/>
                  </a:cubicBezTo>
                  <a:lnTo>
                    <a:pt x="2251" y="13437"/>
                  </a:lnTo>
                  <a:cubicBezTo>
                    <a:pt x="2251" y="13501"/>
                    <a:pt x="2283" y="13566"/>
                    <a:pt x="2347" y="13630"/>
                  </a:cubicBezTo>
                  <a:cubicBezTo>
                    <a:pt x="2379" y="13694"/>
                    <a:pt x="2476" y="13694"/>
                    <a:pt x="2540" y="13694"/>
                  </a:cubicBezTo>
                  <a:lnTo>
                    <a:pt x="13855" y="13694"/>
                  </a:lnTo>
                  <a:cubicBezTo>
                    <a:pt x="13919" y="13694"/>
                    <a:pt x="13983" y="13694"/>
                    <a:pt x="14048" y="13630"/>
                  </a:cubicBezTo>
                  <a:cubicBezTo>
                    <a:pt x="14080" y="13566"/>
                    <a:pt x="14112" y="13501"/>
                    <a:pt x="14112" y="13437"/>
                  </a:cubicBezTo>
                  <a:lnTo>
                    <a:pt x="14112" y="8165"/>
                  </a:lnTo>
                  <a:cubicBezTo>
                    <a:pt x="14112" y="4919"/>
                    <a:pt x="11476" y="2251"/>
                    <a:pt x="8197" y="2251"/>
                  </a:cubicBezTo>
                  <a:close/>
                  <a:moveTo>
                    <a:pt x="8197" y="515"/>
                  </a:moveTo>
                  <a:cubicBezTo>
                    <a:pt x="10287" y="515"/>
                    <a:pt x="12215" y="1383"/>
                    <a:pt x="13598" y="2765"/>
                  </a:cubicBezTo>
                  <a:cubicBezTo>
                    <a:pt x="14980" y="4147"/>
                    <a:pt x="15848" y="6076"/>
                    <a:pt x="15848" y="8165"/>
                  </a:cubicBezTo>
                  <a:lnTo>
                    <a:pt x="15848" y="14562"/>
                  </a:lnTo>
                  <a:cubicBezTo>
                    <a:pt x="15848" y="15044"/>
                    <a:pt x="15462" y="15430"/>
                    <a:pt x="14980" y="15430"/>
                  </a:cubicBezTo>
                  <a:lnTo>
                    <a:pt x="1415" y="15430"/>
                  </a:lnTo>
                  <a:cubicBezTo>
                    <a:pt x="933" y="15430"/>
                    <a:pt x="547" y="15044"/>
                    <a:pt x="547" y="14562"/>
                  </a:cubicBezTo>
                  <a:lnTo>
                    <a:pt x="547" y="8165"/>
                  </a:lnTo>
                  <a:cubicBezTo>
                    <a:pt x="547" y="6076"/>
                    <a:pt x="1415" y="4147"/>
                    <a:pt x="2797" y="2765"/>
                  </a:cubicBezTo>
                  <a:cubicBezTo>
                    <a:pt x="4179" y="1383"/>
                    <a:pt x="6076" y="515"/>
                    <a:pt x="8197" y="515"/>
                  </a:cubicBezTo>
                  <a:close/>
                  <a:moveTo>
                    <a:pt x="8197" y="1"/>
                  </a:moveTo>
                  <a:cubicBezTo>
                    <a:pt x="3665" y="1"/>
                    <a:pt x="0" y="3665"/>
                    <a:pt x="0" y="8165"/>
                  </a:cubicBezTo>
                  <a:lnTo>
                    <a:pt x="0" y="14562"/>
                  </a:lnTo>
                  <a:cubicBezTo>
                    <a:pt x="0" y="15334"/>
                    <a:pt x="643" y="15976"/>
                    <a:pt x="1415" y="15976"/>
                  </a:cubicBezTo>
                  <a:lnTo>
                    <a:pt x="14980" y="15976"/>
                  </a:lnTo>
                  <a:cubicBezTo>
                    <a:pt x="15751" y="15976"/>
                    <a:pt x="16362" y="15334"/>
                    <a:pt x="16362" y="14562"/>
                  </a:cubicBezTo>
                  <a:lnTo>
                    <a:pt x="16362" y="8165"/>
                  </a:lnTo>
                  <a:cubicBezTo>
                    <a:pt x="16362" y="3665"/>
                    <a:pt x="12698" y="1"/>
                    <a:pt x="81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3633;p64">
              <a:extLst>
                <a:ext uri="{FF2B5EF4-FFF2-40B4-BE49-F238E27FC236}">
                  <a16:creationId xmlns:a16="http://schemas.microsoft.com/office/drawing/2014/main" id="{C9628BD3-23F8-4359-97F8-849FE4795D79}"/>
                </a:ext>
              </a:extLst>
            </p:cNvPr>
            <p:cNvSpPr/>
            <p:nvPr/>
          </p:nvSpPr>
          <p:spPr>
            <a:xfrm>
              <a:off x="3784250" y="990300"/>
              <a:ext cx="432375" cy="365650"/>
            </a:xfrm>
            <a:custGeom>
              <a:avLst/>
              <a:gdLst/>
              <a:ahLst/>
              <a:cxnLst/>
              <a:rect l="l" t="t" r="r" b="b"/>
              <a:pathLst>
                <a:path w="17295" h="14626" extrusionOk="0">
                  <a:moveTo>
                    <a:pt x="1" y="0"/>
                  </a:moveTo>
                  <a:lnTo>
                    <a:pt x="1" y="14626"/>
                  </a:lnTo>
                  <a:lnTo>
                    <a:pt x="17295" y="14626"/>
                  </a:lnTo>
                  <a:lnTo>
                    <a:pt x="1729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3634;p64">
              <a:extLst>
                <a:ext uri="{FF2B5EF4-FFF2-40B4-BE49-F238E27FC236}">
                  <a16:creationId xmlns:a16="http://schemas.microsoft.com/office/drawing/2014/main" id="{844110F4-0F5C-425B-9869-9F6E209A43E7}"/>
                </a:ext>
              </a:extLst>
            </p:cNvPr>
            <p:cNvSpPr/>
            <p:nvPr/>
          </p:nvSpPr>
          <p:spPr>
            <a:xfrm>
              <a:off x="3777825" y="983875"/>
              <a:ext cx="446025" cy="378525"/>
            </a:xfrm>
            <a:custGeom>
              <a:avLst/>
              <a:gdLst/>
              <a:ahLst/>
              <a:cxnLst/>
              <a:rect l="l" t="t" r="r" b="b"/>
              <a:pathLst>
                <a:path w="17841" h="15141" extrusionOk="0">
                  <a:moveTo>
                    <a:pt x="17294" y="547"/>
                  </a:moveTo>
                  <a:lnTo>
                    <a:pt x="17294" y="14626"/>
                  </a:lnTo>
                  <a:lnTo>
                    <a:pt x="547" y="14626"/>
                  </a:lnTo>
                  <a:lnTo>
                    <a:pt x="547" y="547"/>
                  </a:lnTo>
                  <a:close/>
                  <a:moveTo>
                    <a:pt x="258" y="0"/>
                  </a:moveTo>
                  <a:cubicBezTo>
                    <a:pt x="194" y="0"/>
                    <a:pt x="129" y="32"/>
                    <a:pt x="97" y="97"/>
                  </a:cubicBezTo>
                  <a:cubicBezTo>
                    <a:pt x="33" y="129"/>
                    <a:pt x="1" y="193"/>
                    <a:pt x="1" y="257"/>
                  </a:cubicBezTo>
                  <a:lnTo>
                    <a:pt x="1" y="14883"/>
                  </a:lnTo>
                  <a:cubicBezTo>
                    <a:pt x="1" y="14947"/>
                    <a:pt x="33" y="15012"/>
                    <a:pt x="97" y="15076"/>
                  </a:cubicBezTo>
                  <a:cubicBezTo>
                    <a:pt x="129" y="15108"/>
                    <a:pt x="194" y="15140"/>
                    <a:pt x="258" y="15140"/>
                  </a:cubicBezTo>
                  <a:lnTo>
                    <a:pt x="17552" y="15140"/>
                  </a:lnTo>
                  <a:cubicBezTo>
                    <a:pt x="17616" y="15140"/>
                    <a:pt x="17712" y="15108"/>
                    <a:pt x="17744" y="15076"/>
                  </a:cubicBezTo>
                  <a:cubicBezTo>
                    <a:pt x="17809" y="15012"/>
                    <a:pt x="17841" y="14947"/>
                    <a:pt x="17841" y="14883"/>
                  </a:cubicBezTo>
                  <a:lnTo>
                    <a:pt x="17841" y="257"/>
                  </a:lnTo>
                  <a:cubicBezTo>
                    <a:pt x="17841" y="193"/>
                    <a:pt x="17809" y="129"/>
                    <a:pt x="17744" y="97"/>
                  </a:cubicBezTo>
                  <a:cubicBezTo>
                    <a:pt x="17712" y="32"/>
                    <a:pt x="17616" y="0"/>
                    <a:pt x="17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3635;p64">
              <a:extLst>
                <a:ext uri="{FF2B5EF4-FFF2-40B4-BE49-F238E27FC236}">
                  <a16:creationId xmlns:a16="http://schemas.microsoft.com/office/drawing/2014/main" id="{01F48B5A-A79B-4C90-8F47-6DB3FD060A04}"/>
                </a:ext>
              </a:extLst>
            </p:cNvPr>
            <p:cNvSpPr/>
            <p:nvPr/>
          </p:nvSpPr>
          <p:spPr>
            <a:xfrm>
              <a:off x="3951400" y="1095575"/>
              <a:ext cx="94050" cy="171175"/>
            </a:xfrm>
            <a:custGeom>
              <a:avLst/>
              <a:gdLst/>
              <a:ahLst/>
              <a:cxnLst/>
              <a:rect l="l" t="t" r="r" b="b"/>
              <a:pathLst>
                <a:path w="3762" h="6847" extrusionOk="0">
                  <a:moveTo>
                    <a:pt x="1897" y="0"/>
                  </a:moveTo>
                  <a:cubicBezTo>
                    <a:pt x="837" y="0"/>
                    <a:pt x="1" y="836"/>
                    <a:pt x="1" y="1865"/>
                  </a:cubicBezTo>
                  <a:cubicBezTo>
                    <a:pt x="1" y="2572"/>
                    <a:pt x="419" y="3215"/>
                    <a:pt x="997" y="3536"/>
                  </a:cubicBezTo>
                  <a:lnTo>
                    <a:pt x="676" y="6847"/>
                  </a:lnTo>
                  <a:lnTo>
                    <a:pt x="3087" y="6847"/>
                  </a:lnTo>
                  <a:lnTo>
                    <a:pt x="2797" y="3536"/>
                  </a:lnTo>
                  <a:cubicBezTo>
                    <a:pt x="3376" y="3215"/>
                    <a:pt x="3762" y="2572"/>
                    <a:pt x="3762" y="1865"/>
                  </a:cubicBezTo>
                  <a:cubicBezTo>
                    <a:pt x="3762" y="836"/>
                    <a:pt x="2926" y="0"/>
                    <a:pt x="18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3636;p64">
              <a:extLst>
                <a:ext uri="{FF2B5EF4-FFF2-40B4-BE49-F238E27FC236}">
                  <a16:creationId xmlns:a16="http://schemas.microsoft.com/office/drawing/2014/main" id="{9B3CFBEE-4D09-4F23-97C6-E3B896D17717}"/>
                </a:ext>
              </a:extLst>
            </p:cNvPr>
            <p:cNvSpPr/>
            <p:nvPr/>
          </p:nvSpPr>
          <p:spPr>
            <a:xfrm>
              <a:off x="3944975" y="1088325"/>
              <a:ext cx="107725" cy="184875"/>
            </a:xfrm>
            <a:custGeom>
              <a:avLst/>
              <a:gdLst/>
              <a:ahLst/>
              <a:cxnLst/>
              <a:rect l="l" t="t" r="r" b="b"/>
              <a:pathLst>
                <a:path w="4309" h="7395" extrusionOk="0">
                  <a:moveTo>
                    <a:pt x="2154" y="547"/>
                  </a:moveTo>
                  <a:cubicBezTo>
                    <a:pt x="3022" y="547"/>
                    <a:pt x="3762" y="1255"/>
                    <a:pt x="3762" y="2155"/>
                  </a:cubicBezTo>
                  <a:cubicBezTo>
                    <a:pt x="3762" y="2765"/>
                    <a:pt x="3408" y="3312"/>
                    <a:pt x="2926" y="3569"/>
                  </a:cubicBezTo>
                  <a:lnTo>
                    <a:pt x="2765" y="3665"/>
                  </a:lnTo>
                  <a:lnTo>
                    <a:pt x="3054" y="6880"/>
                  </a:lnTo>
                  <a:lnTo>
                    <a:pt x="1222" y="6880"/>
                  </a:lnTo>
                  <a:lnTo>
                    <a:pt x="1544" y="3665"/>
                  </a:lnTo>
                  <a:lnTo>
                    <a:pt x="1383" y="3569"/>
                  </a:lnTo>
                  <a:cubicBezTo>
                    <a:pt x="869" y="3312"/>
                    <a:pt x="547" y="2765"/>
                    <a:pt x="547" y="2155"/>
                  </a:cubicBezTo>
                  <a:cubicBezTo>
                    <a:pt x="547" y="1255"/>
                    <a:pt x="1254" y="547"/>
                    <a:pt x="2154" y="547"/>
                  </a:cubicBezTo>
                  <a:close/>
                  <a:moveTo>
                    <a:pt x="2154" y="1"/>
                  </a:moveTo>
                  <a:cubicBezTo>
                    <a:pt x="965" y="1"/>
                    <a:pt x="1" y="965"/>
                    <a:pt x="1" y="2155"/>
                  </a:cubicBezTo>
                  <a:cubicBezTo>
                    <a:pt x="1" y="2929"/>
                    <a:pt x="387" y="3592"/>
                    <a:pt x="980" y="3967"/>
                  </a:cubicBezTo>
                  <a:lnTo>
                    <a:pt x="980" y="3967"/>
                  </a:lnTo>
                  <a:lnTo>
                    <a:pt x="644" y="7394"/>
                  </a:lnTo>
                  <a:lnTo>
                    <a:pt x="3665" y="7394"/>
                  </a:lnTo>
                  <a:lnTo>
                    <a:pt x="3327" y="3948"/>
                  </a:lnTo>
                  <a:lnTo>
                    <a:pt x="3327" y="3948"/>
                  </a:lnTo>
                  <a:cubicBezTo>
                    <a:pt x="3908" y="3570"/>
                    <a:pt x="4308" y="2916"/>
                    <a:pt x="4308" y="2155"/>
                  </a:cubicBezTo>
                  <a:cubicBezTo>
                    <a:pt x="4308" y="965"/>
                    <a:pt x="3344" y="1"/>
                    <a:pt x="2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3637;p64">
              <a:extLst>
                <a:ext uri="{FF2B5EF4-FFF2-40B4-BE49-F238E27FC236}">
                  <a16:creationId xmlns:a16="http://schemas.microsoft.com/office/drawing/2014/main" id="{0DA7D5F7-686F-4A32-90B9-95F4129276F6}"/>
                </a:ext>
              </a:extLst>
            </p:cNvPr>
            <p:cNvSpPr/>
            <p:nvPr/>
          </p:nvSpPr>
          <p:spPr>
            <a:xfrm>
              <a:off x="5385850" y="2484200"/>
              <a:ext cx="396200" cy="386575"/>
            </a:xfrm>
            <a:custGeom>
              <a:avLst/>
              <a:gdLst/>
              <a:ahLst/>
              <a:cxnLst/>
              <a:rect l="l" t="t" r="r" b="b"/>
              <a:pathLst>
                <a:path w="15848" h="15463" extrusionOk="0">
                  <a:moveTo>
                    <a:pt x="7908" y="2283"/>
                  </a:moveTo>
                  <a:cubicBezTo>
                    <a:pt x="11026" y="2283"/>
                    <a:pt x="13566" y="4823"/>
                    <a:pt x="13566" y="7941"/>
                  </a:cubicBezTo>
                  <a:lnTo>
                    <a:pt x="13566" y="13212"/>
                  </a:lnTo>
                  <a:lnTo>
                    <a:pt x="2251" y="13212"/>
                  </a:lnTo>
                  <a:lnTo>
                    <a:pt x="2251" y="7941"/>
                  </a:lnTo>
                  <a:cubicBezTo>
                    <a:pt x="2251" y="4823"/>
                    <a:pt x="4790" y="2283"/>
                    <a:pt x="7908" y="2283"/>
                  </a:cubicBezTo>
                  <a:close/>
                  <a:moveTo>
                    <a:pt x="7908" y="1"/>
                  </a:moveTo>
                  <a:cubicBezTo>
                    <a:pt x="3569" y="1"/>
                    <a:pt x="1" y="3569"/>
                    <a:pt x="1" y="7941"/>
                  </a:cubicBezTo>
                  <a:lnTo>
                    <a:pt x="1" y="14337"/>
                  </a:lnTo>
                  <a:cubicBezTo>
                    <a:pt x="1" y="14948"/>
                    <a:pt x="515" y="15462"/>
                    <a:pt x="1126" y="15462"/>
                  </a:cubicBezTo>
                  <a:lnTo>
                    <a:pt x="14723" y="15462"/>
                  </a:lnTo>
                  <a:cubicBezTo>
                    <a:pt x="15334" y="15462"/>
                    <a:pt x="15848" y="14948"/>
                    <a:pt x="15848" y="14337"/>
                  </a:cubicBezTo>
                  <a:lnTo>
                    <a:pt x="15848" y="7941"/>
                  </a:lnTo>
                  <a:cubicBezTo>
                    <a:pt x="15848" y="3569"/>
                    <a:pt x="12280" y="1"/>
                    <a:pt x="79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3638;p64">
              <a:extLst>
                <a:ext uri="{FF2B5EF4-FFF2-40B4-BE49-F238E27FC236}">
                  <a16:creationId xmlns:a16="http://schemas.microsoft.com/office/drawing/2014/main" id="{AA23F935-D6F7-4D3D-8FB0-BDFC9CB0CF22}"/>
                </a:ext>
              </a:extLst>
            </p:cNvPr>
            <p:cNvSpPr/>
            <p:nvPr/>
          </p:nvSpPr>
          <p:spPr>
            <a:xfrm>
              <a:off x="5379425" y="2477775"/>
              <a:ext cx="409050" cy="399425"/>
            </a:xfrm>
            <a:custGeom>
              <a:avLst/>
              <a:gdLst/>
              <a:ahLst/>
              <a:cxnLst/>
              <a:rect l="l" t="t" r="r" b="b"/>
              <a:pathLst>
                <a:path w="16362" h="15977" extrusionOk="0">
                  <a:moveTo>
                    <a:pt x="8165" y="2797"/>
                  </a:moveTo>
                  <a:cubicBezTo>
                    <a:pt x="9676" y="2797"/>
                    <a:pt x="11026" y="3408"/>
                    <a:pt x="11990" y="4372"/>
                  </a:cubicBezTo>
                  <a:cubicBezTo>
                    <a:pt x="12955" y="5369"/>
                    <a:pt x="13565" y="6687"/>
                    <a:pt x="13565" y="8198"/>
                  </a:cubicBezTo>
                  <a:lnTo>
                    <a:pt x="13565" y="13180"/>
                  </a:lnTo>
                  <a:lnTo>
                    <a:pt x="2797" y="13180"/>
                  </a:lnTo>
                  <a:lnTo>
                    <a:pt x="2797" y="8198"/>
                  </a:lnTo>
                  <a:cubicBezTo>
                    <a:pt x="2797" y="6687"/>
                    <a:pt x="3376" y="5369"/>
                    <a:pt x="4372" y="4372"/>
                  </a:cubicBezTo>
                  <a:cubicBezTo>
                    <a:pt x="5336" y="3408"/>
                    <a:pt x="6687" y="2797"/>
                    <a:pt x="8165" y="2797"/>
                  </a:cubicBezTo>
                  <a:close/>
                  <a:moveTo>
                    <a:pt x="8165" y="2251"/>
                  </a:moveTo>
                  <a:cubicBezTo>
                    <a:pt x="4919" y="2251"/>
                    <a:pt x="2251" y="4919"/>
                    <a:pt x="2251" y="8198"/>
                  </a:cubicBezTo>
                  <a:lnTo>
                    <a:pt x="2251" y="13469"/>
                  </a:lnTo>
                  <a:cubicBezTo>
                    <a:pt x="2251" y="13534"/>
                    <a:pt x="2283" y="13598"/>
                    <a:pt x="2315" y="13630"/>
                  </a:cubicBezTo>
                  <a:cubicBezTo>
                    <a:pt x="2379" y="13694"/>
                    <a:pt x="2443" y="13726"/>
                    <a:pt x="2508" y="13726"/>
                  </a:cubicBezTo>
                  <a:lnTo>
                    <a:pt x="13823" y="13726"/>
                  </a:lnTo>
                  <a:cubicBezTo>
                    <a:pt x="13919" y="13726"/>
                    <a:pt x="13983" y="13694"/>
                    <a:pt x="14015" y="13630"/>
                  </a:cubicBezTo>
                  <a:cubicBezTo>
                    <a:pt x="14080" y="13598"/>
                    <a:pt x="14112" y="13534"/>
                    <a:pt x="14112" y="13469"/>
                  </a:cubicBezTo>
                  <a:lnTo>
                    <a:pt x="14112" y="8198"/>
                  </a:lnTo>
                  <a:cubicBezTo>
                    <a:pt x="14112" y="4919"/>
                    <a:pt x="11444" y="2251"/>
                    <a:pt x="8165" y="2251"/>
                  </a:cubicBezTo>
                  <a:close/>
                  <a:moveTo>
                    <a:pt x="8165" y="547"/>
                  </a:moveTo>
                  <a:cubicBezTo>
                    <a:pt x="10287" y="547"/>
                    <a:pt x="12183" y="1383"/>
                    <a:pt x="13598" y="2797"/>
                  </a:cubicBezTo>
                  <a:cubicBezTo>
                    <a:pt x="14980" y="4180"/>
                    <a:pt x="15816" y="6076"/>
                    <a:pt x="15816" y="8198"/>
                  </a:cubicBezTo>
                  <a:lnTo>
                    <a:pt x="15816" y="14594"/>
                  </a:lnTo>
                  <a:cubicBezTo>
                    <a:pt x="15816" y="15044"/>
                    <a:pt x="15430" y="15430"/>
                    <a:pt x="14980" y="15430"/>
                  </a:cubicBezTo>
                  <a:lnTo>
                    <a:pt x="1383" y="15430"/>
                  </a:lnTo>
                  <a:cubicBezTo>
                    <a:pt x="901" y="15430"/>
                    <a:pt x="515" y="15044"/>
                    <a:pt x="515" y="14594"/>
                  </a:cubicBezTo>
                  <a:lnTo>
                    <a:pt x="515" y="8198"/>
                  </a:lnTo>
                  <a:cubicBezTo>
                    <a:pt x="515" y="6076"/>
                    <a:pt x="1383" y="4180"/>
                    <a:pt x="2765" y="2797"/>
                  </a:cubicBezTo>
                  <a:cubicBezTo>
                    <a:pt x="4147" y="1383"/>
                    <a:pt x="6076" y="547"/>
                    <a:pt x="8165" y="547"/>
                  </a:cubicBezTo>
                  <a:close/>
                  <a:moveTo>
                    <a:pt x="8165" y="1"/>
                  </a:moveTo>
                  <a:cubicBezTo>
                    <a:pt x="3665" y="1"/>
                    <a:pt x="0" y="3665"/>
                    <a:pt x="0" y="8198"/>
                  </a:cubicBezTo>
                  <a:lnTo>
                    <a:pt x="0" y="14594"/>
                  </a:lnTo>
                  <a:cubicBezTo>
                    <a:pt x="0" y="15366"/>
                    <a:pt x="611" y="15977"/>
                    <a:pt x="1383" y="15977"/>
                  </a:cubicBezTo>
                  <a:lnTo>
                    <a:pt x="14980" y="15977"/>
                  </a:lnTo>
                  <a:cubicBezTo>
                    <a:pt x="15751" y="15977"/>
                    <a:pt x="16362" y="15366"/>
                    <a:pt x="16362" y="14594"/>
                  </a:cubicBezTo>
                  <a:lnTo>
                    <a:pt x="16362" y="8198"/>
                  </a:lnTo>
                  <a:cubicBezTo>
                    <a:pt x="16362" y="3665"/>
                    <a:pt x="12698" y="1"/>
                    <a:pt x="81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3639;p64">
              <a:extLst>
                <a:ext uri="{FF2B5EF4-FFF2-40B4-BE49-F238E27FC236}">
                  <a16:creationId xmlns:a16="http://schemas.microsoft.com/office/drawing/2014/main" id="{B1730592-17C7-4C4C-B08A-B4D02D9B0937}"/>
                </a:ext>
              </a:extLst>
            </p:cNvPr>
            <p:cNvSpPr/>
            <p:nvPr/>
          </p:nvSpPr>
          <p:spPr>
            <a:xfrm>
              <a:off x="5364950" y="2793600"/>
              <a:ext cx="432375" cy="364875"/>
            </a:xfrm>
            <a:custGeom>
              <a:avLst/>
              <a:gdLst/>
              <a:ahLst/>
              <a:cxnLst/>
              <a:rect l="l" t="t" r="r" b="b"/>
              <a:pathLst>
                <a:path w="17295" h="14595" extrusionOk="0">
                  <a:moveTo>
                    <a:pt x="1" y="1"/>
                  </a:moveTo>
                  <a:lnTo>
                    <a:pt x="1" y="14594"/>
                  </a:lnTo>
                  <a:lnTo>
                    <a:pt x="17295" y="14594"/>
                  </a:lnTo>
                  <a:lnTo>
                    <a:pt x="1729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3640;p64">
              <a:extLst>
                <a:ext uri="{FF2B5EF4-FFF2-40B4-BE49-F238E27FC236}">
                  <a16:creationId xmlns:a16="http://schemas.microsoft.com/office/drawing/2014/main" id="{89F55648-159D-4C30-9E05-8ECF66A55537}"/>
                </a:ext>
              </a:extLst>
            </p:cNvPr>
            <p:cNvSpPr/>
            <p:nvPr/>
          </p:nvSpPr>
          <p:spPr>
            <a:xfrm>
              <a:off x="5358525" y="2787175"/>
              <a:ext cx="445225" cy="378525"/>
            </a:xfrm>
            <a:custGeom>
              <a:avLst/>
              <a:gdLst/>
              <a:ahLst/>
              <a:cxnLst/>
              <a:rect l="l" t="t" r="r" b="b"/>
              <a:pathLst>
                <a:path w="17809" h="15141" extrusionOk="0">
                  <a:moveTo>
                    <a:pt x="17262" y="515"/>
                  </a:moveTo>
                  <a:lnTo>
                    <a:pt x="17262" y="14594"/>
                  </a:lnTo>
                  <a:lnTo>
                    <a:pt x="515" y="14594"/>
                  </a:lnTo>
                  <a:lnTo>
                    <a:pt x="515" y="515"/>
                  </a:lnTo>
                  <a:close/>
                  <a:moveTo>
                    <a:pt x="258" y="0"/>
                  </a:moveTo>
                  <a:cubicBezTo>
                    <a:pt x="194" y="0"/>
                    <a:pt x="129" y="0"/>
                    <a:pt x="65" y="65"/>
                  </a:cubicBezTo>
                  <a:cubicBezTo>
                    <a:pt x="33" y="129"/>
                    <a:pt x="1" y="193"/>
                    <a:pt x="1" y="258"/>
                  </a:cubicBezTo>
                  <a:lnTo>
                    <a:pt x="1" y="14851"/>
                  </a:lnTo>
                  <a:cubicBezTo>
                    <a:pt x="1" y="14948"/>
                    <a:pt x="33" y="15012"/>
                    <a:pt x="65" y="15044"/>
                  </a:cubicBezTo>
                  <a:cubicBezTo>
                    <a:pt x="129" y="15108"/>
                    <a:pt x="194" y="15140"/>
                    <a:pt x="258" y="15140"/>
                  </a:cubicBezTo>
                  <a:lnTo>
                    <a:pt x="17552" y="15140"/>
                  </a:lnTo>
                  <a:cubicBezTo>
                    <a:pt x="17616" y="15140"/>
                    <a:pt x="17680" y="15108"/>
                    <a:pt x="17744" y="15044"/>
                  </a:cubicBezTo>
                  <a:cubicBezTo>
                    <a:pt x="17777" y="15012"/>
                    <a:pt x="17809" y="14948"/>
                    <a:pt x="17809" y="14851"/>
                  </a:cubicBezTo>
                  <a:lnTo>
                    <a:pt x="17809" y="258"/>
                  </a:lnTo>
                  <a:cubicBezTo>
                    <a:pt x="17809" y="193"/>
                    <a:pt x="17777" y="129"/>
                    <a:pt x="17744" y="65"/>
                  </a:cubicBezTo>
                  <a:cubicBezTo>
                    <a:pt x="17680" y="0"/>
                    <a:pt x="17616" y="0"/>
                    <a:pt x="17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3641;p64">
              <a:extLst>
                <a:ext uri="{FF2B5EF4-FFF2-40B4-BE49-F238E27FC236}">
                  <a16:creationId xmlns:a16="http://schemas.microsoft.com/office/drawing/2014/main" id="{5937C429-988F-4F34-A63D-13A0356AD977}"/>
                </a:ext>
              </a:extLst>
            </p:cNvPr>
            <p:cNvSpPr/>
            <p:nvPr/>
          </p:nvSpPr>
          <p:spPr>
            <a:xfrm>
              <a:off x="5532100" y="2898075"/>
              <a:ext cx="94050" cy="171200"/>
            </a:xfrm>
            <a:custGeom>
              <a:avLst/>
              <a:gdLst/>
              <a:ahLst/>
              <a:cxnLst/>
              <a:rect l="l" t="t" r="r" b="b"/>
              <a:pathLst>
                <a:path w="3762" h="6848" extrusionOk="0">
                  <a:moveTo>
                    <a:pt x="1865" y="0"/>
                  </a:moveTo>
                  <a:cubicBezTo>
                    <a:pt x="837" y="0"/>
                    <a:pt x="1" y="836"/>
                    <a:pt x="1" y="1897"/>
                  </a:cubicBezTo>
                  <a:cubicBezTo>
                    <a:pt x="1" y="2604"/>
                    <a:pt x="387" y="3215"/>
                    <a:pt x="965" y="3536"/>
                  </a:cubicBezTo>
                  <a:lnTo>
                    <a:pt x="676" y="6847"/>
                  </a:lnTo>
                  <a:lnTo>
                    <a:pt x="3087" y="6847"/>
                  </a:lnTo>
                  <a:lnTo>
                    <a:pt x="2765" y="3536"/>
                  </a:lnTo>
                  <a:cubicBezTo>
                    <a:pt x="3344" y="3215"/>
                    <a:pt x="3762" y="2604"/>
                    <a:pt x="3762" y="1897"/>
                  </a:cubicBezTo>
                  <a:cubicBezTo>
                    <a:pt x="3762" y="836"/>
                    <a:pt x="2926" y="0"/>
                    <a:pt x="18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3642;p64">
              <a:extLst>
                <a:ext uri="{FF2B5EF4-FFF2-40B4-BE49-F238E27FC236}">
                  <a16:creationId xmlns:a16="http://schemas.microsoft.com/office/drawing/2014/main" id="{583E8885-FADA-4852-B707-2F423B7AE66B}"/>
                </a:ext>
              </a:extLst>
            </p:cNvPr>
            <p:cNvSpPr/>
            <p:nvPr/>
          </p:nvSpPr>
          <p:spPr>
            <a:xfrm>
              <a:off x="5524875" y="2891650"/>
              <a:ext cx="107700" cy="184850"/>
            </a:xfrm>
            <a:custGeom>
              <a:avLst/>
              <a:gdLst/>
              <a:ahLst/>
              <a:cxnLst/>
              <a:rect l="l" t="t" r="r" b="b"/>
              <a:pathLst>
                <a:path w="4308" h="7394" extrusionOk="0">
                  <a:moveTo>
                    <a:pt x="2154" y="514"/>
                  </a:moveTo>
                  <a:cubicBezTo>
                    <a:pt x="3054" y="514"/>
                    <a:pt x="3762" y="1254"/>
                    <a:pt x="3762" y="2154"/>
                  </a:cubicBezTo>
                  <a:cubicBezTo>
                    <a:pt x="3762" y="2765"/>
                    <a:pt x="3440" y="3279"/>
                    <a:pt x="2926" y="3568"/>
                  </a:cubicBezTo>
                  <a:lnTo>
                    <a:pt x="2765" y="3632"/>
                  </a:lnTo>
                  <a:lnTo>
                    <a:pt x="3086" y="6847"/>
                  </a:lnTo>
                  <a:lnTo>
                    <a:pt x="1254" y="6847"/>
                  </a:lnTo>
                  <a:lnTo>
                    <a:pt x="1544" y="3632"/>
                  </a:lnTo>
                  <a:lnTo>
                    <a:pt x="1383" y="3568"/>
                  </a:lnTo>
                  <a:cubicBezTo>
                    <a:pt x="901" y="3279"/>
                    <a:pt x="547" y="2765"/>
                    <a:pt x="547" y="2154"/>
                  </a:cubicBezTo>
                  <a:cubicBezTo>
                    <a:pt x="547" y="1254"/>
                    <a:pt x="1286" y="514"/>
                    <a:pt x="2154" y="514"/>
                  </a:cubicBezTo>
                  <a:close/>
                  <a:moveTo>
                    <a:pt x="2154" y="0"/>
                  </a:moveTo>
                  <a:cubicBezTo>
                    <a:pt x="965" y="0"/>
                    <a:pt x="1" y="964"/>
                    <a:pt x="1" y="2154"/>
                  </a:cubicBezTo>
                  <a:cubicBezTo>
                    <a:pt x="1" y="2896"/>
                    <a:pt x="412" y="3555"/>
                    <a:pt x="981" y="3931"/>
                  </a:cubicBezTo>
                  <a:lnTo>
                    <a:pt x="981" y="3931"/>
                  </a:lnTo>
                  <a:lnTo>
                    <a:pt x="644" y="7393"/>
                  </a:lnTo>
                  <a:lnTo>
                    <a:pt x="3665" y="7393"/>
                  </a:lnTo>
                  <a:lnTo>
                    <a:pt x="3328" y="3934"/>
                  </a:lnTo>
                  <a:lnTo>
                    <a:pt x="3328" y="3934"/>
                  </a:lnTo>
                  <a:cubicBezTo>
                    <a:pt x="3922" y="3560"/>
                    <a:pt x="4308" y="2898"/>
                    <a:pt x="4308" y="2154"/>
                  </a:cubicBezTo>
                  <a:cubicBezTo>
                    <a:pt x="4308" y="964"/>
                    <a:pt x="3344" y="0"/>
                    <a:pt x="2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3643;p64">
              <a:extLst>
                <a:ext uri="{FF2B5EF4-FFF2-40B4-BE49-F238E27FC236}">
                  <a16:creationId xmlns:a16="http://schemas.microsoft.com/office/drawing/2014/main" id="{4DFE8CC1-3272-4647-BCF7-98F8CDFFA99E}"/>
                </a:ext>
              </a:extLst>
            </p:cNvPr>
            <p:cNvSpPr/>
            <p:nvPr/>
          </p:nvSpPr>
          <p:spPr>
            <a:xfrm>
              <a:off x="2205975" y="2484200"/>
              <a:ext cx="396200" cy="386575"/>
            </a:xfrm>
            <a:custGeom>
              <a:avLst/>
              <a:gdLst/>
              <a:ahLst/>
              <a:cxnLst/>
              <a:rect l="l" t="t" r="r" b="b"/>
              <a:pathLst>
                <a:path w="15848" h="15463" extrusionOk="0">
                  <a:moveTo>
                    <a:pt x="7940" y="2283"/>
                  </a:moveTo>
                  <a:cubicBezTo>
                    <a:pt x="11058" y="2283"/>
                    <a:pt x="13597" y="4823"/>
                    <a:pt x="13597" y="7941"/>
                  </a:cubicBezTo>
                  <a:lnTo>
                    <a:pt x="13597" y="13212"/>
                  </a:lnTo>
                  <a:lnTo>
                    <a:pt x="2283" y="13212"/>
                  </a:lnTo>
                  <a:lnTo>
                    <a:pt x="2283" y="7941"/>
                  </a:lnTo>
                  <a:cubicBezTo>
                    <a:pt x="2283" y="4823"/>
                    <a:pt x="4822" y="2283"/>
                    <a:pt x="7940" y="2283"/>
                  </a:cubicBezTo>
                  <a:close/>
                  <a:moveTo>
                    <a:pt x="7940" y="1"/>
                  </a:moveTo>
                  <a:cubicBezTo>
                    <a:pt x="3568" y="1"/>
                    <a:pt x="0" y="3569"/>
                    <a:pt x="0" y="7941"/>
                  </a:cubicBezTo>
                  <a:lnTo>
                    <a:pt x="0" y="14337"/>
                  </a:lnTo>
                  <a:cubicBezTo>
                    <a:pt x="0" y="14948"/>
                    <a:pt x="515" y="15462"/>
                    <a:pt x="1158" y="15462"/>
                  </a:cubicBezTo>
                  <a:lnTo>
                    <a:pt x="14722" y="15462"/>
                  </a:lnTo>
                  <a:cubicBezTo>
                    <a:pt x="15333" y="15462"/>
                    <a:pt x="15848" y="14948"/>
                    <a:pt x="15848" y="14337"/>
                  </a:cubicBezTo>
                  <a:lnTo>
                    <a:pt x="15848" y="7941"/>
                  </a:lnTo>
                  <a:cubicBezTo>
                    <a:pt x="15848" y="3569"/>
                    <a:pt x="12312" y="1"/>
                    <a:pt x="7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3644;p64">
              <a:extLst>
                <a:ext uri="{FF2B5EF4-FFF2-40B4-BE49-F238E27FC236}">
                  <a16:creationId xmlns:a16="http://schemas.microsoft.com/office/drawing/2014/main" id="{1678D463-6C6E-4581-9ABE-22DB543F5F9B}"/>
                </a:ext>
              </a:extLst>
            </p:cNvPr>
            <p:cNvSpPr/>
            <p:nvPr/>
          </p:nvSpPr>
          <p:spPr>
            <a:xfrm>
              <a:off x="2199550" y="2477775"/>
              <a:ext cx="409050" cy="399425"/>
            </a:xfrm>
            <a:custGeom>
              <a:avLst/>
              <a:gdLst/>
              <a:ahLst/>
              <a:cxnLst/>
              <a:rect l="l" t="t" r="r" b="b"/>
              <a:pathLst>
                <a:path w="16362" h="15977" extrusionOk="0">
                  <a:moveTo>
                    <a:pt x="8197" y="2797"/>
                  </a:moveTo>
                  <a:cubicBezTo>
                    <a:pt x="9676" y="2797"/>
                    <a:pt x="11026" y="3408"/>
                    <a:pt x="11990" y="4372"/>
                  </a:cubicBezTo>
                  <a:cubicBezTo>
                    <a:pt x="12986" y="5369"/>
                    <a:pt x="13597" y="6687"/>
                    <a:pt x="13597" y="8198"/>
                  </a:cubicBezTo>
                  <a:lnTo>
                    <a:pt x="13597" y="13180"/>
                  </a:lnTo>
                  <a:lnTo>
                    <a:pt x="2797" y="13180"/>
                  </a:lnTo>
                  <a:lnTo>
                    <a:pt x="2797" y="8198"/>
                  </a:lnTo>
                  <a:cubicBezTo>
                    <a:pt x="2797" y="6687"/>
                    <a:pt x="3407" y="5369"/>
                    <a:pt x="4372" y="4372"/>
                  </a:cubicBezTo>
                  <a:cubicBezTo>
                    <a:pt x="5368" y="3408"/>
                    <a:pt x="6718" y="2797"/>
                    <a:pt x="8197" y="2797"/>
                  </a:cubicBezTo>
                  <a:close/>
                  <a:moveTo>
                    <a:pt x="8197" y="2251"/>
                  </a:moveTo>
                  <a:cubicBezTo>
                    <a:pt x="4918" y="2251"/>
                    <a:pt x="2250" y="4919"/>
                    <a:pt x="2250" y="8198"/>
                  </a:cubicBezTo>
                  <a:lnTo>
                    <a:pt x="2250" y="13469"/>
                  </a:lnTo>
                  <a:cubicBezTo>
                    <a:pt x="2250" y="13534"/>
                    <a:pt x="2282" y="13598"/>
                    <a:pt x="2347" y="13630"/>
                  </a:cubicBezTo>
                  <a:cubicBezTo>
                    <a:pt x="2379" y="13694"/>
                    <a:pt x="2475" y="13726"/>
                    <a:pt x="2540" y="13726"/>
                  </a:cubicBezTo>
                  <a:lnTo>
                    <a:pt x="13854" y="13726"/>
                  </a:lnTo>
                  <a:cubicBezTo>
                    <a:pt x="13919" y="13726"/>
                    <a:pt x="13983" y="13694"/>
                    <a:pt x="14047" y="13630"/>
                  </a:cubicBezTo>
                  <a:cubicBezTo>
                    <a:pt x="14079" y="13598"/>
                    <a:pt x="14112" y="13534"/>
                    <a:pt x="14112" y="13469"/>
                  </a:cubicBezTo>
                  <a:lnTo>
                    <a:pt x="14112" y="8198"/>
                  </a:lnTo>
                  <a:cubicBezTo>
                    <a:pt x="14112" y="4919"/>
                    <a:pt x="11476" y="2251"/>
                    <a:pt x="8197" y="2251"/>
                  </a:cubicBezTo>
                  <a:close/>
                  <a:moveTo>
                    <a:pt x="8197" y="547"/>
                  </a:moveTo>
                  <a:cubicBezTo>
                    <a:pt x="10286" y="547"/>
                    <a:pt x="12215" y="1383"/>
                    <a:pt x="13597" y="2797"/>
                  </a:cubicBezTo>
                  <a:cubicBezTo>
                    <a:pt x="14979" y="4180"/>
                    <a:pt x="15847" y="6076"/>
                    <a:pt x="15847" y="8198"/>
                  </a:cubicBezTo>
                  <a:lnTo>
                    <a:pt x="15847" y="14594"/>
                  </a:lnTo>
                  <a:cubicBezTo>
                    <a:pt x="15847" y="15044"/>
                    <a:pt x="15462" y="15430"/>
                    <a:pt x="14979" y="15430"/>
                  </a:cubicBezTo>
                  <a:lnTo>
                    <a:pt x="1415" y="15430"/>
                  </a:lnTo>
                  <a:cubicBezTo>
                    <a:pt x="932" y="15430"/>
                    <a:pt x="547" y="15044"/>
                    <a:pt x="547" y="14594"/>
                  </a:cubicBezTo>
                  <a:lnTo>
                    <a:pt x="547" y="8198"/>
                  </a:lnTo>
                  <a:cubicBezTo>
                    <a:pt x="547" y="6076"/>
                    <a:pt x="1382" y="4180"/>
                    <a:pt x="2797" y="2797"/>
                  </a:cubicBezTo>
                  <a:cubicBezTo>
                    <a:pt x="4179" y="1383"/>
                    <a:pt x="6075" y="547"/>
                    <a:pt x="8197" y="547"/>
                  </a:cubicBezTo>
                  <a:close/>
                  <a:moveTo>
                    <a:pt x="8197" y="1"/>
                  </a:moveTo>
                  <a:cubicBezTo>
                    <a:pt x="3665" y="1"/>
                    <a:pt x="0" y="3665"/>
                    <a:pt x="0" y="8198"/>
                  </a:cubicBezTo>
                  <a:lnTo>
                    <a:pt x="0" y="14594"/>
                  </a:lnTo>
                  <a:cubicBezTo>
                    <a:pt x="0" y="15366"/>
                    <a:pt x="643" y="15977"/>
                    <a:pt x="1415" y="15977"/>
                  </a:cubicBezTo>
                  <a:lnTo>
                    <a:pt x="14979" y="15977"/>
                  </a:lnTo>
                  <a:cubicBezTo>
                    <a:pt x="15751" y="15977"/>
                    <a:pt x="16362" y="15366"/>
                    <a:pt x="16362" y="14594"/>
                  </a:cubicBezTo>
                  <a:lnTo>
                    <a:pt x="16362" y="8198"/>
                  </a:lnTo>
                  <a:cubicBezTo>
                    <a:pt x="16362" y="3665"/>
                    <a:pt x="12697" y="1"/>
                    <a:pt x="81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3645;p64">
              <a:extLst>
                <a:ext uri="{FF2B5EF4-FFF2-40B4-BE49-F238E27FC236}">
                  <a16:creationId xmlns:a16="http://schemas.microsoft.com/office/drawing/2014/main" id="{C0A213EF-5C0F-4072-9BC7-90A33DB46A75}"/>
                </a:ext>
              </a:extLst>
            </p:cNvPr>
            <p:cNvSpPr/>
            <p:nvPr/>
          </p:nvSpPr>
          <p:spPr>
            <a:xfrm>
              <a:off x="2185075" y="2793600"/>
              <a:ext cx="432375" cy="364875"/>
            </a:xfrm>
            <a:custGeom>
              <a:avLst/>
              <a:gdLst/>
              <a:ahLst/>
              <a:cxnLst/>
              <a:rect l="l" t="t" r="r" b="b"/>
              <a:pathLst>
                <a:path w="17295" h="14595" extrusionOk="0">
                  <a:moveTo>
                    <a:pt x="1" y="1"/>
                  </a:moveTo>
                  <a:lnTo>
                    <a:pt x="1" y="14594"/>
                  </a:lnTo>
                  <a:lnTo>
                    <a:pt x="17294" y="14594"/>
                  </a:lnTo>
                  <a:lnTo>
                    <a:pt x="1729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3646;p64">
              <a:extLst>
                <a:ext uri="{FF2B5EF4-FFF2-40B4-BE49-F238E27FC236}">
                  <a16:creationId xmlns:a16="http://schemas.microsoft.com/office/drawing/2014/main" id="{A0B905C2-FA8E-4AD7-9A21-A6756A0C2BC1}"/>
                </a:ext>
              </a:extLst>
            </p:cNvPr>
            <p:cNvSpPr/>
            <p:nvPr/>
          </p:nvSpPr>
          <p:spPr>
            <a:xfrm>
              <a:off x="2178650" y="2787175"/>
              <a:ext cx="446025" cy="378525"/>
            </a:xfrm>
            <a:custGeom>
              <a:avLst/>
              <a:gdLst/>
              <a:ahLst/>
              <a:cxnLst/>
              <a:rect l="l" t="t" r="r" b="b"/>
              <a:pathLst>
                <a:path w="17841" h="15141" extrusionOk="0">
                  <a:moveTo>
                    <a:pt x="17294" y="515"/>
                  </a:moveTo>
                  <a:lnTo>
                    <a:pt x="17294" y="14594"/>
                  </a:lnTo>
                  <a:lnTo>
                    <a:pt x="547" y="14594"/>
                  </a:lnTo>
                  <a:lnTo>
                    <a:pt x="547" y="515"/>
                  </a:lnTo>
                  <a:close/>
                  <a:moveTo>
                    <a:pt x="258" y="0"/>
                  </a:moveTo>
                  <a:cubicBezTo>
                    <a:pt x="193" y="0"/>
                    <a:pt x="129" y="0"/>
                    <a:pt x="97" y="65"/>
                  </a:cubicBezTo>
                  <a:cubicBezTo>
                    <a:pt x="33" y="129"/>
                    <a:pt x="0" y="193"/>
                    <a:pt x="0" y="258"/>
                  </a:cubicBezTo>
                  <a:lnTo>
                    <a:pt x="0" y="14851"/>
                  </a:lnTo>
                  <a:cubicBezTo>
                    <a:pt x="0" y="14948"/>
                    <a:pt x="33" y="15012"/>
                    <a:pt x="97" y="15044"/>
                  </a:cubicBezTo>
                  <a:cubicBezTo>
                    <a:pt x="129" y="15108"/>
                    <a:pt x="193" y="15140"/>
                    <a:pt x="258" y="15140"/>
                  </a:cubicBezTo>
                  <a:lnTo>
                    <a:pt x="17551" y="15140"/>
                  </a:lnTo>
                  <a:cubicBezTo>
                    <a:pt x="17616" y="15140"/>
                    <a:pt x="17712" y="15108"/>
                    <a:pt x="17744" y="15044"/>
                  </a:cubicBezTo>
                  <a:cubicBezTo>
                    <a:pt x="17808" y="15012"/>
                    <a:pt x="17841" y="14948"/>
                    <a:pt x="17841" y="14851"/>
                  </a:cubicBezTo>
                  <a:lnTo>
                    <a:pt x="17841" y="258"/>
                  </a:lnTo>
                  <a:cubicBezTo>
                    <a:pt x="17841" y="193"/>
                    <a:pt x="17808" y="129"/>
                    <a:pt x="17744" y="65"/>
                  </a:cubicBezTo>
                  <a:cubicBezTo>
                    <a:pt x="17712" y="0"/>
                    <a:pt x="17616" y="0"/>
                    <a:pt x="175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3647;p64">
              <a:extLst>
                <a:ext uri="{FF2B5EF4-FFF2-40B4-BE49-F238E27FC236}">
                  <a16:creationId xmlns:a16="http://schemas.microsoft.com/office/drawing/2014/main" id="{BB04BD79-CFD5-4918-82A9-F7395A8EC5E9}"/>
                </a:ext>
              </a:extLst>
            </p:cNvPr>
            <p:cNvSpPr/>
            <p:nvPr/>
          </p:nvSpPr>
          <p:spPr>
            <a:xfrm>
              <a:off x="2352225" y="2898075"/>
              <a:ext cx="94050" cy="171200"/>
            </a:xfrm>
            <a:custGeom>
              <a:avLst/>
              <a:gdLst/>
              <a:ahLst/>
              <a:cxnLst/>
              <a:rect l="l" t="t" r="r" b="b"/>
              <a:pathLst>
                <a:path w="3762" h="6848" extrusionOk="0">
                  <a:moveTo>
                    <a:pt x="1897" y="0"/>
                  </a:moveTo>
                  <a:cubicBezTo>
                    <a:pt x="836" y="0"/>
                    <a:pt x="1" y="836"/>
                    <a:pt x="1" y="1897"/>
                  </a:cubicBezTo>
                  <a:cubicBezTo>
                    <a:pt x="1" y="2604"/>
                    <a:pt x="418" y="3215"/>
                    <a:pt x="997" y="3536"/>
                  </a:cubicBezTo>
                  <a:lnTo>
                    <a:pt x="676" y="6847"/>
                  </a:lnTo>
                  <a:lnTo>
                    <a:pt x="3086" y="6847"/>
                  </a:lnTo>
                  <a:lnTo>
                    <a:pt x="2765" y="3536"/>
                  </a:lnTo>
                  <a:cubicBezTo>
                    <a:pt x="3376" y="3215"/>
                    <a:pt x="3761" y="2604"/>
                    <a:pt x="3761" y="1897"/>
                  </a:cubicBezTo>
                  <a:cubicBezTo>
                    <a:pt x="3761" y="836"/>
                    <a:pt x="2926" y="0"/>
                    <a:pt x="18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3648;p64">
              <a:extLst>
                <a:ext uri="{FF2B5EF4-FFF2-40B4-BE49-F238E27FC236}">
                  <a16:creationId xmlns:a16="http://schemas.microsoft.com/office/drawing/2014/main" id="{A6261E30-9438-442B-93EE-0F7734DDA9C9}"/>
                </a:ext>
              </a:extLst>
            </p:cNvPr>
            <p:cNvSpPr/>
            <p:nvPr/>
          </p:nvSpPr>
          <p:spPr>
            <a:xfrm>
              <a:off x="2345800" y="2891650"/>
              <a:ext cx="107700" cy="184850"/>
            </a:xfrm>
            <a:custGeom>
              <a:avLst/>
              <a:gdLst/>
              <a:ahLst/>
              <a:cxnLst/>
              <a:rect l="l" t="t" r="r" b="b"/>
              <a:pathLst>
                <a:path w="4308" h="7394" extrusionOk="0">
                  <a:moveTo>
                    <a:pt x="2154" y="514"/>
                  </a:moveTo>
                  <a:cubicBezTo>
                    <a:pt x="3022" y="514"/>
                    <a:pt x="3761" y="1254"/>
                    <a:pt x="3761" y="2154"/>
                  </a:cubicBezTo>
                  <a:cubicBezTo>
                    <a:pt x="3761" y="2765"/>
                    <a:pt x="3408" y="3279"/>
                    <a:pt x="2926" y="3568"/>
                  </a:cubicBezTo>
                  <a:lnTo>
                    <a:pt x="2765" y="3632"/>
                  </a:lnTo>
                  <a:lnTo>
                    <a:pt x="3054" y="6847"/>
                  </a:lnTo>
                  <a:lnTo>
                    <a:pt x="1222" y="6847"/>
                  </a:lnTo>
                  <a:lnTo>
                    <a:pt x="1543" y="3632"/>
                  </a:lnTo>
                  <a:lnTo>
                    <a:pt x="1383" y="3568"/>
                  </a:lnTo>
                  <a:cubicBezTo>
                    <a:pt x="868" y="3279"/>
                    <a:pt x="515" y="2765"/>
                    <a:pt x="515" y="2154"/>
                  </a:cubicBezTo>
                  <a:cubicBezTo>
                    <a:pt x="547" y="1254"/>
                    <a:pt x="1254" y="514"/>
                    <a:pt x="2154" y="514"/>
                  </a:cubicBezTo>
                  <a:close/>
                  <a:moveTo>
                    <a:pt x="2154" y="0"/>
                  </a:moveTo>
                  <a:cubicBezTo>
                    <a:pt x="965" y="0"/>
                    <a:pt x="0" y="964"/>
                    <a:pt x="0" y="2154"/>
                  </a:cubicBezTo>
                  <a:cubicBezTo>
                    <a:pt x="0" y="2898"/>
                    <a:pt x="387" y="3560"/>
                    <a:pt x="980" y="3934"/>
                  </a:cubicBezTo>
                  <a:lnTo>
                    <a:pt x="980" y="3934"/>
                  </a:lnTo>
                  <a:lnTo>
                    <a:pt x="643" y="7393"/>
                  </a:lnTo>
                  <a:lnTo>
                    <a:pt x="3633" y="7393"/>
                  </a:lnTo>
                  <a:lnTo>
                    <a:pt x="3325" y="3916"/>
                  </a:lnTo>
                  <a:lnTo>
                    <a:pt x="3325" y="3916"/>
                  </a:lnTo>
                  <a:cubicBezTo>
                    <a:pt x="3907" y="3539"/>
                    <a:pt x="4308" y="2886"/>
                    <a:pt x="4308" y="2154"/>
                  </a:cubicBezTo>
                  <a:cubicBezTo>
                    <a:pt x="4308" y="964"/>
                    <a:pt x="3343" y="0"/>
                    <a:pt x="2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3649;p64">
              <a:extLst>
                <a:ext uri="{FF2B5EF4-FFF2-40B4-BE49-F238E27FC236}">
                  <a16:creationId xmlns:a16="http://schemas.microsoft.com/office/drawing/2014/main" id="{1D4BD336-D274-43F9-84F1-32B17BD9B063}"/>
                </a:ext>
              </a:extLst>
            </p:cNvPr>
            <p:cNvSpPr/>
            <p:nvPr/>
          </p:nvSpPr>
          <p:spPr>
            <a:xfrm>
              <a:off x="5929100" y="2603650"/>
              <a:ext cx="129400" cy="472250"/>
            </a:xfrm>
            <a:custGeom>
              <a:avLst/>
              <a:gdLst/>
              <a:ahLst/>
              <a:cxnLst/>
              <a:rect l="l" t="t" r="r" b="b"/>
              <a:pathLst>
                <a:path w="5176" h="18890" extrusionOk="0">
                  <a:moveTo>
                    <a:pt x="4071" y="0"/>
                  </a:moveTo>
                  <a:cubicBezTo>
                    <a:pt x="3836" y="0"/>
                    <a:pt x="3604" y="89"/>
                    <a:pt x="3440" y="270"/>
                  </a:cubicBezTo>
                  <a:cubicBezTo>
                    <a:pt x="1286" y="2520"/>
                    <a:pt x="0" y="5959"/>
                    <a:pt x="32" y="9431"/>
                  </a:cubicBezTo>
                  <a:cubicBezTo>
                    <a:pt x="65" y="12967"/>
                    <a:pt x="1382" y="16406"/>
                    <a:pt x="3633" y="18624"/>
                  </a:cubicBezTo>
                  <a:cubicBezTo>
                    <a:pt x="3809" y="18801"/>
                    <a:pt x="4034" y="18889"/>
                    <a:pt x="4259" y="18889"/>
                  </a:cubicBezTo>
                  <a:cubicBezTo>
                    <a:pt x="4484" y="18889"/>
                    <a:pt x="4709" y="18801"/>
                    <a:pt x="4886" y="18624"/>
                  </a:cubicBezTo>
                  <a:cubicBezTo>
                    <a:pt x="5079" y="18431"/>
                    <a:pt x="5175" y="18206"/>
                    <a:pt x="5175" y="17981"/>
                  </a:cubicBezTo>
                  <a:cubicBezTo>
                    <a:pt x="5143" y="17724"/>
                    <a:pt x="5079" y="17499"/>
                    <a:pt x="4886" y="17338"/>
                  </a:cubicBezTo>
                  <a:cubicBezTo>
                    <a:pt x="2990" y="15442"/>
                    <a:pt x="1865" y="12484"/>
                    <a:pt x="1832" y="9431"/>
                  </a:cubicBezTo>
                  <a:cubicBezTo>
                    <a:pt x="1832" y="6377"/>
                    <a:pt x="2893" y="3452"/>
                    <a:pt x="4725" y="1523"/>
                  </a:cubicBezTo>
                  <a:cubicBezTo>
                    <a:pt x="5079" y="1170"/>
                    <a:pt x="5079" y="591"/>
                    <a:pt x="4693" y="237"/>
                  </a:cubicBezTo>
                  <a:cubicBezTo>
                    <a:pt x="4521" y="81"/>
                    <a:pt x="4295" y="0"/>
                    <a:pt x="40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3650;p64">
              <a:extLst>
                <a:ext uri="{FF2B5EF4-FFF2-40B4-BE49-F238E27FC236}">
                  <a16:creationId xmlns:a16="http://schemas.microsoft.com/office/drawing/2014/main" id="{4872116F-C47E-4DEC-A8F4-574F943A1111}"/>
                </a:ext>
              </a:extLst>
            </p:cNvPr>
            <p:cNvSpPr/>
            <p:nvPr/>
          </p:nvSpPr>
          <p:spPr>
            <a:xfrm>
              <a:off x="6023125" y="2663900"/>
              <a:ext cx="100475" cy="350100"/>
            </a:xfrm>
            <a:custGeom>
              <a:avLst/>
              <a:gdLst/>
              <a:ahLst/>
              <a:cxnLst/>
              <a:rect l="l" t="t" r="r" b="b"/>
              <a:pathLst>
                <a:path w="4019" h="14004" extrusionOk="0">
                  <a:moveTo>
                    <a:pt x="3009" y="0"/>
                  </a:moveTo>
                  <a:cubicBezTo>
                    <a:pt x="2752" y="0"/>
                    <a:pt x="2497" y="116"/>
                    <a:pt x="2315" y="335"/>
                  </a:cubicBezTo>
                  <a:cubicBezTo>
                    <a:pt x="804" y="2135"/>
                    <a:pt x="0" y="4513"/>
                    <a:pt x="0" y="6989"/>
                  </a:cubicBezTo>
                  <a:cubicBezTo>
                    <a:pt x="32" y="9528"/>
                    <a:pt x="900" y="11875"/>
                    <a:pt x="2443" y="13675"/>
                  </a:cubicBezTo>
                  <a:cubicBezTo>
                    <a:pt x="2621" y="13888"/>
                    <a:pt x="2868" y="14003"/>
                    <a:pt x="3119" y="14003"/>
                  </a:cubicBezTo>
                  <a:cubicBezTo>
                    <a:pt x="3321" y="14003"/>
                    <a:pt x="3525" y="13929"/>
                    <a:pt x="3697" y="13771"/>
                  </a:cubicBezTo>
                  <a:cubicBezTo>
                    <a:pt x="3922" y="13610"/>
                    <a:pt x="4018" y="13353"/>
                    <a:pt x="4018" y="13096"/>
                  </a:cubicBezTo>
                  <a:cubicBezTo>
                    <a:pt x="4018" y="12871"/>
                    <a:pt x="3954" y="12678"/>
                    <a:pt x="3793" y="12517"/>
                  </a:cubicBezTo>
                  <a:cubicBezTo>
                    <a:pt x="2540" y="11039"/>
                    <a:pt x="1832" y="9078"/>
                    <a:pt x="1832" y="6989"/>
                  </a:cubicBezTo>
                  <a:cubicBezTo>
                    <a:pt x="1800" y="4931"/>
                    <a:pt x="2475" y="2971"/>
                    <a:pt x="3697" y="1460"/>
                  </a:cubicBezTo>
                  <a:cubicBezTo>
                    <a:pt x="4018" y="1074"/>
                    <a:pt x="3954" y="528"/>
                    <a:pt x="3568" y="206"/>
                  </a:cubicBezTo>
                  <a:cubicBezTo>
                    <a:pt x="3401" y="67"/>
                    <a:pt x="3205" y="0"/>
                    <a:pt x="30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3651;p64">
              <a:extLst>
                <a:ext uri="{FF2B5EF4-FFF2-40B4-BE49-F238E27FC236}">
                  <a16:creationId xmlns:a16="http://schemas.microsoft.com/office/drawing/2014/main" id="{11260611-0BDC-47DA-9ED0-83C41C143A74}"/>
                </a:ext>
              </a:extLst>
            </p:cNvPr>
            <p:cNvSpPr/>
            <p:nvPr/>
          </p:nvSpPr>
          <p:spPr>
            <a:xfrm>
              <a:off x="6109100" y="2725025"/>
              <a:ext cx="81200" cy="228850"/>
            </a:xfrm>
            <a:custGeom>
              <a:avLst/>
              <a:gdLst/>
              <a:ahLst/>
              <a:cxnLst/>
              <a:rect l="l" t="t" r="r" b="b"/>
              <a:pathLst>
                <a:path w="3248" h="9154" extrusionOk="0">
                  <a:moveTo>
                    <a:pt x="2175" y="1"/>
                  </a:moveTo>
                  <a:cubicBezTo>
                    <a:pt x="1908" y="1"/>
                    <a:pt x="1646" y="124"/>
                    <a:pt x="1479" y="365"/>
                  </a:cubicBezTo>
                  <a:cubicBezTo>
                    <a:pt x="515" y="1586"/>
                    <a:pt x="1" y="3033"/>
                    <a:pt x="1" y="4544"/>
                  </a:cubicBezTo>
                  <a:cubicBezTo>
                    <a:pt x="33" y="6087"/>
                    <a:pt x="579" y="7565"/>
                    <a:pt x="1640" y="8819"/>
                  </a:cubicBezTo>
                  <a:cubicBezTo>
                    <a:pt x="1822" y="9038"/>
                    <a:pt x="2088" y="9153"/>
                    <a:pt x="2354" y="9153"/>
                  </a:cubicBezTo>
                  <a:cubicBezTo>
                    <a:pt x="2556" y="9153"/>
                    <a:pt x="2759" y="9086"/>
                    <a:pt x="2926" y="8947"/>
                  </a:cubicBezTo>
                  <a:cubicBezTo>
                    <a:pt x="3119" y="8755"/>
                    <a:pt x="3247" y="8497"/>
                    <a:pt x="3247" y="8240"/>
                  </a:cubicBezTo>
                  <a:cubicBezTo>
                    <a:pt x="3247" y="8047"/>
                    <a:pt x="3151" y="7822"/>
                    <a:pt x="3022" y="7662"/>
                  </a:cubicBezTo>
                  <a:cubicBezTo>
                    <a:pt x="2251" y="6729"/>
                    <a:pt x="1833" y="5637"/>
                    <a:pt x="1833" y="4511"/>
                  </a:cubicBezTo>
                  <a:cubicBezTo>
                    <a:pt x="1801" y="3419"/>
                    <a:pt x="2186" y="2390"/>
                    <a:pt x="2894" y="1458"/>
                  </a:cubicBezTo>
                  <a:cubicBezTo>
                    <a:pt x="3215" y="1072"/>
                    <a:pt x="3151" y="493"/>
                    <a:pt x="2733" y="204"/>
                  </a:cubicBezTo>
                  <a:cubicBezTo>
                    <a:pt x="2569" y="68"/>
                    <a:pt x="2371" y="1"/>
                    <a:pt x="2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3652;p64">
              <a:extLst>
                <a:ext uri="{FF2B5EF4-FFF2-40B4-BE49-F238E27FC236}">
                  <a16:creationId xmlns:a16="http://schemas.microsoft.com/office/drawing/2014/main" id="{BF68C14F-F09E-46E2-95AF-44781BCD2656}"/>
                </a:ext>
              </a:extLst>
            </p:cNvPr>
            <p:cNvSpPr/>
            <p:nvPr/>
          </p:nvSpPr>
          <p:spPr>
            <a:xfrm>
              <a:off x="1945600" y="2603650"/>
              <a:ext cx="128600" cy="472250"/>
            </a:xfrm>
            <a:custGeom>
              <a:avLst/>
              <a:gdLst/>
              <a:ahLst/>
              <a:cxnLst/>
              <a:rect l="l" t="t" r="r" b="b"/>
              <a:pathLst>
                <a:path w="5144" h="18890" extrusionOk="0">
                  <a:moveTo>
                    <a:pt x="1077" y="0"/>
                  </a:moveTo>
                  <a:cubicBezTo>
                    <a:pt x="849" y="0"/>
                    <a:pt x="623" y="81"/>
                    <a:pt x="451" y="237"/>
                  </a:cubicBezTo>
                  <a:cubicBezTo>
                    <a:pt x="97" y="591"/>
                    <a:pt x="97" y="1170"/>
                    <a:pt x="418" y="1523"/>
                  </a:cubicBezTo>
                  <a:cubicBezTo>
                    <a:pt x="2251" y="3452"/>
                    <a:pt x="3344" y="6377"/>
                    <a:pt x="3311" y="9431"/>
                  </a:cubicBezTo>
                  <a:cubicBezTo>
                    <a:pt x="3311" y="12484"/>
                    <a:pt x="2154" y="15442"/>
                    <a:pt x="258" y="17338"/>
                  </a:cubicBezTo>
                  <a:cubicBezTo>
                    <a:pt x="97" y="17499"/>
                    <a:pt x="1" y="17724"/>
                    <a:pt x="1" y="17981"/>
                  </a:cubicBezTo>
                  <a:cubicBezTo>
                    <a:pt x="1" y="18206"/>
                    <a:pt x="97" y="18431"/>
                    <a:pt x="258" y="18624"/>
                  </a:cubicBezTo>
                  <a:cubicBezTo>
                    <a:pt x="434" y="18801"/>
                    <a:pt x="668" y="18889"/>
                    <a:pt x="901" y="18889"/>
                  </a:cubicBezTo>
                  <a:cubicBezTo>
                    <a:pt x="1134" y="18889"/>
                    <a:pt x="1367" y="18801"/>
                    <a:pt x="1543" y="18624"/>
                  </a:cubicBezTo>
                  <a:cubicBezTo>
                    <a:pt x="3761" y="16406"/>
                    <a:pt x="5111" y="12967"/>
                    <a:pt x="5144" y="9431"/>
                  </a:cubicBezTo>
                  <a:cubicBezTo>
                    <a:pt x="5144" y="5959"/>
                    <a:pt x="3890" y="2520"/>
                    <a:pt x="1736" y="270"/>
                  </a:cubicBezTo>
                  <a:cubicBezTo>
                    <a:pt x="1555" y="89"/>
                    <a:pt x="1315" y="0"/>
                    <a:pt x="10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3653;p64">
              <a:extLst>
                <a:ext uri="{FF2B5EF4-FFF2-40B4-BE49-F238E27FC236}">
                  <a16:creationId xmlns:a16="http://schemas.microsoft.com/office/drawing/2014/main" id="{DDC5955E-5119-4539-9DCE-F7D6FE46A375}"/>
                </a:ext>
              </a:extLst>
            </p:cNvPr>
            <p:cNvSpPr/>
            <p:nvPr/>
          </p:nvSpPr>
          <p:spPr>
            <a:xfrm>
              <a:off x="1879700" y="2663900"/>
              <a:ext cx="101275" cy="350100"/>
            </a:xfrm>
            <a:custGeom>
              <a:avLst/>
              <a:gdLst/>
              <a:ahLst/>
              <a:cxnLst/>
              <a:rect l="l" t="t" r="r" b="b"/>
              <a:pathLst>
                <a:path w="4051" h="14004" extrusionOk="0">
                  <a:moveTo>
                    <a:pt x="1023" y="0"/>
                  </a:moveTo>
                  <a:cubicBezTo>
                    <a:pt x="820" y="0"/>
                    <a:pt x="617" y="67"/>
                    <a:pt x="451" y="206"/>
                  </a:cubicBezTo>
                  <a:cubicBezTo>
                    <a:pt x="65" y="528"/>
                    <a:pt x="33" y="1074"/>
                    <a:pt x="322" y="1460"/>
                  </a:cubicBezTo>
                  <a:cubicBezTo>
                    <a:pt x="1576" y="2971"/>
                    <a:pt x="2219" y="4931"/>
                    <a:pt x="2219" y="6989"/>
                  </a:cubicBezTo>
                  <a:cubicBezTo>
                    <a:pt x="2187" y="9078"/>
                    <a:pt x="1511" y="11039"/>
                    <a:pt x="226" y="12517"/>
                  </a:cubicBezTo>
                  <a:cubicBezTo>
                    <a:pt x="97" y="12678"/>
                    <a:pt x="33" y="12871"/>
                    <a:pt x="1" y="13096"/>
                  </a:cubicBezTo>
                  <a:cubicBezTo>
                    <a:pt x="1" y="13353"/>
                    <a:pt x="129" y="13610"/>
                    <a:pt x="322" y="13771"/>
                  </a:cubicBezTo>
                  <a:cubicBezTo>
                    <a:pt x="494" y="13929"/>
                    <a:pt x="705" y="14003"/>
                    <a:pt x="913" y="14003"/>
                  </a:cubicBezTo>
                  <a:cubicBezTo>
                    <a:pt x="1173" y="14003"/>
                    <a:pt x="1430" y="13888"/>
                    <a:pt x="1608" y="13675"/>
                  </a:cubicBezTo>
                  <a:cubicBezTo>
                    <a:pt x="3151" y="11875"/>
                    <a:pt x="4019" y="9528"/>
                    <a:pt x="4019" y="6989"/>
                  </a:cubicBezTo>
                  <a:cubicBezTo>
                    <a:pt x="4051" y="4513"/>
                    <a:pt x="3215" y="2135"/>
                    <a:pt x="1737" y="335"/>
                  </a:cubicBezTo>
                  <a:cubicBezTo>
                    <a:pt x="1554" y="116"/>
                    <a:pt x="1289" y="0"/>
                    <a:pt x="10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3654;p64">
              <a:extLst>
                <a:ext uri="{FF2B5EF4-FFF2-40B4-BE49-F238E27FC236}">
                  <a16:creationId xmlns:a16="http://schemas.microsoft.com/office/drawing/2014/main" id="{506E2A4D-BB82-4BC4-8D43-5B3781E8522E}"/>
                </a:ext>
              </a:extLst>
            </p:cNvPr>
            <p:cNvSpPr/>
            <p:nvPr/>
          </p:nvSpPr>
          <p:spPr>
            <a:xfrm>
              <a:off x="1813800" y="2725025"/>
              <a:ext cx="81200" cy="228850"/>
            </a:xfrm>
            <a:custGeom>
              <a:avLst/>
              <a:gdLst/>
              <a:ahLst/>
              <a:cxnLst/>
              <a:rect l="l" t="t" r="r" b="b"/>
              <a:pathLst>
                <a:path w="3248" h="9154" extrusionOk="0">
                  <a:moveTo>
                    <a:pt x="1057" y="1"/>
                  </a:moveTo>
                  <a:cubicBezTo>
                    <a:pt x="861" y="1"/>
                    <a:pt x="660" y="68"/>
                    <a:pt x="483" y="204"/>
                  </a:cubicBezTo>
                  <a:cubicBezTo>
                    <a:pt x="97" y="493"/>
                    <a:pt x="33" y="1072"/>
                    <a:pt x="322" y="1458"/>
                  </a:cubicBezTo>
                  <a:cubicBezTo>
                    <a:pt x="1062" y="2390"/>
                    <a:pt x="1415" y="3419"/>
                    <a:pt x="1415" y="4511"/>
                  </a:cubicBezTo>
                  <a:cubicBezTo>
                    <a:pt x="1415" y="5637"/>
                    <a:pt x="997" y="6729"/>
                    <a:pt x="194" y="7662"/>
                  </a:cubicBezTo>
                  <a:cubicBezTo>
                    <a:pt x="65" y="7822"/>
                    <a:pt x="1" y="8047"/>
                    <a:pt x="1" y="8240"/>
                  </a:cubicBezTo>
                  <a:cubicBezTo>
                    <a:pt x="1" y="8497"/>
                    <a:pt x="97" y="8755"/>
                    <a:pt x="322" y="8947"/>
                  </a:cubicBezTo>
                  <a:cubicBezTo>
                    <a:pt x="489" y="9086"/>
                    <a:pt x="692" y="9153"/>
                    <a:pt x="894" y="9153"/>
                  </a:cubicBezTo>
                  <a:cubicBezTo>
                    <a:pt x="1160" y="9153"/>
                    <a:pt x="1426" y="9038"/>
                    <a:pt x="1608" y="8819"/>
                  </a:cubicBezTo>
                  <a:cubicBezTo>
                    <a:pt x="2637" y="7565"/>
                    <a:pt x="3215" y="6087"/>
                    <a:pt x="3215" y="4544"/>
                  </a:cubicBezTo>
                  <a:cubicBezTo>
                    <a:pt x="3247" y="3033"/>
                    <a:pt x="2733" y="1586"/>
                    <a:pt x="1769" y="365"/>
                  </a:cubicBezTo>
                  <a:cubicBezTo>
                    <a:pt x="1584" y="124"/>
                    <a:pt x="1324" y="1"/>
                    <a:pt x="10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3655;p64">
              <a:extLst>
                <a:ext uri="{FF2B5EF4-FFF2-40B4-BE49-F238E27FC236}">
                  <a16:creationId xmlns:a16="http://schemas.microsoft.com/office/drawing/2014/main" id="{2CDB33D6-10AC-4D75-9631-D227535659C9}"/>
                </a:ext>
              </a:extLst>
            </p:cNvPr>
            <p:cNvSpPr/>
            <p:nvPr/>
          </p:nvSpPr>
          <p:spPr>
            <a:xfrm>
              <a:off x="3763375" y="496075"/>
              <a:ext cx="476550" cy="127800"/>
            </a:xfrm>
            <a:custGeom>
              <a:avLst/>
              <a:gdLst/>
              <a:ahLst/>
              <a:cxnLst/>
              <a:rect l="l" t="t" r="r" b="b"/>
              <a:pathLst>
                <a:path w="19062" h="5112" extrusionOk="0">
                  <a:moveTo>
                    <a:pt x="997" y="0"/>
                  </a:moveTo>
                  <a:cubicBezTo>
                    <a:pt x="772" y="0"/>
                    <a:pt x="547" y="65"/>
                    <a:pt x="354" y="258"/>
                  </a:cubicBezTo>
                  <a:cubicBezTo>
                    <a:pt x="0" y="611"/>
                    <a:pt x="0" y="1190"/>
                    <a:pt x="354" y="1543"/>
                  </a:cubicBezTo>
                  <a:cubicBezTo>
                    <a:pt x="2572" y="3761"/>
                    <a:pt x="6011" y="5111"/>
                    <a:pt x="9547" y="5111"/>
                  </a:cubicBezTo>
                  <a:cubicBezTo>
                    <a:pt x="9590" y="5112"/>
                    <a:pt x="9634" y="5112"/>
                    <a:pt x="9677" y="5112"/>
                  </a:cubicBezTo>
                  <a:cubicBezTo>
                    <a:pt x="13105" y="5112"/>
                    <a:pt x="16486" y="3863"/>
                    <a:pt x="18708" y="1736"/>
                  </a:cubicBezTo>
                  <a:cubicBezTo>
                    <a:pt x="19062" y="1383"/>
                    <a:pt x="19062" y="804"/>
                    <a:pt x="18740" y="450"/>
                  </a:cubicBezTo>
                  <a:cubicBezTo>
                    <a:pt x="18555" y="266"/>
                    <a:pt x="18309" y="169"/>
                    <a:pt x="18066" y="169"/>
                  </a:cubicBezTo>
                  <a:cubicBezTo>
                    <a:pt x="17843" y="169"/>
                    <a:pt x="17623" y="249"/>
                    <a:pt x="17455" y="418"/>
                  </a:cubicBezTo>
                  <a:cubicBezTo>
                    <a:pt x="15553" y="2224"/>
                    <a:pt x="12684" y="3312"/>
                    <a:pt x="9678" y="3312"/>
                  </a:cubicBezTo>
                  <a:cubicBezTo>
                    <a:pt x="9634" y="3312"/>
                    <a:pt x="9591" y="3312"/>
                    <a:pt x="9547" y="3311"/>
                  </a:cubicBezTo>
                  <a:cubicBezTo>
                    <a:pt x="6493" y="3279"/>
                    <a:pt x="3536" y="2154"/>
                    <a:pt x="1639" y="258"/>
                  </a:cubicBezTo>
                  <a:cubicBezTo>
                    <a:pt x="1479" y="65"/>
                    <a:pt x="1254" y="0"/>
                    <a:pt x="9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3656;p64">
              <a:extLst>
                <a:ext uri="{FF2B5EF4-FFF2-40B4-BE49-F238E27FC236}">
                  <a16:creationId xmlns:a16="http://schemas.microsoft.com/office/drawing/2014/main" id="{FB06C840-623E-4DA2-BABD-DBB5C7DE081B}"/>
                </a:ext>
              </a:extLst>
            </p:cNvPr>
            <p:cNvSpPr/>
            <p:nvPr/>
          </p:nvSpPr>
          <p:spPr>
            <a:xfrm>
              <a:off x="3824450" y="430175"/>
              <a:ext cx="356025" cy="100475"/>
            </a:xfrm>
            <a:custGeom>
              <a:avLst/>
              <a:gdLst/>
              <a:ahLst/>
              <a:cxnLst/>
              <a:rect l="l" t="t" r="r" b="b"/>
              <a:pathLst>
                <a:path w="14241" h="4019" extrusionOk="0">
                  <a:moveTo>
                    <a:pt x="1029" y="1"/>
                  </a:moveTo>
                  <a:cubicBezTo>
                    <a:pt x="772" y="1"/>
                    <a:pt x="514" y="97"/>
                    <a:pt x="354" y="322"/>
                  </a:cubicBezTo>
                  <a:cubicBezTo>
                    <a:pt x="0" y="708"/>
                    <a:pt x="64" y="1286"/>
                    <a:pt x="450" y="1608"/>
                  </a:cubicBezTo>
                  <a:cubicBezTo>
                    <a:pt x="2250" y="3151"/>
                    <a:pt x="4597" y="3986"/>
                    <a:pt x="7136" y="4019"/>
                  </a:cubicBezTo>
                  <a:cubicBezTo>
                    <a:pt x="9611" y="4019"/>
                    <a:pt x="11990" y="3215"/>
                    <a:pt x="13790" y="1736"/>
                  </a:cubicBezTo>
                  <a:cubicBezTo>
                    <a:pt x="14176" y="1415"/>
                    <a:pt x="14240" y="836"/>
                    <a:pt x="13919" y="451"/>
                  </a:cubicBezTo>
                  <a:cubicBezTo>
                    <a:pt x="13736" y="232"/>
                    <a:pt x="13481" y="116"/>
                    <a:pt x="13224" y="116"/>
                  </a:cubicBezTo>
                  <a:cubicBezTo>
                    <a:pt x="13028" y="116"/>
                    <a:pt x="12832" y="183"/>
                    <a:pt x="12665" y="322"/>
                  </a:cubicBezTo>
                  <a:cubicBezTo>
                    <a:pt x="11154" y="1543"/>
                    <a:pt x="9193" y="2219"/>
                    <a:pt x="7136" y="2219"/>
                  </a:cubicBezTo>
                  <a:cubicBezTo>
                    <a:pt x="5047" y="2186"/>
                    <a:pt x="3086" y="1479"/>
                    <a:pt x="1607" y="226"/>
                  </a:cubicBezTo>
                  <a:cubicBezTo>
                    <a:pt x="1447" y="65"/>
                    <a:pt x="1254" y="1"/>
                    <a:pt x="10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3657;p64">
              <a:extLst>
                <a:ext uri="{FF2B5EF4-FFF2-40B4-BE49-F238E27FC236}">
                  <a16:creationId xmlns:a16="http://schemas.microsoft.com/office/drawing/2014/main" id="{732A3483-E66E-46B0-8BBC-82DE651C98A2}"/>
                </a:ext>
              </a:extLst>
            </p:cNvPr>
            <p:cNvSpPr/>
            <p:nvPr/>
          </p:nvSpPr>
          <p:spPr>
            <a:xfrm>
              <a:off x="3884700" y="363475"/>
              <a:ext cx="234700" cy="81200"/>
            </a:xfrm>
            <a:custGeom>
              <a:avLst/>
              <a:gdLst/>
              <a:ahLst/>
              <a:cxnLst/>
              <a:rect l="l" t="t" r="r" b="b"/>
              <a:pathLst>
                <a:path w="9388" h="3248" extrusionOk="0">
                  <a:moveTo>
                    <a:pt x="1030" y="1"/>
                  </a:moveTo>
                  <a:cubicBezTo>
                    <a:pt x="772" y="1"/>
                    <a:pt x="515" y="129"/>
                    <a:pt x="322" y="322"/>
                  </a:cubicBezTo>
                  <a:cubicBezTo>
                    <a:pt x="1" y="708"/>
                    <a:pt x="65" y="1286"/>
                    <a:pt x="451" y="1608"/>
                  </a:cubicBezTo>
                  <a:cubicBezTo>
                    <a:pt x="1705" y="2669"/>
                    <a:pt x="3183" y="3247"/>
                    <a:pt x="4726" y="3247"/>
                  </a:cubicBezTo>
                  <a:cubicBezTo>
                    <a:pt x="6237" y="3247"/>
                    <a:pt x="7683" y="2733"/>
                    <a:pt x="8905" y="1768"/>
                  </a:cubicBezTo>
                  <a:cubicBezTo>
                    <a:pt x="9323" y="1479"/>
                    <a:pt x="9387" y="901"/>
                    <a:pt x="9066" y="515"/>
                  </a:cubicBezTo>
                  <a:cubicBezTo>
                    <a:pt x="8895" y="287"/>
                    <a:pt x="8624" y="161"/>
                    <a:pt x="8351" y="161"/>
                  </a:cubicBezTo>
                  <a:cubicBezTo>
                    <a:pt x="8161" y="161"/>
                    <a:pt x="7970" y="222"/>
                    <a:pt x="7812" y="354"/>
                  </a:cubicBezTo>
                  <a:cubicBezTo>
                    <a:pt x="6880" y="1061"/>
                    <a:pt x="5851" y="1447"/>
                    <a:pt x="4758" y="1447"/>
                  </a:cubicBezTo>
                  <a:cubicBezTo>
                    <a:pt x="3633" y="1415"/>
                    <a:pt x="2540" y="997"/>
                    <a:pt x="1608" y="226"/>
                  </a:cubicBezTo>
                  <a:cubicBezTo>
                    <a:pt x="1447" y="97"/>
                    <a:pt x="1222" y="33"/>
                    <a:pt x="10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3658;p64">
              <a:extLst>
                <a:ext uri="{FF2B5EF4-FFF2-40B4-BE49-F238E27FC236}">
                  <a16:creationId xmlns:a16="http://schemas.microsoft.com/office/drawing/2014/main" id="{F21FDDE7-767D-46E0-AF31-10CF040519FB}"/>
                </a:ext>
              </a:extLst>
            </p:cNvPr>
            <p:cNvSpPr/>
            <p:nvPr/>
          </p:nvSpPr>
          <p:spPr>
            <a:xfrm>
              <a:off x="1808175" y="3778825"/>
              <a:ext cx="4317825" cy="1350100"/>
            </a:xfrm>
            <a:custGeom>
              <a:avLst/>
              <a:gdLst/>
              <a:ahLst/>
              <a:cxnLst/>
              <a:rect l="l" t="t" r="r" b="b"/>
              <a:pathLst>
                <a:path w="172713" h="54004" extrusionOk="0">
                  <a:moveTo>
                    <a:pt x="86341" y="1"/>
                  </a:moveTo>
                  <a:cubicBezTo>
                    <a:pt x="38671" y="1"/>
                    <a:pt x="1" y="12087"/>
                    <a:pt x="1" y="27002"/>
                  </a:cubicBezTo>
                  <a:cubicBezTo>
                    <a:pt x="1" y="41917"/>
                    <a:pt x="38671" y="54003"/>
                    <a:pt x="86341" y="54003"/>
                  </a:cubicBezTo>
                  <a:cubicBezTo>
                    <a:pt x="134043" y="54003"/>
                    <a:pt x="172713" y="41917"/>
                    <a:pt x="172713" y="27002"/>
                  </a:cubicBezTo>
                  <a:cubicBezTo>
                    <a:pt x="172713" y="12087"/>
                    <a:pt x="134043" y="1"/>
                    <a:pt x="863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3659;p64">
              <a:extLst>
                <a:ext uri="{FF2B5EF4-FFF2-40B4-BE49-F238E27FC236}">
                  <a16:creationId xmlns:a16="http://schemas.microsoft.com/office/drawing/2014/main" id="{2DC36B5E-4B01-4134-A9F2-ED7AF67E19DC}"/>
                </a:ext>
              </a:extLst>
            </p:cNvPr>
            <p:cNvSpPr/>
            <p:nvPr/>
          </p:nvSpPr>
          <p:spPr>
            <a:xfrm>
              <a:off x="1808175" y="3778825"/>
              <a:ext cx="4317825" cy="1350100"/>
            </a:xfrm>
            <a:custGeom>
              <a:avLst/>
              <a:gdLst/>
              <a:ahLst/>
              <a:cxnLst/>
              <a:rect l="l" t="t" r="r" b="b"/>
              <a:pathLst>
                <a:path w="172713" h="54004" extrusionOk="0">
                  <a:moveTo>
                    <a:pt x="86341" y="1"/>
                  </a:moveTo>
                  <a:cubicBezTo>
                    <a:pt x="38671" y="1"/>
                    <a:pt x="1" y="12087"/>
                    <a:pt x="1" y="27002"/>
                  </a:cubicBezTo>
                  <a:cubicBezTo>
                    <a:pt x="1" y="41917"/>
                    <a:pt x="38671" y="54003"/>
                    <a:pt x="86341" y="54003"/>
                  </a:cubicBezTo>
                  <a:cubicBezTo>
                    <a:pt x="134043" y="54003"/>
                    <a:pt x="172713" y="41917"/>
                    <a:pt x="172713" y="27002"/>
                  </a:cubicBezTo>
                  <a:cubicBezTo>
                    <a:pt x="172713" y="12087"/>
                    <a:pt x="134043" y="1"/>
                    <a:pt x="863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3660;p64">
              <a:extLst>
                <a:ext uri="{FF2B5EF4-FFF2-40B4-BE49-F238E27FC236}">
                  <a16:creationId xmlns:a16="http://schemas.microsoft.com/office/drawing/2014/main" id="{14E692B3-0098-463F-8B79-B6E78D8E1B8E}"/>
                </a:ext>
              </a:extLst>
            </p:cNvPr>
            <p:cNvSpPr/>
            <p:nvPr/>
          </p:nvSpPr>
          <p:spPr>
            <a:xfrm>
              <a:off x="2021950" y="3784450"/>
              <a:ext cx="3933700" cy="1195000"/>
            </a:xfrm>
            <a:custGeom>
              <a:avLst/>
              <a:gdLst/>
              <a:ahLst/>
              <a:cxnLst/>
              <a:rect l="l" t="t" r="r" b="b"/>
              <a:pathLst>
                <a:path w="157348" h="47800" extrusionOk="0">
                  <a:moveTo>
                    <a:pt x="78658" y="1"/>
                  </a:moveTo>
                  <a:cubicBezTo>
                    <a:pt x="35230" y="1"/>
                    <a:pt x="0" y="10705"/>
                    <a:pt x="0" y="23916"/>
                  </a:cubicBezTo>
                  <a:cubicBezTo>
                    <a:pt x="0" y="37095"/>
                    <a:pt x="35230" y="47800"/>
                    <a:pt x="78658" y="47800"/>
                  </a:cubicBezTo>
                  <a:cubicBezTo>
                    <a:pt x="122117" y="47800"/>
                    <a:pt x="157347" y="37095"/>
                    <a:pt x="157347" y="23916"/>
                  </a:cubicBezTo>
                  <a:cubicBezTo>
                    <a:pt x="157347" y="10705"/>
                    <a:pt x="122117" y="1"/>
                    <a:pt x="786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3661;p64">
              <a:extLst>
                <a:ext uri="{FF2B5EF4-FFF2-40B4-BE49-F238E27FC236}">
                  <a16:creationId xmlns:a16="http://schemas.microsoft.com/office/drawing/2014/main" id="{B300A669-AB48-4259-B510-18BD350F33CD}"/>
                </a:ext>
              </a:extLst>
            </p:cNvPr>
            <p:cNvSpPr/>
            <p:nvPr/>
          </p:nvSpPr>
          <p:spPr>
            <a:xfrm>
              <a:off x="2014700" y="3778025"/>
              <a:ext cx="3948175" cy="1207850"/>
            </a:xfrm>
            <a:custGeom>
              <a:avLst/>
              <a:gdLst/>
              <a:ahLst/>
              <a:cxnLst/>
              <a:rect l="l" t="t" r="r" b="b"/>
              <a:pathLst>
                <a:path w="157927" h="48314" extrusionOk="0">
                  <a:moveTo>
                    <a:pt x="78948" y="515"/>
                  </a:moveTo>
                  <a:cubicBezTo>
                    <a:pt x="100677" y="515"/>
                    <a:pt x="120317" y="3183"/>
                    <a:pt x="134525" y="7522"/>
                  </a:cubicBezTo>
                  <a:cubicBezTo>
                    <a:pt x="141629" y="9676"/>
                    <a:pt x="147351" y="12248"/>
                    <a:pt x="151305" y="15076"/>
                  </a:cubicBezTo>
                  <a:cubicBezTo>
                    <a:pt x="153298" y="16491"/>
                    <a:pt x="154808" y="17969"/>
                    <a:pt x="155837" y="19480"/>
                  </a:cubicBezTo>
                  <a:cubicBezTo>
                    <a:pt x="156866" y="21023"/>
                    <a:pt x="157380" y="22566"/>
                    <a:pt x="157380" y="24173"/>
                  </a:cubicBezTo>
                  <a:cubicBezTo>
                    <a:pt x="157380" y="25748"/>
                    <a:pt x="156866" y="27291"/>
                    <a:pt x="155837" y="28834"/>
                  </a:cubicBezTo>
                  <a:cubicBezTo>
                    <a:pt x="154037" y="31502"/>
                    <a:pt x="150726" y="34009"/>
                    <a:pt x="146129" y="36324"/>
                  </a:cubicBezTo>
                  <a:cubicBezTo>
                    <a:pt x="132404" y="43171"/>
                    <a:pt x="107460" y="47799"/>
                    <a:pt x="78948" y="47799"/>
                  </a:cubicBezTo>
                  <a:cubicBezTo>
                    <a:pt x="57250" y="47799"/>
                    <a:pt x="37610" y="45131"/>
                    <a:pt x="23402" y="40792"/>
                  </a:cubicBezTo>
                  <a:cubicBezTo>
                    <a:pt x="16298" y="38638"/>
                    <a:pt x="10544" y="36067"/>
                    <a:pt x="6623" y="33238"/>
                  </a:cubicBezTo>
                  <a:cubicBezTo>
                    <a:pt x="4630" y="31824"/>
                    <a:pt x="3119" y="30345"/>
                    <a:pt x="2090" y="28834"/>
                  </a:cubicBezTo>
                  <a:cubicBezTo>
                    <a:pt x="1062" y="27291"/>
                    <a:pt x="547" y="25748"/>
                    <a:pt x="547" y="24173"/>
                  </a:cubicBezTo>
                  <a:cubicBezTo>
                    <a:pt x="547" y="22566"/>
                    <a:pt x="1062" y="21023"/>
                    <a:pt x="2090" y="19480"/>
                  </a:cubicBezTo>
                  <a:cubicBezTo>
                    <a:pt x="3890" y="16812"/>
                    <a:pt x="7201" y="14305"/>
                    <a:pt x="11798" y="11990"/>
                  </a:cubicBezTo>
                  <a:cubicBezTo>
                    <a:pt x="25524" y="5144"/>
                    <a:pt x="50468" y="515"/>
                    <a:pt x="78948" y="515"/>
                  </a:cubicBezTo>
                  <a:close/>
                  <a:moveTo>
                    <a:pt x="78948" y="1"/>
                  </a:moveTo>
                  <a:cubicBezTo>
                    <a:pt x="57218" y="1"/>
                    <a:pt x="37513" y="2669"/>
                    <a:pt x="23241" y="7008"/>
                  </a:cubicBezTo>
                  <a:cubicBezTo>
                    <a:pt x="16105" y="9162"/>
                    <a:pt x="10319" y="11765"/>
                    <a:pt x="6301" y="14626"/>
                  </a:cubicBezTo>
                  <a:cubicBezTo>
                    <a:pt x="4308" y="16073"/>
                    <a:pt x="2733" y="17584"/>
                    <a:pt x="1640" y="19191"/>
                  </a:cubicBezTo>
                  <a:cubicBezTo>
                    <a:pt x="580" y="20766"/>
                    <a:pt x="1" y="22437"/>
                    <a:pt x="1" y="24173"/>
                  </a:cubicBezTo>
                  <a:cubicBezTo>
                    <a:pt x="1" y="25877"/>
                    <a:pt x="580" y="27548"/>
                    <a:pt x="1640" y="29123"/>
                  </a:cubicBezTo>
                  <a:cubicBezTo>
                    <a:pt x="3537" y="31920"/>
                    <a:pt x="6912" y="34492"/>
                    <a:pt x="11541" y="36774"/>
                  </a:cubicBezTo>
                  <a:cubicBezTo>
                    <a:pt x="25427" y="43717"/>
                    <a:pt x="50403" y="48314"/>
                    <a:pt x="78948" y="48314"/>
                  </a:cubicBezTo>
                  <a:cubicBezTo>
                    <a:pt x="100709" y="48314"/>
                    <a:pt x="120414" y="45646"/>
                    <a:pt x="134686" y="41306"/>
                  </a:cubicBezTo>
                  <a:cubicBezTo>
                    <a:pt x="141822" y="39153"/>
                    <a:pt x="147608" y="36549"/>
                    <a:pt x="151626" y="33688"/>
                  </a:cubicBezTo>
                  <a:cubicBezTo>
                    <a:pt x="153619" y="32241"/>
                    <a:pt x="155194" y="30731"/>
                    <a:pt x="156287" y="29123"/>
                  </a:cubicBezTo>
                  <a:cubicBezTo>
                    <a:pt x="157348" y="27548"/>
                    <a:pt x="157926" y="25877"/>
                    <a:pt x="157926" y="24173"/>
                  </a:cubicBezTo>
                  <a:cubicBezTo>
                    <a:pt x="157926" y="22437"/>
                    <a:pt x="157348" y="20766"/>
                    <a:pt x="156287" y="19191"/>
                  </a:cubicBezTo>
                  <a:cubicBezTo>
                    <a:pt x="154390" y="16394"/>
                    <a:pt x="151015" y="13823"/>
                    <a:pt x="146386" y="11540"/>
                  </a:cubicBezTo>
                  <a:cubicBezTo>
                    <a:pt x="132500" y="4597"/>
                    <a:pt x="107524" y="1"/>
                    <a:pt x="78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3662;p64">
              <a:extLst>
                <a:ext uri="{FF2B5EF4-FFF2-40B4-BE49-F238E27FC236}">
                  <a16:creationId xmlns:a16="http://schemas.microsoft.com/office/drawing/2014/main" id="{FD062486-A463-43F0-8C71-F6888AAA110D}"/>
                </a:ext>
              </a:extLst>
            </p:cNvPr>
            <p:cNvSpPr/>
            <p:nvPr/>
          </p:nvSpPr>
          <p:spPr>
            <a:xfrm>
              <a:off x="2234900" y="3729000"/>
              <a:ext cx="3507775" cy="1013375"/>
            </a:xfrm>
            <a:custGeom>
              <a:avLst/>
              <a:gdLst/>
              <a:ahLst/>
              <a:cxnLst/>
              <a:rect l="l" t="t" r="r" b="b"/>
              <a:pathLst>
                <a:path w="140311" h="40535" extrusionOk="0">
                  <a:moveTo>
                    <a:pt x="70140" y="1"/>
                  </a:moveTo>
                  <a:cubicBezTo>
                    <a:pt x="31406" y="1"/>
                    <a:pt x="1" y="9098"/>
                    <a:pt x="1" y="20284"/>
                  </a:cubicBezTo>
                  <a:cubicBezTo>
                    <a:pt x="1" y="31470"/>
                    <a:pt x="31406" y="40535"/>
                    <a:pt x="70140" y="40535"/>
                  </a:cubicBezTo>
                  <a:cubicBezTo>
                    <a:pt x="108906" y="40535"/>
                    <a:pt x="140311" y="31470"/>
                    <a:pt x="140311" y="20284"/>
                  </a:cubicBezTo>
                  <a:cubicBezTo>
                    <a:pt x="140311" y="9098"/>
                    <a:pt x="108906" y="1"/>
                    <a:pt x="701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3663;p64">
              <a:extLst>
                <a:ext uri="{FF2B5EF4-FFF2-40B4-BE49-F238E27FC236}">
                  <a16:creationId xmlns:a16="http://schemas.microsoft.com/office/drawing/2014/main" id="{9B4D85DE-AC09-4664-8521-37CCBA23490D}"/>
                </a:ext>
              </a:extLst>
            </p:cNvPr>
            <p:cNvSpPr/>
            <p:nvPr/>
          </p:nvSpPr>
          <p:spPr>
            <a:xfrm>
              <a:off x="2228475" y="3722575"/>
              <a:ext cx="3520625" cy="1027050"/>
            </a:xfrm>
            <a:custGeom>
              <a:avLst/>
              <a:gdLst/>
              <a:ahLst/>
              <a:cxnLst/>
              <a:rect l="l" t="t" r="r" b="b"/>
              <a:pathLst>
                <a:path w="140825" h="41082" extrusionOk="0">
                  <a:moveTo>
                    <a:pt x="70087" y="547"/>
                  </a:moveTo>
                  <a:cubicBezTo>
                    <a:pt x="70190" y="547"/>
                    <a:pt x="70293" y="547"/>
                    <a:pt x="70397" y="547"/>
                  </a:cubicBezTo>
                  <a:cubicBezTo>
                    <a:pt x="89780" y="547"/>
                    <a:pt x="107298" y="2797"/>
                    <a:pt x="119931" y="6462"/>
                  </a:cubicBezTo>
                  <a:cubicBezTo>
                    <a:pt x="126263" y="8294"/>
                    <a:pt x="131407" y="10480"/>
                    <a:pt x="134910" y="12858"/>
                  </a:cubicBezTo>
                  <a:cubicBezTo>
                    <a:pt x="136646" y="14048"/>
                    <a:pt x="138028" y="15333"/>
                    <a:pt x="138928" y="16587"/>
                  </a:cubicBezTo>
                  <a:cubicBezTo>
                    <a:pt x="139828" y="17873"/>
                    <a:pt x="140311" y="19191"/>
                    <a:pt x="140311" y="20541"/>
                  </a:cubicBezTo>
                  <a:cubicBezTo>
                    <a:pt x="140311" y="21859"/>
                    <a:pt x="139828" y="23177"/>
                    <a:pt x="138928" y="24463"/>
                  </a:cubicBezTo>
                  <a:cubicBezTo>
                    <a:pt x="137321" y="26713"/>
                    <a:pt x="134364" y="28866"/>
                    <a:pt x="130282" y="30795"/>
                  </a:cubicBezTo>
                  <a:cubicBezTo>
                    <a:pt x="118067" y="36613"/>
                    <a:pt x="95823" y="40535"/>
                    <a:pt x="70397" y="40535"/>
                  </a:cubicBezTo>
                  <a:cubicBezTo>
                    <a:pt x="51046" y="40535"/>
                    <a:pt x="33527" y="38253"/>
                    <a:pt x="20862" y="34620"/>
                  </a:cubicBezTo>
                  <a:cubicBezTo>
                    <a:pt x="14562" y="32788"/>
                    <a:pt x="9419" y="30602"/>
                    <a:pt x="5915" y="28191"/>
                  </a:cubicBezTo>
                  <a:cubicBezTo>
                    <a:pt x="4147" y="27002"/>
                    <a:pt x="2797" y="25748"/>
                    <a:pt x="1897" y="24463"/>
                  </a:cubicBezTo>
                  <a:cubicBezTo>
                    <a:pt x="997" y="23177"/>
                    <a:pt x="515" y="21859"/>
                    <a:pt x="515" y="20541"/>
                  </a:cubicBezTo>
                  <a:cubicBezTo>
                    <a:pt x="515" y="19191"/>
                    <a:pt x="997" y="17873"/>
                    <a:pt x="1897" y="16587"/>
                  </a:cubicBezTo>
                  <a:cubicBezTo>
                    <a:pt x="3472" y="14369"/>
                    <a:pt x="6461" y="12215"/>
                    <a:pt x="10512" y="10255"/>
                  </a:cubicBezTo>
                  <a:cubicBezTo>
                    <a:pt x="22709" y="4460"/>
                    <a:pt x="44822" y="547"/>
                    <a:pt x="70087" y="547"/>
                  </a:cubicBezTo>
                  <a:close/>
                  <a:moveTo>
                    <a:pt x="70397" y="1"/>
                  </a:moveTo>
                  <a:cubicBezTo>
                    <a:pt x="51013" y="1"/>
                    <a:pt x="33463" y="2251"/>
                    <a:pt x="20733" y="5947"/>
                  </a:cubicBezTo>
                  <a:cubicBezTo>
                    <a:pt x="14369" y="7780"/>
                    <a:pt x="9194" y="9965"/>
                    <a:pt x="5626" y="12408"/>
                  </a:cubicBezTo>
                  <a:cubicBezTo>
                    <a:pt x="3826" y="13662"/>
                    <a:pt x="2411" y="14948"/>
                    <a:pt x="1447" y="16298"/>
                  </a:cubicBezTo>
                  <a:cubicBezTo>
                    <a:pt x="515" y="17648"/>
                    <a:pt x="0" y="19062"/>
                    <a:pt x="0" y="20541"/>
                  </a:cubicBezTo>
                  <a:cubicBezTo>
                    <a:pt x="0" y="21987"/>
                    <a:pt x="515" y="23434"/>
                    <a:pt x="1447" y="24784"/>
                  </a:cubicBezTo>
                  <a:cubicBezTo>
                    <a:pt x="3151" y="27131"/>
                    <a:pt x="6172" y="29316"/>
                    <a:pt x="10287" y="31277"/>
                  </a:cubicBezTo>
                  <a:cubicBezTo>
                    <a:pt x="22662" y="37160"/>
                    <a:pt x="44938" y="41081"/>
                    <a:pt x="70397" y="41081"/>
                  </a:cubicBezTo>
                  <a:cubicBezTo>
                    <a:pt x="89812" y="41081"/>
                    <a:pt x="107363" y="38799"/>
                    <a:pt x="120092" y="35135"/>
                  </a:cubicBezTo>
                  <a:cubicBezTo>
                    <a:pt x="126456" y="33270"/>
                    <a:pt x="131632" y="31084"/>
                    <a:pt x="135200" y="28641"/>
                  </a:cubicBezTo>
                  <a:cubicBezTo>
                    <a:pt x="137000" y="27420"/>
                    <a:pt x="138414" y="26134"/>
                    <a:pt x="139378" y="24784"/>
                  </a:cubicBezTo>
                  <a:cubicBezTo>
                    <a:pt x="140311" y="23434"/>
                    <a:pt x="140825" y="21987"/>
                    <a:pt x="140825" y="20541"/>
                  </a:cubicBezTo>
                  <a:cubicBezTo>
                    <a:pt x="140825" y="19062"/>
                    <a:pt x="140311" y="17648"/>
                    <a:pt x="139378" y="16298"/>
                  </a:cubicBezTo>
                  <a:cubicBezTo>
                    <a:pt x="137675" y="13919"/>
                    <a:pt x="134653" y="11733"/>
                    <a:pt x="130539" y="9772"/>
                  </a:cubicBezTo>
                  <a:cubicBezTo>
                    <a:pt x="118163" y="3890"/>
                    <a:pt x="95855" y="1"/>
                    <a:pt x="703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3664;p64">
              <a:extLst>
                <a:ext uri="{FF2B5EF4-FFF2-40B4-BE49-F238E27FC236}">
                  <a16:creationId xmlns:a16="http://schemas.microsoft.com/office/drawing/2014/main" id="{C90F8457-946F-4AFC-AD9D-C8D1E4CB41CF}"/>
                </a:ext>
              </a:extLst>
            </p:cNvPr>
            <p:cNvSpPr/>
            <p:nvPr/>
          </p:nvSpPr>
          <p:spPr>
            <a:xfrm>
              <a:off x="2389200" y="3774000"/>
              <a:ext cx="3199200" cy="890425"/>
            </a:xfrm>
            <a:custGeom>
              <a:avLst/>
              <a:gdLst/>
              <a:ahLst/>
              <a:cxnLst/>
              <a:rect l="l" t="t" r="r" b="b"/>
              <a:pathLst>
                <a:path w="127968" h="35617" extrusionOk="0">
                  <a:moveTo>
                    <a:pt x="63968" y="1"/>
                  </a:moveTo>
                  <a:cubicBezTo>
                    <a:pt x="28641" y="1"/>
                    <a:pt x="0" y="7973"/>
                    <a:pt x="0" y="17809"/>
                  </a:cubicBezTo>
                  <a:cubicBezTo>
                    <a:pt x="0" y="27645"/>
                    <a:pt x="28641" y="35617"/>
                    <a:pt x="63968" y="35617"/>
                  </a:cubicBezTo>
                  <a:cubicBezTo>
                    <a:pt x="99326" y="35617"/>
                    <a:pt x="127967" y="27645"/>
                    <a:pt x="127967" y="17809"/>
                  </a:cubicBezTo>
                  <a:cubicBezTo>
                    <a:pt x="127967" y="7973"/>
                    <a:pt x="99326" y="1"/>
                    <a:pt x="639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3665;p64">
              <a:extLst>
                <a:ext uri="{FF2B5EF4-FFF2-40B4-BE49-F238E27FC236}">
                  <a16:creationId xmlns:a16="http://schemas.microsoft.com/office/drawing/2014/main" id="{907E4EFC-6C00-48FB-96EB-2F1956C9C685}"/>
                </a:ext>
              </a:extLst>
            </p:cNvPr>
            <p:cNvSpPr/>
            <p:nvPr/>
          </p:nvSpPr>
          <p:spPr>
            <a:xfrm>
              <a:off x="2381950" y="3766775"/>
              <a:ext cx="3213675" cy="904900"/>
            </a:xfrm>
            <a:custGeom>
              <a:avLst/>
              <a:gdLst/>
              <a:ahLst/>
              <a:cxnLst/>
              <a:rect l="l" t="t" r="r" b="b"/>
              <a:pathLst>
                <a:path w="128547" h="36196" extrusionOk="0">
                  <a:moveTo>
                    <a:pt x="64258" y="547"/>
                  </a:moveTo>
                  <a:cubicBezTo>
                    <a:pt x="81937" y="547"/>
                    <a:pt x="97913" y="2540"/>
                    <a:pt x="109453" y="5754"/>
                  </a:cubicBezTo>
                  <a:cubicBezTo>
                    <a:pt x="115206" y="7362"/>
                    <a:pt x="119899" y="9290"/>
                    <a:pt x="123082" y="11380"/>
                  </a:cubicBezTo>
                  <a:cubicBezTo>
                    <a:pt x="124689" y="12440"/>
                    <a:pt x="125910" y="13533"/>
                    <a:pt x="126746" y="14658"/>
                  </a:cubicBezTo>
                  <a:cubicBezTo>
                    <a:pt x="127582" y="15783"/>
                    <a:pt x="128000" y="16941"/>
                    <a:pt x="128000" y="18098"/>
                  </a:cubicBezTo>
                  <a:cubicBezTo>
                    <a:pt x="128000" y="19255"/>
                    <a:pt x="127582" y="20412"/>
                    <a:pt x="126746" y="21537"/>
                  </a:cubicBezTo>
                  <a:cubicBezTo>
                    <a:pt x="125300" y="23498"/>
                    <a:pt x="122600" y="25395"/>
                    <a:pt x="118903" y="27098"/>
                  </a:cubicBezTo>
                  <a:cubicBezTo>
                    <a:pt x="107717" y="32209"/>
                    <a:pt x="87434" y="35649"/>
                    <a:pt x="64258" y="35649"/>
                  </a:cubicBezTo>
                  <a:cubicBezTo>
                    <a:pt x="46610" y="35649"/>
                    <a:pt x="30635" y="33656"/>
                    <a:pt x="19095" y="30441"/>
                  </a:cubicBezTo>
                  <a:cubicBezTo>
                    <a:pt x="13309" y="28834"/>
                    <a:pt x="8648" y="26905"/>
                    <a:pt x="5465" y="24816"/>
                  </a:cubicBezTo>
                  <a:cubicBezTo>
                    <a:pt x="3858" y="23755"/>
                    <a:pt x="2637" y="22662"/>
                    <a:pt x="1801" y="21537"/>
                  </a:cubicBezTo>
                  <a:cubicBezTo>
                    <a:pt x="965" y="20412"/>
                    <a:pt x="547" y="19255"/>
                    <a:pt x="547" y="18098"/>
                  </a:cubicBezTo>
                  <a:cubicBezTo>
                    <a:pt x="547" y="16941"/>
                    <a:pt x="965" y="15783"/>
                    <a:pt x="1801" y="14658"/>
                  </a:cubicBezTo>
                  <a:cubicBezTo>
                    <a:pt x="3248" y="12698"/>
                    <a:pt x="5948" y="10801"/>
                    <a:pt x="9644" y="9097"/>
                  </a:cubicBezTo>
                  <a:cubicBezTo>
                    <a:pt x="20830" y="3986"/>
                    <a:pt x="41114" y="547"/>
                    <a:pt x="64258" y="547"/>
                  </a:cubicBezTo>
                  <a:close/>
                  <a:moveTo>
                    <a:pt x="64258" y="1"/>
                  </a:moveTo>
                  <a:cubicBezTo>
                    <a:pt x="46578" y="1"/>
                    <a:pt x="30570" y="1993"/>
                    <a:pt x="18966" y="5240"/>
                  </a:cubicBezTo>
                  <a:cubicBezTo>
                    <a:pt x="13148" y="6847"/>
                    <a:pt x="8455" y="8776"/>
                    <a:pt x="5176" y="10930"/>
                  </a:cubicBezTo>
                  <a:cubicBezTo>
                    <a:pt x="3537" y="12023"/>
                    <a:pt x="2251" y="13148"/>
                    <a:pt x="1351" y="14337"/>
                  </a:cubicBezTo>
                  <a:cubicBezTo>
                    <a:pt x="483" y="15526"/>
                    <a:pt x="1" y="16812"/>
                    <a:pt x="1" y="18098"/>
                  </a:cubicBezTo>
                  <a:cubicBezTo>
                    <a:pt x="1" y="19384"/>
                    <a:pt x="483" y="20637"/>
                    <a:pt x="1351" y="21859"/>
                  </a:cubicBezTo>
                  <a:cubicBezTo>
                    <a:pt x="2894" y="23948"/>
                    <a:pt x="5658" y="25845"/>
                    <a:pt x="9419" y="27580"/>
                  </a:cubicBezTo>
                  <a:cubicBezTo>
                    <a:pt x="20734" y="32756"/>
                    <a:pt x="41049" y="36195"/>
                    <a:pt x="64258" y="36195"/>
                  </a:cubicBezTo>
                  <a:cubicBezTo>
                    <a:pt x="81969" y="36195"/>
                    <a:pt x="97977" y="34170"/>
                    <a:pt x="109581" y="30956"/>
                  </a:cubicBezTo>
                  <a:cubicBezTo>
                    <a:pt x="115399" y="29348"/>
                    <a:pt x="120092" y="27420"/>
                    <a:pt x="123371" y="25266"/>
                  </a:cubicBezTo>
                  <a:cubicBezTo>
                    <a:pt x="125010" y="24173"/>
                    <a:pt x="126296" y="23048"/>
                    <a:pt x="127164" y="21859"/>
                  </a:cubicBezTo>
                  <a:cubicBezTo>
                    <a:pt x="128064" y="20637"/>
                    <a:pt x="128546" y="19384"/>
                    <a:pt x="128546" y="18098"/>
                  </a:cubicBezTo>
                  <a:cubicBezTo>
                    <a:pt x="128546" y="16812"/>
                    <a:pt x="128064" y="15526"/>
                    <a:pt x="127164" y="14337"/>
                  </a:cubicBezTo>
                  <a:cubicBezTo>
                    <a:pt x="125653" y="12248"/>
                    <a:pt x="122889" y="10351"/>
                    <a:pt x="119096" y="8615"/>
                  </a:cubicBezTo>
                  <a:cubicBezTo>
                    <a:pt x="107813" y="3440"/>
                    <a:pt x="87498" y="1"/>
                    <a:pt x="64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3666;p64">
              <a:extLst>
                <a:ext uri="{FF2B5EF4-FFF2-40B4-BE49-F238E27FC236}">
                  <a16:creationId xmlns:a16="http://schemas.microsoft.com/office/drawing/2014/main" id="{5C0FDC5E-8BD9-4DCE-B8D1-D0B8640025F7}"/>
                </a:ext>
              </a:extLst>
            </p:cNvPr>
            <p:cNvSpPr/>
            <p:nvPr/>
          </p:nvSpPr>
          <p:spPr>
            <a:xfrm>
              <a:off x="2410075" y="3918650"/>
              <a:ext cx="3157425" cy="745775"/>
            </a:xfrm>
            <a:custGeom>
              <a:avLst/>
              <a:gdLst/>
              <a:ahLst/>
              <a:cxnLst/>
              <a:rect l="l" t="t" r="r" b="b"/>
              <a:pathLst>
                <a:path w="126297" h="29831" extrusionOk="0">
                  <a:moveTo>
                    <a:pt x="63133" y="1"/>
                  </a:moveTo>
                  <a:cubicBezTo>
                    <a:pt x="31342" y="1"/>
                    <a:pt x="4983" y="6462"/>
                    <a:pt x="1" y="14916"/>
                  </a:cubicBezTo>
                  <a:cubicBezTo>
                    <a:pt x="4983" y="23370"/>
                    <a:pt x="31342" y="29831"/>
                    <a:pt x="63133" y="29831"/>
                  </a:cubicBezTo>
                  <a:cubicBezTo>
                    <a:pt x="94955" y="29831"/>
                    <a:pt x="121314" y="23370"/>
                    <a:pt x="126296" y="14916"/>
                  </a:cubicBezTo>
                  <a:cubicBezTo>
                    <a:pt x="121314" y="6462"/>
                    <a:pt x="94955" y="1"/>
                    <a:pt x="631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3667;p64">
              <a:extLst>
                <a:ext uri="{FF2B5EF4-FFF2-40B4-BE49-F238E27FC236}">
                  <a16:creationId xmlns:a16="http://schemas.microsoft.com/office/drawing/2014/main" id="{005526B2-F1E0-4963-8B63-E82ED0207487}"/>
                </a:ext>
              </a:extLst>
            </p:cNvPr>
            <p:cNvSpPr/>
            <p:nvPr/>
          </p:nvSpPr>
          <p:spPr>
            <a:xfrm>
              <a:off x="2402050" y="3911425"/>
              <a:ext cx="3173475" cy="760250"/>
            </a:xfrm>
            <a:custGeom>
              <a:avLst/>
              <a:gdLst/>
              <a:ahLst/>
              <a:cxnLst/>
              <a:rect l="l" t="t" r="r" b="b"/>
              <a:pathLst>
                <a:path w="126939" h="30410" extrusionOk="0">
                  <a:moveTo>
                    <a:pt x="63454" y="547"/>
                  </a:moveTo>
                  <a:cubicBezTo>
                    <a:pt x="79365" y="547"/>
                    <a:pt x="93862" y="2154"/>
                    <a:pt x="105048" y="4822"/>
                  </a:cubicBezTo>
                  <a:cubicBezTo>
                    <a:pt x="110609" y="6172"/>
                    <a:pt x="115367" y="7747"/>
                    <a:pt x="118999" y="9547"/>
                  </a:cubicBezTo>
                  <a:cubicBezTo>
                    <a:pt x="122586" y="11278"/>
                    <a:pt x="125095" y="13224"/>
                    <a:pt x="126315" y="15205"/>
                  </a:cubicBezTo>
                  <a:lnTo>
                    <a:pt x="126315" y="15205"/>
                  </a:lnTo>
                  <a:cubicBezTo>
                    <a:pt x="125095" y="17186"/>
                    <a:pt x="122586" y="19132"/>
                    <a:pt x="118999" y="20862"/>
                  </a:cubicBezTo>
                  <a:cubicBezTo>
                    <a:pt x="108070" y="26230"/>
                    <a:pt x="87273" y="29863"/>
                    <a:pt x="63454" y="29863"/>
                  </a:cubicBezTo>
                  <a:cubicBezTo>
                    <a:pt x="47574" y="29863"/>
                    <a:pt x="33045" y="28256"/>
                    <a:pt x="21891" y="25588"/>
                  </a:cubicBezTo>
                  <a:cubicBezTo>
                    <a:pt x="16330" y="24237"/>
                    <a:pt x="11573" y="22662"/>
                    <a:pt x="7940" y="20862"/>
                  </a:cubicBezTo>
                  <a:cubicBezTo>
                    <a:pt x="4353" y="19132"/>
                    <a:pt x="1844" y="17186"/>
                    <a:pt x="624" y="15205"/>
                  </a:cubicBezTo>
                  <a:lnTo>
                    <a:pt x="624" y="15205"/>
                  </a:lnTo>
                  <a:cubicBezTo>
                    <a:pt x="1844" y="13224"/>
                    <a:pt x="4353" y="11278"/>
                    <a:pt x="7940" y="9547"/>
                  </a:cubicBezTo>
                  <a:cubicBezTo>
                    <a:pt x="18869" y="4179"/>
                    <a:pt x="39635" y="547"/>
                    <a:pt x="63454" y="547"/>
                  </a:cubicBezTo>
                  <a:close/>
                  <a:moveTo>
                    <a:pt x="63454" y="1"/>
                  </a:moveTo>
                  <a:cubicBezTo>
                    <a:pt x="47542" y="1"/>
                    <a:pt x="32981" y="1640"/>
                    <a:pt x="21762" y="4308"/>
                  </a:cubicBezTo>
                  <a:cubicBezTo>
                    <a:pt x="16169" y="5658"/>
                    <a:pt x="11380" y="7265"/>
                    <a:pt x="7683" y="9065"/>
                  </a:cubicBezTo>
                  <a:cubicBezTo>
                    <a:pt x="4019" y="10865"/>
                    <a:pt x="1383" y="12890"/>
                    <a:pt x="97" y="15076"/>
                  </a:cubicBezTo>
                  <a:lnTo>
                    <a:pt x="1" y="15205"/>
                  </a:lnTo>
                  <a:lnTo>
                    <a:pt x="97" y="15333"/>
                  </a:lnTo>
                  <a:cubicBezTo>
                    <a:pt x="1383" y="17519"/>
                    <a:pt x="4019" y="19544"/>
                    <a:pt x="7683" y="21344"/>
                  </a:cubicBezTo>
                  <a:cubicBezTo>
                    <a:pt x="18773" y="26777"/>
                    <a:pt x="39602" y="30409"/>
                    <a:pt x="63454" y="30409"/>
                  </a:cubicBezTo>
                  <a:cubicBezTo>
                    <a:pt x="79397" y="30409"/>
                    <a:pt x="93959" y="28770"/>
                    <a:pt x="105177" y="26102"/>
                  </a:cubicBezTo>
                  <a:cubicBezTo>
                    <a:pt x="110770" y="24752"/>
                    <a:pt x="115560" y="23145"/>
                    <a:pt x="119256" y="21344"/>
                  </a:cubicBezTo>
                  <a:cubicBezTo>
                    <a:pt x="122921" y="19544"/>
                    <a:pt x="125557" y="17519"/>
                    <a:pt x="126842" y="15333"/>
                  </a:cubicBezTo>
                  <a:lnTo>
                    <a:pt x="126939" y="15205"/>
                  </a:lnTo>
                  <a:lnTo>
                    <a:pt x="126842" y="15076"/>
                  </a:lnTo>
                  <a:cubicBezTo>
                    <a:pt x="125557" y="12890"/>
                    <a:pt x="122921" y="10865"/>
                    <a:pt x="119256" y="9065"/>
                  </a:cubicBezTo>
                  <a:cubicBezTo>
                    <a:pt x="108166" y="3633"/>
                    <a:pt x="87337" y="33"/>
                    <a:pt x="63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3668;p64">
              <a:extLst>
                <a:ext uri="{FF2B5EF4-FFF2-40B4-BE49-F238E27FC236}">
                  <a16:creationId xmlns:a16="http://schemas.microsoft.com/office/drawing/2014/main" id="{536C5979-7C06-4EE2-B010-195680011816}"/>
                </a:ext>
              </a:extLst>
            </p:cNvPr>
            <p:cNvSpPr/>
            <p:nvPr/>
          </p:nvSpPr>
          <p:spPr>
            <a:xfrm>
              <a:off x="2373925" y="4551900"/>
              <a:ext cx="108500" cy="94850"/>
            </a:xfrm>
            <a:custGeom>
              <a:avLst/>
              <a:gdLst/>
              <a:ahLst/>
              <a:cxnLst/>
              <a:rect l="l" t="t" r="r" b="b"/>
              <a:pathLst>
                <a:path w="4340" h="3794" extrusionOk="0">
                  <a:moveTo>
                    <a:pt x="2186" y="1"/>
                  </a:moveTo>
                  <a:cubicBezTo>
                    <a:pt x="997" y="1"/>
                    <a:pt x="0" y="869"/>
                    <a:pt x="0" y="1897"/>
                  </a:cubicBezTo>
                  <a:cubicBezTo>
                    <a:pt x="0" y="2958"/>
                    <a:pt x="997" y="3794"/>
                    <a:pt x="2186" y="3794"/>
                  </a:cubicBezTo>
                  <a:cubicBezTo>
                    <a:pt x="3376" y="3794"/>
                    <a:pt x="4340" y="2958"/>
                    <a:pt x="4340" y="1897"/>
                  </a:cubicBezTo>
                  <a:cubicBezTo>
                    <a:pt x="4340" y="869"/>
                    <a:pt x="3376" y="1"/>
                    <a:pt x="21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3669;p64">
              <a:extLst>
                <a:ext uri="{FF2B5EF4-FFF2-40B4-BE49-F238E27FC236}">
                  <a16:creationId xmlns:a16="http://schemas.microsoft.com/office/drawing/2014/main" id="{F3900856-D08B-4441-A7E5-C1C8E795A6A5}"/>
                </a:ext>
              </a:extLst>
            </p:cNvPr>
            <p:cNvSpPr/>
            <p:nvPr/>
          </p:nvSpPr>
          <p:spPr>
            <a:xfrm>
              <a:off x="2367500" y="4545475"/>
              <a:ext cx="121375" cy="108525"/>
            </a:xfrm>
            <a:custGeom>
              <a:avLst/>
              <a:gdLst/>
              <a:ahLst/>
              <a:cxnLst/>
              <a:rect l="l" t="t" r="r" b="b"/>
              <a:pathLst>
                <a:path w="4855" h="4341" extrusionOk="0">
                  <a:moveTo>
                    <a:pt x="2443" y="547"/>
                  </a:moveTo>
                  <a:cubicBezTo>
                    <a:pt x="2958" y="547"/>
                    <a:pt x="3440" y="740"/>
                    <a:pt x="3793" y="1029"/>
                  </a:cubicBezTo>
                  <a:cubicBezTo>
                    <a:pt x="4147" y="1318"/>
                    <a:pt x="4340" y="1736"/>
                    <a:pt x="4340" y="2154"/>
                  </a:cubicBezTo>
                  <a:cubicBezTo>
                    <a:pt x="4340" y="2604"/>
                    <a:pt x="4147" y="2990"/>
                    <a:pt x="3793" y="3311"/>
                  </a:cubicBezTo>
                  <a:cubicBezTo>
                    <a:pt x="3440" y="3601"/>
                    <a:pt x="2958" y="3794"/>
                    <a:pt x="2443" y="3794"/>
                  </a:cubicBezTo>
                  <a:cubicBezTo>
                    <a:pt x="1897" y="3794"/>
                    <a:pt x="1415" y="3601"/>
                    <a:pt x="1093" y="3311"/>
                  </a:cubicBezTo>
                  <a:cubicBezTo>
                    <a:pt x="740" y="2990"/>
                    <a:pt x="547" y="2604"/>
                    <a:pt x="547" y="2154"/>
                  </a:cubicBezTo>
                  <a:cubicBezTo>
                    <a:pt x="547" y="1736"/>
                    <a:pt x="740" y="1318"/>
                    <a:pt x="1093" y="1029"/>
                  </a:cubicBezTo>
                  <a:cubicBezTo>
                    <a:pt x="1415" y="740"/>
                    <a:pt x="1897" y="547"/>
                    <a:pt x="2443" y="547"/>
                  </a:cubicBezTo>
                  <a:close/>
                  <a:moveTo>
                    <a:pt x="2443" y="1"/>
                  </a:moveTo>
                  <a:cubicBezTo>
                    <a:pt x="1768" y="1"/>
                    <a:pt x="1158" y="226"/>
                    <a:pt x="740" y="611"/>
                  </a:cubicBezTo>
                  <a:cubicBezTo>
                    <a:pt x="290" y="997"/>
                    <a:pt x="0" y="1543"/>
                    <a:pt x="0" y="2154"/>
                  </a:cubicBezTo>
                  <a:cubicBezTo>
                    <a:pt x="0" y="2765"/>
                    <a:pt x="290" y="3311"/>
                    <a:pt x="740" y="3697"/>
                  </a:cubicBezTo>
                  <a:cubicBezTo>
                    <a:pt x="1158" y="4083"/>
                    <a:pt x="1768" y="4340"/>
                    <a:pt x="2443" y="4340"/>
                  </a:cubicBezTo>
                  <a:cubicBezTo>
                    <a:pt x="3086" y="4340"/>
                    <a:pt x="3697" y="4083"/>
                    <a:pt x="4147" y="3697"/>
                  </a:cubicBezTo>
                  <a:cubicBezTo>
                    <a:pt x="4597" y="3311"/>
                    <a:pt x="4854" y="2765"/>
                    <a:pt x="4854" y="2154"/>
                  </a:cubicBezTo>
                  <a:cubicBezTo>
                    <a:pt x="4854" y="1543"/>
                    <a:pt x="4597" y="997"/>
                    <a:pt x="4147" y="611"/>
                  </a:cubicBezTo>
                  <a:cubicBezTo>
                    <a:pt x="3697" y="226"/>
                    <a:pt x="3086" y="1"/>
                    <a:pt x="2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3670;p64">
              <a:extLst>
                <a:ext uri="{FF2B5EF4-FFF2-40B4-BE49-F238E27FC236}">
                  <a16:creationId xmlns:a16="http://schemas.microsoft.com/office/drawing/2014/main" id="{81407389-FBCF-4B6C-9EE3-EDD6ADA2041C}"/>
                </a:ext>
              </a:extLst>
            </p:cNvPr>
            <p:cNvSpPr/>
            <p:nvPr/>
          </p:nvSpPr>
          <p:spPr>
            <a:xfrm>
              <a:off x="3153425" y="4759225"/>
              <a:ext cx="108525" cy="94875"/>
            </a:xfrm>
            <a:custGeom>
              <a:avLst/>
              <a:gdLst/>
              <a:ahLst/>
              <a:cxnLst/>
              <a:rect l="l" t="t" r="r" b="b"/>
              <a:pathLst>
                <a:path w="4341" h="3795" extrusionOk="0">
                  <a:moveTo>
                    <a:pt x="2186" y="1"/>
                  </a:moveTo>
                  <a:cubicBezTo>
                    <a:pt x="965" y="1"/>
                    <a:pt x="1" y="837"/>
                    <a:pt x="1" y="1897"/>
                  </a:cubicBezTo>
                  <a:cubicBezTo>
                    <a:pt x="1" y="2926"/>
                    <a:pt x="965" y="3794"/>
                    <a:pt x="2186" y="3794"/>
                  </a:cubicBezTo>
                  <a:cubicBezTo>
                    <a:pt x="3376" y="3794"/>
                    <a:pt x="4340" y="2926"/>
                    <a:pt x="4340" y="1897"/>
                  </a:cubicBezTo>
                  <a:cubicBezTo>
                    <a:pt x="4340" y="837"/>
                    <a:pt x="3376" y="1"/>
                    <a:pt x="21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3671;p64">
              <a:extLst>
                <a:ext uri="{FF2B5EF4-FFF2-40B4-BE49-F238E27FC236}">
                  <a16:creationId xmlns:a16="http://schemas.microsoft.com/office/drawing/2014/main" id="{819C1443-0AC6-438C-B888-E5029BE64011}"/>
                </a:ext>
              </a:extLst>
            </p:cNvPr>
            <p:cNvSpPr/>
            <p:nvPr/>
          </p:nvSpPr>
          <p:spPr>
            <a:xfrm>
              <a:off x="3147000" y="4752000"/>
              <a:ext cx="121375" cy="108525"/>
            </a:xfrm>
            <a:custGeom>
              <a:avLst/>
              <a:gdLst/>
              <a:ahLst/>
              <a:cxnLst/>
              <a:rect l="l" t="t" r="r" b="b"/>
              <a:pathLst>
                <a:path w="4855" h="4341" extrusionOk="0">
                  <a:moveTo>
                    <a:pt x="2443" y="547"/>
                  </a:moveTo>
                  <a:cubicBezTo>
                    <a:pt x="2958" y="547"/>
                    <a:pt x="3440" y="740"/>
                    <a:pt x="3793" y="1029"/>
                  </a:cubicBezTo>
                  <a:cubicBezTo>
                    <a:pt x="4115" y="1351"/>
                    <a:pt x="4340" y="1736"/>
                    <a:pt x="4340" y="2186"/>
                  </a:cubicBezTo>
                  <a:cubicBezTo>
                    <a:pt x="4340" y="2604"/>
                    <a:pt x="4115" y="3022"/>
                    <a:pt x="3793" y="3312"/>
                  </a:cubicBezTo>
                  <a:cubicBezTo>
                    <a:pt x="3440" y="3601"/>
                    <a:pt x="2958" y="3794"/>
                    <a:pt x="2443" y="3794"/>
                  </a:cubicBezTo>
                  <a:cubicBezTo>
                    <a:pt x="1897" y="3794"/>
                    <a:pt x="1415" y="3601"/>
                    <a:pt x="1061" y="3312"/>
                  </a:cubicBezTo>
                  <a:cubicBezTo>
                    <a:pt x="740" y="3022"/>
                    <a:pt x="547" y="2604"/>
                    <a:pt x="547" y="2186"/>
                  </a:cubicBezTo>
                  <a:cubicBezTo>
                    <a:pt x="547" y="1736"/>
                    <a:pt x="740" y="1351"/>
                    <a:pt x="1061" y="1029"/>
                  </a:cubicBezTo>
                  <a:cubicBezTo>
                    <a:pt x="1415" y="740"/>
                    <a:pt x="1897" y="547"/>
                    <a:pt x="2443" y="547"/>
                  </a:cubicBezTo>
                  <a:close/>
                  <a:moveTo>
                    <a:pt x="2443" y="1"/>
                  </a:moveTo>
                  <a:cubicBezTo>
                    <a:pt x="1768" y="1"/>
                    <a:pt x="1158" y="258"/>
                    <a:pt x="708" y="644"/>
                  </a:cubicBezTo>
                  <a:cubicBezTo>
                    <a:pt x="290" y="1029"/>
                    <a:pt x="0" y="1576"/>
                    <a:pt x="0" y="2186"/>
                  </a:cubicBezTo>
                  <a:cubicBezTo>
                    <a:pt x="0" y="2797"/>
                    <a:pt x="290" y="3344"/>
                    <a:pt x="708" y="3729"/>
                  </a:cubicBezTo>
                  <a:cubicBezTo>
                    <a:pt x="1158" y="4115"/>
                    <a:pt x="1768" y="4340"/>
                    <a:pt x="2443" y="4340"/>
                  </a:cubicBezTo>
                  <a:cubicBezTo>
                    <a:pt x="3086" y="4340"/>
                    <a:pt x="3697" y="4115"/>
                    <a:pt x="4147" y="3729"/>
                  </a:cubicBezTo>
                  <a:cubicBezTo>
                    <a:pt x="4565" y="3344"/>
                    <a:pt x="4854" y="2797"/>
                    <a:pt x="4854" y="2186"/>
                  </a:cubicBezTo>
                  <a:cubicBezTo>
                    <a:pt x="4854" y="1576"/>
                    <a:pt x="4565" y="1029"/>
                    <a:pt x="4147" y="644"/>
                  </a:cubicBezTo>
                  <a:cubicBezTo>
                    <a:pt x="3697" y="258"/>
                    <a:pt x="3086" y="1"/>
                    <a:pt x="2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3672;p64">
              <a:extLst>
                <a:ext uri="{FF2B5EF4-FFF2-40B4-BE49-F238E27FC236}">
                  <a16:creationId xmlns:a16="http://schemas.microsoft.com/office/drawing/2014/main" id="{6E4C8CAF-5CC1-40E2-BA31-002D6A311897}"/>
                </a:ext>
              </a:extLst>
            </p:cNvPr>
            <p:cNvSpPr/>
            <p:nvPr/>
          </p:nvSpPr>
          <p:spPr>
            <a:xfrm>
              <a:off x="4080800" y="4793000"/>
              <a:ext cx="108500" cy="94850"/>
            </a:xfrm>
            <a:custGeom>
              <a:avLst/>
              <a:gdLst/>
              <a:ahLst/>
              <a:cxnLst/>
              <a:rect l="l" t="t" r="r" b="b"/>
              <a:pathLst>
                <a:path w="4340" h="3794" extrusionOk="0">
                  <a:moveTo>
                    <a:pt x="2186" y="0"/>
                  </a:moveTo>
                  <a:cubicBezTo>
                    <a:pt x="964" y="0"/>
                    <a:pt x="0" y="836"/>
                    <a:pt x="0" y="1897"/>
                  </a:cubicBezTo>
                  <a:cubicBezTo>
                    <a:pt x="0" y="2925"/>
                    <a:pt x="964" y="3793"/>
                    <a:pt x="2186" y="3793"/>
                  </a:cubicBezTo>
                  <a:cubicBezTo>
                    <a:pt x="3375" y="3793"/>
                    <a:pt x="4340" y="2925"/>
                    <a:pt x="4340" y="1897"/>
                  </a:cubicBezTo>
                  <a:cubicBezTo>
                    <a:pt x="4340" y="836"/>
                    <a:pt x="3375" y="0"/>
                    <a:pt x="21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3673;p64">
              <a:extLst>
                <a:ext uri="{FF2B5EF4-FFF2-40B4-BE49-F238E27FC236}">
                  <a16:creationId xmlns:a16="http://schemas.microsoft.com/office/drawing/2014/main" id="{334ABF09-7BE4-4CDC-AA38-5B05D834D29F}"/>
                </a:ext>
              </a:extLst>
            </p:cNvPr>
            <p:cNvSpPr/>
            <p:nvPr/>
          </p:nvSpPr>
          <p:spPr>
            <a:xfrm>
              <a:off x="4074375" y="4786550"/>
              <a:ext cx="121350" cy="107725"/>
            </a:xfrm>
            <a:custGeom>
              <a:avLst/>
              <a:gdLst/>
              <a:ahLst/>
              <a:cxnLst/>
              <a:rect l="l" t="t" r="r" b="b"/>
              <a:pathLst>
                <a:path w="4854" h="4309" extrusionOk="0">
                  <a:moveTo>
                    <a:pt x="2443" y="515"/>
                  </a:moveTo>
                  <a:cubicBezTo>
                    <a:pt x="2957" y="515"/>
                    <a:pt x="3439" y="708"/>
                    <a:pt x="3793" y="997"/>
                  </a:cubicBezTo>
                  <a:cubicBezTo>
                    <a:pt x="4114" y="1319"/>
                    <a:pt x="4339" y="1705"/>
                    <a:pt x="4339" y="2155"/>
                  </a:cubicBezTo>
                  <a:cubicBezTo>
                    <a:pt x="4339" y="2605"/>
                    <a:pt x="4114" y="2990"/>
                    <a:pt x="3793" y="3280"/>
                  </a:cubicBezTo>
                  <a:cubicBezTo>
                    <a:pt x="3439" y="3601"/>
                    <a:pt x="2957" y="3794"/>
                    <a:pt x="2443" y="3794"/>
                  </a:cubicBezTo>
                  <a:cubicBezTo>
                    <a:pt x="1897" y="3794"/>
                    <a:pt x="1414" y="3601"/>
                    <a:pt x="1061" y="3280"/>
                  </a:cubicBezTo>
                  <a:cubicBezTo>
                    <a:pt x="739" y="2990"/>
                    <a:pt x="514" y="2605"/>
                    <a:pt x="514" y="2155"/>
                  </a:cubicBezTo>
                  <a:cubicBezTo>
                    <a:pt x="514" y="1705"/>
                    <a:pt x="739" y="1319"/>
                    <a:pt x="1061" y="997"/>
                  </a:cubicBezTo>
                  <a:cubicBezTo>
                    <a:pt x="1414" y="708"/>
                    <a:pt x="1897" y="515"/>
                    <a:pt x="2443" y="515"/>
                  </a:cubicBezTo>
                  <a:close/>
                  <a:moveTo>
                    <a:pt x="2443" y="1"/>
                  </a:moveTo>
                  <a:cubicBezTo>
                    <a:pt x="1768" y="1"/>
                    <a:pt x="1157" y="226"/>
                    <a:pt x="707" y="612"/>
                  </a:cubicBezTo>
                  <a:cubicBezTo>
                    <a:pt x="289" y="997"/>
                    <a:pt x="0" y="1544"/>
                    <a:pt x="0" y="2155"/>
                  </a:cubicBezTo>
                  <a:cubicBezTo>
                    <a:pt x="0" y="2765"/>
                    <a:pt x="289" y="3312"/>
                    <a:pt x="707" y="3697"/>
                  </a:cubicBezTo>
                  <a:cubicBezTo>
                    <a:pt x="1157" y="4083"/>
                    <a:pt x="1768" y="4308"/>
                    <a:pt x="2443" y="4308"/>
                  </a:cubicBezTo>
                  <a:cubicBezTo>
                    <a:pt x="3086" y="4308"/>
                    <a:pt x="3697" y="4083"/>
                    <a:pt x="4147" y="3697"/>
                  </a:cubicBezTo>
                  <a:cubicBezTo>
                    <a:pt x="4565" y="3312"/>
                    <a:pt x="4854" y="2765"/>
                    <a:pt x="4854" y="2155"/>
                  </a:cubicBezTo>
                  <a:cubicBezTo>
                    <a:pt x="4854" y="1544"/>
                    <a:pt x="4565" y="997"/>
                    <a:pt x="4147" y="612"/>
                  </a:cubicBezTo>
                  <a:cubicBezTo>
                    <a:pt x="3697" y="226"/>
                    <a:pt x="3086" y="1"/>
                    <a:pt x="2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3674;p64">
              <a:extLst>
                <a:ext uri="{FF2B5EF4-FFF2-40B4-BE49-F238E27FC236}">
                  <a16:creationId xmlns:a16="http://schemas.microsoft.com/office/drawing/2014/main" id="{A3AF2848-F800-422E-B5DA-CA4AD43D7410}"/>
                </a:ext>
              </a:extLst>
            </p:cNvPr>
            <p:cNvSpPr/>
            <p:nvPr/>
          </p:nvSpPr>
          <p:spPr>
            <a:xfrm>
              <a:off x="5001725" y="4711825"/>
              <a:ext cx="107700" cy="94850"/>
            </a:xfrm>
            <a:custGeom>
              <a:avLst/>
              <a:gdLst/>
              <a:ahLst/>
              <a:cxnLst/>
              <a:rect l="l" t="t" r="r" b="b"/>
              <a:pathLst>
                <a:path w="4308" h="3794" extrusionOk="0">
                  <a:moveTo>
                    <a:pt x="2154" y="0"/>
                  </a:moveTo>
                  <a:cubicBezTo>
                    <a:pt x="965" y="0"/>
                    <a:pt x="1" y="836"/>
                    <a:pt x="1" y="1897"/>
                  </a:cubicBezTo>
                  <a:cubicBezTo>
                    <a:pt x="1" y="2926"/>
                    <a:pt x="965" y="3793"/>
                    <a:pt x="2154" y="3793"/>
                  </a:cubicBezTo>
                  <a:cubicBezTo>
                    <a:pt x="3344" y="3793"/>
                    <a:pt x="4308" y="2926"/>
                    <a:pt x="4308" y="1897"/>
                  </a:cubicBezTo>
                  <a:cubicBezTo>
                    <a:pt x="4308" y="836"/>
                    <a:pt x="3344" y="0"/>
                    <a:pt x="21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3675;p64">
              <a:extLst>
                <a:ext uri="{FF2B5EF4-FFF2-40B4-BE49-F238E27FC236}">
                  <a16:creationId xmlns:a16="http://schemas.microsoft.com/office/drawing/2014/main" id="{EC3540DD-0861-42A6-AB93-7C4C4ABF5BC5}"/>
                </a:ext>
              </a:extLst>
            </p:cNvPr>
            <p:cNvSpPr/>
            <p:nvPr/>
          </p:nvSpPr>
          <p:spPr>
            <a:xfrm>
              <a:off x="4994500" y="4705400"/>
              <a:ext cx="122175" cy="107700"/>
            </a:xfrm>
            <a:custGeom>
              <a:avLst/>
              <a:gdLst/>
              <a:ahLst/>
              <a:cxnLst/>
              <a:rect l="l" t="t" r="r" b="b"/>
              <a:pathLst>
                <a:path w="4887" h="4308" extrusionOk="0">
                  <a:moveTo>
                    <a:pt x="2443" y="515"/>
                  </a:moveTo>
                  <a:cubicBezTo>
                    <a:pt x="2990" y="515"/>
                    <a:pt x="3472" y="707"/>
                    <a:pt x="3793" y="997"/>
                  </a:cubicBezTo>
                  <a:cubicBezTo>
                    <a:pt x="4147" y="1318"/>
                    <a:pt x="4340" y="1704"/>
                    <a:pt x="4340" y="2154"/>
                  </a:cubicBezTo>
                  <a:cubicBezTo>
                    <a:pt x="4340" y="2572"/>
                    <a:pt x="4147" y="2990"/>
                    <a:pt x="3793" y="3279"/>
                  </a:cubicBezTo>
                  <a:cubicBezTo>
                    <a:pt x="3472" y="3600"/>
                    <a:pt x="2990" y="3761"/>
                    <a:pt x="2443" y="3761"/>
                  </a:cubicBezTo>
                  <a:cubicBezTo>
                    <a:pt x="1897" y="3761"/>
                    <a:pt x="1415" y="3600"/>
                    <a:pt x="1093" y="3279"/>
                  </a:cubicBezTo>
                  <a:cubicBezTo>
                    <a:pt x="740" y="2990"/>
                    <a:pt x="547" y="2572"/>
                    <a:pt x="547" y="2154"/>
                  </a:cubicBezTo>
                  <a:cubicBezTo>
                    <a:pt x="547" y="1704"/>
                    <a:pt x="740" y="1318"/>
                    <a:pt x="1093" y="997"/>
                  </a:cubicBezTo>
                  <a:cubicBezTo>
                    <a:pt x="1415" y="707"/>
                    <a:pt x="1897" y="515"/>
                    <a:pt x="2443" y="515"/>
                  </a:cubicBezTo>
                  <a:close/>
                  <a:moveTo>
                    <a:pt x="2443" y="0"/>
                  </a:moveTo>
                  <a:cubicBezTo>
                    <a:pt x="1768" y="0"/>
                    <a:pt x="1190" y="225"/>
                    <a:pt x="740" y="611"/>
                  </a:cubicBezTo>
                  <a:cubicBezTo>
                    <a:pt x="290" y="997"/>
                    <a:pt x="0" y="1543"/>
                    <a:pt x="0" y="2154"/>
                  </a:cubicBezTo>
                  <a:cubicBezTo>
                    <a:pt x="0" y="2765"/>
                    <a:pt x="290" y="3311"/>
                    <a:pt x="740" y="3697"/>
                  </a:cubicBezTo>
                  <a:cubicBezTo>
                    <a:pt x="1190" y="4083"/>
                    <a:pt x="1768" y="4308"/>
                    <a:pt x="2443" y="4308"/>
                  </a:cubicBezTo>
                  <a:cubicBezTo>
                    <a:pt x="3118" y="4308"/>
                    <a:pt x="3697" y="4083"/>
                    <a:pt x="4147" y="3697"/>
                  </a:cubicBezTo>
                  <a:cubicBezTo>
                    <a:pt x="4597" y="3311"/>
                    <a:pt x="4886" y="2765"/>
                    <a:pt x="4886" y="2154"/>
                  </a:cubicBezTo>
                  <a:cubicBezTo>
                    <a:pt x="4886" y="1543"/>
                    <a:pt x="4597" y="997"/>
                    <a:pt x="4147" y="611"/>
                  </a:cubicBezTo>
                  <a:cubicBezTo>
                    <a:pt x="3697" y="225"/>
                    <a:pt x="3118" y="0"/>
                    <a:pt x="2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3676;p64">
              <a:extLst>
                <a:ext uri="{FF2B5EF4-FFF2-40B4-BE49-F238E27FC236}">
                  <a16:creationId xmlns:a16="http://schemas.microsoft.com/office/drawing/2014/main" id="{44CCBDA6-DDE8-44FF-B633-3C9FF5A8665B}"/>
                </a:ext>
              </a:extLst>
            </p:cNvPr>
            <p:cNvSpPr/>
            <p:nvPr/>
          </p:nvSpPr>
          <p:spPr>
            <a:xfrm>
              <a:off x="5597200" y="4494850"/>
              <a:ext cx="108525" cy="94850"/>
            </a:xfrm>
            <a:custGeom>
              <a:avLst/>
              <a:gdLst/>
              <a:ahLst/>
              <a:cxnLst/>
              <a:rect l="l" t="t" r="r" b="b"/>
              <a:pathLst>
                <a:path w="4341" h="3794" extrusionOk="0">
                  <a:moveTo>
                    <a:pt x="2154" y="0"/>
                  </a:moveTo>
                  <a:cubicBezTo>
                    <a:pt x="965" y="0"/>
                    <a:pt x="1" y="868"/>
                    <a:pt x="1" y="1897"/>
                  </a:cubicBezTo>
                  <a:cubicBezTo>
                    <a:pt x="1" y="2958"/>
                    <a:pt x="965" y="3793"/>
                    <a:pt x="2154" y="3793"/>
                  </a:cubicBezTo>
                  <a:cubicBezTo>
                    <a:pt x="3344" y="3793"/>
                    <a:pt x="4340" y="2958"/>
                    <a:pt x="4340" y="1897"/>
                  </a:cubicBezTo>
                  <a:cubicBezTo>
                    <a:pt x="4340" y="868"/>
                    <a:pt x="3344" y="0"/>
                    <a:pt x="21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3677;p64">
              <a:extLst>
                <a:ext uri="{FF2B5EF4-FFF2-40B4-BE49-F238E27FC236}">
                  <a16:creationId xmlns:a16="http://schemas.microsoft.com/office/drawing/2014/main" id="{65D23F1A-4F04-4F83-86D5-0FECC88BDFB7}"/>
                </a:ext>
              </a:extLst>
            </p:cNvPr>
            <p:cNvSpPr/>
            <p:nvPr/>
          </p:nvSpPr>
          <p:spPr>
            <a:xfrm>
              <a:off x="5589975" y="4488425"/>
              <a:ext cx="122175" cy="108500"/>
            </a:xfrm>
            <a:custGeom>
              <a:avLst/>
              <a:gdLst/>
              <a:ahLst/>
              <a:cxnLst/>
              <a:rect l="l" t="t" r="r" b="b"/>
              <a:pathLst>
                <a:path w="4887" h="4340" extrusionOk="0">
                  <a:moveTo>
                    <a:pt x="2443" y="547"/>
                  </a:moveTo>
                  <a:cubicBezTo>
                    <a:pt x="2990" y="547"/>
                    <a:pt x="3472" y="740"/>
                    <a:pt x="3793" y="1029"/>
                  </a:cubicBezTo>
                  <a:cubicBezTo>
                    <a:pt x="4147" y="1318"/>
                    <a:pt x="4340" y="1736"/>
                    <a:pt x="4340" y="2154"/>
                  </a:cubicBezTo>
                  <a:cubicBezTo>
                    <a:pt x="4340" y="2604"/>
                    <a:pt x="4147" y="2990"/>
                    <a:pt x="3793" y="3311"/>
                  </a:cubicBezTo>
                  <a:cubicBezTo>
                    <a:pt x="3472" y="3600"/>
                    <a:pt x="2990" y="3793"/>
                    <a:pt x="2443" y="3793"/>
                  </a:cubicBezTo>
                  <a:cubicBezTo>
                    <a:pt x="1929" y="3793"/>
                    <a:pt x="1447" y="3600"/>
                    <a:pt x="1093" y="3311"/>
                  </a:cubicBezTo>
                  <a:cubicBezTo>
                    <a:pt x="740" y="2990"/>
                    <a:pt x="547" y="2604"/>
                    <a:pt x="547" y="2154"/>
                  </a:cubicBezTo>
                  <a:cubicBezTo>
                    <a:pt x="547" y="1736"/>
                    <a:pt x="740" y="1318"/>
                    <a:pt x="1093" y="1029"/>
                  </a:cubicBezTo>
                  <a:cubicBezTo>
                    <a:pt x="1447" y="740"/>
                    <a:pt x="1929" y="547"/>
                    <a:pt x="2443" y="547"/>
                  </a:cubicBezTo>
                  <a:close/>
                  <a:moveTo>
                    <a:pt x="2443" y="0"/>
                  </a:moveTo>
                  <a:cubicBezTo>
                    <a:pt x="1800" y="0"/>
                    <a:pt x="1190" y="225"/>
                    <a:pt x="740" y="611"/>
                  </a:cubicBezTo>
                  <a:cubicBezTo>
                    <a:pt x="290" y="997"/>
                    <a:pt x="0" y="1543"/>
                    <a:pt x="0" y="2154"/>
                  </a:cubicBezTo>
                  <a:cubicBezTo>
                    <a:pt x="0" y="2765"/>
                    <a:pt x="290" y="3311"/>
                    <a:pt x="740" y="3697"/>
                  </a:cubicBezTo>
                  <a:cubicBezTo>
                    <a:pt x="1190" y="4083"/>
                    <a:pt x="1800" y="4340"/>
                    <a:pt x="2443" y="4340"/>
                  </a:cubicBezTo>
                  <a:cubicBezTo>
                    <a:pt x="3118" y="4340"/>
                    <a:pt x="3729" y="4083"/>
                    <a:pt x="4147" y="3697"/>
                  </a:cubicBezTo>
                  <a:cubicBezTo>
                    <a:pt x="4597" y="3311"/>
                    <a:pt x="4886" y="2765"/>
                    <a:pt x="4886" y="2154"/>
                  </a:cubicBezTo>
                  <a:cubicBezTo>
                    <a:pt x="4886" y="1543"/>
                    <a:pt x="4597" y="997"/>
                    <a:pt x="4147" y="611"/>
                  </a:cubicBezTo>
                  <a:cubicBezTo>
                    <a:pt x="3729" y="225"/>
                    <a:pt x="3118" y="0"/>
                    <a:pt x="2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3678;p64">
              <a:extLst>
                <a:ext uri="{FF2B5EF4-FFF2-40B4-BE49-F238E27FC236}">
                  <a16:creationId xmlns:a16="http://schemas.microsoft.com/office/drawing/2014/main" id="{FB34E850-4AFE-4A78-AE65-AA5275E94B34}"/>
                </a:ext>
              </a:extLst>
            </p:cNvPr>
            <p:cNvSpPr/>
            <p:nvPr/>
          </p:nvSpPr>
          <p:spPr>
            <a:xfrm>
              <a:off x="5777200" y="4211900"/>
              <a:ext cx="125400" cy="83625"/>
            </a:xfrm>
            <a:custGeom>
              <a:avLst/>
              <a:gdLst/>
              <a:ahLst/>
              <a:cxnLst/>
              <a:rect l="l" t="t" r="r" b="b"/>
              <a:pathLst>
                <a:path w="5016" h="3345" extrusionOk="0">
                  <a:moveTo>
                    <a:pt x="1555" y="1"/>
                  </a:moveTo>
                  <a:cubicBezTo>
                    <a:pt x="995" y="1"/>
                    <a:pt x="545" y="187"/>
                    <a:pt x="355" y="550"/>
                  </a:cubicBezTo>
                  <a:cubicBezTo>
                    <a:pt x="1" y="1225"/>
                    <a:pt x="676" y="2286"/>
                    <a:pt x="1865" y="2897"/>
                  </a:cubicBezTo>
                  <a:cubicBezTo>
                    <a:pt x="2424" y="3198"/>
                    <a:pt x="2996" y="3344"/>
                    <a:pt x="3483" y="3344"/>
                  </a:cubicBezTo>
                  <a:cubicBezTo>
                    <a:pt x="4034" y="3344"/>
                    <a:pt x="4474" y="3158"/>
                    <a:pt x="4662" y="2800"/>
                  </a:cubicBezTo>
                  <a:cubicBezTo>
                    <a:pt x="5015" y="2093"/>
                    <a:pt x="4340" y="1032"/>
                    <a:pt x="3151" y="421"/>
                  </a:cubicBezTo>
                  <a:cubicBezTo>
                    <a:pt x="2601" y="139"/>
                    <a:pt x="2037" y="1"/>
                    <a:pt x="15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3679;p64">
              <a:extLst>
                <a:ext uri="{FF2B5EF4-FFF2-40B4-BE49-F238E27FC236}">
                  <a16:creationId xmlns:a16="http://schemas.microsoft.com/office/drawing/2014/main" id="{52BDF25A-E35E-4E2E-98E5-8F9AF6878458}"/>
                </a:ext>
              </a:extLst>
            </p:cNvPr>
            <p:cNvSpPr/>
            <p:nvPr/>
          </p:nvSpPr>
          <p:spPr>
            <a:xfrm>
              <a:off x="5777200" y="4204750"/>
              <a:ext cx="125400" cy="97250"/>
            </a:xfrm>
            <a:custGeom>
              <a:avLst/>
              <a:gdLst/>
              <a:ahLst/>
              <a:cxnLst/>
              <a:rect l="l" t="t" r="r" b="b"/>
              <a:pathLst>
                <a:path w="5016" h="3890" extrusionOk="0">
                  <a:moveTo>
                    <a:pt x="1544" y="547"/>
                  </a:moveTo>
                  <a:cubicBezTo>
                    <a:pt x="1994" y="547"/>
                    <a:pt x="2508" y="675"/>
                    <a:pt x="3023" y="965"/>
                  </a:cubicBezTo>
                  <a:cubicBezTo>
                    <a:pt x="3473" y="1190"/>
                    <a:pt x="3858" y="1479"/>
                    <a:pt x="4115" y="1800"/>
                  </a:cubicBezTo>
                  <a:cubicBezTo>
                    <a:pt x="4373" y="2122"/>
                    <a:pt x="4469" y="2443"/>
                    <a:pt x="4469" y="2668"/>
                  </a:cubicBezTo>
                  <a:cubicBezTo>
                    <a:pt x="4469" y="2765"/>
                    <a:pt x="4469" y="2861"/>
                    <a:pt x="4405" y="2958"/>
                  </a:cubicBezTo>
                  <a:cubicBezTo>
                    <a:pt x="4340" y="3086"/>
                    <a:pt x="4244" y="3183"/>
                    <a:pt x="4083" y="3247"/>
                  </a:cubicBezTo>
                  <a:cubicBezTo>
                    <a:pt x="3923" y="3311"/>
                    <a:pt x="3698" y="3375"/>
                    <a:pt x="3473" y="3375"/>
                  </a:cubicBezTo>
                  <a:cubicBezTo>
                    <a:pt x="3023" y="3375"/>
                    <a:pt x="2508" y="3215"/>
                    <a:pt x="1994" y="2958"/>
                  </a:cubicBezTo>
                  <a:cubicBezTo>
                    <a:pt x="1544" y="2733"/>
                    <a:pt x="1158" y="2411"/>
                    <a:pt x="901" y="2122"/>
                  </a:cubicBezTo>
                  <a:cubicBezTo>
                    <a:pt x="644" y="1800"/>
                    <a:pt x="515" y="1479"/>
                    <a:pt x="515" y="1254"/>
                  </a:cubicBezTo>
                  <a:cubicBezTo>
                    <a:pt x="547" y="1125"/>
                    <a:pt x="547" y="1029"/>
                    <a:pt x="612" y="965"/>
                  </a:cubicBezTo>
                  <a:cubicBezTo>
                    <a:pt x="676" y="836"/>
                    <a:pt x="772" y="740"/>
                    <a:pt x="933" y="675"/>
                  </a:cubicBezTo>
                  <a:cubicBezTo>
                    <a:pt x="1094" y="579"/>
                    <a:pt x="1319" y="547"/>
                    <a:pt x="1544" y="547"/>
                  </a:cubicBezTo>
                  <a:close/>
                  <a:moveTo>
                    <a:pt x="1544" y="0"/>
                  </a:moveTo>
                  <a:cubicBezTo>
                    <a:pt x="1255" y="0"/>
                    <a:pt x="965" y="65"/>
                    <a:pt x="708" y="193"/>
                  </a:cubicBezTo>
                  <a:cubicBezTo>
                    <a:pt x="451" y="290"/>
                    <a:pt x="258" y="482"/>
                    <a:pt x="130" y="707"/>
                  </a:cubicBezTo>
                  <a:cubicBezTo>
                    <a:pt x="33" y="868"/>
                    <a:pt x="1" y="1061"/>
                    <a:pt x="1" y="1254"/>
                  </a:cubicBezTo>
                  <a:cubicBezTo>
                    <a:pt x="1" y="1640"/>
                    <a:pt x="194" y="2058"/>
                    <a:pt x="483" y="2443"/>
                  </a:cubicBezTo>
                  <a:cubicBezTo>
                    <a:pt x="805" y="2829"/>
                    <a:pt x="1222" y="3150"/>
                    <a:pt x="1737" y="3440"/>
                  </a:cubicBezTo>
                  <a:cubicBezTo>
                    <a:pt x="2315" y="3729"/>
                    <a:pt x="2926" y="3890"/>
                    <a:pt x="3473" y="3890"/>
                  </a:cubicBezTo>
                  <a:cubicBezTo>
                    <a:pt x="3762" y="3890"/>
                    <a:pt x="4051" y="3858"/>
                    <a:pt x="4308" y="3729"/>
                  </a:cubicBezTo>
                  <a:cubicBezTo>
                    <a:pt x="4565" y="3633"/>
                    <a:pt x="4758" y="3440"/>
                    <a:pt x="4887" y="3183"/>
                  </a:cubicBezTo>
                  <a:cubicBezTo>
                    <a:pt x="4983" y="3022"/>
                    <a:pt x="5015" y="2861"/>
                    <a:pt x="5015" y="2668"/>
                  </a:cubicBezTo>
                  <a:cubicBezTo>
                    <a:pt x="5015" y="2250"/>
                    <a:pt x="4823" y="1832"/>
                    <a:pt x="4533" y="1479"/>
                  </a:cubicBezTo>
                  <a:cubicBezTo>
                    <a:pt x="4212" y="1093"/>
                    <a:pt x="3794" y="740"/>
                    <a:pt x="3280" y="482"/>
                  </a:cubicBezTo>
                  <a:cubicBezTo>
                    <a:pt x="2701" y="161"/>
                    <a:pt x="2090" y="32"/>
                    <a:pt x="15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3680;p64">
              <a:extLst>
                <a:ext uri="{FF2B5EF4-FFF2-40B4-BE49-F238E27FC236}">
                  <a16:creationId xmlns:a16="http://schemas.microsoft.com/office/drawing/2014/main" id="{48B28520-FAB0-4B77-9155-7358A0684D30}"/>
                </a:ext>
              </a:extLst>
            </p:cNvPr>
            <p:cNvSpPr/>
            <p:nvPr/>
          </p:nvSpPr>
          <p:spPr>
            <a:xfrm>
              <a:off x="2074975" y="4211900"/>
              <a:ext cx="125400" cy="83625"/>
            </a:xfrm>
            <a:custGeom>
              <a:avLst/>
              <a:gdLst/>
              <a:ahLst/>
              <a:cxnLst/>
              <a:rect l="l" t="t" r="r" b="b"/>
              <a:pathLst>
                <a:path w="5016" h="3345" extrusionOk="0">
                  <a:moveTo>
                    <a:pt x="3461" y="1"/>
                  </a:moveTo>
                  <a:cubicBezTo>
                    <a:pt x="2979" y="1"/>
                    <a:pt x="2415" y="139"/>
                    <a:pt x="1865" y="421"/>
                  </a:cubicBezTo>
                  <a:cubicBezTo>
                    <a:pt x="676" y="1032"/>
                    <a:pt x="1" y="2093"/>
                    <a:pt x="354" y="2800"/>
                  </a:cubicBezTo>
                  <a:cubicBezTo>
                    <a:pt x="542" y="3158"/>
                    <a:pt x="983" y="3344"/>
                    <a:pt x="1533" y="3344"/>
                  </a:cubicBezTo>
                  <a:cubicBezTo>
                    <a:pt x="2020" y="3344"/>
                    <a:pt x="2592" y="3198"/>
                    <a:pt x="3151" y="2897"/>
                  </a:cubicBezTo>
                  <a:cubicBezTo>
                    <a:pt x="4340" y="2286"/>
                    <a:pt x="5015" y="1225"/>
                    <a:pt x="4662" y="550"/>
                  </a:cubicBezTo>
                  <a:cubicBezTo>
                    <a:pt x="4472" y="187"/>
                    <a:pt x="4022" y="1"/>
                    <a:pt x="346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3681;p64">
              <a:extLst>
                <a:ext uri="{FF2B5EF4-FFF2-40B4-BE49-F238E27FC236}">
                  <a16:creationId xmlns:a16="http://schemas.microsoft.com/office/drawing/2014/main" id="{78F93012-B9F4-4A0B-A1AE-99B1B7B83D67}"/>
                </a:ext>
              </a:extLst>
            </p:cNvPr>
            <p:cNvSpPr/>
            <p:nvPr/>
          </p:nvSpPr>
          <p:spPr>
            <a:xfrm>
              <a:off x="2074975" y="4204750"/>
              <a:ext cx="125400" cy="97250"/>
            </a:xfrm>
            <a:custGeom>
              <a:avLst/>
              <a:gdLst/>
              <a:ahLst/>
              <a:cxnLst/>
              <a:rect l="l" t="t" r="r" b="b"/>
              <a:pathLst>
                <a:path w="5016" h="3890" extrusionOk="0">
                  <a:moveTo>
                    <a:pt x="3472" y="547"/>
                  </a:moveTo>
                  <a:cubicBezTo>
                    <a:pt x="3697" y="547"/>
                    <a:pt x="3922" y="579"/>
                    <a:pt x="4083" y="675"/>
                  </a:cubicBezTo>
                  <a:cubicBezTo>
                    <a:pt x="4244" y="740"/>
                    <a:pt x="4340" y="836"/>
                    <a:pt x="4405" y="965"/>
                  </a:cubicBezTo>
                  <a:cubicBezTo>
                    <a:pt x="4469" y="1029"/>
                    <a:pt x="4469" y="1125"/>
                    <a:pt x="4469" y="1254"/>
                  </a:cubicBezTo>
                  <a:cubicBezTo>
                    <a:pt x="4469" y="1479"/>
                    <a:pt x="4372" y="1800"/>
                    <a:pt x="4115" y="2122"/>
                  </a:cubicBezTo>
                  <a:cubicBezTo>
                    <a:pt x="3858" y="2411"/>
                    <a:pt x="3472" y="2733"/>
                    <a:pt x="3022" y="2958"/>
                  </a:cubicBezTo>
                  <a:cubicBezTo>
                    <a:pt x="2508" y="3215"/>
                    <a:pt x="1994" y="3375"/>
                    <a:pt x="1544" y="3375"/>
                  </a:cubicBezTo>
                  <a:cubicBezTo>
                    <a:pt x="1319" y="3375"/>
                    <a:pt x="1094" y="3311"/>
                    <a:pt x="933" y="3247"/>
                  </a:cubicBezTo>
                  <a:cubicBezTo>
                    <a:pt x="772" y="3183"/>
                    <a:pt x="676" y="3086"/>
                    <a:pt x="612" y="2958"/>
                  </a:cubicBezTo>
                  <a:cubicBezTo>
                    <a:pt x="547" y="2861"/>
                    <a:pt x="515" y="2765"/>
                    <a:pt x="515" y="2668"/>
                  </a:cubicBezTo>
                  <a:cubicBezTo>
                    <a:pt x="515" y="2443"/>
                    <a:pt x="644" y="2122"/>
                    <a:pt x="901" y="1800"/>
                  </a:cubicBezTo>
                  <a:cubicBezTo>
                    <a:pt x="1158" y="1479"/>
                    <a:pt x="1544" y="1190"/>
                    <a:pt x="1994" y="965"/>
                  </a:cubicBezTo>
                  <a:cubicBezTo>
                    <a:pt x="2508" y="675"/>
                    <a:pt x="3022" y="547"/>
                    <a:pt x="3472" y="547"/>
                  </a:cubicBezTo>
                  <a:close/>
                  <a:moveTo>
                    <a:pt x="3472" y="0"/>
                  </a:moveTo>
                  <a:cubicBezTo>
                    <a:pt x="2926" y="32"/>
                    <a:pt x="2315" y="161"/>
                    <a:pt x="1737" y="482"/>
                  </a:cubicBezTo>
                  <a:cubicBezTo>
                    <a:pt x="1222" y="740"/>
                    <a:pt x="804" y="1093"/>
                    <a:pt x="483" y="1479"/>
                  </a:cubicBezTo>
                  <a:cubicBezTo>
                    <a:pt x="194" y="1832"/>
                    <a:pt x="1" y="2250"/>
                    <a:pt x="1" y="2668"/>
                  </a:cubicBezTo>
                  <a:cubicBezTo>
                    <a:pt x="1" y="2861"/>
                    <a:pt x="33" y="3022"/>
                    <a:pt x="129" y="3215"/>
                  </a:cubicBezTo>
                  <a:lnTo>
                    <a:pt x="129" y="3183"/>
                  </a:lnTo>
                  <a:cubicBezTo>
                    <a:pt x="258" y="3440"/>
                    <a:pt x="451" y="3633"/>
                    <a:pt x="708" y="3729"/>
                  </a:cubicBezTo>
                  <a:cubicBezTo>
                    <a:pt x="965" y="3858"/>
                    <a:pt x="1254" y="3890"/>
                    <a:pt x="1544" y="3890"/>
                  </a:cubicBezTo>
                  <a:cubicBezTo>
                    <a:pt x="2090" y="3890"/>
                    <a:pt x="2701" y="3729"/>
                    <a:pt x="3280" y="3440"/>
                  </a:cubicBezTo>
                  <a:cubicBezTo>
                    <a:pt x="3794" y="3150"/>
                    <a:pt x="4212" y="2829"/>
                    <a:pt x="4533" y="2443"/>
                  </a:cubicBezTo>
                  <a:cubicBezTo>
                    <a:pt x="4822" y="2058"/>
                    <a:pt x="5015" y="1640"/>
                    <a:pt x="5015" y="1254"/>
                  </a:cubicBezTo>
                  <a:cubicBezTo>
                    <a:pt x="5015" y="1061"/>
                    <a:pt x="4983" y="868"/>
                    <a:pt x="4887" y="707"/>
                  </a:cubicBezTo>
                  <a:cubicBezTo>
                    <a:pt x="4758" y="482"/>
                    <a:pt x="4565" y="290"/>
                    <a:pt x="4308" y="193"/>
                  </a:cubicBezTo>
                  <a:cubicBezTo>
                    <a:pt x="4051" y="65"/>
                    <a:pt x="3762" y="0"/>
                    <a:pt x="34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3682;p64">
              <a:extLst>
                <a:ext uri="{FF2B5EF4-FFF2-40B4-BE49-F238E27FC236}">
                  <a16:creationId xmlns:a16="http://schemas.microsoft.com/office/drawing/2014/main" id="{E51AB758-69F7-4022-B395-6812E10A67A9}"/>
                </a:ext>
              </a:extLst>
            </p:cNvPr>
            <p:cNvSpPr/>
            <p:nvPr/>
          </p:nvSpPr>
          <p:spPr>
            <a:xfrm>
              <a:off x="2379550" y="3664725"/>
              <a:ext cx="13675" cy="457275"/>
            </a:xfrm>
            <a:custGeom>
              <a:avLst/>
              <a:gdLst/>
              <a:ahLst/>
              <a:cxnLst/>
              <a:rect l="l" t="t" r="r" b="b"/>
              <a:pathLst>
                <a:path w="547" h="18291" extrusionOk="0">
                  <a:moveTo>
                    <a:pt x="1" y="0"/>
                  </a:moveTo>
                  <a:lnTo>
                    <a:pt x="1" y="18290"/>
                  </a:lnTo>
                  <a:lnTo>
                    <a:pt x="547" y="18290"/>
                  </a:lnTo>
                  <a:lnTo>
                    <a:pt x="5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3683;p64">
              <a:extLst>
                <a:ext uri="{FF2B5EF4-FFF2-40B4-BE49-F238E27FC236}">
                  <a16:creationId xmlns:a16="http://schemas.microsoft.com/office/drawing/2014/main" id="{5C688288-F3AA-493A-BDA0-3651D8E6D225}"/>
                </a:ext>
              </a:extLst>
            </p:cNvPr>
            <p:cNvSpPr/>
            <p:nvPr/>
          </p:nvSpPr>
          <p:spPr>
            <a:xfrm>
              <a:off x="2675275" y="4226450"/>
              <a:ext cx="12875" cy="229050"/>
            </a:xfrm>
            <a:custGeom>
              <a:avLst/>
              <a:gdLst/>
              <a:ahLst/>
              <a:cxnLst/>
              <a:rect l="l" t="t" r="r" b="b"/>
              <a:pathLst>
                <a:path w="515" h="9162" extrusionOk="0">
                  <a:moveTo>
                    <a:pt x="1" y="0"/>
                  </a:moveTo>
                  <a:lnTo>
                    <a:pt x="1" y="9161"/>
                  </a:lnTo>
                  <a:lnTo>
                    <a:pt x="515" y="9161"/>
                  </a:lnTo>
                  <a:lnTo>
                    <a:pt x="5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3684;p64">
              <a:extLst>
                <a:ext uri="{FF2B5EF4-FFF2-40B4-BE49-F238E27FC236}">
                  <a16:creationId xmlns:a16="http://schemas.microsoft.com/office/drawing/2014/main" id="{0B6D1BCE-F0F4-4C5C-A70A-7148CD759FCC}"/>
                </a:ext>
              </a:extLst>
            </p:cNvPr>
            <p:cNvSpPr/>
            <p:nvPr/>
          </p:nvSpPr>
          <p:spPr>
            <a:xfrm>
              <a:off x="2675275" y="3712925"/>
              <a:ext cx="12875" cy="456475"/>
            </a:xfrm>
            <a:custGeom>
              <a:avLst/>
              <a:gdLst/>
              <a:ahLst/>
              <a:cxnLst/>
              <a:rect l="l" t="t" r="r" b="b"/>
              <a:pathLst>
                <a:path w="515" h="18259" extrusionOk="0">
                  <a:moveTo>
                    <a:pt x="1" y="1"/>
                  </a:moveTo>
                  <a:lnTo>
                    <a:pt x="1" y="18259"/>
                  </a:lnTo>
                  <a:lnTo>
                    <a:pt x="515" y="18259"/>
                  </a:lnTo>
                  <a:lnTo>
                    <a:pt x="5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3685;p64">
              <a:extLst>
                <a:ext uri="{FF2B5EF4-FFF2-40B4-BE49-F238E27FC236}">
                  <a16:creationId xmlns:a16="http://schemas.microsoft.com/office/drawing/2014/main" id="{B5C27027-263C-4482-AC8A-3917174F6BDC}"/>
                </a:ext>
              </a:extLst>
            </p:cNvPr>
            <p:cNvSpPr/>
            <p:nvPr/>
          </p:nvSpPr>
          <p:spPr>
            <a:xfrm>
              <a:off x="5312725" y="4017500"/>
              <a:ext cx="12875" cy="456475"/>
            </a:xfrm>
            <a:custGeom>
              <a:avLst/>
              <a:gdLst/>
              <a:ahLst/>
              <a:cxnLst/>
              <a:rect l="l" t="t" r="r" b="b"/>
              <a:pathLst>
                <a:path w="515" h="18259" extrusionOk="0">
                  <a:moveTo>
                    <a:pt x="0" y="1"/>
                  </a:moveTo>
                  <a:lnTo>
                    <a:pt x="0" y="18259"/>
                  </a:lnTo>
                  <a:lnTo>
                    <a:pt x="515" y="18259"/>
                  </a:lnTo>
                  <a:lnTo>
                    <a:pt x="5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3686;p64">
              <a:extLst>
                <a:ext uri="{FF2B5EF4-FFF2-40B4-BE49-F238E27FC236}">
                  <a16:creationId xmlns:a16="http://schemas.microsoft.com/office/drawing/2014/main" id="{7C65899A-4713-4939-82FA-FD7190CFCB8E}"/>
                </a:ext>
              </a:extLst>
            </p:cNvPr>
            <p:cNvSpPr/>
            <p:nvPr/>
          </p:nvSpPr>
          <p:spPr>
            <a:xfrm>
              <a:off x="5034675" y="3549000"/>
              <a:ext cx="13675" cy="1004525"/>
            </a:xfrm>
            <a:custGeom>
              <a:avLst/>
              <a:gdLst/>
              <a:ahLst/>
              <a:cxnLst/>
              <a:rect l="l" t="t" r="r" b="b"/>
              <a:pathLst>
                <a:path w="547" h="40181" extrusionOk="0">
                  <a:moveTo>
                    <a:pt x="1" y="0"/>
                  </a:moveTo>
                  <a:lnTo>
                    <a:pt x="1" y="40181"/>
                  </a:lnTo>
                  <a:lnTo>
                    <a:pt x="547" y="40181"/>
                  </a:lnTo>
                  <a:lnTo>
                    <a:pt x="5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3687;p64">
              <a:extLst>
                <a:ext uri="{FF2B5EF4-FFF2-40B4-BE49-F238E27FC236}">
                  <a16:creationId xmlns:a16="http://schemas.microsoft.com/office/drawing/2014/main" id="{97E485F5-9931-40F4-A49E-862EDABE9259}"/>
                </a:ext>
              </a:extLst>
            </p:cNvPr>
            <p:cNvSpPr/>
            <p:nvPr/>
          </p:nvSpPr>
          <p:spPr>
            <a:xfrm>
              <a:off x="3883900" y="4445825"/>
              <a:ext cx="13700" cy="209775"/>
            </a:xfrm>
            <a:custGeom>
              <a:avLst/>
              <a:gdLst/>
              <a:ahLst/>
              <a:cxnLst/>
              <a:rect l="l" t="t" r="r" b="b"/>
              <a:pathLst>
                <a:path w="548" h="8391" extrusionOk="0">
                  <a:moveTo>
                    <a:pt x="1" y="1"/>
                  </a:moveTo>
                  <a:lnTo>
                    <a:pt x="1" y="8390"/>
                  </a:lnTo>
                  <a:lnTo>
                    <a:pt x="547" y="8390"/>
                  </a:lnTo>
                  <a:lnTo>
                    <a:pt x="5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3688;p64">
              <a:extLst>
                <a:ext uri="{FF2B5EF4-FFF2-40B4-BE49-F238E27FC236}">
                  <a16:creationId xmlns:a16="http://schemas.microsoft.com/office/drawing/2014/main" id="{67206D26-D8EB-483A-8BAC-1F50672E1986}"/>
                </a:ext>
              </a:extLst>
            </p:cNvPr>
            <p:cNvSpPr/>
            <p:nvPr/>
          </p:nvSpPr>
          <p:spPr>
            <a:xfrm>
              <a:off x="3005550" y="4067325"/>
              <a:ext cx="13700" cy="511925"/>
            </a:xfrm>
            <a:custGeom>
              <a:avLst/>
              <a:gdLst/>
              <a:ahLst/>
              <a:cxnLst/>
              <a:rect l="l" t="t" r="r" b="b"/>
              <a:pathLst>
                <a:path w="548" h="20477" extrusionOk="0">
                  <a:moveTo>
                    <a:pt x="1" y="1"/>
                  </a:moveTo>
                  <a:lnTo>
                    <a:pt x="1" y="20477"/>
                  </a:lnTo>
                  <a:lnTo>
                    <a:pt x="547" y="20477"/>
                  </a:lnTo>
                  <a:lnTo>
                    <a:pt x="5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3689;p64">
              <a:extLst>
                <a:ext uri="{FF2B5EF4-FFF2-40B4-BE49-F238E27FC236}">
                  <a16:creationId xmlns:a16="http://schemas.microsoft.com/office/drawing/2014/main" id="{AE2F1CF2-F646-4BCE-B9EB-28CD2173DEAE}"/>
                </a:ext>
              </a:extLst>
            </p:cNvPr>
            <p:cNvSpPr/>
            <p:nvPr/>
          </p:nvSpPr>
          <p:spPr>
            <a:xfrm>
              <a:off x="4566975" y="4538250"/>
              <a:ext cx="13675" cy="103675"/>
            </a:xfrm>
            <a:custGeom>
              <a:avLst/>
              <a:gdLst/>
              <a:ahLst/>
              <a:cxnLst/>
              <a:rect l="l" t="t" r="r" b="b"/>
              <a:pathLst>
                <a:path w="547" h="4147" extrusionOk="0">
                  <a:moveTo>
                    <a:pt x="1" y="0"/>
                  </a:moveTo>
                  <a:lnTo>
                    <a:pt x="1" y="4147"/>
                  </a:lnTo>
                  <a:lnTo>
                    <a:pt x="547" y="4147"/>
                  </a:lnTo>
                  <a:lnTo>
                    <a:pt x="5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3690;p64">
              <a:extLst>
                <a:ext uri="{FF2B5EF4-FFF2-40B4-BE49-F238E27FC236}">
                  <a16:creationId xmlns:a16="http://schemas.microsoft.com/office/drawing/2014/main" id="{DFA33FE6-4D40-4683-8432-8C3F6FC48ED2}"/>
                </a:ext>
              </a:extLst>
            </p:cNvPr>
            <p:cNvSpPr/>
            <p:nvPr/>
          </p:nvSpPr>
          <p:spPr>
            <a:xfrm>
              <a:off x="4566975" y="4294750"/>
              <a:ext cx="13675" cy="211375"/>
            </a:xfrm>
            <a:custGeom>
              <a:avLst/>
              <a:gdLst/>
              <a:ahLst/>
              <a:cxnLst/>
              <a:rect l="l" t="t" r="r" b="b"/>
              <a:pathLst>
                <a:path w="547" h="8455" extrusionOk="0">
                  <a:moveTo>
                    <a:pt x="1" y="0"/>
                  </a:moveTo>
                  <a:lnTo>
                    <a:pt x="1" y="8454"/>
                  </a:lnTo>
                  <a:lnTo>
                    <a:pt x="547" y="8454"/>
                  </a:lnTo>
                  <a:lnTo>
                    <a:pt x="5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3691;p64">
              <a:extLst>
                <a:ext uri="{FF2B5EF4-FFF2-40B4-BE49-F238E27FC236}">
                  <a16:creationId xmlns:a16="http://schemas.microsoft.com/office/drawing/2014/main" id="{D5D2E1DA-B415-4B44-8527-653934DA0B73}"/>
                </a:ext>
              </a:extLst>
            </p:cNvPr>
            <p:cNvSpPr/>
            <p:nvPr/>
          </p:nvSpPr>
          <p:spPr>
            <a:xfrm>
              <a:off x="3883900" y="4236075"/>
              <a:ext cx="13700" cy="114150"/>
            </a:xfrm>
            <a:custGeom>
              <a:avLst/>
              <a:gdLst/>
              <a:ahLst/>
              <a:cxnLst/>
              <a:rect l="l" t="t" r="r" b="b"/>
              <a:pathLst>
                <a:path w="548" h="4566" extrusionOk="0">
                  <a:moveTo>
                    <a:pt x="1" y="1"/>
                  </a:moveTo>
                  <a:lnTo>
                    <a:pt x="1" y="4565"/>
                  </a:lnTo>
                  <a:lnTo>
                    <a:pt x="547" y="4565"/>
                  </a:lnTo>
                  <a:lnTo>
                    <a:pt x="5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3692;p64">
              <a:extLst>
                <a:ext uri="{FF2B5EF4-FFF2-40B4-BE49-F238E27FC236}">
                  <a16:creationId xmlns:a16="http://schemas.microsoft.com/office/drawing/2014/main" id="{F89C8E89-7BC2-4B23-BB68-5069C5E5026E}"/>
                </a:ext>
              </a:extLst>
            </p:cNvPr>
            <p:cNvSpPr/>
            <p:nvPr/>
          </p:nvSpPr>
          <p:spPr>
            <a:xfrm>
              <a:off x="5312725" y="3703300"/>
              <a:ext cx="12875" cy="208950"/>
            </a:xfrm>
            <a:custGeom>
              <a:avLst/>
              <a:gdLst/>
              <a:ahLst/>
              <a:cxnLst/>
              <a:rect l="l" t="t" r="r" b="b"/>
              <a:pathLst>
                <a:path w="515" h="8358" extrusionOk="0">
                  <a:moveTo>
                    <a:pt x="0" y="0"/>
                  </a:moveTo>
                  <a:lnTo>
                    <a:pt x="0" y="8358"/>
                  </a:lnTo>
                  <a:lnTo>
                    <a:pt x="515" y="8358"/>
                  </a:lnTo>
                  <a:lnTo>
                    <a:pt x="5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3693;p64">
              <a:extLst>
                <a:ext uri="{FF2B5EF4-FFF2-40B4-BE49-F238E27FC236}">
                  <a16:creationId xmlns:a16="http://schemas.microsoft.com/office/drawing/2014/main" id="{624D205E-5100-4BC7-BC0C-B1D2172E9BCE}"/>
                </a:ext>
              </a:extLst>
            </p:cNvPr>
            <p:cNvSpPr/>
            <p:nvPr/>
          </p:nvSpPr>
          <p:spPr>
            <a:xfrm>
              <a:off x="5578725" y="3255675"/>
              <a:ext cx="13675" cy="1019000"/>
            </a:xfrm>
            <a:custGeom>
              <a:avLst/>
              <a:gdLst/>
              <a:ahLst/>
              <a:cxnLst/>
              <a:rect l="l" t="t" r="r" b="b"/>
              <a:pathLst>
                <a:path w="547" h="40760" extrusionOk="0">
                  <a:moveTo>
                    <a:pt x="0" y="1"/>
                  </a:moveTo>
                  <a:lnTo>
                    <a:pt x="0" y="40760"/>
                  </a:lnTo>
                  <a:lnTo>
                    <a:pt x="547" y="40760"/>
                  </a:lnTo>
                  <a:lnTo>
                    <a:pt x="5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3694;p64">
              <a:extLst>
                <a:ext uri="{FF2B5EF4-FFF2-40B4-BE49-F238E27FC236}">
                  <a16:creationId xmlns:a16="http://schemas.microsoft.com/office/drawing/2014/main" id="{A02CADD0-6942-4268-AE11-85BC334A7CD1}"/>
                </a:ext>
              </a:extLst>
            </p:cNvPr>
            <p:cNvSpPr/>
            <p:nvPr/>
          </p:nvSpPr>
          <p:spPr>
            <a:xfrm>
              <a:off x="2379550" y="3351300"/>
              <a:ext cx="13675" cy="246750"/>
            </a:xfrm>
            <a:custGeom>
              <a:avLst/>
              <a:gdLst/>
              <a:ahLst/>
              <a:cxnLst/>
              <a:rect l="l" t="t" r="r" b="b"/>
              <a:pathLst>
                <a:path w="547" h="9870" extrusionOk="0">
                  <a:moveTo>
                    <a:pt x="1" y="1"/>
                  </a:moveTo>
                  <a:lnTo>
                    <a:pt x="1" y="9869"/>
                  </a:lnTo>
                  <a:lnTo>
                    <a:pt x="547" y="9869"/>
                  </a:lnTo>
                  <a:lnTo>
                    <a:pt x="5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3695;p64">
              <a:extLst>
                <a:ext uri="{FF2B5EF4-FFF2-40B4-BE49-F238E27FC236}">
                  <a16:creationId xmlns:a16="http://schemas.microsoft.com/office/drawing/2014/main" id="{2680ECEE-FE22-43EB-A913-812C0F248694}"/>
                </a:ext>
              </a:extLst>
            </p:cNvPr>
            <p:cNvSpPr/>
            <p:nvPr/>
          </p:nvSpPr>
          <p:spPr>
            <a:xfrm>
              <a:off x="4804850" y="2847450"/>
              <a:ext cx="63500" cy="167975"/>
            </a:xfrm>
            <a:custGeom>
              <a:avLst/>
              <a:gdLst/>
              <a:ahLst/>
              <a:cxnLst/>
              <a:rect l="l" t="t" r="r" b="b"/>
              <a:pathLst>
                <a:path w="2540" h="6719" extrusionOk="0">
                  <a:moveTo>
                    <a:pt x="0" y="0"/>
                  </a:moveTo>
                  <a:lnTo>
                    <a:pt x="0" y="6718"/>
                  </a:lnTo>
                  <a:lnTo>
                    <a:pt x="2540" y="6718"/>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3696;p64">
              <a:extLst>
                <a:ext uri="{FF2B5EF4-FFF2-40B4-BE49-F238E27FC236}">
                  <a16:creationId xmlns:a16="http://schemas.microsoft.com/office/drawing/2014/main" id="{52B605B8-66C2-47A1-A32C-12453CA9CC12}"/>
                </a:ext>
              </a:extLst>
            </p:cNvPr>
            <p:cNvSpPr/>
            <p:nvPr/>
          </p:nvSpPr>
          <p:spPr>
            <a:xfrm>
              <a:off x="4797600" y="2840200"/>
              <a:ext cx="77175" cy="181650"/>
            </a:xfrm>
            <a:custGeom>
              <a:avLst/>
              <a:gdLst/>
              <a:ahLst/>
              <a:cxnLst/>
              <a:rect l="l" t="t" r="r" b="b"/>
              <a:pathLst>
                <a:path w="3087" h="7266" extrusionOk="0">
                  <a:moveTo>
                    <a:pt x="2540" y="547"/>
                  </a:moveTo>
                  <a:lnTo>
                    <a:pt x="2540" y="6751"/>
                  </a:lnTo>
                  <a:lnTo>
                    <a:pt x="547" y="6751"/>
                  </a:lnTo>
                  <a:lnTo>
                    <a:pt x="547" y="547"/>
                  </a:lnTo>
                  <a:close/>
                  <a:moveTo>
                    <a:pt x="1" y="1"/>
                  </a:moveTo>
                  <a:lnTo>
                    <a:pt x="1" y="7266"/>
                  </a:lnTo>
                  <a:lnTo>
                    <a:pt x="3087" y="7266"/>
                  </a:lnTo>
                  <a:lnTo>
                    <a:pt x="3087" y="7008"/>
                  </a:lnTo>
                  <a:lnTo>
                    <a:pt x="30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3697;p64">
              <a:extLst>
                <a:ext uri="{FF2B5EF4-FFF2-40B4-BE49-F238E27FC236}">
                  <a16:creationId xmlns:a16="http://schemas.microsoft.com/office/drawing/2014/main" id="{1866019F-824E-4C77-A229-F6013360C107}"/>
                </a:ext>
              </a:extLst>
            </p:cNvPr>
            <p:cNvSpPr/>
            <p:nvPr/>
          </p:nvSpPr>
          <p:spPr>
            <a:xfrm>
              <a:off x="3151025" y="1597825"/>
              <a:ext cx="1674725" cy="363250"/>
            </a:xfrm>
            <a:custGeom>
              <a:avLst/>
              <a:gdLst/>
              <a:ahLst/>
              <a:cxnLst/>
              <a:rect l="l" t="t" r="r" b="b"/>
              <a:pathLst>
                <a:path w="66989" h="14530" extrusionOk="0">
                  <a:moveTo>
                    <a:pt x="0" y="0"/>
                  </a:moveTo>
                  <a:lnTo>
                    <a:pt x="0" y="14530"/>
                  </a:lnTo>
                  <a:lnTo>
                    <a:pt x="66989" y="14530"/>
                  </a:lnTo>
                  <a:lnTo>
                    <a:pt x="669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3698;p64">
              <a:extLst>
                <a:ext uri="{FF2B5EF4-FFF2-40B4-BE49-F238E27FC236}">
                  <a16:creationId xmlns:a16="http://schemas.microsoft.com/office/drawing/2014/main" id="{1A554475-0C29-4117-BA6E-C7D704D31B3F}"/>
                </a:ext>
              </a:extLst>
            </p:cNvPr>
            <p:cNvSpPr/>
            <p:nvPr/>
          </p:nvSpPr>
          <p:spPr>
            <a:xfrm>
              <a:off x="3143775" y="1591400"/>
              <a:ext cx="1688425" cy="376100"/>
            </a:xfrm>
            <a:custGeom>
              <a:avLst/>
              <a:gdLst/>
              <a:ahLst/>
              <a:cxnLst/>
              <a:rect l="l" t="t" r="r" b="b"/>
              <a:pathLst>
                <a:path w="67537" h="15044" extrusionOk="0">
                  <a:moveTo>
                    <a:pt x="66990" y="547"/>
                  </a:moveTo>
                  <a:lnTo>
                    <a:pt x="66990" y="14498"/>
                  </a:lnTo>
                  <a:lnTo>
                    <a:pt x="547" y="14498"/>
                  </a:lnTo>
                  <a:lnTo>
                    <a:pt x="547" y="547"/>
                  </a:lnTo>
                  <a:close/>
                  <a:moveTo>
                    <a:pt x="1" y="0"/>
                  </a:moveTo>
                  <a:lnTo>
                    <a:pt x="1" y="15044"/>
                  </a:lnTo>
                  <a:lnTo>
                    <a:pt x="67536" y="15044"/>
                  </a:lnTo>
                  <a:lnTo>
                    <a:pt x="675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3699;p64">
              <a:extLst>
                <a:ext uri="{FF2B5EF4-FFF2-40B4-BE49-F238E27FC236}">
                  <a16:creationId xmlns:a16="http://schemas.microsoft.com/office/drawing/2014/main" id="{8648DE5F-67BE-4019-93CB-D627D78A2F87}"/>
                </a:ext>
              </a:extLst>
            </p:cNvPr>
            <p:cNvSpPr/>
            <p:nvPr/>
          </p:nvSpPr>
          <p:spPr>
            <a:xfrm>
              <a:off x="4804850" y="3839900"/>
              <a:ext cx="63500" cy="167975"/>
            </a:xfrm>
            <a:custGeom>
              <a:avLst/>
              <a:gdLst/>
              <a:ahLst/>
              <a:cxnLst/>
              <a:rect l="l" t="t" r="r" b="b"/>
              <a:pathLst>
                <a:path w="2540" h="6719" extrusionOk="0">
                  <a:moveTo>
                    <a:pt x="0" y="1"/>
                  </a:moveTo>
                  <a:lnTo>
                    <a:pt x="0" y="6719"/>
                  </a:lnTo>
                  <a:lnTo>
                    <a:pt x="2540" y="6719"/>
                  </a:lnTo>
                  <a:lnTo>
                    <a:pt x="25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3700;p64">
              <a:extLst>
                <a:ext uri="{FF2B5EF4-FFF2-40B4-BE49-F238E27FC236}">
                  <a16:creationId xmlns:a16="http://schemas.microsoft.com/office/drawing/2014/main" id="{C0F4C075-B940-4AE3-97C7-317C1E36A3FB}"/>
                </a:ext>
              </a:extLst>
            </p:cNvPr>
            <p:cNvSpPr/>
            <p:nvPr/>
          </p:nvSpPr>
          <p:spPr>
            <a:xfrm>
              <a:off x="4797600" y="3832675"/>
              <a:ext cx="77175" cy="181650"/>
            </a:xfrm>
            <a:custGeom>
              <a:avLst/>
              <a:gdLst/>
              <a:ahLst/>
              <a:cxnLst/>
              <a:rect l="l" t="t" r="r" b="b"/>
              <a:pathLst>
                <a:path w="3087" h="7266" extrusionOk="0">
                  <a:moveTo>
                    <a:pt x="2540" y="547"/>
                  </a:moveTo>
                  <a:lnTo>
                    <a:pt x="2540" y="6751"/>
                  </a:lnTo>
                  <a:lnTo>
                    <a:pt x="547" y="6751"/>
                  </a:lnTo>
                  <a:lnTo>
                    <a:pt x="547" y="547"/>
                  </a:lnTo>
                  <a:close/>
                  <a:moveTo>
                    <a:pt x="1" y="0"/>
                  </a:moveTo>
                  <a:lnTo>
                    <a:pt x="1" y="7265"/>
                  </a:lnTo>
                  <a:lnTo>
                    <a:pt x="3087" y="7265"/>
                  </a:lnTo>
                  <a:lnTo>
                    <a:pt x="3087" y="7008"/>
                  </a:lnTo>
                  <a:lnTo>
                    <a:pt x="30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3701;p64">
              <a:extLst>
                <a:ext uri="{FF2B5EF4-FFF2-40B4-BE49-F238E27FC236}">
                  <a16:creationId xmlns:a16="http://schemas.microsoft.com/office/drawing/2014/main" id="{D130BCFE-7667-4730-BAAC-82A6B650D07A}"/>
                </a:ext>
              </a:extLst>
            </p:cNvPr>
            <p:cNvSpPr/>
            <p:nvPr/>
          </p:nvSpPr>
          <p:spPr>
            <a:xfrm>
              <a:off x="3102800" y="3839900"/>
              <a:ext cx="63500" cy="167975"/>
            </a:xfrm>
            <a:custGeom>
              <a:avLst/>
              <a:gdLst/>
              <a:ahLst/>
              <a:cxnLst/>
              <a:rect l="l" t="t" r="r" b="b"/>
              <a:pathLst>
                <a:path w="2540" h="6719" extrusionOk="0">
                  <a:moveTo>
                    <a:pt x="0" y="1"/>
                  </a:moveTo>
                  <a:lnTo>
                    <a:pt x="0" y="6719"/>
                  </a:lnTo>
                  <a:lnTo>
                    <a:pt x="2540" y="6719"/>
                  </a:lnTo>
                  <a:lnTo>
                    <a:pt x="25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3702;p64">
              <a:extLst>
                <a:ext uri="{FF2B5EF4-FFF2-40B4-BE49-F238E27FC236}">
                  <a16:creationId xmlns:a16="http://schemas.microsoft.com/office/drawing/2014/main" id="{8906FFAE-FC43-46C5-8042-FB281425FBCD}"/>
                </a:ext>
              </a:extLst>
            </p:cNvPr>
            <p:cNvSpPr/>
            <p:nvPr/>
          </p:nvSpPr>
          <p:spPr>
            <a:xfrm>
              <a:off x="3095575" y="3832675"/>
              <a:ext cx="77175" cy="181650"/>
            </a:xfrm>
            <a:custGeom>
              <a:avLst/>
              <a:gdLst/>
              <a:ahLst/>
              <a:cxnLst/>
              <a:rect l="l" t="t" r="r" b="b"/>
              <a:pathLst>
                <a:path w="3087" h="7266" extrusionOk="0">
                  <a:moveTo>
                    <a:pt x="2540" y="547"/>
                  </a:moveTo>
                  <a:lnTo>
                    <a:pt x="2540" y="6751"/>
                  </a:lnTo>
                  <a:lnTo>
                    <a:pt x="547" y="6751"/>
                  </a:lnTo>
                  <a:lnTo>
                    <a:pt x="547" y="547"/>
                  </a:lnTo>
                  <a:close/>
                  <a:moveTo>
                    <a:pt x="0" y="0"/>
                  </a:moveTo>
                  <a:lnTo>
                    <a:pt x="0" y="7265"/>
                  </a:lnTo>
                  <a:lnTo>
                    <a:pt x="3086" y="7265"/>
                  </a:lnTo>
                  <a:lnTo>
                    <a:pt x="3086" y="7008"/>
                  </a:lnTo>
                  <a:lnTo>
                    <a:pt x="30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3703;p64">
              <a:extLst>
                <a:ext uri="{FF2B5EF4-FFF2-40B4-BE49-F238E27FC236}">
                  <a16:creationId xmlns:a16="http://schemas.microsoft.com/office/drawing/2014/main" id="{31A818F8-EC42-4136-875B-A025508CA0BD}"/>
                </a:ext>
              </a:extLst>
            </p:cNvPr>
            <p:cNvSpPr/>
            <p:nvPr/>
          </p:nvSpPr>
          <p:spPr>
            <a:xfrm>
              <a:off x="3093150" y="1874275"/>
              <a:ext cx="63525" cy="167975"/>
            </a:xfrm>
            <a:custGeom>
              <a:avLst/>
              <a:gdLst/>
              <a:ahLst/>
              <a:cxnLst/>
              <a:rect l="l" t="t" r="r" b="b"/>
              <a:pathLst>
                <a:path w="2541" h="6719" extrusionOk="0">
                  <a:moveTo>
                    <a:pt x="1" y="0"/>
                  </a:moveTo>
                  <a:lnTo>
                    <a:pt x="1" y="6718"/>
                  </a:lnTo>
                  <a:lnTo>
                    <a:pt x="2540" y="6718"/>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3704;p64">
              <a:extLst>
                <a:ext uri="{FF2B5EF4-FFF2-40B4-BE49-F238E27FC236}">
                  <a16:creationId xmlns:a16="http://schemas.microsoft.com/office/drawing/2014/main" id="{092A27DB-C117-4C2B-AD4D-DD8A148EBDFE}"/>
                </a:ext>
              </a:extLst>
            </p:cNvPr>
            <p:cNvSpPr/>
            <p:nvPr/>
          </p:nvSpPr>
          <p:spPr>
            <a:xfrm>
              <a:off x="3086725" y="1867025"/>
              <a:ext cx="77175" cy="181650"/>
            </a:xfrm>
            <a:custGeom>
              <a:avLst/>
              <a:gdLst/>
              <a:ahLst/>
              <a:cxnLst/>
              <a:rect l="l" t="t" r="r" b="b"/>
              <a:pathLst>
                <a:path w="3087" h="7266" extrusionOk="0">
                  <a:moveTo>
                    <a:pt x="2540" y="547"/>
                  </a:moveTo>
                  <a:lnTo>
                    <a:pt x="2540" y="6751"/>
                  </a:lnTo>
                  <a:lnTo>
                    <a:pt x="515" y="6751"/>
                  </a:lnTo>
                  <a:lnTo>
                    <a:pt x="515" y="547"/>
                  </a:lnTo>
                  <a:close/>
                  <a:moveTo>
                    <a:pt x="1" y="1"/>
                  </a:moveTo>
                  <a:lnTo>
                    <a:pt x="1" y="7266"/>
                  </a:lnTo>
                  <a:lnTo>
                    <a:pt x="3086" y="7266"/>
                  </a:lnTo>
                  <a:lnTo>
                    <a:pt x="3086" y="7008"/>
                  </a:lnTo>
                  <a:lnTo>
                    <a:pt x="30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3705;p64">
              <a:extLst>
                <a:ext uri="{FF2B5EF4-FFF2-40B4-BE49-F238E27FC236}">
                  <a16:creationId xmlns:a16="http://schemas.microsoft.com/office/drawing/2014/main" id="{78877C77-DBDF-4475-932C-451D05A3AFE5}"/>
                </a:ext>
              </a:extLst>
            </p:cNvPr>
            <p:cNvSpPr/>
            <p:nvPr/>
          </p:nvSpPr>
          <p:spPr>
            <a:xfrm>
              <a:off x="3093150" y="3349700"/>
              <a:ext cx="63525" cy="167975"/>
            </a:xfrm>
            <a:custGeom>
              <a:avLst/>
              <a:gdLst/>
              <a:ahLst/>
              <a:cxnLst/>
              <a:rect l="l" t="t" r="r" b="b"/>
              <a:pathLst>
                <a:path w="2541" h="6719" extrusionOk="0">
                  <a:moveTo>
                    <a:pt x="1" y="1"/>
                  </a:moveTo>
                  <a:lnTo>
                    <a:pt x="1" y="6719"/>
                  </a:lnTo>
                  <a:lnTo>
                    <a:pt x="2540" y="6719"/>
                  </a:lnTo>
                  <a:lnTo>
                    <a:pt x="25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706;p64">
              <a:extLst>
                <a:ext uri="{FF2B5EF4-FFF2-40B4-BE49-F238E27FC236}">
                  <a16:creationId xmlns:a16="http://schemas.microsoft.com/office/drawing/2014/main" id="{1F56A160-7196-45CD-B3CB-98B882CD5F1F}"/>
                </a:ext>
              </a:extLst>
            </p:cNvPr>
            <p:cNvSpPr/>
            <p:nvPr/>
          </p:nvSpPr>
          <p:spPr>
            <a:xfrm>
              <a:off x="3086725" y="3343275"/>
              <a:ext cx="77175" cy="181650"/>
            </a:xfrm>
            <a:custGeom>
              <a:avLst/>
              <a:gdLst/>
              <a:ahLst/>
              <a:cxnLst/>
              <a:rect l="l" t="t" r="r" b="b"/>
              <a:pathLst>
                <a:path w="3087" h="7266" extrusionOk="0">
                  <a:moveTo>
                    <a:pt x="2540" y="547"/>
                  </a:moveTo>
                  <a:lnTo>
                    <a:pt x="2540" y="6719"/>
                  </a:lnTo>
                  <a:lnTo>
                    <a:pt x="515" y="6719"/>
                  </a:lnTo>
                  <a:lnTo>
                    <a:pt x="515" y="547"/>
                  </a:lnTo>
                  <a:close/>
                  <a:moveTo>
                    <a:pt x="1" y="0"/>
                  </a:moveTo>
                  <a:lnTo>
                    <a:pt x="1" y="7265"/>
                  </a:lnTo>
                  <a:lnTo>
                    <a:pt x="3086" y="7265"/>
                  </a:lnTo>
                  <a:lnTo>
                    <a:pt x="3086" y="6976"/>
                  </a:lnTo>
                  <a:lnTo>
                    <a:pt x="30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707;p64">
              <a:extLst>
                <a:ext uri="{FF2B5EF4-FFF2-40B4-BE49-F238E27FC236}">
                  <a16:creationId xmlns:a16="http://schemas.microsoft.com/office/drawing/2014/main" id="{D0F6712B-8B8F-43FF-BA3E-807330A44C56}"/>
                </a:ext>
              </a:extLst>
            </p:cNvPr>
            <p:cNvSpPr/>
            <p:nvPr/>
          </p:nvSpPr>
          <p:spPr>
            <a:xfrm>
              <a:off x="3093150" y="2846650"/>
              <a:ext cx="63525" cy="167975"/>
            </a:xfrm>
            <a:custGeom>
              <a:avLst/>
              <a:gdLst/>
              <a:ahLst/>
              <a:cxnLst/>
              <a:rect l="l" t="t" r="r" b="b"/>
              <a:pathLst>
                <a:path w="2541" h="6719" extrusionOk="0">
                  <a:moveTo>
                    <a:pt x="1" y="0"/>
                  </a:moveTo>
                  <a:lnTo>
                    <a:pt x="1" y="6718"/>
                  </a:lnTo>
                  <a:lnTo>
                    <a:pt x="2540" y="6718"/>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708;p64">
              <a:extLst>
                <a:ext uri="{FF2B5EF4-FFF2-40B4-BE49-F238E27FC236}">
                  <a16:creationId xmlns:a16="http://schemas.microsoft.com/office/drawing/2014/main" id="{4FDA1739-129F-482D-BEDF-0E09952A4A28}"/>
                </a:ext>
              </a:extLst>
            </p:cNvPr>
            <p:cNvSpPr/>
            <p:nvPr/>
          </p:nvSpPr>
          <p:spPr>
            <a:xfrm>
              <a:off x="3086725" y="2839400"/>
              <a:ext cx="77175" cy="181650"/>
            </a:xfrm>
            <a:custGeom>
              <a:avLst/>
              <a:gdLst/>
              <a:ahLst/>
              <a:cxnLst/>
              <a:rect l="l" t="t" r="r" b="b"/>
              <a:pathLst>
                <a:path w="3087" h="7266" extrusionOk="0">
                  <a:moveTo>
                    <a:pt x="2540" y="547"/>
                  </a:moveTo>
                  <a:lnTo>
                    <a:pt x="2540" y="6719"/>
                  </a:lnTo>
                  <a:lnTo>
                    <a:pt x="515" y="6719"/>
                  </a:lnTo>
                  <a:lnTo>
                    <a:pt x="515" y="547"/>
                  </a:lnTo>
                  <a:close/>
                  <a:moveTo>
                    <a:pt x="1" y="1"/>
                  </a:moveTo>
                  <a:lnTo>
                    <a:pt x="1" y="7265"/>
                  </a:lnTo>
                  <a:lnTo>
                    <a:pt x="3086" y="7265"/>
                  </a:lnTo>
                  <a:lnTo>
                    <a:pt x="3086" y="7008"/>
                  </a:lnTo>
                  <a:lnTo>
                    <a:pt x="30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709;p64">
              <a:extLst>
                <a:ext uri="{FF2B5EF4-FFF2-40B4-BE49-F238E27FC236}">
                  <a16:creationId xmlns:a16="http://schemas.microsoft.com/office/drawing/2014/main" id="{D0206981-A140-44DB-BE51-8057DCB76E2E}"/>
                </a:ext>
              </a:extLst>
            </p:cNvPr>
            <p:cNvSpPr/>
            <p:nvPr/>
          </p:nvSpPr>
          <p:spPr>
            <a:xfrm>
              <a:off x="4820925" y="1874275"/>
              <a:ext cx="63500" cy="167975"/>
            </a:xfrm>
            <a:custGeom>
              <a:avLst/>
              <a:gdLst/>
              <a:ahLst/>
              <a:cxnLst/>
              <a:rect l="l" t="t" r="r" b="b"/>
              <a:pathLst>
                <a:path w="2540" h="6719" extrusionOk="0">
                  <a:moveTo>
                    <a:pt x="0" y="0"/>
                  </a:moveTo>
                  <a:lnTo>
                    <a:pt x="0" y="6718"/>
                  </a:lnTo>
                  <a:lnTo>
                    <a:pt x="2540" y="6718"/>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710;p64">
              <a:extLst>
                <a:ext uri="{FF2B5EF4-FFF2-40B4-BE49-F238E27FC236}">
                  <a16:creationId xmlns:a16="http://schemas.microsoft.com/office/drawing/2014/main" id="{F9E8DFE7-7DBF-4AF4-B680-B7F1A8A8C369}"/>
                </a:ext>
              </a:extLst>
            </p:cNvPr>
            <p:cNvSpPr/>
            <p:nvPr/>
          </p:nvSpPr>
          <p:spPr>
            <a:xfrm>
              <a:off x="4813675" y="1867025"/>
              <a:ext cx="77175" cy="181650"/>
            </a:xfrm>
            <a:custGeom>
              <a:avLst/>
              <a:gdLst/>
              <a:ahLst/>
              <a:cxnLst/>
              <a:rect l="l" t="t" r="r" b="b"/>
              <a:pathLst>
                <a:path w="3087" h="7266" extrusionOk="0">
                  <a:moveTo>
                    <a:pt x="2572" y="547"/>
                  </a:moveTo>
                  <a:lnTo>
                    <a:pt x="2572" y="6751"/>
                  </a:lnTo>
                  <a:lnTo>
                    <a:pt x="547" y="6751"/>
                  </a:lnTo>
                  <a:lnTo>
                    <a:pt x="547" y="547"/>
                  </a:lnTo>
                  <a:close/>
                  <a:moveTo>
                    <a:pt x="1" y="1"/>
                  </a:moveTo>
                  <a:lnTo>
                    <a:pt x="1" y="7266"/>
                  </a:lnTo>
                  <a:lnTo>
                    <a:pt x="3087" y="7266"/>
                  </a:lnTo>
                  <a:lnTo>
                    <a:pt x="3087" y="7008"/>
                  </a:lnTo>
                  <a:lnTo>
                    <a:pt x="30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711;p64">
              <a:extLst>
                <a:ext uri="{FF2B5EF4-FFF2-40B4-BE49-F238E27FC236}">
                  <a16:creationId xmlns:a16="http://schemas.microsoft.com/office/drawing/2014/main" id="{CC06ED06-A678-456D-BB50-3C61FDDDD8DF}"/>
                </a:ext>
              </a:extLst>
            </p:cNvPr>
            <p:cNvSpPr/>
            <p:nvPr/>
          </p:nvSpPr>
          <p:spPr>
            <a:xfrm>
              <a:off x="4820925" y="3349700"/>
              <a:ext cx="63500" cy="167975"/>
            </a:xfrm>
            <a:custGeom>
              <a:avLst/>
              <a:gdLst/>
              <a:ahLst/>
              <a:cxnLst/>
              <a:rect l="l" t="t" r="r" b="b"/>
              <a:pathLst>
                <a:path w="2540" h="6719" extrusionOk="0">
                  <a:moveTo>
                    <a:pt x="0" y="1"/>
                  </a:moveTo>
                  <a:lnTo>
                    <a:pt x="0" y="6719"/>
                  </a:lnTo>
                  <a:lnTo>
                    <a:pt x="2540" y="6719"/>
                  </a:lnTo>
                  <a:lnTo>
                    <a:pt x="25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712;p64">
              <a:extLst>
                <a:ext uri="{FF2B5EF4-FFF2-40B4-BE49-F238E27FC236}">
                  <a16:creationId xmlns:a16="http://schemas.microsoft.com/office/drawing/2014/main" id="{0B089E68-75E2-4AB6-8553-A67F94693690}"/>
                </a:ext>
              </a:extLst>
            </p:cNvPr>
            <p:cNvSpPr/>
            <p:nvPr/>
          </p:nvSpPr>
          <p:spPr>
            <a:xfrm>
              <a:off x="4813675" y="3343275"/>
              <a:ext cx="77175" cy="181650"/>
            </a:xfrm>
            <a:custGeom>
              <a:avLst/>
              <a:gdLst/>
              <a:ahLst/>
              <a:cxnLst/>
              <a:rect l="l" t="t" r="r" b="b"/>
              <a:pathLst>
                <a:path w="3087" h="7266" extrusionOk="0">
                  <a:moveTo>
                    <a:pt x="2572" y="547"/>
                  </a:moveTo>
                  <a:lnTo>
                    <a:pt x="2572" y="6719"/>
                  </a:lnTo>
                  <a:lnTo>
                    <a:pt x="547" y="6719"/>
                  </a:lnTo>
                  <a:lnTo>
                    <a:pt x="547" y="547"/>
                  </a:lnTo>
                  <a:close/>
                  <a:moveTo>
                    <a:pt x="1" y="0"/>
                  </a:moveTo>
                  <a:lnTo>
                    <a:pt x="1" y="7265"/>
                  </a:lnTo>
                  <a:lnTo>
                    <a:pt x="3087" y="7265"/>
                  </a:lnTo>
                  <a:lnTo>
                    <a:pt x="3087" y="6976"/>
                  </a:lnTo>
                  <a:lnTo>
                    <a:pt x="30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713;p64">
              <a:extLst>
                <a:ext uri="{FF2B5EF4-FFF2-40B4-BE49-F238E27FC236}">
                  <a16:creationId xmlns:a16="http://schemas.microsoft.com/office/drawing/2014/main" id="{303165DB-6C84-4500-92C1-5F1C5CDDFC59}"/>
                </a:ext>
              </a:extLst>
            </p:cNvPr>
            <p:cNvSpPr/>
            <p:nvPr/>
          </p:nvSpPr>
          <p:spPr>
            <a:xfrm>
              <a:off x="3093150" y="2358850"/>
              <a:ext cx="63525" cy="168775"/>
            </a:xfrm>
            <a:custGeom>
              <a:avLst/>
              <a:gdLst/>
              <a:ahLst/>
              <a:cxnLst/>
              <a:rect l="l" t="t" r="r" b="b"/>
              <a:pathLst>
                <a:path w="2541" h="6751" extrusionOk="0">
                  <a:moveTo>
                    <a:pt x="1" y="0"/>
                  </a:moveTo>
                  <a:lnTo>
                    <a:pt x="1" y="6751"/>
                  </a:lnTo>
                  <a:lnTo>
                    <a:pt x="2540" y="6751"/>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714;p64">
              <a:extLst>
                <a:ext uri="{FF2B5EF4-FFF2-40B4-BE49-F238E27FC236}">
                  <a16:creationId xmlns:a16="http://schemas.microsoft.com/office/drawing/2014/main" id="{3298B73E-B962-4C2B-9231-623254B74C53}"/>
                </a:ext>
              </a:extLst>
            </p:cNvPr>
            <p:cNvSpPr/>
            <p:nvPr/>
          </p:nvSpPr>
          <p:spPr>
            <a:xfrm>
              <a:off x="3086725" y="2352425"/>
              <a:ext cx="77175" cy="181625"/>
            </a:xfrm>
            <a:custGeom>
              <a:avLst/>
              <a:gdLst/>
              <a:ahLst/>
              <a:cxnLst/>
              <a:rect l="l" t="t" r="r" b="b"/>
              <a:pathLst>
                <a:path w="3087" h="7265" extrusionOk="0">
                  <a:moveTo>
                    <a:pt x="2540" y="547"/>
                  </a:moveTo>
                  <a:lnTo>
                    <a:pt x="2540" y="6718"/>
                  </a:lnTo>
                  <a:lnTo>
                    <a:pt x="515" y="6718"/>
                  </a:lnTo>
                  <a:lnTo>
                    <a:pt x="515" y="547"/>
                  </a:lnTo>
                  <a:close/>
                  <a:moveTo>
                    <a:pt x="1" y="0"/>
                  </a:moveTo>
                  <a:lnTo>
                    <a:pt x="1" y="7265"/>
                  </a:lnTo>
                  <a:lnTo>
                    <a:pt x="3086" y="7265"/>
                  </a:lnTo>
                  <a:lnTo>
                    <a:pt x="3086" y="7008"/>
                  </a:lnTo>
                  <a:lnTo>
                    <a:pt x="30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715;p64">
              <a:extLst>
                <a:ext uri="{FF2B5EF4-FFF2-40B4-BE49-F238E27FC236}">
                  <a16:creationId xmlns:a16="http://schemas.microsoft.com/office/drawing/2014/main" id="{F75205F4-7BE3-4E91-A2A1-8A62C6944657}"/>
                </a:ext>
              </a:extLst>
            </p:cNvPr>
            <p:cNvSpPr/>
            <p:nvPr/>
          </p:nvSpPr>
          <p:spPr>
            <a:xfrm>
              <a:off x="4820925" y="2358850"/>
              <a:ext cx="63500" cy="168775"/>
            </a:xfrm>
            <a:custGeom>
              <a:avLst/>
              <a:gdLst/>
              <a:ahLst/>
              <a:cxnLst/>
              <a:rect l="l" t="t" r="r" b="b"/>
              <a:pathLst>
                <a:path w="2540" h="6751" extrusionOk="0">
                  <a:moveTo>
                    <a:pt x="0" y="0"/>
                  </a:moveTo>
                  <a:lnTo>
                    <a:pt x="0" y="6751"/>
                  </a:lnTo>
                  <a:lnTo>
                    <a:pt x="2540" y="6751"/>
                  </a:lnTo>
                  <a:lnTo>
                    <a:pt x="25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716;p64">
              <a:extLst>
                <a:ext uri="{FF2B5EF4-FFF2-40B4-BE49-F238E27FC236}">
                  <a16:creationId xmlns:a16="http://schemas.microsoft.com/office/drawing/2014/main" id="{05FD2656-69C8-46B2-A22E-5EA969B10011}"/>
                </a:ext>
              </a:extLst>
            </p:cNvPr>
            <p:cNvSpPr/>
            <p:nvPr/>
          </p:nvSpPr>
          <p:spPr>
            <a:xfrm>
              <a:off x="4813675" y="2352425"/>
              <a:ext cx="77175" cy="181625"/>
            </a:xfrm>
            <a:custGeom>
              <a:avLst/>
              <a:gdLst/>
              <a:ahLst/>
              <a:cxnLst/>
              <a:rect l="l" t="t" r="r" b="b"/>
              <a:pathLst>
                <a:path w="3087" h="7265" extrusionOk="0">
                  <a:moveTo>
                    <a:pt x="2572" y="547"/>
                  </a:moveTo>
                  <a:lnTo>
                    <a:pt x="2572" y="6718"/>
                  </a:lnTo>
                  <a:lnTo>
                    <a:pt x="547" y="6718"/>
                  </a:lnTo>
                  <a:lnTo>
                    <a:pt x="547" y="547"/>
                  </a:lnTo>
                  <a:close/>
                  <a:moveTo>
                    <a:pt x="1" y="0"/>
                  </a:moveTo>
                  <a:lnTo>
                    <a:pt x="1" y="7265"/>
                  </a:lnTo>
                  <a:lnTo>
                    <a:pt x="3087" y="7265"/>
                  </a:lnTo>
                  <a:lnTo>
                    <a:pt x="3087" y="7008"/>
                  </a:lnTo>
                  <a:lnTo>
                    <a:pt x="30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717;p64">
              <a:extLst>
                <a:ext uri="{FF2B5EF4-FFF2-40B4-BE49-F238E27FC236}">
                  <a16:creationId xmlns:a16="http://schemas.microsoft.com/office/drawing/2014/main" id="{48221E22-B669-4916-8872-AC2CACC0BAF4}"/>
                </a:ext>
              </a:extLst>
            </p:cNvPr>
            <p:cNvSpPr/>
            <p:nvPr/>
          </p:nvSpPr>
          <p:spPr>
            <a:xfrm>
              <a:off x="3151025" y="1781050"/>
              <a:ext cx="1674725" cy="362450"/>
            </a:xfrm>
            <a:custGeom>
              <a:avLst/>
              <a:gdLst/>
              <a:ahLst/>
              <a:cxnLst/>
              <a:rect l="l" t="t" r="r" b="b"/>
              <a:pathLst>
                <a:path w="66989" h="14498" extrusionOk="0">
                  <a:moveTo>
                    <a:pt x="0" y="0"/>
                  </a:moveTo>
                  <a:lnTo>
                    <a:pt x="0" y="14498"/>
                  </a:lnTo>
                  <a:lnTo>
                    <a:pt x="66989" y="14498"/>
                  </a:lnTo>
                  <a:lnTo>
                    <a:pt x="669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 name="Google Shape;3718;p64">
              <a:extLst>
                <a:ext uri="{FF2B5EF4-FFF2-40B4-BE49-F238E27FC236}">
                  <a16:creationId xmlns:a16="http://schemas.microsoft.com/office/drawing/2014/main" id="{6DF442C9-FF70-440F-BF33-4EF679610A7A}"/>
                </a:ext>
              </a:extLst>
            </p:cNvPr>
            <p:cNvSpPr/>
            <p:nvPr/>
          </p:nvSpPr>
          <p:spPr>
            <a:xfrm>
              <a:off x="3143775" y="1773825"/>
              <a:ext cx="1688425" cy="376900"/>
            </a:xfrm>
            <a:custGeom>
              <a:avLst/>
              <a:gdLst/>
              <a:ahLst/>
              <a:cxnLst/>
              <a:rect l="l" t="t" r="r" b="b"/>
              <a:pathLst>
                <a:path w="67537" h="15076" extrusionOk="0">
                  <a:moveTo>
                    <a:pt x="66990" y="547"/>
                  </a:moveTo>
                  <a:lnTo>
                    <a:pt x="66990" y="14529"/>
                  </a:lnTo>
                  <a:lnTo>
                    <a:pt x="547" y="14529"/>
                  </a:lnTo>
                  <a:lnTo>
                    <a:pt x="547" y="547"/>
                  </a:lnTo>
                  <a:close/>
                  <a:moveTo>
                    <a:pt x="1" y="0"/>
                  </a:moveTo>
                  <a:lnTo>
                    <a:pt x="1" y="15076"/>
                  </a:lnTo>
                  <a:lnTo>
                    <a:pt x="67536" y="15076"/>
                  </a:lnTo>
                  <a:lnTo>
                    <a:pt x="675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719;p64">
              <a:extLst>
                <a:ext uri="{FF2B5EF4-FFF2-40B4-BE49-F238E27FC236}">
                  <a16:creationId xmlns:a16="http://schemas.microsoft.com/office/drawing/2014/main" id="{C7DBFD31-015A-47FA-BAEE-8B5476056BAC}"/>
                </a:ext>
              </a:extLst>
            </p:cNvPr>
            <p:cNvSpPr/>
            <p:nvPr/>
          </p:nvSpPr>
          <p:spPr>
            <a:xfrm>
              <a:off x="3505400" y="1873475"/>
              <a:ext cx="95650" cy="177600"/>
            </a:xfrm>
            <a:custGeom>
              <a:avLst/>
              <a:gdLst/>
              <a:ahLst/>
              <a:cxnLst/>
              <a:rect l="l" t="t" r="r" b="b"/>
              <a:pathLst>
                <a:path w="3826" h="7104" extrusionOk="0">
                  <a:moveTo>
                    <a:pt x="1" y="0"/>
                  </a:moveTo>
                  <a:lnTo>
                    <a:pt x="1"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720;p64">
              <a:extLst>
                <a:ext uri="{FF2B5EF4-FFF2-40B4-BE49-F238E27FC236}">
                  <a16:creationId xmlns:a16="http://schemas.microsoft.com/office/drawing/2014/main" id="{BD8B57CA-70B0-4C34-A1EC-623F5DBCFB08}"/>
                </a:ext>
              </a:extLst>
            </p:cNvPr>
            <p:cNvSpPr/>
            <p:nvPr/>
          </p:nvSpPr>
          <p:spPr>
            <a:xfrm>
              <a:off x="3498175" y="1867025"/>
              <a:ext cx="109325" cy="190500"/>
            </a:xfrm>
            <a:custGeom>
              <a:avLst/>
              <a:gdLst/>
              <a:ahLst/>
              <a:cxnLst/>
              <a:rect l="l" t="t" r="r" b="b"/>
              <a:pathLst>
                <a:path w="4373" h="7620" extrusionOk="0">
                  <a:moveTo>
                    <a:pt x="3826" y="515"/>
                  </a:moveTo>
                  <a:lnTo>
                    <a:pt x="3826" y="7105"/>
                  </a:lnTo>
                  <a:lnTo>
                    <a:pt x="547" y="7105"/>
                  </a:lnTo>
                  <a:lnTo>
                    <a:pt x="547" y="515"/>
                  </a:lnTo>
                  <a:close/>
                  <a:moveTo>
                    <a:pt x="0" y="1"/>
                  </a:moveTo>
                  <a:lnTo>
                    <a:pt x="0" y="7619"/>
                  </a:lnTo>
                  <a:lnTo>
                    <a:pt x="4372" y="7619"/>
                  </a:lnTo>
                  <a:lnTo>
                    <a:pt x="43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721;p64">
              <a:extLst>
                <a:ext uri="{FF2B5EF4-FFF2-40B4-BE49-F238E27FC236}">
                  <a16:creationId xmlns:a16="http://schemas.microsoft.com/office/drawing/2014/main" id="{A8FCFD59-79E6-408E-8E52-00D548C8EB1C}"/>
                </a:ext>
              </a:extLst>
            </p:cNvPr>
            <p:cNvSpPr/>
            <p:nvPr/>
          </p:nvSpPr>
          <p:spPr>
            <a:xfrm>
              <a:off x="3358350" y="1873475"/>
              <a:ext cx="95650" cy="177600"/>
            </a:xfrm>
            <a:custGeom>
              <a:avLst/>
              <a:gdLst/>
              <a:ahLst/>
              <a:cxnLst/>
              <a:rect l="l" t="t" r="r" b="b"/>
              <a:pathLst>
                <a:path w="3826" h="7104" extrusionOk="0">
                  <a:moveTo>
                    <a:pt x="0" y="0"/>
                  </a:moveTo>
                  <a:lnTo>
                    <a:pt x="0"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722;p64">
              <a:extLst>
                <a:ext uri="{FF2B5EF4-FFF2-40B4-BE49-F238E27FC236}">
                  <a16:creationId xmlns:a16="http://schemas.microsoft.com/office/drawing/2014/main" id="{B6FF03E3-3458-46E8-98DA-B9D502ACED38}"/>
                </a:ext>
              </a:extLst>
            </p:cNvPr>
            <p:cNvSpPr/>
            <p:nvPr/>
          </p:nvSpPr>
          <p:spPr>
            <a:xfrm>
              <a:off x="3351925" y="1867025"/>
              <a:ext cx="108500" cy="190500"/>
            </a:xfrm>
            <a:custGeom>
              <a:avLst/>
              <a:gdLst/>
              <a:ahLst/>
              <a:cxnLst/>
              <a:rect l="l" t="t" r="r" b="b"/>
              <a:pathLst>
                <a:path w="4340" h="7620" extrusionOk="0">
                  <a:moveTo>
                    <a:pt x="3825" y="515"/>
                  </a:moveTo>
                  <a:lnTo>
                    <a:pt x="3825" y="7105"/>
                  </a:lnTo>
                  <a:lnTo>
                    <a:pt x="515" y="7105"/>
                  </a:lnTo>
                  <a:lnTo>
                    <a:pt x="515" y="515"/>
                  </a:lnTo>
                  <a:close/>
                  <a:moveTo>
                    <a:pt x="0" y="1"/>
                  </a:moveTo>
                  <a:lnTo>
                    <a:pt x="0" y="7619"/>
                  </a:lnTo>
                  <a:lnTo>
                    <a:pt x="4340" y="7619"/>
                  </a:lnTo>
                  <a:lnTo>
                    <a:pt x="43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723;p64">
              <a:extLst>
                <a:ext uri="{FF2B5EF4-FFF2-40B4-BE49-F238E27FC236}">
                  <a16:creationId xmlns:a16="http://schemas.microsoft.com/office/drawing/2014/main" id="{FB52C360-4F10-46AB-B1F8-EEEF086ADB40}"/>
                </a:ext>
              </a:extLst>
            </p:cNvPr>
            <p:cNvSpPr/>
            <p:nvPr/>
          </p:nvSpPr>
          <p:spPr>
            <a:xfrm>
              <a:off x="3231375" y="1873475"/>
              <a:ext cx="76375" cy="177600"/>
            </a:xfrm>
            <a:custGeom>
              <a:avLst/>
              <a:gdLst/>
              <a:ahLst/>
              <a:cxnLst/>
              <a:rect l="l" t="t" r="r" b="b"/>
              <a:pathLst>
                <a:path w="3055" h="7104" extrusionOk="0">
                  <a:moveTo>
                    <a:pt x="1" y="0"/>
                  </a:moveTo>
                  <a:lnTo>
                    <a:pt x="1" y="7104"/>
                  </a:lnTo>
                  <a:lnTo>
                    <a:pt x="3054" y="7104"/>
                  </a:lnTo>
                  <a:lnTo>
                    <a:pt x="305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724;p64">
              <a:extLst>
                <a:ext uri="{FF2B5EF4-FFF2-40B4-BE49-F238E27FC236}">
                  <a16:creationId xmlns:a16="http://schemas.microsoft.com/office/drawing/2014/main" id="{6256B272-80EB-4BCE-94E3-A2655A7CC206}"/>
                </a:ext>
              </a:extLst>
            </p:cNvPr>
            <p:cNvSpPr/>
            <p:nvPr/>
          </p:nvSpPr>
          <p:spPr>
            <a:xfrm>
              <a:off x="3224950" y="1867025"/>
              <a:ext cx="89225" cy="190500"/>
            </a:xfrm>
            <a:custGeom>
              <a:avLst/>
              <a:gdLst/>
              <a:ahLst/>
              <a:cxnLst/>
              <a:rect l="l" t="t" r="r" b="b"/>
              <a:pathLst>
                <a:path w="3569" h="7620" extrusionOk="0">
                  <a:moveTo>
                    <a:pt x="3022" y="515"/>
                  </a:moveTo>
                  <a:lnTo>
                    <a:pt x="3022" y="7105"/>
                  </a:lnTo>
                  <a:lnTo>
                    <a:pt x="515" y="7105"/>
                  </a:lnTo>
                  <a:lnTo>
                    <a:pt x="515" y="515"/>
                  </a:lnTo>
                  <a:close/>
                  <a:moveTo>
                    <a:pt x="0" y="1"/>
                  </a:moveTo>
                  <a:lnTo>
                    <a:pt x="0" y="7619"/>
                  </a:lnTo>
                  <a:lnTo>
                    <a:pt x="3568" y="7619"/>
                  </a:lnTo>
                  <a:lnTo>
                    <a:pt x="356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725;p64">
              <a:extLst>
                <a:ext uri="{FF2B5EF4-FFF2-40B4-BE49-F238E27FC236}">
                  <a16:creationId xmlns:a16="http://schemas.microsoft.com/office/drawing/2014/main" id="{7C4EBD32-2916-4006-A388-425F2C1D6CEC}"/>
                </a:ext>
              </a:extLst>
            </p:cNvPr>
            <p:cNvSpPr/>
            <p:nvPr/>
          </p:nvSpPr>
          <p:spPr>
            <a:xfrm>
              <a:off x="3651675" y="1873475"/>
              <a:ext cx="95650" cy="177600"/>
            </a:xfrm>
            <a:custGeom>
              <a:avLst/>
              <a:gdLst/>
              <a:ahLst/>
              <a:cxnLst/>
              <a:rect l="l" t="t" r="r" b="b"/>
              <a:pathLst>
                <a:path w="3826" h="7104" extrusionOk="0">
                  <a:moveTo>
                    <a:pt x="0" y="0"/>
                  </a:moveTo>
                  <a:lnTo>
                    <a:pt x="0" y="7104"/>
                  </a:lnTo>
                  <a:lnTo>
                    <a:pt x="3825" y="7104"/>
                  </a:lnTo>
                  <a:lnTo>
                    <a:pt x="38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726;p64">
              <a:extLst>
                <a:ext uri="{FF2B5EF4-FFF2-40B4-BE49-F238E27FC236}">
                  <a16:creationId xmlns:a16="http://schemas.microsoft.com/office/drawing/2014/main" id="{85A9AFEB-CFD6-41BF-A453-7BB038CE3C97}"/>
                </a:ext>
              </a:extLst>
            </p:cNvPr>
            <p:cNvSpPr/>
            <p:nvPr/>
          </p:nvSpPr>
          <p:spPr>
            <a:xfrm>
              <a:off x="3645225" y="1867025"/>
              <a:ext cx="108525" cy="190500"/>
            </a:xfrm>
            <a:custGeom>
              <a:avLst/>
              <a:gdLst/>
              <a:ahLst/>
              <a:cxnLst/>
              <a:rect l="l" t="t" r="r" b="b"/>
              <a:pathLst>
                <a:path w="4341" h="7620" extrusionOk="0">
                  <a:moveTo>
                    <a:pt x="3826" y="515"/>
                  </a:moveTo>
                  <a:lnTo>
                    <a:pt x="3826" y="7105"/>
                  </a:lnTo>
                  <a:lnTo>
                    <a:pt x="515" y="7105"/>
                  </a:lnTo>
                  <a:lnTo>
                    <a:pt x="515" y="515"/>
                  </a:lnTo>
                  <a:close/>
                  <a:moveTo>
                    <a:pt x="1" y="1"/>
                  </a:moveTo>
                  <a:lnTo>
                    <a:pt x="1" y="7619"/>
                  </a:lnTo>
                  <a:lnTo>
                    <a:pt x="4340" y="7619"/>
                  </a:lnTo>
                  <a:lnTo>
                    <a:pt x="43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727;p64">
              <a:extLst>
                <a:ext uri="{FF2B5EF4-FFF2-40B4-BE49-F238E27FC236}">
                  <a16:creationId xmlns:a16="http://schemas.microsoft.com/office/drawing/2014/main" id="{71BB06F4-F25D-4742-A342-E9F0412ACD35}"/>
                </a:ext>
              </a:extLst>
            </p:cNvPr>
            <p:cNvSpPr/>
            <p:nvPr/>
          </p:nvSpPr>
          <p:spPr>
            <a:xfrm>
              <a:off x="3797925" y="1873475"/>
              <a:ext cx="587450" cy="177600"/>
            </a:xfrm>
            <a:custGeom>
              <a:avLst/>
              <a:gdLst/>
              <a:ahLst/>
              <a:cxnLst/>
              <a:rect l="l" t="t" r="r" b="b"/>
              <a:pathLst>
                <a:path w="23498" h="7104" extrusionOk="0">
                  <a:moveTo>
                    <a:pt x="0" y="0"/>
                  </a:moveTo>
                  <a:lnTo>
                    <a:pt x="0" y="7104"/>
                  </a:lnTo>
                  <a:lnTo>
                    <a:pt x="23498" y="7104"/>
                  </a:lnTo>
                  <a:lnTo>
                    <a:pt x="2349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728;p64">
              <a:extLst>
                <a:ext uri="{FF2B5EF4-FFF2-40B4-BE49-F238E27FC236}">
                  <a16:creationId xmlns:a16="http://schemas.microsoft.com/office/drawing/2014/main" id="{8AB85BA5-8B94-4D96-92BB-54FA7582496C}"/>
                </a:ext>
              </a:extLst>
            </p:cNvPr>
            <p:cNvSpPr/>
            <p:nvPr/>
          </p:nvSpPr>
          <p:spPr>
            <a:xfrm>
              <a:off x="3791500" y="1867025"/>
              <a:ext cx="600325" cy="190500"/>
            </a:xfrm>
            <a:custGeom>
              <a:avLst/>
              <a:gdLst/>
              <a:ahLst/>
              <a:cxnLst/>
              <a:rect l="l" t="t" r="r" b="b"/>
              <a:pathLst>
                <a:path w="24013" h="7620" extrusionOk="0">
                  <a:moveTo>
                    <a:pt x="23498" y="515"/>
                  </a:moveTo>
                  <a:lnTo>
                    <a:pt x="23498" y="7105"/>
                  </a:lnTo>
                  <a:lnTo>
                    <a:pt x="547" y="7105"/>
                  </a:lnTo>
                  <a:lnTo>
                    <a:pt x="547" y="515"/>
                  </a:lnTo>
                  <a:close/>
                  <a:moveTo>
                    <a:pt x="0" y="1"/>
                  </a:moveTo>
                  <a:lnTo>
                    <a:pt x="0" y="258"/>
                  </a:lnTo>
                  <a:lnTo>
                    <a:pt x="0" y="7619"/>
                  </a:lnTo>
                  <a:lnTo>
                    <a:pt x="24012" y="7619"/>
                  </a:lnTo>
                  <a:lnTo>
                    <a:pt x="240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729;p64">
              <a:extLst>
                <a:ext uri="{FF2B5EF4-FFF2-40B4-BE49-F238E27FC236}">
                  <a16:creationId xmlns:a16="http://schemas.microsoft.com/office/drawing/2014/main" id="{5D3E318C-7497-4020-8DF8-B3E0BB374DFA}"/>
                </a:ext>
              </a:extLst>
            </p:cNvPr>
            <p:cNvSpPr/>
            <p:nvPr/>
          </p:nvSpPr>
          <p:spPr>
            <a:xfrm>
              <a:off x="4497050" y="1909625"/>
              <a:ext cx="89225" cy="90025"/>
            </a:xfrm>
            <a:custGeom>
              <a:avLst/>
              <a:gdLst/>
              <a:ahLst/>
              <a:cxnLst/>
              <a:rect l="l" t="t" r="r" b="b"/>
              <a:pathLst>
                <a:path w="3569" h="3601" extrusionOk="0">
                  <a:moveTo>
                    <a:pt x="1801" y="1"/>
                  </a:moveTo>
                  <a:cubicBezTo>
                    <a:pt x="805" y="1"/>
                    <a:pt x="1" y="804"/>
                    <a:pt x="1" y="1801"/>
                  </a:cubicBezTo>
                  <a:cubicBezTo>
                    <a:pt x="1" y="2797"/>
                    <a:pt x="805" y="3601"/>
                    <a:pt x="1801" y="3601"/>
                  </a:cubicBezTo>
                  <a:cubicBezTo>
                    <a:pt x="2765" y="3601"/>
                    <a:pt x="3569" y="2797"/>
                    <a:pt x="3569" y="1801"/>
                  </a:cubicBezTo>
                  <a:cubicBezTo>
                    <a:pt x="3569" y="804"/>
                    <a:pt x="2765" y="1"/>
                    <a:pt x="18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730;p64">
              <a:extLst>
                <a:ext uri="{FF2B5EF4-FFF2-40B4-BE49-F238E27FC236}">
                  <a16:creationId xmlns:a16="http://schemas.microsoft.com/office/drawing/2014/main" id="{D37E83C8-5749-4A51-9883-C4522D47558C}"/>
                </a:ext>
              </a:extLst>
            </p:cNvPr>
            <p:cNvSpPr/>
            <p:nvPr/>
          </p:nvSpPr>
          <p:spPr>
            <a:xfrm>
              <a:off x="4490625" y="1903200"/>
              <a:ext cx="102900" cy="102875"/>
            </a:xfrm>
            <a:custGeom>
              <a:avLst/>
              <a:gdLst/>
              <a:ahLst/>
              <a:cxnLst/>
              <a:rect l="l" t="t" r="r" b="b"/>
              <a:pathLst>
                <a:path w="4116" h="4115" extrusionOk="0">
                  <a:moveTo>
                    <a:pt x="2058" y="547"/>
                  </a:moveTo>
                  <a:cubicBezTo>
                    <a:pt x="2894" y="547"/>
                    <a:pt x="3569" y="1222"/>
                    <a:pt x="3569" y="2058"/>
                  </a:cubicBezTo>
                  <a:cubicBezTo>
                    <a:pt x="3569" y="2893"/>
                    <a:pt x="2894" y="3568"/>
                    <a:pt x="2058" y="3568"/>
                  </a:cubicBezTo>
                  <a:cubicBezTo>
                    <a:pt x="1190" y="3568"/>
                    <a:pt x="515" y="2893"/>
                    <a:pt x="515" y="2058"/>
                  </a:cubicBezTo>
                  <a:cubicBezTo>
                    <a:pt x="515" y="1222"/>
                    <a:pt x="1190" y="547"/>
                    <a:pt x="2058" y="547"/>
                  </a:cubicBezTo>
                  <a:close/>
                  <a:moveTo>
                    <a:pt x="2058" y="0"/>
                  </a:moveTo>
                  <a:cubicBezTo>
                    <a:pt x="901" y="0"/>
                    <a:pt x="1" y="933"/>
                    <a:pt x="1" y="2058"/>
                  </a:cubicBezTo>
                  <a:cubicBezTo>
                    <a:pt x="1" y="3183"/>
                    <a:pt x="901" y="4115"/>
                    <a:pt x="2058" y="4115"/>
                  </a:cubicBezTo>
                  <a:cubicBezTo>
                    <a:pt x="3183" y="4115"/>
                    <a:pt x="4115" y="3183"/>
                    <a:pt x="4115" y="2058"/>
                  </a:cubicBezTo>
                  <a:cubicBezTo>
                    <a:pt x="4115" y="933"/>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731;p64">
              <a:extLst>
                <a:ext uri="{FF2B5EF4-FFF2-40B4-BE49-F238E27FC236}">
                  <a16:creationId xmlns:a16="http://schemas.microsoft.com/office/drawing/2014/main" id="{653E3C32-4B9E-49E8-BFAB-079A71D3289B}"/>
                </a:ext>
              </a:extLst>
            </p:cNvPr>
            <p:cNvSpPr/>
            <p:nvPr/>
          </p:nvSpPr>
          <p:spPr>
            <a:xfrm>
              <a:off x="4672250" y="1909625"/>
              <a:ext cx="89225" cy="90025"/>
            </a:xfrm>
            <a:custGeom>
              <a:avLst/>
              <a:gdLst/>
              <a:ahLst/>
              <a:cxnLst/>
              <a:rect l="l" t="t" r="r" b="b"/>
              <a:pathLst>
                <a:path w="3569" h="3601" extrusionOk="0">
                  <a:moveTo>
                    <a:pt x="1801" y="1"/>
                  </a:moveTo>
                  <a:cubicBezTo>
                    <a:pt x="804" y="1"/>
                    <a:pt x="0" y="804"/>
                    <a:pt x="0" y="1801"/>
                  </a:cubicBezTo>
                  <a:cubicBezTo>
                    <a:pt x="0" y="2797"/>
                    <a:pt x="804" y="3601"/>
                    <a:pt x="1801" y="3601"/>
                  </a:cubicBezTo>
                  <a:cubicBezTo>
                    <a:pt x="2797" y="3601"/>
                    <a:pt x="3568" y="2797"/>
                    <a:pt x="3568" y="1801"/>
                  </a:cubicBezTo>
                  <a:cubicBezTo>
                    <a:pt x="3568" y="804"/>
                    <a:pt x="2797" y="1"/>
                    <a:pt x="18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732;p64">
              <a:extLst>
                <a:ext uri="{FF2B5EF4-FFF2-40B4-BE49-F238E27FC236}">
                  <a16:creationId xmlns:a16="http://schemas.microsoft.com/office/drawing/2014/main" id="{E1C78F67-B3DE-4CF8-9656-6D78142DCCA1}"/>
                </a:ext>
              </a:extLst>
            </p:cNvPr>
            <p:cNvSpPr/>
            <p:nvPr/>
          </p:nvSpPr>
          <p:spPr>
            <a:xfrm>
              <a:off x="4665825" y="1903200"/>
              <a:ext cx="102875" cy="102875"/>
            </a:xfrm>
            <a:custGeom>
              <a:avLst/>
              <a:gdLst/>
              <a:ahLst/>
              <a:cxnLst/>
              <a:rect l="l" t="t" r="r" b="b"/>
              <a:pathLst>
                <a:path w="4115" h="4115" extrusionOk="0">
                  <a:moveTo>
                    <a:pt x="2058" y="547"/>
                  </a:moveTo>
                  <a:cubicBezTo>
                    <a:pt x="2893" y="547"/>
                    <a:pt x="3568" y="1222"/>
                    <a:pt x="3568" y="2058"/>
                  </a:cubicBezTo>
                  <a:cubicBezTo>
                    <a:pt x="3568" y="2893"/>
                    <a:pt x="2893" y="3568"/>
                    <a:pt x="2058" y="3568"/>
                  </a:cubicBezTo>
                  <a:cubicBezTo>
                    <a:pt x="1222" y="3568"/>
                    <a:pt x="515" y="2893"/>
                    <a:pt x="515" y="2058"/>
                  </a:cubicBezTo>
                  <a:cubicBezTo>
                    <a:pt x="515" y="1222"/>
                    <a:pt x="1222" y="547"/>
                    <a:pt x="2058" y="547"/>
                  </a:cubicBezTo>
                  <a:close/>
                  <a:moveTo>
                    <a:pt x="2058" y="0"/>
                  </a:moveTo>
                  <a:cubicBezTo>
                    <a:pt x="900" y="0"/>
                    <a:pt x="0" y="933"/>
                    <a:pt x="0" y="2058"/>
                  </a:cubicBezTo>
                  <a:cubicBezTo>
                    <a:pt x="0" y="3183"/>
                    <a:pt x="900" y="4115"/>
                    <a:pt x="2058" y="4115"/>
                  </a:cubicBezTo>
                  <a:cubicBezTo>
                    <a:pt x="3183" y="4115"/>
                    <a:pt x="4115" y="3183"/>
                    <a:pt x="4115" y="2058"/>
                  </a:cubicBezTo>
                  <a:cubicBezTo>
                    <a:pt x="4115" y="933"/>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733;p64">
              <a:extLst>
                <a:ext uri="{FF2B5EF4-FFF2-40B4-BE49-F238E27FC236}">
                  <a16:creationId xmlns:a16="http://schemas.microsoft.com/office/drawing/2014/main" id="{C50025D5-4E66-4959-9281-C684B090BECC}"/>
                </a:ext>
              </a:extLst>
            </p:cNvPr>
            <p:cNvSpPr/>
            <p:nvPr/>
          </p:nvSpPr>
          <p:spPr>
            <a:xfrm>
              <a:off x="4235900" y="1909625"/>
              <a:ext cx="89225" cy="90025"/>
            </a:xfrm>
            <a:custGeom>
              <a:avLst/>
              <a:gdLst/>
              <a:ahLst/>
              <a:cxnLst/>
              <a:rect l="l" t="t" r="r" b="b"/>
              <a:pathLst>
                <a:path w="3569" h="3601" extrusionOk="0">
                  <a:moveTo>
                    <a:pt x="1800" y="1"/>
                  </a:moveTo>
                  <a:cubicBezTo>
                    <a:pt x="804" y="1"/>
                    <a:pt x="0" y="804"/>
                    <a:pt x="0" y="1801"/>
                  </a:cubicBezTo>
                  <a:cubicBezTo>
                    <a:pt x="0" y="2797"/>
                    <a:pt x="804" y="3601"/>
                    <a:pt x="1800" y="3601"/>
                  </a:cubicBezTo>
                  <a:cubicBezTo>
                    <a:pt x="2764" y="3601"/>
                    <a:pt x="3568" y="2797"/>
                    <a:pt x="3568" y="1801"/>
                  </a:cubicBezTo>
                  <a:cubicBezTo>
                    <a:pt x="3568" y="804"/>
                    <a:pt x="2764" y="1"/>
                    <a:pt x="18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734;p64">
              <a:extLst>
                <a:ext uri="{FF2B5EF4-FFF2-40B4-BE49-F238E27FC236}">
                  <a16:creationId xmlns:a16="http://schemas.microsoft.com/office/drawing/2014/main" id="{BB9EAB0A-DB3F-49A1-ABDE-EBCFB2805EEC}"/>
                </a:ext>
              </a:extLst>
            </p:cNvPr>
            <p:cNvSpPr/>
            <p:nvPr/>
          </p:nvSpPr>
          <p:spPr>
            <a:xfrm>
              <a:off x="4229450" y="1903200"/>
              <a:ext cx="102900" cy="102875"/>
            </a:xfrm>
            <a:custGeom>
              <a:avLst/>
              <a:gdLst/>
              <a:ahLst/>
              <a:cxnLst/>
              <a:rect l="l" t="t" r="r" b="b"/>
              <a:pathLst>
                <a:path w="4116" h="4115" extrusionOk="0">
                  <a:moveTo>
                    <a:pt x="2058" y="547"/>
                  </a:moveTo>
                  <a:cubicBezTo>
                    <a:pt x="2894" y="547"/>
                    <a:pt x="3569" y="1222"/>
                    <a:pt x="3569" y="2058"/>
                  </a:cubicBezTo>
                  <a:cubicBezTo>
                    <a:pt x="3569" y="2893"/>
                    <a:pt x="2894" y="3568"/>
                    <a:pt x="2058" y="3568"/>
                  </a:cubicBezTo>
                  <a:cubicBezTo>
                    <a:pt x="1222" y="3568"/>
                    <a:pt x="515" y="2893"/>
                    <a:pt x="515" y="2058"/>
                  </a:cubicBezTo>
                  <a:cubicBezTo>
                    <a:pt x="515" y="1222"/>
                    <a:pt x="1222" y="547"/>
                    <a:pt x="2058" y="547"/>
                  </a:cubicBezTo>
                  <a:close/>
                  <a:moveTo>
                    <a:pt x="2058" y="0"/>
                  </a:moveTo>
                  <a:cubicBezTo>
                    <a:pt x="901" y="0"/>
                    <a:pt x="1" y="933"/>
                    <a:pt x="1" y="2058"/>
                  </a:cubicBezTo>
                  <a:cubicBezTo>
                    <a:pt x="1" y="3183"/>
                    <a:pt x="901" y="4115"/>
                    <a:pt x="2058" y="4115"/>
                  </a:cubicBezTo>
                  <a:cubicBezTo>
                    <a:pt x="3183" y="4115"/>
                    <a:pt x="4115" y="3183"/>
                    <a:pt x="4115" y="2058"/>
                  </a:cubicBezTo>
                  <a:cubicBezTo>
                    <a:pt x="4115" y="933"/>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735;p64">
              <a:extLst>
                <a:ext uri="{FF2B5EF4-FFF2-40B4-BE49-F238E27FC236}">
                  <a16:creationId xmlns:a16="http://schemas.microsoft.com/office/drawing/2014/main" id="{D464D484-8C9B-47DA-8946-338BA46F1A02}"/>
                </a:ext>
              </a:extLst>
            </p:cNvPr>
            <p:cNvSpPr/>
            <p:nvPr/>
          </p:nvSpPr>
          <p:spPr>
            <a:xfrm>
              <a:off x="3214500" y="2143475"/>
              <a:ext cx="1546975" cy="124600"/>
            </a:xfrm>
            <a:custGeom>
              <a:avLst/>
              <a:gdLst/>
              <a:ahLst/>
              <a:cxnLst/>
              <a:rect l="l" t="t" r="r" b="b"/>
              <a:pathLst>
                <a:path w="61879" h="4984" extrusionOk="0">
                  <a:moveTo>
                    <a:pt x="1" y="1"/>
                  </a:moveTo>
                  <a:lnTo>
                    <a:pt x="1" y="4983"/>
                  </a:lnTo>
                  <a:lnTo>
                    <a:pt x="61878" y="4983"/>
                  </a:lnTo>
                  <a:lnTo>
                    <a:pt x="618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736;p64">
              <a:extLst>
                <a:ext uri="{FF2B5EF4-FFF2-40B4-BE49-F238E27FC236}">
                  <a16:creationId xmlns:a16="http://schemas.microsoft.com/office/drawing/2014/main" id="{F546A3AB-86AF-425A-B68B-79CD73933026}"/>
                </a:ext>
              </a:extLst>
            </p:cNvPr>
            <p:cNvSpPr/>
            <p:nvPr/>
          </p:nvSpPr>
          <p:spPr>
            <a:xfrm>
              <a:off x="3207275" y="2137050"/>
              <a:ext cx="1561425" cy="137450"/>
            </a:xfrm>
            <a:custGeom>
              <a:avLst/>
              <a:gdLst/>
              <a:ahLst/>
              <a:cxnLst/>
              <a:rect l="l" t="t" r="r" b="b"/>
              <a:pathLst>
                <a:path w="62457" h="5498" extrusionOk="0">
                  <a:moveTo>
                    <a:pt x="61910" y="547"/>
                  </a:moveTo>
                  <a:lnTo>
                    <a:pt x="61910" y="4951"/>
                  </a:lnTo>
                  <a:lnTo>
                    <a:pt x="547" y="4951"/>
                  </a:lnTo>
                  <a:lnTo>
                    <a:pt x="547" y="547"/>
                  </a:lnTo>
                  <a:close/>
                  <a:moveTo>
                    <a:pt x="0" y="0"/>
                  </a:moveTo>
                  <a:lnTo>
                    <a:pt x="0" y="5497"/>
                  </a:lnTo>
                  <a:lnTo>
                    <a:pt x="62457" y="5497"/>
                  </a:lnTo>
                  <a:lnTo>
                    <a:pt x="6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737;p64">
              <a:extLst>
                <a:ext uri="{FF2B5EF4-FFF2-40B4-BE49-F238E27FC236}">
                  <a16:creationId xmlns:a16="http://schemas.microsoft.com/office/drawing/2014/main" id="{24A8EB9C-648B-4A1B-83D7-0D77E12F5DE9}"/>
                </a:ext>
              </a:extLst>
            </p:cNvPr>
            <p:cNvSpPr/>
            <p:nvPr/>
          </p:nvSpPr>
          <p:spPr>
            <a:xfrm>
              <a:off x="3151025" y="2268050"/>
              <a:ext cx="1674725" cy="362450"/>
            </a:xfrm>
            <a:custGeom>
              <a:avLst/>
              <a:gdLst/>
              <a:ahLst/>
              <a:cxnLst/>
              <a:rect l="l" t="t" r="r" b="b"/>
              <a:pathLst>
                <a:path w="66989" h="14498" extrusionOk="0">
                  <a:moveTo>
                    <a:pt x="0" y="0"/>
                  </a:moveTo>
                  <a:lnTo>
                    <a:pt x="0" y="14497"/>
                  </a:lnTo>
                  <a:lnTo>
                    <a:pt x="66989" y="14497"/>
                  </a:lnTo>
                  <a:lnTo>
                    <a:pt x="669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738;p64">
              <a:extLst>
                <a:ext uri="{FF2B5EF4-FFF2-40B4-BE49-F238E27FC236}">
                  <a16:creationId xmlns:a16="http://schemas.microsoft.com/office/drawing/2014/main" id="{1BE99735-F5E9-4BDD-88FB-B8F823F682B7}"/>
                </a:ext>
              </a:extLst>
            </p:cNvPr>
            <p:cNvSpPr/>
            <p:nvPr/>
          </p:nvSpPr>
          <p:spPr>
            <a:xfrm>
              <a:off x="3143775" y="2260800"/>
              <a:ext cx="1688425" cy="376125"/>
            </a:xfrm>
            <a:custGeom>
              <a:avLst/>
              <a:gdLst/>
              <a:ahLst/>
              <a:cxnLst/>
              <a:rect l="l" t="t" r="r" b="b"/>
              <a:pathLst>
                <a:path w="67537" h="15045" extrusionOk="0">
                  <a:moveTo>
                    <a:pt x="66990" y="547"/>
                  </a:moveTo>
                  <a:lnTo>
                    <a:pt x="66990" y="14530"/>
                  </a:lnTo>
                  <a:lnTo>
                    <a:pt x="547" y="14530"/>
                  </a:lnTo>
                  <a:lnTo>
                    <a:pt x="547" y="547"/>
                  </a:lnTo>
                  <a:close/>
                  <a:moveTo>
                    <a:pt x="1" y="1"/>
                  </a:moveTo>
                  <a:lnTo>
                    <a:pt x="1" y="15044"/>
                  </a:lnTo>
                  <a:lnTo>
                    <a:pt x="67536" y="15044"/>
                  </a:lnTo>
                  <a:lnTo>
                    <a:pt x="675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739;p64">
              <a:extLst>
                <a:ext uri="{FF2B5EF4-FFF2-40B4-BE49-F238E27FC236}">
                  <a16:creationId xmlns:a16="http://schemas.microsoft.com/office/drawing/2014/main" id="{9712EC34-97DB-46FE-B52D-8E72563B3E6F}"/>
                </a:ext>
              </a:extLst>
            </p:cNvPr>
            <p:cNvSpPr/>
            <p:nvPr/>
          </p:nvSpPr>
          <p:spPr>
            <a:xfrm>
              <a:off x="3358350" y="2360450"/>
              <a:ext cx="95650" cy="177625"/>
            </a:xfrm>
            <a:custGeom>
              <a:avLst/>
              <a:gdLst/>
              <a:ahLst/>
              <a:cxnLst/>
              <a:rect l="l" t="t" r="r" b="b"/>
              <a:pathLst>
                <a:path w="3826" h="7105" extrusionOk="0">
                  <a:moveTo>
                    <a:pt x="0" y="1"/>
                  </a:moveTo>
                  <a:lnTo>
                    <a:pt x="0" y="7105"/>
                  </a:lnTo>
                  <a:lnTo>
                    <a:pt x="3826" y="7105"/>
                  </a:lnTo>
                  <a:lnTo>
                    <a:pt x="38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740;p64">
              <a:extLst>
                <a:ext uri="{FF2B5EF4-FFF2-40B4-BE49-F238E27FC236}">
                  <a16:creationId xmlns:a16="http://schemas.microsoft.com/office/drawing/2014/main" id="{28017BEC-181E-4D6A-B6D6-158CC869F7CE}"/>
                </a:ext>
              </a:extLst>
            </p:cNvPr>
            <p:cNvSpPr/>
            <p:nvPr/>
          </p:nvSpPr>
          <p:spPr>
            <a:xfrm>
              <a:off x="3351925" y="2354025"/>
              <a:ext cx="108500" cy="190475"/>
            </a:xfrm>
            <a:custGeom>
              <a:avLst/>
              <a:gdLst/>
              <a:ahLst/>
              <a:cxnLst/>
              <a:rect l="l" t="t" r="r" b="b"/>
              <a:pathLst>
                <a:path w="4340" h="7619" extrusionOk="0">
                  <a:moveTo>
                    <a:pt x="3825" y="515"/>
                  </a:moveTo>
                  <a:lnTo>
                    <a:pt x="3825" y="7104"/>
                  </a:lnTo>
                  <a:lnTo>
                    <a:pt x="515" y="7104"/>
                  </a:lnTo>
                  <a:lnTo>
                    <a:pt x="515" y="515"/>
                  </a:lnTo>
                  <a:close/>
                  <a:moveTo>
                    <a:pt x="0" y="0"/>
                  </a:moveTo>
                  <a:lnTo>
                    <a:pt x="0" y="7619"/>
                  </a:lnTo>
                  <a:lnTo>
                    <a:pt x="4340" y="7619"/>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741;p64">
              <a:extLst>
                <a:ext uri="{FF2B5EF4-FFF2-40B4-BE49-F238E27FC236}">
                  <a16:creationId xmlns:a16="http://schemas.microsoft.com/office/drawing/2014/main" id="{4F55C486-1E9A-4070-A3B3-751DC078D4DC}"/>
                </a:ext>
              </a:extLst>
            </p:cNvPr>
            <p:cNvSpPr/>
            <p:nvPr/>
          </p:nvSpPr>
          <p:spPr>
            <a:xfrm>
              <a:off x="3651675" y="2360450"/>
              <a:ext cx="95650" cy="177625"/>
            </a:xfrm>
            <a:custGeom>
              <a:avLst/>
              <a:gdLst/>
              <a:ahLst/>
              <a:cxnLst/>
              <a:rect l="l" t="t" r="r" b="b"/>
              <a:pathLst>
                <a:path w="3826" h="7105" extrusionOk="0">
                  <a:moveTo>
                    <a:pt x="0" y="1"/>
                  </a:moveTo>
                  <a:lnTo>
                    <a:pt x="0" y="7105"/>
                  </a:lnTo>
                  <a:lnTo>
                    <a:pt x="3825" y="7105"/>
                  </a:lnTo>
                  <a:lnTo>
                    <a:pt x="382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742;p64">
              <a:extLst>
                <a:ext uri="{FF2B5EF4-FFF2-40B4-BE49-F238E27FC236}">
                  <a16:creationId xmlns:a16="http://schemas.microsoft.com/office/drawing/2014/main" id="{9B41437B-F1F1-47FF-A05D-055A9E89B8E5}"/>
                </a:ext>
              </a:extLst>
            </p:cNvPr>
            <p:cNvSpPr/>
            <p:nvPr/>
          </p:nvSpPr>
          <p:spPr>
            <a:xfrm>
              <a:off x="3645225" y="2354025"/>
              <a:ext cx="108525" cy="190475"/>
            </a:xfrm>
            <a:custGeom>
              <a:avLst/>
              <a:gdLst/>
              <a:ahLst/>
              <a:cxnLst/>
              <a:rect l="l" t="t" r="r" b="b"/>
              <a:pathLst>
                <a:path w="4341" h="7619" extrusionOk="0">
                  <a:moveTo>
                    <a:pt x="3826" y="515"/>
                  </a:moveTo>
                  <a:lnTo>
                    <a:pt x="3826" y="7104"/>
                  </a:lnTo>
                  <a:lnTo>
                    <a:pt x="515" y="7104"/>
                  </a:lnTo>
                  <a:lnTo>
                    <a:pt x="515" y="515"/>
                  </a:lnTo>
                  <a:close/>
                  <a:moveTo>
                    <a:pt x="1" y="0"/>
                  </a:moveTo>
                  <a:lnTo>
                    <a:pt x="1" y="7619"/>
                  </a:lnTo>
                  <a:lnTo>
                    <a:pt x="4340" y="7619"/>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743;p64">
              <a:extLst>
                <a:ext uri="{FF2B5EF4-FFF2-40B4-BE49-F238E27FC236}">
                  <a16:creationId xmlns:a16="http://schemas.microsoft.com/office/drawing/2014/main" id="{33775115-1D19-4744-BF96-7A430283E666}"/>
                </a:ext>
              </a:extLst>
            </p:cNvPr>
            <p:cNvSpPr/>
            <p:nvPr/>
          </p:nvSpPr>
          <p:spPr>
            <a:xfrm>
              <a:off x="3505400" y="2360450"/>
              <a:ext cx="95650" cy="177625"/>
            </a:xfrm>
            <a:custGeom>
              <a:avLst/>
              <a:gdLst/>
              <a:ahLst/>
              <a:cxnLst/>
              <a:rect l="l" t="t" r="r" b="b"/>
              <a:pathLst>
                <a:path w="3826" h="7105" extrusionOk="0">
                  <a:moveTo>
                    <a:pt x="1" y="1"/>
                  </a:moveTo>
                  <a:lnTo>
                    <a:pt x="1" y="7105"/>
                  </a:lnTo>
                  <a:lnTo>
                    <a:pt x="3826" y="7105"/>
                  </a:lnTo>
                  <a:lnTo>
                    <a:pt x="38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744;p64">
              <a:extLst>
                <a:ext uri="{FF2B5EF4-FFF2-40B4-BE49-F238E27FC236}">
                  <a16:creationId xmlns:a16="http://schemas.microsoft.com/office/drawing/2014/main" id="{9085BD2D-48FC-4770-B251-1EBFE3FB7BC4}"/>
                </a:ext>
              </a:extLst>
            </p:cNvPr>
            <p:cNvSpPr/>
            <p:nvPr/>
          </p:nvSpPr>
          <p:spPr>
            <a:xfrm>
              <a:off x="3498175" y="2354025"/>
              <a:ext cx="109325" cy="190475"/>
            </a:xfrm>
            <a:custGeom>
              <a:avLst/>
              <a:gdLst/>
              <a:ahLst/>
              <a:cxnLst/>
              <a:rect l="l" t="t" r="r" b="b"/>
              <a:pathLst>
                <a:path w="4373" h="7619" extrusionOk="0">
                  <a:moveTo>
                    <a:pt x="3826" y="515"/>
                  </a:moveTo>
                  <a:lnTo>
                    <a:pt x="3826" y="7104"/>
                  </a:lnTo>
                  <a:lnTo>
                    <a:pt x="547" y="7104"/>
                  </a:lnTo>
                  <a:lnTo>
                    <a:pt x="547" y="515"/>
                  </a:lnTo>
                  <a:close/>
                  <a:moveTo>
                    <a:pt x="0" y="0"/>
                  </a:moveTo>
                  <a:lnTo>
                    <a:pt x="0" y="7619"/>
                  </a:lnTo>
                  <a:lnTo>
                    <a:pt x="4372" y="7619"/>
                  </a:lnTo>
                  <a:lnTo>
                    <a:pt x="43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745;p64">
              <a:extLst>
                <a:ext uri="{FF2B5EF4-FFF2-40B4-BE49-F238E27FC236}">
                  <a16:creationId xmlns:a16="http://schemas.microsoft.com/office/drawing/2014/main" id="{44385E41-0581-4680-A68A-28A3F7DC8779}"/>
                </a:ext>
              </a:extLst>
            </p:cNvPr>
            <p:cNvSpPr/>
            <p:nvPr/>
          </p:nvSpPr>
          <p:spPr>
            <a:xfrm>
              <a:off x="3231375" y="2360450"/>
              <a:ext cx="76375" cy="177625"/>
            </a:xfrm>
            <a:custGeom>
              <a:avLst/>
              <a:gdLst/>
              <a:ahLst/>
              <a:cxnLst/>
              <a:rect l="l" t="t" r="r" b="b"/>
              <a:pathLst>
                <a:path w="3055" h="7105" extrusionOk="0">
                  <a:moveTo>
                    <a:pt x="1" y="1"/>
                  </a:moveTo>
                  <a:lnTo>
                    <a:pt x="1" y="7105"/>
                  </a:lnTo>
                  <a:lnTo>
                    <a:pt x="3054" y="7105"/>
                  </a:lnTo>
                  <a:lnTo>
                    <a:pt x="305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746;p64">
              <a:extLst>
                <a:ext uri="{FF2B5EF4-FFF2-40B4-BE49-F238E27FC236}">
                  <a16:creationId xmlns:a16="http://schemas.microsoft.com/office/drawing/2014/main" id="{DFC6B441-89F1-41DE-B496-F46B2E7A794E}"/>
                </a:ext>
              </a:extLst>
            </p:cNvPr>
            <p:cNvSpPr/>
            <p:nvPr/>
          </p:nvSpPr>
          <p:spPr>
            <a:xfrm>
              <a:off x="3224950" y="2354025"/>
              <a:ext cx="89225" cy="190475"/>
            </a:xfrm>
            <a:custGeom>
              <a:avLst/>
              <a:gdLst/>
              <a:ahLst/>
              <a:cxnLst/>
              <a:rect l="l" t="t" r="r" b="b"/>
              <a:pathLst>
                <a:path w="3569" h="7619" extrusionOk="0">
                  <a:moveTo>
                    <a:pt x="3022" y="515"/>
                  </a:moveTo>
                  <a:lnTo>
                    <a:pt x="3022" y="7104"/>
                  </a:lnTo>
                  <a:lnTo>
                    <a:pt x="515" y="7104"/>
                  </a:lnTo>
                  <a:lnTo>
                    <a:pt x="515" y="515"/>
                  </a:lnTo>
                  <a:close/>
                  <a:moveTo>
                    <a:pt x="0" y="0"/>
                  </a:moveTo>
                  <a:lnTo>
                    <a:pt x="0" y="7619"/>
                  </a:lnTo>
                  <a:lnTo>
                    <a:pt x="3568" y="7619"/>
                  </a:lnTo>
                  <a:lnTo>
                    <a:pt x="35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747;p64">
              <a:extLst>
                <a:ext uri="{FF2B5EF4-FFF2-40B4-BE49-F238E27FC236}">
                  <a16:creationId xmlns:a16="http://schemas.microsoft.com/office/drawing/2014/main" id="{5D26018F-4B4B-4B14-B42A-11B59CE344E1}"/>
                </a:ext>
              </a:extLst>
            </p:cNvPr>
            <p:cNvSpPr/>
            <p:nvPr/>
          </p:nvSpPr>
          <p:spPr>
            <a:xfrm>
              <a:off x="3797925" y="2360450"/>
              <a:ext cx="587450" cy="177625"/>
            </a:xfrm>
            <a:custGeom>
              <a:avLst/>
              <a:gdLst/>
              <a:ahLst/>
              <a:cxnLst/>
              <a:rect l="l" t="t" r="r" b="b"/>
              <a:pathLst>
                <a:path w="23498" h="7105" extrusionOk="0">
                  <a:moveTo>
                    <a:pt x="0" y="1"/>
                  </a:moveTo>
                  <a:lnTo>
                    <a:pt x="0" y="7105"/>
                  </a:lnTo>
                  <a:lnTo>
                    <a:pt x="23498" y="7105"/>
                  </a:lnTo>
                  <a:lnTo>
                    <a:pt x="2349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748;p64">
              <a:extLst>
                <a:ext uri="{FF2B5EF4-FFF2-40B4-BE49-F238E27FC236}">
                  <a16:creationId xmlns:a16="http://schemas.microsoft.com/office/drawing/2014/main" id="{553ED688-68BA-43EC-B5D4-0A86BD96959C}"/>
                </a:ext>
              </a:extLst>
            </p:cNvPr>
            <p:cNvSpPr/>
            <p:nvPr/>
          </p:nvSpPr>
          <p:spPr>
            <a:xfrm>
              <a:off x="3791500" y="2354025"/>
              <a:ext cx="600325" cy="190475"/>
            </a:xfrm>
            <a:custGeom>
              <a:avLst/>
              <a:gdLst/>
              <a:ahLst/>
              <a:cxnLst/>
              <a:rect l="l" t="t" r="r" b="b"/>
              <a:pathLst>
                <a:path w="24013" h="7619" extrusionOk="0">
                  <a:moveTo>
                    <a:pt x="23498" y="515"/>
                  </a:moveTo>
                  <a:lnTo>
                    <a:pt x="23498" y="7104"/>
                  </a:lnTo>
                  <a:lnTo>
                    <a:pt x="547" y="7104"/>
                  </a:lnTo>
                  <a:lnTo>
                    <a:pt x="547" y="515"/>
                  </a:lnTo>
                  <a:close/>
                  <a:moveTo>
                    <a:pt x="0" y="0"/>
                  </a:moveTo>
                  <a:lnTo>
                    <a:pt x="0" y="258"/>
                  </a:lnTo>
                  <a:lnTo>
                    <a:pt x="0" y="7619"/>
                  </a:lnTo>
                  <a:lnTo>
                    <a:pt x="24012" y="7619"/>
                  </a:lnTo>
                  <a:lnTo>
                    <a:pt x="240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749;p64">
              <a:extLst>
                <a:ext uri="{FF2B5EF4-FFF2-40B4-BE49-F238E27FC236}">
                  <a16:creationId xmlns:a16="http://schemas.microsoft.com/office/drawing/2014/main" id="{73FDD03B-2399-4A82-84BF-608BADDC75D2}"/>
                </a:ext>
              </a:extLst>
            </p:cNvPr>
            <p:cNvSpPr/>
            <p:nvPr/>
          </p:nvSpPr>
          <p:spPr>
            <a:xfrm>
              <a:off x="4497050" y="2396625"/>
              <a:ext cx="89225" cy="89225"/>
            </a:xfrm>
            <a:custGeom>
              <a:avLst/>
              <a:gdLst/>
              <a:ahLst/>
              <a:cxnLst/>
              <a:rect l="l" t="t" r="r" b="b"/>
              <a:pathLst>
                <a:path w="3569" h="3569" extrusionOk="0">
                  <a:moveTo>
                    <a:pt x="1801" y="0"/>
                  </a:moveTo>
                  <a:cubicBezTo>
                    <a:pt x="805" y="0"/>
                    <a:pt x="1" y="804"/>
                    <a:pt x="1" y="1800"/>
                  </a:cubicBezTo>
                  <a:cubicBezTo>
                    <a:pt x="1" y="2797"/>
                    <a:pt x="805" y="3568"/>
                    <a:pt x="1801" y="3568"/>
                  </a:cubicBezTo>
                  <a:cubicBezTo>
                    <a:pt x="2765" y="3568"/>
                    <a:pt x="3569" y="2797"/>
                    <a:pt x="3569" y="1800"/>
                  </a:cubicBezTo>
                  <a:cubicBezTo>
                    <a:pt x="3569" y="804"/>
                    <a:pt x="2765" y="0"/>
                    <a:pt x="18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750;p64">
              <a:extLst>
                <a:ext uri="{FF2B5EF4-FFF2-40B4-BE49-F238E27FC236}">
                  <a16:creationId xmlns:a16="http://schemas.microsoft.com/office/drawing/2014/main" id="{32223128-511B-4E74-9003-B159D07E2FF7}"/>
                </a:ext>
              </a:extLst>
            </p:cNvPr>
            <p:cNvSpPr/>
            <p:nvPr/>
          </p:nvSpPr>
          <p:spPr>
            <a:xfrm>
              <a:off x="4490625" y="2390175"/>
              <a:ext cx="102900" cy="102900"/>
            </a:xfrm>
            <a:custGeom>
              <a:avLst/>
              <a:gdLst/>
              <a:ahLst/>
              <a:cxnLst/>
              <a:rect l="l" t="t" r="r" b="b"/>
              <a:pathLst>
                <a:path w="4116" h="4116" extrusionOk="0">
                  <a:moveTo>
                    <a:pt x="2058" y="515"/>
                  </a:moveTo>
                  <a:cubicBezTo>
                    <a:pt x="2894" y="515"/>
                    <a:pt x="3569" y="1222"/>
                    <a:pt x="3569" y="2058"/>
                  </a:cubicBezTo>
                  <a:cubicBezTo>
                    <a:pt x="3569" y="2894"/>
                    <a:pt x="2894" y="3569"/>
                    <a:pt x="2058" y="3569"/>
                  </a:cubicBezTo>
                  <a:cubicBezTo>
                    <a:pt x="1190" y="3569"/>
                    <a:pt x="515" y="2894"/>
                    <a:pt x="515" y="2058"/>
                  </a:cubicBezTo>
                  <a:cubicBezTo>
                    <a:pt x="515" y="1222"/>
                    <a:pt x="1190"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751;p64">
              <a:extLst>
                <a:ext uri="{FF2B5EF4-FFF2-40B4-BE49-F238E27FC236}">
                  <a16:creationId xmlns:a16="http://schemas.microsoft.com/office/drawing/2014/main" id="{ABDADDEA-BDDE-4E40-B5E2-30438D375A3F}"/>
                </a:ext>
              </a:extLst>
            </p:cNvPr>
            <p:cNvSpPr/>
            <p:nvPr/>
          </p:nvSpPr>
          <p:spPr>
            <a:xfrm>
              <a:off x="4672250" y="2396625"/>
              <a:ext cx="89225" cy="89225"/>
            </a:xfrm>
            <a:custGeom>
              <a:avLst/>
              <a:gdLst/>
              <a:ahLst/>
              <a:cxnLst/>
              <a:rect l="l" t="t" r="r" b="b"/>
              <a:pathLst>
                <a:path w="3569" h="3569" extrusionOk="0">
                  <a:moveTo>
                    <a:pt x="1801" y="0"/>
                  </a:moveTo>
                  <a:cubicBezTo>
                    <a:pt x="804" y="0"/>
                    <a:pt x="0" y="804"/>
                    <a:pt x="0" y="1800"/>
                  </a:cubicBezTo>
                  <a:cubicBezTo>
                    <a:pt x="0" y="2797"/>
                    <a:pt x="804" y="3568"/>
                    <a:pt x="1801" y="3568"/>
                  </a:cubicBezTo>
                  <a:cubicBezTo>
                    <a:pt x="2797" y="3568"/>
                    <a:pt x="3568" y="2797"/>
                    <a:pt x="3568" y="1800"/>
                  </a:cubicBezTo>
                  <a:cubicBezTo>
                    <a:pt x="3568" y="804"/>
                    <a:pt x="2797" y="0"/>
                    <a:pt x="18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752;p64">
              <a:extLst>
                <a:ext uri="{FF2B5EF4-FFF2-40B4-BE49-F238E27FC236}">
                  <a16:creationId xmlns:a16="http://schemas.microsoft.com/office/drawing/2014/main" id="{4DBB7665-7CEC-4E06-B8CE-9B36F87DAD90}"/>
                </a:ext>
              </a:extLst>
            </p:cNvPr>
            <p:cNvSpPr/>
            <p:nvPr/>
          </p:nvSpPr>
          <p:spPr>
            <a:xfrm>
              <a:off x="4665825" y="2390175"/>
              <a:ext cx="102875" cy="102900"/>
            </a:xfrm>
            <a:custGeom>
              <a:avLst/>
              <a:gdLst/>
              <a:ahLst/>
              <a:cxnLst/>
              <a:rect l="l" t="t" r="r" b="b"/>
              <a:pathLst>
                <a:path w="4115" h="4116" extrusionOk="0">
                  <a:moveTo>
                    <a:pt x="2058" y="515"/>
                  </a:moveTo>
                  <a:cubicBezTo>
                    <a:pt x="2893" y="515"/>
                    <a:pt x="3568" y="1222"/>
                    <a:pt x="3568" y="2058"/>
                  </a:cubicBezTo>
                  <a:cubicBezTo>
                    <a:pt x="3568" y="2894"/>
                    <a:pt x="2893" y="3569"/>
                    <a:pt x="2058" y="3569"/>
                  </a:cubicBezTo>
                  <a:cubicBezTo>
                    <a:pt x="1222" y="3569"/>
                    <a:pt x="515" y="2894"/>
                    <a:pt x="515" y="2058"/>
                  </a:cubicBezTo>
                  <a:cubicBezTo>
                    <a:pt x="515" y="1222"/>
                    <a:pt x="1222" y="515"/>
                    <a:pt x="2058" y="515"/>
                  </a:cubicBezTo>
                  <a:close/>
                  <a:moveTo>
                    <a:pt x="2058" y="1"/>
                  </a:moveTo>
                  <a:cubicBezTo>
                    <a:pt x="900" y="1"/>
                    <a:pt x="0" y="901"/>
                    <a:pt x="0" y="2058"/>
                  </a:cubicBezTo>
                  <a:cubicBezTo>
                    <a:pt x="0" y="3183"/>
                    <a:pt x="900"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753;p64">
              <a:extLst>
                <a:ext uri="{FF2B5EF4-FFF2-40B4-BE49-F238E27FC236}">
                  <a16:creationId xmlns:a16="http://schemas.microsoft.com/office/drawing/2014/main" id="{979A0610-37D7-43F7-9BAE-69EECF15B1BF}"/>
                </a:ext>
              </a:extLst>
            </p:cNvPr>
            <p:cNvSpPr/>
            <p:nvPr/>
          </p:nvSpPr>
          <p:spPr>
            <a:xfrm>
              <a:off x="4235900" y="2396625"/>
              <a:ext cx="89225" cy="89225"/>
            </a:xfrm>
            <a:custGeom>
              <a:avLst/>
              <a:gdLst/>
              <a:ahLst/>
              <a:cxnLst/>
              <a:rect l="l" t="t" r="r" b="b"/>
              <a:pathLst>
                <a:path w="3569" h="3569" extrusionOk="0">
                  <a:moveTo>
                    <a:pt x="1800" y="0"/>
                  </a:moveTo>
                  <a:cubicBezTo>
                    <a:pt x="804" y="0"/>
                    <a:pt x="0" y="804"/>
                    <a:pt x="0" y="1800"/>
                  </a:cubicBezTo>
                  <a:cubicBezTo>
                    <a:pt x="0" y="2797"/>
                    <a:pt x="804" y="3568"/>
                    <a:pt x="1800" y="3568"/>
                  </a:cubicBezTo>
                  <a:cubicBezTo>
                    <a:pt x="2764" y="3568"/>
                    <a:pt x="3568" y="2797"/>
                    <a:pt x="3568" y="1800"/>
                  </a:cubicBezTo>
                  <a:cubicBezTo>
                    <a:pt x="3568" y="804"/>
                    <a:pt x="2764" y="0"/>
                    <a:pt x="18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754;p64">
              <a:extLst>
                <a:ext uri="{FF2B5EF4-FFF2-40B4-BE49-F238E27FC236}">
                  <a16:creationId xmlns:a16="http://schemas.microsoft.com/office/drawing/2014/main" id="{0D02A54F-7C05-4F6D-945B-3B75EBD9BF3A}"/>
                </a:ext>
              </a:extLst>
            </p:cNvPr>
            <p:cNvSpPr/>
            <p:nvPr/>
          </p:nvSpPr>
          <p:spPr>
            <a:xfrm>
              <a:off x="4229450" y="2390175"/>
              <a:ext cx="102900" cy="102900"/>
            </a:xfrm>
            <a:custGeom>
              <a:avLst/>
              <a:gdLst/>
              <a:ahLst/>
              <a:cxnLst/>
              <a:rect l="l" t="t" r="r" b="b"/>
              <a:pathLst>
                <a:path w="4116" h="4116" extrusionOk="0">
                  <a:moveTo>
                    <a:pt x="2058" y="515"/>
                  </a:moveTo>
                  <a:cubicBezTo>
                    <a:pt x="2894" y="515"/>
                    <a:pt x="3569" y="1222"/>
                    <a:pt x="3569" y="2058"/>
                  </a:cubicBezTo>
                  <a:cubicBezTo>
                    <a:pt x="3569" y="2894"/>
                    <a:pt x="2894" y="3569"/>
                    <a:pt x="2058" y="3569"/>
                  </a:cubicBezTo>
                  <a:cubicBezTo>
                    <a:pt x="1222" y="3569"/>
                    <a:pt x="515" y="2894"/>
                    <a:pt x="515" y="2058"/>
                  </a:cubicBezTo>
                  <a:cubicBezTo>
                    <a:pt x="515" y="1222"/>
                    <a:pt x="1222"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755;p64">
              <a:extLst>
                <a:ext uri="{FF2B5EF4-FFF2-40B4-BE49-F238E27FC236}">
                  <a16:creationId xmlns:a16="http://schemas.microsoft.com/office/drawing/2014/main" id="{F35D6338-04FE-474F-B2A2-6F8B56880BA4}"/>
                </a:ext>
              </a:extLst>
            </p:cNvPr>
            <p:cNvSpPr/>
            <p:nvPr/>
          </p:nvSpPr>
          <p:spPr>
            <a:xfrm>
              <a:off x="3214500" y="2630475"/>
              <a:ext cx="1546975" cy="124575"/>
            </a:xfrm>
            <a:custGeom>
              <a:avLst/>
              <a:gdLst/>
              <a:ahLst/>
              <a:cxnLst/>
              <a:rect l="l" t="t" r="r" b="b"/>
              <a:pathLst>
                <a:path w="61879" h="4983" extrusionOk="0">
                  <a:moveTo>
                    <a:pt x="1" y="0"/>
                  </a:moveTo>
                  <a:lnTo>
                    <a:pt x="1" y="4983"/>
                  </a:lnTo>
                  <a:lnTo>
                    <a:pt x="61878" y="4983"/>
                  </a:lnTo>
                  <a:lnTo>
                    <a:pt x="618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756;p64">
              <a:extLst>
                <a:ext uri="{FF2B5EF4-FFF2-40B4-BE49-F238E27FC236}">
                  <a16:creationId xmlns:a16="http://schemas.microsoft.com/office/drawing/2014/main" id="{355243AE-F082-4872-8CF1-905B00D76EDB}"/>
                </a:ext>
              </a:extLst>
            </p:cNvPr>
            <p:cNvSpPr/>
            <p:nvPr/>
          </p:nvSpPr>
          <p:spPr>
            <a:xfrm>
              <a:off x="3207275" y="2624050"/>
              <a:ext cx="1561425" cy="137425"/>
            </a:xfrm>
            <a:custGeom>
              <a:avLst/>
              <a:gdLst/>
              <a:ahLst/>
              <a:cxnLst/>
              <a:rect l="l" t="t" r="r" b="b"/>
              <a:pathLst>
                <a:path w="62457" h="5497" extrusionOk="0">
                  <a:moveTo>
                    <a:pt x="61910" y="514"/>
                  </a:moveTo>
                  <a:lnTo>
                    <a:pt x="61910" y="4950"/>
                  </a:lnTo>
                  <a:lnTo>
                    <a:pt x="547" y="4950"/>
                  </a:lnTo>
                  <a:lnTo>
                    <a:pt x="547" y="514"/>
                  </a:lnTo>
                  <a:close/>
                  <a:moveTo>
                    <a:pt x="0" y="0"/>
                  </a:moveTo>
                  <a:lnTo>
                    <a:pt x="0" y="5497"/>
                  </a:lnTo>
                  <a:lnTo>
                    <a:pt x="62457" y="5497"/>
                  </a:lnTo>
                  <a:lnTo>
                    <a:pt x="6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757;p64">
              <a:extLst>
                <a:ext uri="{FF2B5EF4-FFF2-40B4-BE49-F238E27FC236}">
                  <a16:creationId xmlns:a16="http://schemas.microsoft.com/office/drawing/2014/main" id="{F5CB8A47-93E0-436E-80B8-08E680F6FE40}"/>
                </a:ext>
              </a:extLst>
            </p:cNvPr>
            <p:cNvSpPr/>
            <p:nvPr/>
          </p:nvSpPr>
          <p:spPr>
            <a:xfrm>
              <a:off x="3151025" y="2755025"/>
              <a:ext cx="1674725" cy="362450"/>
            </a:xfrm>
            <a:custGeom>
              <a:avLst/>
              <a:gdLst/>
              <a:ahLst/>
              <a:cxnLst/>
              <a:rect l="l" t="t" r="r" b="b"/>
              <a:pathLst>
                <a:path w="66989" h="14498" extrusionOk="0">
                  <a:moveTo>
                    <a:pt x="0" y="1"/>
                  </a:moveTo>
                  <a:lnTo>
                    <a:pt x="0" y="14498"/>
                  </a:lnTo>
                  <a:lnTo>
                    <a:pt x="66989" y="14498"/>
                  </a:lnTo>
                  <a:lnTo>
                    <a:pt x="669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758;p64">
              <a:extLst>
                <a:ext uri="{FF2B5EF4-FFF2-40B4-BE49-F238E27FC236}">
                  <a16:creationId xmlns:a16="http://schemas.microsoft.com/office/drawing/2014/main" id="{9DC56DAC-7DA1-46DF-8C30-26F57AE2C337}"/>
                </a:ext>
              </a:extLst>
            </p:cNvPr>
            <p:cNvSpPr/>
            <p:nvPr/>
          </p:nvSpPr>
          <p:spPr>
            <a:xfrm>
              <a:off x="3143775" y="2747800"/>
              <a:ext cx="1688425" cy="376100"/>
            </a:xfrm>
            <a:custGeom>
              <a:avLst/>
              <a:gdLst/>
              <a:ahLst/>
              <a:cxnLst/>
              <a:rect l="l" t="t" r="r" b="b"/>
              <a:pathLst>
                <a:path w="67537" h="15044" extrusionOk="0">
                  <a:moveTo>
                    <a:pt x="66990" y="547"/>
                  </a:moveTo>
                  <a:lnTo>
                    <a:pt x="66990" y="14530"/>
                  </a:lnTo>
                  <a:lnTo>
                    <a:pt x="547" y="14530"/>
                  </a:lnTo>
                  <a:lnTo>
                    <a:pt x="547" y="547"/>
                  </a:lnTo>
                  <a:close/>
                  <a:moveTo>
                    <a:pt x="1" y="0"/>
                  </a:moveTo>
                  <a:lnTo>
                    <a:pt x="1" y="15044"/>
                  </a:lnTo>
                  <a:lnTo>
                    <a:pt x="67536" y="15044"/>
                  </a:lnTo>
                  <a:lnTo>
                    <a:pt x="675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759;p64">
              <a:extLst>
                <a:ext uri="{FF2B5EF4-FFF2-40B4-BE49-F238E27FC236}">
                  <a16:creationId xmlns:a16="http://schemas.microsoft.com/office/drawing/2014/main" id="{7D487A50-862E-4DE9-9518-484CF275C119}"/>
                </a:ext>
              </a:extLst>
            </p:cNvPr>
            <p:cNvSpPr/>
            <p:nvPr/>
          </p:nvSpPr>
          <p:spPr>
            <a:xfrm>
              <a:off x="3505400" y="2847450"/>
              <a:ext cx="95650" cy="177625"/>
            </a:xfrm>
            <a:custGeom>
              <a:avLst/>
              <a:gdLst/>
              <a:ahLst/>
              <a:cxnLst/>
              <a:rect l="l" t="t" r="r" b="b"/>
              <a:pathLst>
                <a:path w="3826" h="7105" extrusionOk="0">
                  <a:moveTo>
                    <a:pt x="1" y="0"/>
                  </a:moveTo>
                  <a:lnTo>
                    <a:pt x="1"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760;p64">
              <a:extLst>
                <a:ext uri="{FF2B5EF4-FFF2-40B4-BE49-F238E27FC236}">
                  <a16:creationId xmlns:a16="http://schemas.microsoft.com/office/drawing/2014/main" id="{8BF2B4CC-115D-48D9-BBA4-A93B302C21C6}"/>
                </a:ext>
              </a:extLst>
            </p:cNvPr>
            <p:cNvSpPr/>
            <p:nvPr/>
          </p:nvSpPr>
          <p:spPr>
            <a:xfrm>
              <a:off x="3498175" y="2840200"/>
              <a:ext cx="109325" cy="191300"/>
            </a:xfrm>
            <a:custGeom>
              <a:avLst/>
              <a:gdLst/>
              <a:ahLst/>
              <a:cxnLst/>
              <a:rect l="l" t="t" r="r" b="b"/>
              <a:pathLst>
                <a:path w="4373" h="7652" extrusionOk="0">
                  <a:moveTo>
                    <a:pt x="3826" y="547"/>
                  </a:moveTo>
                  <a:lnTo>
                    <a:pt x="3826" y="7137"/>
                  </a:lnTo>
                  <a:lnTo>
                    <a:pt x="547" y="7137"/>
                  </a:lnTo>
                  <a:lnTo>
                    <a:pt x="547" y="547"/>
                  </a:lnTo>
                  <a:close/>
                  <a:moveTo>
                    <a:pt x="0" y="1"/>
                  </a:moveTo>
                  <a:lnTo>
                    <a:pt x="0" y="7651"/>
                  </a:lnTo>
                  <a:lnTo>
                    <a:pt x="4372" y="7651"/>
                  </a:lnTo>
                  <a:lnTo>
                    <a:pt x="43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761;p64">
              <a:extLst>
                <a:ext uri="{FF2B5EF4-FFF2-40B4-BE49-F238E27FC236}">
                  <a16:creationId xmlns:a16="http://schemas.microsoft.com/office/drawing/2014/main" id="{916618DB-BC26-4290-BAB0-2BC36C94DBFB}"/>
                </a:ext>
              </a:extLst>
            </p:cNvPr>
            <p:cNvSpPr/>
            <p:nvPr/>
          </p:nvSpPr>
          <p:spPr>
            <a:xfrm>
              <a:off x="3651675" y="2847450"/>
              <a:ext cx="95650" cy="177625"/>
            </a:xfrm>
            <a:custGeom>
              <a:avLst/>
              <a:gdLst/>
              <a:ahLst/>
              <a:cxnLst/>
              <a:rect l="l" t="t" r="r" b="b"/>
              <a:pathLst>
                <a:path w="3826" h="7105" extrusionOk="0">
                  <a:moveTo>
                    <a:pt x="0" y="0"/>
                  </a:moveTo>
                  <a:lnTo>
                    <a:pt x="0" y="7104"/>
                  </a:lnTo>
                  <a:lnTo>
                    <a:pt x="3825" y="7104"/>
                  </a:lnTo>
                  <a:lnTo>
                    <a:pt x="38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762;p64">
              <a:extLst>
                <a:ext uri="{FF2B5EF4-FFF2-40B4-BE49-F238E27FC236}">
                  <a16:creationId xmlns:a16="http://schemas.microsoft.com/office/drawing/2014/main" id="{C370E21C-8CBF-4811-B036-A69133B1B560}"/>
                </a:ext>
              </a:extLst>
            </p:cNvPr>
            <p:cNvSpPr/>
            <p:nvPr/>
          </p:nvSpPr>
          <p:spPr>
            <a:xfrm>
              <a:off x="3645225" y="2840200"/>
              <a:ext cx="108525" cy="191300"/>
            </a:xfrm>
            <a:custGeom>
              <a:avLst/>
              <a:gdLst/>
              <a:ahLst/>
              <a:cxnLst/>
              <a:rect l="l" t="t" r="r" b="b"/>
              <a:pathLst>
                <a:path w="4341" h="7652" extrusionOk="0">
                  <a:moveTo>
                    <a:pt x="3826" y="547"/>
                  </a:moveTo>
                  <a:lnTo>
                    <a:pt x="3826" y="7137"/>
                  </a:lnTo>
                  <a:lnTo>
                    <a:pt x="515" y="7137"/>
                  </a:lnTo>
                  <a:lnTo>
                    <a:pt x="515" y="547"/>
                  </a:lnTo>
                  <a:close/>
                  <a:moveTo>
                    <a:pt x="1" y="1"/>
                  </a:moveTo>
                  <a:lnTo>
                    <a:pt x="1" y="7651"/>
                  </a:lnTo>
                  <a:lnTo>
                    <a:pt x="4340" y="7651"/>
                  </a:lnTo>
                  <a:lnTo>
                    <a:pt x="43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763;p64">
              <a:extLst>
                <a:ext uri="{FF2B5EF4-FFF2-40B4-BE49-F238E27FC236}">
                  <a16:creationId xmlns:a16="http://schemas.microsoft.com/office/drawing/2014/main" id="{203F4771-95FD-400E-82D9-E6F915F98647}"/>
                </a:ext>
              </a:extLst>
            </p:cNvPr>
            <p:cNvSpPr/>
            <p:nvPr/>
          </p:nvSpPr>
          <p:spPr>
            <a:xfrm>
              <a:off x="3358350" y="2847450"/>
              <a:ext cx="95650" cy="177625"/>
            </a:xfrm>
            <a:custGeom>
              <a:avLst/>
              <a:gdLst/>
              <a:ahLst/>
              <a:cxnLst/>
              <a:rect l="l" t="t" r="r" b="b"/>
              <a:pathLst>
                <a:path w="3826" h="7105" extrusionOk="0">
                  <a:moveTo>
                    <a:pt x="0" y="0"/>
                  </a:moveTo>
                  <a:lnTo>
                    <a:pt x="0"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764;p64">
              <a:extLst>
                <a:ext uri="{FF2B5EF4-FFF2-40B4-BE49-F238E27FC236}">
                  <a16:creationId xmlns:a16="http://schemas.microsoft.com/office/drawing/2014/main" id="{87D58CE7-5D1A-4EB4-A123-5BAD8197BC0F}"/>
                </a:ext>
              </a:extLst>
            </p:cNvPr>
            <p:cNvSpPr/>
            <p:nvPr/>
          </p:nvSpPr>
          <p:spPr>
            <a:xfrm>
              <a:off x="3351925" y="2840200"/>
              <a:ext cx="108500" cy="191300"/>
            </a:xfrm>
            <a:custGeom>
              <a:avLst/>
              <a:gdLst/>
              <a:ahLst/>
              <a:cxnLst/>
              <a:rect l="l" t="t" r="r" b="b"/>
              <a:pathLst>
                <a:path w="4340" h="7652" extrusionOk="0">
                  <a:moveTo>
                    <a:pt x="3825" y="547"/>
                  </a:moveTo>
                  <a:lnTo>
                    <a:pt x="3825" y="7137"/>
                  </a:lnTo>
                  <a:lnTo>
                    <a:pt x="515" y="7137"/>
                  </a:lnTo>
                  <a:lnTo>
                    <a:pt x="515" y="547"/>
                  </a:lnTo>
                  <a:close/>
                  <a:moveTo>
                    <a:pt x="0" y="1"/>
                  </a:moveTo>
                  <a:lnTo>
                    <a:pt x="0" y="7651"/>
                  </a:lnTo>
                  <a:lnTo>
                    <a:pt x="4340" y="7651"/>
                  </a:lnTo>
                  <a:lnTo>
                    <a:pt x="43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765;p64">
              <a:extLst>
                <a:ext uri="{FF2B5EF4-FFF2-40B4-BE49-F238E27FC236}">
                  <a16:creationId xmlns:a16="http://schemas.microsoft.com/office/drawing/2014/main" id="{F07E78BB-E4FB-4D74-9B11-AA0829D9F708}"/>
                </a:ext>
              </a:extLst>
            </p:cNvPr>
            <p:cNvSpPr/>
            <p:nvPr/>
          </p:nvSpPr>
          <p:spPr>
            <a:xfrm>
              <a:off x="3797925" y="2847450"/>
              <a:ext cx="587450" cy="177625"/>
            </a:xfrm>
            <a:custGeom>
              <a:avLst/>
              <a:gdLst/>
              <a:ahLst/>
              <a:cxnLst/>
              <a:rect l="l" t="t" r="r" b="b"/>
              <a:pathLst>
                <a:path w="23498" h="7105" extrusionOk="0">
                  <a:moveTo>
                    <a:pt x="0" y="0"/>
                  </a:moveTo>
                  <a:lnTo>
                    <a:pt x="0" y="7104"/>
                  </a:lnTo>
                  <a:lnTo>
                    <a:pt x="23498" y="7104"/>
                  </a:lnTo>
                  <a:lnTo>
                    <a:pt x="2349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766;p64">
              <a:extLst>
                <a:ext uri="{FF2B5EF4-FFF2-40B4-BE49-F238E27FC236}">
                  <a16:creationId xmlns:a16="http://schemas.microsoft.com/office/drawing/2014/main" id="{91F6D399-27C2-4E7C-8831-EE27077007FC}"/>
                </a:ext>
              </a:extLst>
            </p:cNvPr>
            <p:cNvSpPr/>
            <p:nvPr/>
          </p:nvSpPr>
          <p:spPr>
            <a:xfrm>
              <a:off x="3791500" y="2840200"/>
              <a:ext cx="600325" cy="191300"/>
            </a:xfrm>
            <a:custGeom>
              <a:avLst/>
              <a:gdLst/>
              <a:ahLst/>
              <a:cxnLst/>
              <a:rect l="l" t="t" r="r" b="b"/>
              <a:pathLst>
                <a:path w="24013" h="7652" extrusionOk="0">
                  <a:moveTo>
                    <a:pt x="23498" y="547"/>
                  </a:moveTo>
                  <a:lnTo>
                    <a:pt x="23498" y="7137"/>
                  </a:lnTo>
                  <a:lnTo>
                    <a:pt x="547" y="7137"/>
                  </a:lnTo>
                  <a:lnTo>
                    <a:pt x="547" y="547"/>
                  </a:lnTo>
                  <a:close/>
                  <a:moveTo>
                    <a:pt x="0" y="1"/>
                  </a:moveTo>
                  <a:lnTo>
                    <a:pt x="0" y="290"/>
                  </a:lnTo>
                  <a:lnTo>
                    <a:pt x="0" y="7651"/>
                  </a:lnTo>
                  <a:lnTo>
                    <a:pt x="24012" y="7651"/>
                  </a:lnTo>
                  <a:lnTo>
                    <a:pt x="240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767;p64">
              <a:extLst>
                <a:ext uri="{FF2B5EF4-FFF2-40B4-BE49-F238E27FC236}">
                  <a16:creationId xmlns:a16="http://schemas.microsoft.com/office/drawing/2014/main" id="{0D5F5241-8A34-4F2C-A172-C26B03A2C75F}"/>
                </a:ext>
              </a:extLst>
            </p:cNvPr>
            <p:cNvSpPr/>
            <p:nvPr/>
          </p:nvSpPr>
          <p:spPr>
            <a:xfrm>
              <a:off x="3231375" y="2847450"/>
              <a:ext cx="76375" cy="177625"/>
            </a:xfrm>
            <a:custGeom>
              <a:avLst/>
              <a:gdLst/>
              <a:ahLst/>
              <a:cxnLst/>
              <a:rect l="l" t="t" r="r" b="b"/>
              <a:pathLst>
                <a:path w="3055" h="7105" extrusionOk="0">
                  <a:moveTo>
                    <a:pt x="1" y="0"/>
                  </a:moveTo>
                  <a:lnTo>
                    <a:pt x="1" y="7104"/>
                  </a:lnTo>
                  <a:lnTo>
                    <a:pt x="3054" y="7104"/>
                  </a:lnTo>
                  <a:lnTo>
                    <a:pt x="305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768;p64">
              <a:extLst>
                <a:ext uri="{FF2B5EF4-FFF2-40B4-BE49-F238E27FC236}">
                  <a16:creationId xmlns:a16="http://schemas.microsoft.com/office/drawing/2014/main" id="{A7835E0F-722C-4CFE-A414-BDE81C49D2B6}"/>
                </a:ext>
              </a:extLst>
            </p:cNvPr>
            <p:cNvSpPr/>
            <p:nvPr/>
          </p:nvSpPr>
          <p:spPr>
            <a:xfrm>
              <a:off x="3224950" y="2840200"/>
              <a:ext cx="89225" cy="191300"/>
            </a:xfrm>
            <a:custGeom>
              <a:avLst/>
              <a:gdLst/>
              <a:ahLst/>
              <a:cxnLst/>
              <a:rect l="l" t="t" r="r" b="b"/>
              <a:pathLst>
                <a:path w="3569" h="7652" extrusionOk="0">
                  <a:moveTo>
                    <a:pt x="3022" y="547"/>
                  </a:moveTo>
                  <a:lnTo>
                    <a:pt x="3022" y="7137"/>
                  </a:lnTo>
                  <a:lnTo>
                    <a:pt x="515" y="7137"/>
                  </a:lnTo>
                  <a:lnTo>
                    <a:pt x="515" y="547"/>
                  </a:lnTo>
                  <a:close/>
                  <a:moveTo>
                    <a:pt x="0" y="1"/>
                  </a:moveTo>
                  <a:lnTo>
                    <a:pt x="0" y="7651"/>
                  </a:lnTo>
                  <a:lnTo>
                    <a:pt x="3568" y="7651"/>
                  </a:lnTo>
                  <a:lnTo>
                    <a:pt x="356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769;p64">
              <a:extLst>
                <a:ext uri="{FF2B5EF4-FFF2-40B4-BE49-F238E27FC236}">
                  <a16:creationId xmlns:a16="http://schemas.microsoft.com/office/drawing/2014/main" id="{93EDFA83-6A25-4EB4-8BD4-BECC239859AF}"/>
                </a:ext>
              </a:extLst>
            </p:cNvPr>
            <p:cNvSpPr/>
            <p:nvPr/>
          </p:nvSpPr>
          <p:spPr>
            <a:xfrm>
              <a:off x="4497050" y="2883600"/>
              <a:ext cx="89225" cy="89225"/>
            </a:xfrm>
            <a:custGeom>
              <a:avLst/>
              <a:gdLst/>
              <a:ahLst/>
              <a:cxnLst/>
              <a:rect l="l" t="t" r="r" b="b"/>
              <a:pathLst>
                <a:path w="3569" h="3569" extrusionOk="0">
                  <a:moveTo>
                    <a:pt x="1801" y="1"/>
                  </a:moveTo>
                  <a:cubicBezTo>
                    <a:pt x="805" y="1"/>
                    <a:pt x="1" y="804"/>
                    <a:pt x="1" y="1801"/>
                  </a:cubicBezTo>
                  <a:cubicBezTo>
                    <a:pt x="1" y="2765"/>
                    <a:pt x="805" y="3569"/>
                    <a:pt x="1801" y="3569"/>
                  </a:cubicBezTo>
                  <a:cubicBezTo>
                    <a:pt x="2765" y="3569"/>
                    <a:pt x="3569" y="2765"/>
                    <a:pt x="3569" y="1801"/>
                  </a:cubicBezTo>
                  <a:cubicBezTo>
                    <a:pt x="3569" y="804"/>
                    <a:pt x="2765" y="1"/>
                    <a:pt x="18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770;p64">
              <a:extLst>
                <a:ext uri="{FF2B5EF4-FFF2-40B4-BE49-F238E27FC236}">
                  <a16:creationId xmlns:a16="http://schemas.microsoft.com/office/drawing/2014/main" id="{6DCE31EB-A266-4B21-9398-AB001AD86B28}"/>
                </a:ext>
              </a:extLst>
            </p:cNvPr>
            <p:cNvSpPr/>
            <p:nvPr/>
          </p:nvSpPr>
          <p:spPr>
            <a:xfrm>
              <a:off x="4490625" y="2877175"/>
              <a:ext cx="102900" cy="102900"/>
            </a:xfrm>
            <a:custGeom>
              <a:avLst/>
              <a:gdLst/>
              <a:ahLst/>
              <a:cxnLst/>
              <a:rect l="l" t="t" r="r" b="b"/>
              <a:pathLst>
                <a:path w="4116" h="4116" extrusionOk="0">
                  <a:moveTo>
                    <a:pt x="2058" y="515"/>
                  </a:moveTo>
                  <a:cubicBezTo>
                    <a:pt x="2894" y="515"/>
                    <a:pt x="3569" y="1222"/>
                    <a:pt x="3569" y="2058"/>
                  </a:cubicBezTo>
                  <a:cubicBezTo>
                    <a:pt x="3569" y="2894"/>
                    <a:pt x="2894" y="3569"/>
                    <a:pt x="2058" y="3569"/>
                  </a:cubicBezTo>
                  <a:cubicBezTo>
                    <a:pt x="1190" y="3569"/>
                    <a:pt x="515" y="2894"/>
                    <a:pt x="515" y="2058"/>
                  </a:cubicBezTo>
                  <a:cubicBezTo>
                    <a:pt x="515" y="1222"/>
                    <a:pt x="1190"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771;p64">
              <a:extLst>
                <a:ext uri="{FF2B5EF4-FFF2-40B4-BE49-F238E27FC236}">
                  <a16:creationId xmlns:a16="http://schemas.microsoft.com/office/drawing/2014/main" id="{E9406160-9625-4121-A231-B684FB415512}"/>
                </a:ext>
              </a:extLst>
            </p:cNvPr>
            <p:cNvSpPr/>
            <p:nvPr/>
          </p:nvSpPr>
          <p:spPr>
            <a:xfrm>
              <a:off x="4672250" y="2883600"/>
              <a:ext cx="89225" cy="89225"/>
            </a:xfrm>
            <a:custGeom>
              <a:avLst/>
              <a:gdLst/>
              <a:ahLst/>
              <a:cxnLst/>
              <a:rect l="l" t="t" r="r" b="b"/>
              <a:pathLst>
                <a:path w="3569" h="3569" extrusionOk="0">
                  <a:moveTo>
                    <a:pt x="1801" y="1"/>
                  </a:moveTo>
                  <a:cubicBezTo>
                    <a:pt x="804" y="1"/>
                    <a:pt x="0" y="804"/>
                    <a:pt x="0" y="1801"/>
                  </a:cubicBezTo>
                  <a:cubicBezTo>
                    <a:pt x="0" y="2765"/>
                    <a:pt x="804" y="3569"/>
                    <a:pt x="1801" y="3569"/>
                  </a:cubicBezTo>
                  <a:cubicBezTo>
                    <a:pt x="2797" y="3569"/>
                    <a:pt x="3568" y="2765"/>
                    <a:pt x="3568" y="1801"/>
                  </a:cubicBezTo>
                  <a:cubicBezTo>
                    <a:pt x="3568" y="804"/>
                    <a:pt x="2797" y="1"/>
                    <a:pt x="18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772;p64">
              <a:extLst>
                <a:ext uri="{FF2B5EF4-FFF2-40B4-BE49-F238E27FC236}">
                  <a16:creationId xmlns:a16="http://schemas.microsoft.com/office/drawing/2014/main" id="{602AEAD5-507C-4859-9130-8ACFA73701E8}"/>
                </a:ext>
              </a:extLst>
            </p:cNvPr>
            <p:cNvSpPr/>
            <p:nvPr/>
          </p:nvSpPr>
          <p:spPr>
            <a:xfrm>
              <a:off x="4665825" y="2877175"/>
              <a:ext cx="102875" cy="102900"/>
            </a:xfrm>
            <a:custGeom>
              <a:avLst/>
              <a:gdLst/>
              <a:ahLst/>
              <a:cxnLst/>
              <a:rect l="l" t="t" r="r" b="b"/>
              <a:pathLst>
                <a:path w="4115" h="4116" extrusionOk="0">
                  <a:moveTo>
                    <a:pt x="2058" y="515"/>
                  </a:moveTo>
                  <a:cubicBezTo>
                    <a:pt x="2893" y="515"/>
                    <a:pt x="3568" y="1222"/>
                    <a:pt x="3568" y="2058"/>
                  </a:cubicBezTo>
                  <a:cubicBezTo>
                    <a:pt x="3568" y="2894"/>
                    <a:pt x="2893" y="3569"/>
                    <a:pt x="2058" y="3569"/>
                  </a:cubicBezTo>
                  <a:cubicBezTo>
                    <a:pt x="1222" y="3569"/>
                    <a:pt x="515" y="2894"/>
                    <a:pt x="515" y="2058"/>
                  </a:cubicBezTo>
                  <a:cubicBezTo>
                    <a:pt x="515" y="1222"/>
                    <a:pt x="1222" y="515"/>
                    <a:pt x="2058" y="515"/>
                  </a:cubicBezTo>
                  <a:close/>
                  <a:moveTo>
                    <a:pt x="2058" y="1"/>
                  </a:moveTo>
                  <a:cubicBezTo>
                    <a:pt x="900" y="1"/>
                    <a:pt x="0" y="901"/>
                    <a:pt x="0" y="2058"/>
                  </a:cubicBezTo>
                  <a:cubicBezTo>
                    <a:pt x="0" y="3183"/>
                    <a:pt x="900"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773;p64">
              <a:extLst>
                <a:ext uri="{FF2B5EF4-FFF2-40B4-BE49-F238E27FC236}">
                  <a16:creationId xmlns:a16="http://schemas.microsoft.com/office/drawing/2014/main" id="{393F4E73-34E4-4B1C-A61D-66FFA3BB4CE1}"/>
                </a:ext>
              </a:extLst>
            </p:cNvPr>
            <p:cNvSpPr/>
            <p:nvPr/>
          </p:nvSpPr>
          <p:spPr>
            <a:xfrm>
              <a:off x="4235900" y="2883600"/>
              <a:ext cx="89225" cy="89225"/>
            </a:xfrm>
            <a:custGeom>
              <a:avLst/>
              <a:gdLst/>
              <a:ahLst/>
              <a:cxnLst/>
              <a:rect l="l" t="t" r="r" b="b"/>
              <a:pathLst>
                <a:path w="3569" h="3569" extrusionOk="0">
                  <a:moveTo>
                    <a:pt x="1800" y="1"/>
                  </a:moveTo>
                  <a:cubicBezTo>
                    <a:pt x="804" y="1"/>
                    <a:pt x="0" y="804"/>
                    <a:pt x="0" y="1801"/>
                  </a:cubicBezTo>
                  <a:cubicBezTo>
                    <a:pt x="0" y="2765"/>
                    <a:pt x="804" y="3569"/>
                    <a:pt x="1800" y="3569"/>
                  </a:cubicBezTo>
                  <a:cubicBezTo>
                    <a:pt x="2764" y="3569"/>
                    <a:pt x="3568" y="2765"/>
                    <a:pt x="3568" y="1801"/>
                  </a:cubicBezTo>
                  <a:cubicBezTo>
                    <a:pt x="3568" y="804"/>
                    <a:pt x="2764" y="1"/>
                    <a:pt x="18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774;p64">
              <a:extLst>
                <a:ext uri="{FF2B5EF4-FFF2-40B4-BE49-F238E27FC236}">
                  <a16:creationId xmlns:a16="http://schemas.microsoft.com/office/drawing/2014/main" id="{7EFEC97F-E1B1-4F8A-BCF0-61B5E6074025}"/>
                </a:ext>
              </a:extLst>
            </p:cNvPr>
            <p:cNvSpPr/>
            <p:nvPr/>
          </p:nvSpPr>
          <p:spPr>
            <a:xfrm>
              <a:off x="4229450" y="2877175"/>
              <a:ext cx="102900" cy="102900"/>
            </a:xfrm>
            <a:custGeom>
              <a:avLst/>
              <a:gdLst/>
              <a:ahLst/>
              <a:cxnLst/>
              <a:rect l="l" t="t" r="r" b="b"/>
              <a:pathLst>
                <a:path w="4116" h="4116" extrusionOk="0">
                  <a:moveTo>
                    <a:pt x="2058" y="515"/>
                  </a:moveTo>
                  <a:cubicBezTo>
                    <a:pt x="2894" y="515"/>
                    <a:pt x="3569" y="1222"/>
                    <a:pt x="3569" y="2058"/>
                  </a:cubicBezTo>
                  <a:cubicBezTo>
                    <a:pt x="3569" y="2894"/>
                    <a:pt x="2894" y="3569"/>
                    <a:pt x="2058" y="3569"/>
                  </a:cubicBezTo>
                  <a:cubicBezTo>
                    <a:pt x="1222" y="3569"/>
                    <a:pt x="515" y="2894"/>
                    <a:pt x="515" y="2058"/>
                  </a:cubicBezTo>
                  <a:cubicBezTo>
                    <a:pt x="515" y="1222"/>
                    <a:pt x="1222"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775;p64">
              <a:extLst>
                <a:ext uri="{FF2B5EF4-FFF2-40B4-BE49-F238E27FC236}">
                  <a16:creationId xmlns:a16="http://schemas.microsoft.com/office/drawing/2014/main" id="{E1C35F03-B70C-45FE-808D-83EF17A8E701}"/>
                </a:ext>
              </a:extLst>
            </p:cNvPr>
            <p:cNvSpPr/>
            <p:nvPr/>
          </p:nvSpPr>
          <p:spPr>
            <a:xfrm>
              <a:off x="3214500" y="3117450"/>
              <a:ext cx="1546975" cy="124600"/>
            </a:xfrm>
            <a:custGeom>
              <a:avLst/>
              <a:gdLst/>
              <a:ahLst/>
              <a:cxnLst/>
              <a:rect l="l" t="t" r="r" b="b"/>
              <a:pathLst>
                <a:path w="61879" h="4984" extrusionOk="0">
                  <a:moveTo>
                    <a:pt x="1" y="1"/>
                  </a:moveTo>
                  <a:lnTo>
                    <a:pt x="1" y="4983"/>
                  </a:lnTo>
                  <a:lnTo>
                    <a:pt x="61878" y="4983"/>
                  </a:lnTo>
                  <a:lnTo>
                    <a:pt x="618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76;p64">
              <a:extLst>
                <a:ext uri="{FF2B5EF4-FFF2-40B4-BE49-F238E27FC236}">
                  <a16:creationId xmlns:a16="http://schemas.microsoft.com/office/drawing/2014/main" id="{32EAC31A-9993-4449-8E61-C56FE46CBC3C}"/>
                </a:ext>
              </a:extLst>
            </p:cNvPr>
            <p:cNvSpPr/>
            <p:nvPr/>
          </p:nvSpPr>
          <p:spPr>
            <a:xfrm>
              <a:off x="3207275" y="3111025"/>
              <a:ext cx="1561425" cy="137450"/>
            </a:xfrm>
            <a:custGeom>
              <a:avLst/>
              <a:gdLst/>
              <a:ahLst/>
              <a:cxnLst/>
              <a:rect l="l" t="t" r="r" b="b"/>
              <a:pathLst>
                <a:path w="62457" h="5498" extrusionOk="0">
                  <a:moveTo>
                    <a:pt x="61910" y="515"/>
                  </a:moveTo>
                  <a:lnTo>
                    <a:pt x="61910" y="4951"/>
                  </a:lnTo>
                  <a:lnTo>
                    <a:pt x="547" y="4951"/>
                  </a:lnTo>
                  <a:lnTo>
                    <a:pt x="547" y="515"/>
                  </a:lnTo>
                  <a:close/>
                  <a:moveTo>
                    <a:pt x="0" y="1"/>
                  </a:moveTo>
                  <a:lnTo>
                    <a:pt x="0" y="5497"/>
                  </a:lnTo>
                  <a:lnTo>
                    <a:pt x="62457" y="5497"/>
                  </a:lnTo>
                  <a:lnTo>
                    <a:pt x="624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77;p64">
              <a:extLst>
                <a:ext uri="{FF2B5EF4-FFF2-40B4-BE49-F238E27FC236}">
                  <a16:creationId xmlns:a16="http://schemas.microsoft.com/office/drawing/2014/main" id="{C41B1B90-E541-4DC5-B3AF-9EFA8DEA111B}"/>
                </a:ext>
              </a:extLst>
            </p:cNvPr>
            <p:cNvSpPr/>
            <p:nvPr/>
          </p:nvSpPr>
          <p:spPr>
            <a:xfrm>
              <a:off x="3151025" y="3242025"/>
              <a:ext cx="1674725" cy="362450"/>
            </a:xfrm>
            <a:custGeom>
              <a:avLst/>
              <a:gdLst/>
              <a:ahLst/>
              <a:cxnLst/>
              <a:rect l="l" t="t" r="r" b="b"/>
              <a:pathLst>
                <a:path w="66989" h="14498" extrusionOk="0">
                  <a:moveTo>
                    <a:pt x="0" y="0"/>
                  </a:moveTo>
                  <a:lnTo>
                    <a:pt x="0" y="14497"/>
                  </a:lnTo>
                  <a:lnTo>
                    <a:pt x="66989" y="14497"/>
                  </a:lnTo>
                  <a:lnTo>
                    <a:pt x="669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78;p64">
              <a:extLst>
                <a:ext uri="{FF2B5EF4-FFF2-40B4-BE49-F238E27FC236}">
                  <a16:creationId xmlns:a16="http://schemas.microsoft.com/office/drawing/2014/main" id="{7E9277DE-98F2-4E12-94CC-6E0CB7F69696}"/>
                </a:ext>
              </a:extLst>
            </p:cNvPr>
            <p:cNvSpPr/>
            <p:nvPr/>
          </p:nvSpPr>
          <p:spPr>
            <a:xfrm>
              <a:off x="3143775" y="3234775"/>
              <a:ext cx="1688425" cy="376125"/>
            </a:xfrm>
            <a:custGeom>
              <a:avLst/>
              <a:gdLst/>
              <a:ahLst/>
              <a:cxnLst/>
              <a:rect l="l" t="t" r="r" b="b"/>
              <a:pathLst>
                <a:path w="67537" h="15045" extrusionOk="0">
                  <a:moveTo>
                    <a:pt x="66990" y="547"/>
                  </a:moveTo>
                  <a:lnTo>
                    <a:pt x="66990" y="14530"/>
                  </a:lnTo>
                  <a:lnTo>
                    <a:pt x="547" y="14530"/>
                  </a:lnTo>
                  <a:lnTo>
                    <a:pt x="547" y="547"/>
                  </a:lnTo>
                  <a:close/>
                  <a:moveTo>
                    <a:pt x="1" y="1"/>
                  </a:moveTo>
                  <a:lnTo>
                    <a:pt x="1" y="15044"/>
                  </a:lnTo>
                  <a:lnTo>
                    <a:pt x="67536" y="15044"/>
                  </a:lnTo>
                  <a:lnTo>
                    <a:pt x="675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79;p64">
              <a:extLst>
                <a:ext uri="{FF2B5EF4-FFF2-40B4-BE49-F238E27FC236}">
                  <a16:creationId xmlns:a16="http://schemas.microsoft.com/office/drawing/2014/main" id="{B51C8837-CD5D-4DBB-9747-731FD2F10A92}"/>
                </a:ext>
              </a:extLst>
            </p:cNvPr>
            <p:cNvSpPr/>
            <p:nvPr/>
          </p:nvSpPr>
          <p:spPr>
            <a:xfrm>
              <a:off x="3651675" y="3334425"/>
              <a:ext cx="95650" cy="177625"/>
            </a:xfrm>
            <a:custGeom>
              <a:avLst/>
              <a:gdLst/>
              <a:ahLst/>
              <a:cxnLst/>
              <a:rect l="l" t="t" r="r" b="b"/>
              <a:pathLst>
                <a:path w="3826" h="7105" extrusionOk="0">
                  <a:moveTo>
                    <a:pt x="0" y="1"/>
                  </a:moveTo>
                  <a:lnTo>
                    <a:pt x="0" y="7105"/>
                  </a:lnTo>
                  <a:lnTo>
                    <a:pt x="3825" y="7105"/>
                  </a:lnTo>
                  <a:lnTo>
                    <a:pt x="382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80;p64">
              <a:extLst>
                <a:ext uri="{FF2B5EF4-FFF2-40B4-BE49-F238E27FC236}">
                  <a16:creationId xmlns:a16="http://schemas.microsoft.com/office/drawing/2014/main" id="{6DB8FCAE-8D2B-4938-97E3-9F2853A81EBE}"/>
                </a:ext>
              </a:extLst>
            </p:cNvPr>
            <p:cNvSpPr/>
            <p:nvPr/>
          </p:nvSpPr>
          <p:spPr>
            <a:xfrm>
              <a:off x="3645225" y="3327200"/>
              <a:ext cx="108525" cy="191275"/>
            </a:xfrm>
            <a:custGeom>
              <a:avLst/>
              <a:gdLst/>
              <a:ahLst/>
              <a:cxnLst/>
              <a:rect l="l" t="t" r="r" b="b"/>
              <a:pathLst>
                <a:path w="4341" h="7651" extrusionOk="0">
                  <a:moveTo>
                    <a:pt x="3826" y="547"/>
                  </a:moveTo>
                  <a:lnTo>
                    <a:pt x="3826" y="7104"/>
                  </a:lnTo>
                  <a:lnTo>
                    <a:pt x="515" y="7104"/>
                  </a:lnTo>
                  <a:lnTo>
                    <a:pt x="515" y="547"/>
                  </a:lnTo>
                  <a:close/>
                  <a:moveTo>
                    <a:pt x="1" y="0"/>
                  </a:moveTo>
                  <a:lnTo>
                    <a:pt x="1" y="7651"/>
                  </a:lnTo>
                  <a:lnTo>
                    <a:pt x="4340" y="7651"/>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81;p64">
              <a:extLst>
                <a:ext uri="{FF2B5EF4-FFF2-40B4-BE49-F238E27FC236}">
                  <a16:creationId xmlns:a16="http://schemas.microsoft.com/office/drawing/2014/main" id="{4A24CCBC-E4C5-45B4-94E8-F879B578B39A}"/>
                </a:ext>
              </a:extLst>
            </p:cNvPr>
            <p:cNvSpPr/>
            <p:nvPr/>
          </p:nvSpPr>
          <p:spPr>
            <a:xfrm>
              <a:off x="3358350" y="3334425"/>
              <a:ext cx="95650" cy="177625"/>
            </a:xfrm>
            <a:custGeom>
              <a:avLst/>
              <a:gdLst/>
              <a:ahLst/>
              <a:cxnLst/>
              <a:rect l="l" t="t" r="r" b="b"/>
              <a:pathLst>
                <a:path w="3826" h="7105" extrusionOk="0">
                  <a:moveTo>
                    <a:pt x="0" y="1"/>
                  </a:moveTo>
                  <a:lnTo>
                    <a:pt x="0" y="7105"/>
                  </a:lnTo>
                  <a:lnTo>
                    <a:pt x="3826" y="7105"/>
                  </a:lnTo>
                  <a:lnTo>
                    <a:pt x="38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82;p64">
              <a:extLst>
                <a:ext uri="{FF2B5EF4-FFF2-40B4-BE49-F238E27FC236}">
                  <a16:creationId xmlns:a16="http://schemas.microsoft.com/office/drawing/2014/main" id="{D47E33AC-EEE2-4CF2-A863-B06E11EF6E33}"/>
                </a:ext>
              </a:extLst>
            </p:cNvPr>
            <p:cNvSpPr/>
            <p:nvPr/>
          </p:nvSpPr>
          <p:spPr>
            <a:xfrm>
              <a:off x="3351925" y="3327200"/>
              <a:ext cx="108500" cy="191275"/>
            </a:xfrm>
            <a:custGeom>
              <a:avLst/>
              <a:gdLst/>
              <a:ahLst/>
              <a:cxnLst/>
              <a:rect l="l" t="t" r="r" b="b"/>
              <a:pathLst>
                <a:path w="4340" h="7651" extrusionOk="0">
                  <a:moveTo>
                    <a:pt x="3825" y="547"/>
                  </a:moveTo>
                  <a:lnTo>
                    <a:pt x="3825" y="7104"/>
                  </a:lnTo>
                  <a:lnTo>
                    <a:pt x="515" y="7104"/>
                  </a:lnTo>
                  <a:lnTo>
                    <a:pt x="515" y="547"/>
                  </a:lnTo>
                  <a:close/>
                  <a:moveTo>
                    <a:pt x="0" y="0"/>
                  </a:moveTo>
                  <a:lnTo>
                    <a:pt x="0" y="7651"/>
                  </a:lnTo>
                  <a:lnTo>
                    <a:pt x="4340" y="7651"/>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83;p64">
              <a:extLst>
                <a:ext uri="{FF2B5EF4-FFF2-40B4-BE49-F238E27FC236}">
                  <a16:creationId xmlns:a16="http://schemas.microsoft.com/office/drawing/2014/main" id="{BC6CA2AA-775B-4FEE-9EBF-DF1095BF084B}"/>
                </a:ext>
              </a:extLst>
            </p:cNvPr>
            <p:cNvSpPr/>
            <p:nvPr/>
          </p:nvSpPr>
          <p:spPr>
            <a:xfrm>
              <a:off x="3505400" y="3334425"/>
              <a:ext cx="95650" cy="177625"/>
            </a:xfrm>
            <a:custGeom>
              <a:avLst/>
              <a:gdLst/>
              <a:ahLst/>
              <a:cxnLst/>
              <a:rect l="l" t="t" r="r" b="b"/>
              <a:pathLst>
                <a:path w="3826" h="7105" extrusionOk="0">
                  <a:moveTo>
                    <a:pt x="1" y="1"/>
                  </a:moveTo>
                  <a:lnTo>
                    <a:pt x="1" y="7105"/>
                  </a:lnTo>
                  <a:lnTo>
                    <a:pt x="3826" y="7105"/>
                  </a:lnTo>
                  <a:lnTo>
                    <a:pt x="38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4;p64">
              <a:extLst>
                <a:ext uri="{FF2B5EF4-FFF2-40B4-BE49-F238E27FC236}">
                  <a16:creationId xmlns:a16="http://schemas.microsoft.com/office/drawing/2014/main" id="{6720C720-33D5-4033-BC1D-709D280CFA32}"/>
                </a:ext>
              </a:extLst>
            </p:cNvPr>
            <p:cNvSpPr/>
            <p:nvPr/>
          </p:nvSpPr>
          <p:spPr>
            <a:xfrm>
              <a:off x="3498175" y="3327200"/>
              <a:ext cx="109325" cy="191275"/>
            </a:xfrm>
            <a:custGeom>
              <a:avLst/>
              <a:gdLst/>
              <a:ahLst/>
              <a:cxnLst/>
              <a:rect l="l" t="t" r="r" b="b"/>
              <a:pathLst>
                <a:path w="4373" h="7651" extrusionOk="0">
                  <a:moveTo>
                    <a:pt x="3826" y="547"/>
                  </a:moveTo>
                  <a:lnTo>
                    <a:pt x="3826" y="7104"/>
                  </a:lnTo>
                  <a:lnTo>
                    <a:pt x="547" y="7104"/>
                  </a:lnTo>
                  <a:lnTo>
                    <a:pt x="547" y="547"/>
                  </a:lnTo>
                  <a:close/>
                  <a:moveTo>
                    <a:pt x="0" y="0"/>
                  </a:moveTo>
                  <a:lnTo>
                    <a:pt x="0" y="7651"/>
                  </a:lnTo>
                  <a:lnTo>
                    <a:pt x="4372" y="7651"/>
                  </a:lnTo>
                  <a:lnTo>
                    <a:pt x="43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85;p64">
              <a:extLst>
                <a:ext uri="{FF2B5EF4-FFF2-40B4-BE49-F238E27FC236}">
                  <a16:creationId xmlns:a16="http://schemas.microsoft.com/office/drawing/2014/main" id="{161C394B-0FB1-42A2-ADDB-617A12FB1E5B}"/>
                </a:ext>
              </a:extLst>
            </p:cNvPr>
            <p:cNvSpPr/>
            <p:nvPr/>
          </p:nvSpPr>
          <p:spPr>
            <a:xfrm>
              <a:off x="3231375" y="3334425"/>
              <a:ext cx="76375" cy="177625"/>
            </a:xfrm>
            <a:custGeom>
              <a:avLst/>
              <a:gdLst/>
              <a:ahLst/>
              <a:cxnLst/>
              <a:rect l="l" t="t" r="r" b="b"/>
              <a:pathLst>
                <a:path w="3055" h="7105" extrusionOk="0">
                  <a:moveTo>
                    <a:pt x="1" y="1"/>
                  </a:moveTo>
                  <a:lnTo>
                    <a:pt x="1" y="7105"/>
                  </a:lnTo>
                  <a:lnTo>
                    <a:pt x="3054" y="7105"/>
                  </a:lnTo>
                  <a:lnTo>
                    <a:pt x="305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786;p64">
              <a:extLst>
                <a:ext uri="{FF2B5EF4-FFF2-40B4-BE49-F238E27FC236}">
                  <a16:creationId xmlns:a16="http://schemas.microsoft.com/office/drawing/2014/main" id="{59DF46BF-E88D-4D14-AAE0-2878F6F09456}"/>
                </a:ext>
              </a:extLst>
            </p:cNvPr>
            <p:cNvSpPr/>
            <p:nvPr/>
          </p:nvSpPr>
          <p:spPr>
            <a:xfrm>
              <a:off x="3224950" y="3327200"/>
              <a:ext cx="89225" cy="191275"/>
            </a:xfrm>
            <a:custGeom>
              <a:avLst/>
              <a:gdLst/>
              <a:ahLst/>
              <a:cxnLst/>
              <a:rect l="l" t="t" r="r" b="b"/>
              <a:pathLst>
                <a:path w="3569" h="7651" extrusionOk="0">
                  <a:moveTo>
                    <a:pt x="3022" y="547"/>
                  </a:moveTo>
                  <a:lnTo>
                    <a:pt x="3022" y="7104"/>
                  </a:lnTo>
                  <a:lnTo>
                    <a:pt x="515" y="7104"/>
                  </a:lnTo>
                  <a:lnTo>
                    <a:pt x="515" y="547"/>
                  </a:lnTo>
                  <a:close/>
                  <a:moveTo>
                    <a:pt x="0" y="0"/>
                  </a:moveTo>
                  <a:lnTo>
                    <a:pt x="0" y="7651"/>
                  </a:lnTo>
                  <a:lnTo>
                    <a:pt x="3568" y="7651"/>
                  </a:lnTo>
                  <a:lnTo>
                    <a:pt x="35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787;p64">
              <a:extLst>
                <a:ext uri="{FF2B5EF4-FFF2-40B4-BE49-F238E27FC236}">
                  <a16:creationId xmlns:a16="http://schemas.microsoft.com/office/drawing/2014/main" id="{7A0194C8-A2CA-493F-8ABB-E57D1E7AEA01}"/>
                </a:ext>
              </a:extLst>
            </p:cNvPr>
            <p:cNvSpPr/>
            <p:nvPr/>
          </p:nvSpPr>
          <p:spPr>
            <a:xfrm>
              <a:off x="3797925" y="3334425"/>
              <a:ext cx="587450" cy="177625"/>
            </a:xfrm>
            <a:custGeom>
              <a:avLst/>
              <a:gdLst/>
              <a:ahLst/>
              <a:cxnLst/>
              <a:rect l="l" t="t" r="r" b="b"/>
              <a:pathLst>
                <a:path w="23498" h="7105" extrusionOk="0">
                  <a:moveTo>
                    <a:pt x="0" y="1"/>
                  </a:moveTo>
                  <a:lnTo>
                    <a:pt x="0" y="7105"/>
                  </a:lnTo>
                  <a:lnTo>
                    <a:pt x="23498" y="7105"/>
                  </a:lnTo>
                  <a:lnTo>
                    <a:pt x="2349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788;p64">
              <a:extLst>
                <a:ext uri="{FF2B5EF4-FFF2-40B4-BE49-F238E27FC236}">
                  <a16:creationId xmlns:a16="http://schemas.microsoft.com/office/drawing/2014/main" id="{6EF2479D-4BAF-48D9-A5B9-D1EC318B4772}"/>
                </a:ext>
              </a:extLst>
            </p:cNvPr>
            <p:cNvSpPr/>
            <p:nvPr/>
          </p:nvSpPr>
          <p:spPr>
            <a:xfrm>
              <a:off x="3791500" y="3327200"/>
              <a:ext cx="600325" cy="191275"/>
            </a:xfrm>
            <a:custGeom>
              <a:avLst/>
              <a:gdLst/>
              <a:ahLst/>
              <a:cxnLst/>
              <a:rect l="l" t="t" r="r" b="b"/>
              <a:pathLst>
                <a:path w="24013" h="7651" extrusionOk="0">
                  <a:moveTo>
                    <a:pt x="23498" y="547"/>
                  </a:moveTo>
                  <a:lnTo>
                    <a:pt x="23498" y="7104"/>
                  </a:lnTo>
                  <a:lnTo>
                    <a:pt x="547" y="7104"/>
                  </a:lnTo>
                  <a:lnTo>
                    <a:pt x="547" y="547"/>
                  </a:lnTo>
                  <a:close/>
                  <a:moveTo>
                    <a:pt x="0" y="0"/>
                  </a:moveTo>
                  <a:lnTo>
                    <a:pt x="0" y="290"/>
                  </a:lnTo>
                  <a:lnTo>
                    <a:pt x="0" y="7651"/>
                  </a:lnTo>
                  <a:lnTo>
                    <a:pt x="24012" y="7651"/>
                  </a:lnTo>
                  <a:lnTo>
                    <a:pt x="240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789;p64">
              <a:extLst>
                <a:ext uri="{FF2B5EF4-FFF2-40B4-BE49-F238E27FC236}">
                  <a16:creationId xmlns:a16="http://schemas.microsoft.com/office/drawing/2014/main" id="{E8E95B21-2ADA-425E-B4AF-6498AB4A1330}"/>
                </a:ext>
              </a:extLst>
            </p:cNvPr>
            <p:cNvSpPr/>
            <p:nvPr/>
          </p:nvSpPr>
          <p:spPr>
            <a:xfrm>
              <a:off x="4497050" y="3370600"/>
              <a:ext cx="89225" cy="89225"/>
            </a:xfrm>
            <a:custGeom>
              <a:avLst/>
              <a:gdLst/>
              <a:ahLst/>
              <a:cxnLst/>
              <a:rect l="l" t="t" r="r" b="b"/>
              <a:pathLst>
                <a:path w="3569" h="3569" extrusionOk="0">
                  <a:moveTo>
                    <a:pt x="1801" y="0"/>
                  </a:moveTo>
                  <a:cubicBezTo>
                    <a:pt x="805" y="0"/>
                    <a:pt x="1" y="804"/>
                    <a:pt x="1" y="1800"/>
                  </a:cubicBezTo>
                  <a:cubicBezTo>
                    <a:pt x="1" y="2765"/>
                    <a:pt x="805" y="3568"/>
                    <a:pt x="1801" y="3568"/>
                  </a:cubicBezTo>
                  <a:cubicBezTo>
                    <a:pt x="2765" y="3568"/>
                    <a:pt x="3569" y="2765"/>
                    <a:pt x="3569" y="1800"/>
                  </a:cubicBezTo>
                  <a:cubicBezTo>
                    <a:pt x="3569" y="804"/>
                    <a:pt x="2765" y="0"/>
                    <a:pt x="18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790;p64">
              <a:extLst>
                <a:ext uri="{FF2B5EF4-FFF2-40B4-BE49-F238E27FC236}">
                  <a16:creationId xmlns:a16="http://schemas.microsoft.com/office/drawing/2014/main" id="{7A1334A2-C03E-4D6C-BC55-1F26106F1541}"/>
                </a:ext>
              </a:extLst>
            </p:cNvPr>
            <p:cNvSpPr/>
            <p:nvPr/>
          </p:nvSpPr>
          <p:spPr>
            <a:xfrm>
              <a:off x="4490625" y="3364175"/>
              <a:ext cx="102900" cy="102875"/>
            </a:xfrm>
            <a:custGeom>
              <a:avLst/>
              <a:gdLst/>
              <a:ahLst/>
              <a:cxnLst/>
              <a:rect l="l" t="t" r="r" b="b"/>
              <a:pathLst>
                <a:path w="4116" h="4115" extrusionOk="0">
                  <a:moveTo>
                    <a:pt x="2058" y="514"/>
                  </a:moveTo>
                  <a:cubicBezTo>
                    <a:pt x="2894" y="514"/>
                    <a:pt x="3569" y="1189"/>
                    <a:pt x="3569" y="2057"/>
                  </a:cubicBezTo>
                  <a:cubicBezTo>
                    <a:pt x="3569" y="2893"/>
                    <a:pt x="2894" y="3568"/>
                    <a:pt x="2058" y="3568"/>
                  </a:cubicBezTo>
                  <a:cubicBezTo>
                    <a:pt x="1190" y="3568"/>
                    <a:pt x="515" y="2893"/>
                    <a:pt x="515" y="2057"/>
                  </a:cubicBezTo>
                  <a:cubicBezTo>
                    <a:pt x="515" y="1189"/>
                    <a:pt x="1190" y="514"/>
                    <a:pt x="2058" y="514"/>
                  </a:cubicBezTo>
                  <a:close/>
                  <a:moveTo>
                    <a:pt x="2058" y="0"/>
                  </a:moveTo>
                  <a:cubicBezTo>
                    <a:pt x="901" y="0"/>
                    <a:pt x="1" y="900"/>
                    <a:pt x="1" y="2057"/>
                  </a:cubicBezTo>
                  <a:cubicBezTo>
                    <a:pt x="1" y="3182"/>
                    <a:pt x="901" y="4115"/>
                    <a:pt x="2058" y="4115"/>
                  </a:cubicBezTo>
                  <a:cubicBezTo>
                    <a:pt x="3183" y="4115"/>
                    <a:pt x="4115" y="3182"/>
                    <a:pt x="4115" y="2057"/>
                  </a:cubicBezTo>
                  <a:cubicBezTo>
                    <a:pt x="4115" y="900"/>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791;p64">
              <a:extLst>
                <a:ext uri="{FF2B5EF4-FFF2-40B4-BE49-F238E27FC236}">
                  <a16:creationId xmlns:a16="http://schemas.microsoft.com/office/drawing/2014/main" id="{6DDF9DBE-A813-4435-9613-F82721E63413}"/>
                </a:ext>
              </a:extLst>
            </p:cNvPr>
            <p:cNvSpPr/>
            <p:nvPr/>
          </p:nvSpPr>
          <p:spPr>
            <a:xfrm>
              <a:off x="4672250" y="3370600"/>
              <a:ext cx="89225" cy="89225"/>
            </a:xfrm>
            <a:custGeom>
              <a:avLst/>
              <a:gdLst/>
              <a:ahLst/>
              <a:cxnLst/>
              <a:rect l="l" t="t" r="r" b="b"/>
              <a:pathLst>
                <a:path w="3569" h="3569" extrusionOk="0">
                  <a:moveTo>
                    <a:pt x="1801" y="0"/>
                  </a:moveTo>
                  <a:cubicBezTo>
                    <a:pt x="804" y="0"/>
                    <a:pt x="0" y="804"/>
                    <a:pt x="0" y="1800"/>
                  </a:cubicBezTo>
                  <a:cubicBezTo>
                    <a:pt x="0" y="2765"/>
                    <a:pt x="804" y="3568"/>
                    <a:pt x="1801" y="3568"/>
                  </a:cubicBezTo>
                  <a:cubicBezTo>
                    <a:pt x="2797" y="3568"/>
                    <a:pt x="3568" y="2765"/>
                    <a:pt x="3568" y="1800"/>
                  </a:cubicBezTo>
                  <a:cubicBezTo>
                    <a:pt x="3568" y="804"/>
                    <a:pt x="2797" y="0"/>
                    <a:pt x="18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792;p64">
              <a:extLst>
                <a:ext uri="{FF2B5EF4-FFF2-40B4-BE49-F238E27FC236}">
                  <a16:creationId xmlns:a16="http://schemas.microsoft.com/office/drawing/2014/main" id="{A8BC76A0-4449-4377-9ED4-62FA5FBF2213}"/>
                </a:ext>
              </a:extLst>
            </p:cNvPr>
            <p:cNvSpPr/>
            <p:nvPr/>
          </p:nvSpPr>
          <p:spPr>
            <a:xfrm>
              <a:off x="4665825" y="3364175"/>
              <a:ext cx="102875" cy="102875"/>
            </a:xfrm>
            <a:custGeom>
              <a:avLst/>
              <a:gdLst/>
              <a:ahLst/>
              <a:cxnLst/>
              <a:rect l="l" t="t" r="r" b="b"/>
              <a:pathLst>
                <a:path w="4115" h="4115" extrusionOk="0">
                  <a:moveTo>
                    <a:pt x="2058" y="514"/>
                  </a:moveTo>
                  <a:cubicBezTo>
                    <a:pt x="2893" y="514"/>
                    <a:pt x="3568" y="1189"/>
                    <a:pt x="3568" y="2057"/>
                  </a:cubicBezTo>
                  <a:cubicBezTo>
                    <a:pt x="3568" y="2893"/>
                    <a:pt x="2893" y="3568"/>
                    <a:pt x="2058" y="3568"/>
                  </a:cubicBezTo>
                  <a:cubicBezTo>
                    <a:pt x="1222" y="3568"/>
                    <a:pt x="515" y="2893"/>
                    <a:pt x="515" y="2057"/>
                  </a:cubicBezTo>
                  <a:cubicBezTo>
                    <a:pt x="515" y="1189"/>
                    <a:pt x="1222" y="514"/>
                    <a:pt x="2058" y="514"/>
                  </a:cubicBezTo>
                  <a:close/>
                  <a:moveTo>
                    <a:pt x="2058" y="0"/>
                  </a:moveTo>
                  <a:cubicBezTo>
                    <a:pt x="900" y="0"/>
                    <a:pt x="0" y="900"/>
                    <a:pt x="0" y="2057"/>
                  </a:cubicBezTo>
                  <a:cubicBezTo>
                    <a:pt x="0" y="3182"/>
                    <a:pt x="900" y="4115"/>
                    <a:pt x="2058" y="4115"/>
                  </a:cubicBezTo>
                  <a:cubicBezTo>
                    <a:pt x="3183" y="4115"/>
                    <a:pt x="4115" y="3182"/>
                    <a:pt x="4115" y="2057"/>
                  </a:cubicBezTo>
                  <a:cubicBezTo>
                    <a:pt x="4115" y="900"/>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793;p64">
              <a:extLst>
                <a:ext uri="{FF2B5EF4-FFF2-40B4-BE49-F238E27FC236}">
                  <a16:creationId xmlns:a16="http://schemas.microsoft.com/office/drawing/2014/main" id="{FEB62F0A-BAC4-4685-B896-69355802B43B}"/>
                </a:ext>
              </a:extLst>
            </p:cNvPr>
            <p:cNvSpPr/>
            <p:nvPr/>
          </p:nvSpPr>
          <p:spPr>
            <a:xfrm>
              <a:off x="4235900" y="3370600"/>
              <a:ext cx="89225" cy="89225"/>
            </a:xfrm>
            <a:custGeom>
              <a:avLst/>
              <a:gdLst/>
              <a:ahLst/>
              <a:cxnLst/>
              <a:rect l="l" t="t" r="r" b="b"/>
              <a:pathLst>
                <a:path w="3569" h="3569" extrusionOk="0">
                  <a:moveTo>
                    <a:pt x="1800" y="0"/>
                  </a:moveTo>
                  <a:cubicBezTo>
                    <a:pt x="804" y="0"/>
                    <a:pt x="0" y="804"/>
                    <a:pt x="0" y="1800"/>
                  </a:cubicBezTo>
                  <a:cubicBezTo>
                    <a:pt x="0" y="2765"/>
                    <a:pt x="804" y="3568"/>
                    <a:pt x="1800" y="3568"/>
                  </a:cubicBezTo>
                  <a:cubicBezTo>
                    <a:pt x="2764" y="3568"/>
                    <a:pt x="3568" y="2765"/>
                    <a:pt x="3568" y="1800"/>
                  </a:cubicBezTo>
                  <a:cubicBezTo>
                    <a:pt x="3568" y="804"/>
                    <a:pt x="2764" y="0"/>
                    <a:pt x="18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794;p64">
              <a:extLst>
                <a:ext uri="{FF2B5EF4-FFF2-40B4-BE49-F238E27FC236}">
                  <a16:creationId xmlns:a16="http://schemas.microsoft.com/office/drawing/2014/main" id="{56C8AC4E-A412-4840-88C8-809A53F03B33}"/>
                </a:ext>
              </a:extLst>
            </p:cNvPr>
            <p:cNvSpPr/>
            <p:nvPr/>
          </p:nvSpPr>
          <p:spPr>
            <a:xfrm>
              <a:off x="4229450" y="3364175"/>
              <a:ext cx="102900" cy="102875"/>
            </a:xfrm>
            <a:custGeom>
              <a:avLst/>
              <a:gdLst/>
              <a:ahLst/>
              <a:cxnLst/>
              <a:rect l="l" t="t" r="r" b="b"/>
              <a:pathLst>
                <a:path w="4116" h="4115" extrusionOk="0">
                  <a:moveTo>
                    <a:pt x="2058" y="514"/>
                  </a:moveTo>
                  <a:cubicBezTo>
                    <a:pt x="2894" y="514"/>
                    <a:pt x="3569" y="1189"/>
                    <a:pt x="3569" y="2057"/>
                  </a:cubicBezTo>
                  <a:cubicBezTo>
                    <a:pt x="3569" y="2893"/>
                    <a:pt x="2894" y="3568"/>
                    <a:pt x="2058" y="3568"/>
                  </a:cubicBezTo>
                  <a:cubicBezTo>
                    <a:pt x="1222" y="3568"/>
                    <a:pt x="515" y="2893"/>
                    <a:pt x="515" y="2057"/>
                  </a:cubicBezTo>
                  <a:cubicBezTo>
                    <a:pt x="515" y="1189"/>
                    <a:pt x="1222" y="514"/>
                    <a:pt x="2058" y="514"/>
                  </a:cubicBezTo>
                  <a:close/>
                  <a:moveTo>
                    <a:pt x="2058" y="0"/>
                  </a:moveTo>
                  <a:cubicBezTo>
                    <a:pt x="901" y="0"/>
                    <a:pt x="1" y="900"/>
                    <a:pt x="1" y="2057"/>
                  </a:cubicBezTo>
                  <a:cubicBezTo>
                    <a:pt x="1" y="3182"/>
                    <a:pt x="901" y="4115"/>
                    <a:pt x="2058" y="4115"/>
                  </a:cubicBezTo>
                  <a:cubicBezTo>
                    <a:pt x="3183" y="4115"/>
                    <a:pt x="4115" y="3182"/>
                    <a:pt x="4115" y="2057"/>
                  </a:cubicBezTo>
                  <a:cubicBezTo>
                    <a:pt x="4115" y="900"/>
                    <a:pt x="3183" y="0"/>
                    <a:pt x="20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795;p64">
              <a:extLst>
                <a:ext uri="{FF2B5EF4-FFF2-40B4-BE49-F238E27FC236}">
                  <a16:creationId xmlns:a16="http://schemas.microsoft.com/office/drawing/2014/main" id="{A48665A0-6172-4A3D-A30F-B84143B988E7}"/>
                </a:ext>
              </a:extLst>
            </p:cNvPr>
            <p:cNvSpPr/>
            <p:nvPr/>
          </p:nvSpPr>
          <p:spPr>
            <a:xfrm>
              <a:off x="3214500" y="3604450"/>
              <a:ext cx="1546975" cy="123775"/>
            </a:xfrm>
            <a:custGeom>
              <a:avLst/>
              <a:gdLst/>
              <a:ahLst/>
              <a:cxnLst/>
              <a:rect l="l" t="t" r="r" b="b"/>
              <a:pathLst>
                <a:path w="61879" h="4951" extrusionOk="0">
                  <a:moveTo>
                    <a:pt x="1" y="0"/>
                  </a:moveTo>
                  <a:lnTo>
                    <a:pt x="1" y="4951"/>
                  </a:lnTo>
                  <a:lnTo>
                    <a:pt x="61878" y="4951"/>
                  </a:lnTo>
                  <a:lnTo>
                    <a:pt x="618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796;p64">
              <a:extLst>
                <a:ext uri="{FF2B5EF4-FFF2-40B4-BE49-F238E27FC236}">
                  <a16:creationId xmlns:a16="http://schemas.microsoft.com/office/drawing/2014/main" id="{2D711C2B-204A-4011-B1CD-54666A44B4CB}"/>
                </a:ext>
              </a:extLst>
            </p:cNvPr>
            <p:cNvSpPr/>
            <p:nvPr/>
          </p:nvSpPr>
          <p:spPr>
            <a:xfrm>
              <a:off x="3207275" y="3598025"/>
              <a:ext cx="1561425" cy="137425"/>
            </a:xfrm>
            <a:custGeom>
              <a:avLst/>
              <a:gdLst/>
              <a:ahLst/>
              <a:cxnLst/>
              <a:rect l="l" t="t" r="r" b="b"/>
              <a:pathLst>
                <a:path w="62457" h="5497" extrusionOk="0">
                  <a:moveTo>
                    <a:pt x="61910" y="514"/>
                  </a:moveTo>
                  <a:lnTo>
                    <a:pt x="61910" y="4950"/>
                  </a:lnTo>
                  <a:lnTo>
                    <a:pt x="547" y="4950"/>
                  </a:lnTo>
                  <a:lnTo>
                    <a:pt x="547" y="514"/>
                  </a:lnTo>
                  <a:close/>
                  <a:moveTo>
                    <a:pt x="0" y="0"/>
                  </a:moveTo>
                  <a:lnTo>
                    <a:pt x="0" y="5497"/>
                  </a:lnTo>
                  <a:lnTo>
                    <a:pt x="62457" y="5497"/>
                  </a:lnTo>
                  <a:lnTo>
                    <a:pt x="6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797;p64">
              <a:extLst>
                <a:ext uri="{FF2B5EF4-FFF2-40B4-BE49-F238E27FC236}">
                  <a16:creationId xmlns:a16="http://schemas.microsoft.com/office/drawing/2014/main" id="{041AED45-3F6A-41AA-AB2B-A05A9DC3F8E8}"/>
                </a:ext>
              </a:extLst>
            </p:cNvPr>
            <p:cNvSpPr/>
            <p:nvPr/>
          </p:nvSpPr>
          <p:spPr>
            <a:xfrm>
              <a:off x="3151025" y="3728200"/>
              <a:ext cx="1674725" cy="363250"/>
            </a:xfrm>
            <a:custGeom>
              <a:avLst/>
              <a:gdLst/>
              <a:ahLst/>
              <a:cxnLst/>
              <a:rect l="l" t="t" r="r" b="b"/>
              <a:pathLst>
                <a:path w="66989" h="14530" extrusionOk="0">
                  <a:moveTo>
                    <a:pt x="0" y="1"/>
                  </a:moveTo>
                  <a:lnTo>
                    <a:pt x="0" y="14530"/>
                  </a:lnTo>
                  <a:lnTo>
                    <a:pt x="66989" y="14530"/>
                  </a:lnTo>
                  <a:lnTo>
                    <a:pt x="669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798;p64">
              <a:extLst>
                <a:ext uri="{FF2B5EF4-FFF2-40B4-BE49-F238E27FC236}">
                  <a16:creationId xmlns:a16="http://schemas.microsoft.com/office/drawing/2014/main" id="{06514618-1F3C-4E04-8852-0A617326F85B}"/>
                </a:ext>
              </a:extLst>
            </p:cNvPr>
            <p:cNvSpPr/>
            <p:nvPr/>
          </p:nvSpPr>
          <p:spPr>
            <a:xfrm>
              <a:off x="3143775" y="3721775"/>
              <a:ext cx="1688425" cy="376125"/>
            </a:xfrm>
            <a:custGeom>
              <a:avLst/>
              <a:gdLst/>
              <a:ahLst/>
              <a:cxnLst/>
              <a:rect l="l" t="t" r="r" b="b"/>
              <a:pathLst>
                <a:path w="67537" h="15045" extrusionOk="0">
                  <a:moveTo>
                    <a:pt x="66990" y="547"/>
                  </a:moveTo>
                  <a:lnTo>
                    <a:pt x="66990" y="14530"/>
                  </a:lnTo>
                  <a:lnTo>
                    <a:pt x="547" y="14530"/>
                  </a:lnTo>
                  <a:lnTo>
                    <a:pt x="547" y="547"/>
                  </a:lnTo>
                  <a:close/>
                  <a:moveTo>
                    <a:pt x="1" y="0"/>
                  </a:moveTo>
                  <a:lnTo>
                    <a:pt x="1" y="15044"/>
                  </a:lnTo>
                  <a:lnTo>
                    <a:pt x="67536" y="15044"/>
                  </a:lnTo>
                  <a:lnTo>
                    <a:pt x="675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799;p64">
              <a:extLst>
                <a:ext uri="{FF2B5EF4-FFF2-40B4-BE49-F238E27FC236}">
                  <a16:creationId xmlns:a16="http://schemas.microsoft.com/office/drawing/2014/main" id="{8BFA313A-BF45-4DB1-A8A1-BF886ED4CF47}"/>
                </a:ext>
              </a:extLst>
            </p:cNvPr>
            <p:cNvSpPr/>
            <p:nvPr/>
          </p:nvSpPr>
          <p:spPr>
            <a:xfrm>
              <a:off x="3358350" y="3821425"/>
              <a:ext cx="95650" cy="177625"/>
            </a:xfrm>
            <a:custGeom>
              <a:avLst/>
              <a:gdLst/>
              <a:ahLst/>
              <a:cxnLst/>
              <a:rect l="l" t="t" r="r" b="b"/>
              <a:pathLst>
                <a:path w="3826" h="7105" extrusionOk="0">
                  <a:moveTo>
                    <a:pt x="0" y="0"/>
                  </a:moveTo>
                  <a:lnTo>
                    <a:pt x="0"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800;p64">
              <a:extLst>
                <a:ext uri="{FF2B5EF4-FFF2-40B4-BE49-F238E27FC236}">
                  <a16:creationId xmlns:a16="http://schemas.microsoft.com/office/drawing/2014/main" id="{C0C9CEA3-1C22-46AF-B0FC-42C6B83B3C57}"/>
                </a:ext>
              </a:extLst>
            </p:cNvPr>
            <p:cNvSpPr/>
            <p:nvPr/>
          </p:nvSpPr>
          <p:spPr>
            <a:xfrm>
              <a:off x="3351925" y="3814200"/>
              <a:ext cx="108500" cy="191275"/>
            </a:xfrm>
            <a:custGeom>
              <a:avLst/>
              <a:gdLst/>
              <a:ahLst/>
              <a:cxnLst/>
              <a:rect l="l" t="t" r="r" b="b"/>
              <a:pathLst>
                <a:path w="4340" h="7651" extrusionOk="0">
                  <a:moveTo>
                    <a:pt x="3825" y="546"/>
                  </a:moveTo>
                  <a:lnTo>
                    <a:pt x="3825" y="7104"/>
                  </a:lnTo>
                  <a:lnTo>
                    <a:pt x="515" y="7104"/>
                  </a:lnTo>
                  <a:lnTo>
                    <a:pt x="515" y="546"/>
                  </a:lnTo>
                  <a:close/>
                  <a:moveTo>
                    <a:pt x="0" y="0"/>
                  </a:moveTo>
                  <a:lnTo>
                    <a:pt x="0" y="7650"/>
                  </a:lnTo>
                  <a:lnTo>
                    <a:pt x="4340" y="7650"/>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801;p64">
              <a:extLst>
                <a:ext uri="{FF2B5EF4-FFF2-40B4-BE49-F238E27FC236}">
                  <a16:creationId xmlns:a16="http://schemas.microsoft.com/office/drawing/2014/main" id="{D88E4D6A-8F52-43E2-9611-15C8ACA046A8}"/>
                </a:ext>
              </a:extLst>
            </p:cNvPr>
            <p:cNvSpPr/>
            <p:nvPr/>
          </p:nvSpPr>
          <p:spPr>
            <a:xfrm>
              <a:off x="3505400" y="3821425"/>
              <a:ext cx="95650" cy="177625"/>
            </a:xfrm>
            <a:custGeom>
              <a:avLst/>
              <a:gdLst/>
              <a:ahLst/>
              <a:cxnLst/>
              <a:rect l="l" t="t" r="r" b="b"/>
              <a:pathLst>
                <a:path w="3826" h="7105" extrusionOk="0">
                  <a:moveTo>
                    <a:pt x="1" y="0"/>
                  </a:moveTo>
                  <a:lnTo>
                    <a:pt x="1" y="7104"/>
                  </a:lnTo>
                  <a:lnTo>
                    <a:pt x="3826" y="7104"/>
                  </a:lnTo>
                  <a:lnTo>
                    <a:pt x="38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802;p64">
              <a:extLst>
                <a:ext uri="{FF2B5EF4-FFF2-40B4-BE49-F238E27FC236}">
                  <a16:creationId xmlns:a16="http://schemas.microsoft.com/office/drawing/2014/main" id="{B88C15A3-6757-44A1-A7DC-EFA93EBEA818}"/>
                </a:ext>
              </a:extLst>
            </p:cNvPr>
            <p:cNvSpPr/>
            <p:nvPr/>
          </p:nvSpPr>
          <p:spPr>
            <a:xfrm>
              <a:off x="3498175" y="3814200"/>
              <a:ext cx="109325" cy="191275"/>
            </a:xfrm>
            <a:custGeom>
              <a:avLst/>
              <a:gdLst/>
              <a:ahLst/>
              <a:cxnLst/>
              <a:rect l="l" t="t" r="r" b="b"/>
              <a:pathLst>
                <a:path w="4373" h="7651" extrusionOk="0">
                  <a:moveTo>
                    <a:pt x="3826" y="546"/>
                  </a:moveTo>
                  <a:lnTo>
                    <a:pt x="3826" y="7104"/>
                  </a:lnTo>
                  <a:lnTo>
                    <a:pt x="547" y="7104"/>
                  </a:lnTo>
                  <a:lnTo>
                    <a:pt x="547" y="546"/>
                  </a:lnTo>
                  <a:close/>
                  <a:moveTo>
                    <a:pt x="0" y="0"/>
                  </a:moveTo>
                  <a:lnTo>
                    <a:pt x="0" y="7650"/>
                  </a:lnTo>
                  <a:lnTo>
                    <a:pt x="4372" y="7650"/>
                  </a:lnTo>
                  <a:lnTo>
                    <a:pt x="43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803;p64">
              <a:extLst>
                <a:ext uri="{FF2B5EF4-FFF2-40B4-BE49-F238E27FC236}">
                  <a16:creationId xmlns:a16="http://schemas.microsoft.com/office/drawing/2014/main" id="{3CF0F724-2964-4D31-9876-1BADA2C80DED}"/>
                </a:ext>
              </a:extLst>
            </p:cNvPr>
            <p:cNvSpPr/>
            <p:nvPr/>
          </p:nvSpPr>
          <p:spPr>
            <a:xfrm>
              <a:off x="3651675" y="3821425"/>
              <a:ext cx="95650" cy="177625"/>
            </a:xfrm>
            <a:custGeom>
              <a:avLst/>
              <a:gdLst/>
              <a:ahLst/>
              <a:cxnLst/>
              <a:rect l="l" t="t" r="r" b="b"/>
              <a:pathLst>
                <a:path w="3826" h="7105" extrusionOk="0">
                  <a:moveTo>
                    <a:pt x="0" y="0"/>
                  </a:moveTo>
                  <a:lnTo>
                    <a:pt x="0" y="7104"/>
                  </a:lnTo>
                  <a:lnTo>
                    <a:pt x="3825" y="7104"/>
                  </a:lnTo>
                  <a:lnTo>
                    <a:pt x="38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804;p64">
              <a:extLst>
                <a:ext uri="{FF2B5EF4-FFF2-40B4-BE49-F238E27FC236}">
                  <a16:creationId xmlns:a16="http://schemas.microsoft.com/office/drawing/2014/main" id="{C5C8E3FE-B4E0-4F90-A931-6EC9F910E437}"/>
                </a:ext>
              </a:extLst>
            </p:cNvPr>
            <p:cNvSpPr/>
            <p:nvPr/>
          </p:nvSpPr>
          <p:spPr>
            <a:xfrm>
              <a:off x="3645225" y="3814200"/>
              <a:ext cx="108525" cy="191275"/>
            </a:xfrm>
            <a:custGeom>
              <a:avLst/>
              <a:gdLst/>
              <a:ahLst/>
              <a:cxnLst/>
              <a:rect l="l" t="t" r="r" b="b"/>
              <a:pathLst>
                <a:path w="4341" h="7651" extrusionOk="0">
                  <a:moveTo>
                    <a:pt x="3826" y="546"/>
                  </a:moveTo>
                  <a:lnTo>
                    <a:pt x="3826" y="7104"/>
                  </a:lnTo>
                  <a:lnTo>
                    <a:pt x="515" y="7104"/>
                  </a:lnTo>
                  <a:lnTo>
                    <a:pt x="515" y="546"/>
                  </a:lnTo>
                  <a:close/>
                  <a:moveTo>
                    <a:pt x="1" y="0"/>
                  </a:moveTo>
                  <a:lnTo>
                    <a:pt x="1" y="7650"/>
                  </a:lnTo>
                  <a:lnTo>
                    <a:pt x="4340" y="7650"/>
                  </a:lnTo>
                  <a:lnTo>
                    <a:pt x="43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805;p64">
              <a:extLst>
                <a:ext uri="{FF2B5EF4-FFF2-40B4-BE49-F238E27FC236}">
                  <a16:creationId xmlns:a16="http://schemas.microsoft.com/office/drawing/2014/main" id="{411BFDF5-FDE1-4EFD-B22E-40BD5E2D85A9}"/>
                </a:ext>
              </a:extLst>
            </p:cNvPr>
            <p:cNvSpPr/>
            <p:nvPr/>
          </p:nvSpPr>
          <p:spPr>
            <a:xfrm>
              <a:off x="3231375" y="3821425"/>
              <a:ext cx="76375" cy="177625"/>
            </a:xfrm>
            <a:custGeom>
              <a:avLst/>
              <a:gdLst/>
              <a:ahLst/>
              <a:cxnLst/>
              <a:rect l="l" t="t" r="r" b="b"/>
              <a:pathLst>
                <a:path w="3055" h="7105" extrusionOk="0">
                  <a:moveTo>
                    <a:pt x="1" y="0"/>
                  </a:moveTo>
                  <a:lnTo>
                    <a:pt x="1" y="7104"/>
                  </a:lnTo>
                  <a:lnTo>
                    <a:pt x="3054" y="7104"/>
                  </a:lnTo>
                  <a:lnTo>
                    <a:pt x="305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3806;p64">
              <a:extLst>
                <a:ext uri="{FF2B5EF4-FFF2-40B4-BE49-F238E27FC236}">
                  <a16:creationId xmlns:a16="http://schemas.microsoft.com/office/drawing/2014/main" id="{318D0269-3804-474F-BA16-05587E4F9C6C}"/>
                </a:ext>
              </a:extLst>
            </p:cNvPr>
            <p:cNvSpPr/>
            <p:nvPr/>
          </p:nvSpPr>
          <p:spPr>
            <a:xfrm>
              <a:off x="3224950" y="3814200"/>
              <a:ext cx="89225" cy="191275"/>
            </a:xfrm>
            <a:custGeom>
              <a:avLst/>
              <a:gdLst/>
              <a:ahLst/>
              <a:cxnLst/>
              <a:rect l="l" t="t" r="r" b="b"/>
              <a:pathLst>
                <a:path w="3569" h="7651" extrusionOk="0">
                  <a:moveTo>
                    <a:pt x="3022" y="546"/>
                  </a:moveTo>
                  <a:lnTo>
                    <a:pt x="3022" y="7104"/>
                  </a:lnTo>
                  <a:lnTo>
                    <a:pt x="515" y="7104"/>
                  </a:lnTo>
                  <a:lnTo>
                    <a:pt x="515" y="546"/>
                  </a:lnTo>
                  <a:close/>
                  <a:moveTo>
                    <a:pt x="0" y="0"/>
                  </a:moveTo>
                  <a:lnTo>
                    <a:pt x="0" y="7650"/>
                  </a:lnTo>
                  <a:lnTo>
                    <a:pt x="3568" y="7650"/>
                  </a:lnTo>
                  <a:lnTo>
                    <a:pt x="35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3807;p64">
              <a:extLst>
                <a:ext uri="{FF2B5EF4-FFF2-40B4-BE49-F238E27FC236}">
                  <a16:creationId xmlns:a16="http://schemas.microsoft.com/office/drawing/2014/main" id="{5E42B534-C5EE-4485-900B-EF840185DF37}"/>
                </a:ext>
              </a:extLst>
            </p:cNvPr>
            <p:cNvSpPr/>
            <p:nvPr/>
          </p:nvSpPr>
          <p:spPr>
            <a:xfrm>
              <a:off x="3797925" y="3821425"/>
              <a:ext cx="587450" cy="177625"/>
            </a:xfrm>
            <a:custGeom>
              <a:avLst/>
              <a:gdLst/>
              <a:ahLst/>
              <a:cxnLst/>
              <a:rect l="l" t="t" r="r" b="b"/>
              <a:pathLst>
                <a:path w="23498" h="7105" extrusionOk="0">
                  <a:moveTo>
                    <a:pt x="0" y="0"/>
                  </a:moveTo>
                  <a:lnTo>
                    <a:pt x="0" y="7104"/>
                  </a:lnTo>
                  <a:lnTo>
                    <a:pt x="23498" y="7104"/>
                  </a:lnTo>
                  <a:lnTo>
                    <a:pt x="2349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3808;p64">
              <a:extLst>
                <a:ext uri="{FF2B5EF4-FFF2-40B4-BE49-F238E27FC236}">
                  <a16:creationId xmlns:a16="http://schemas.microsoft.com/office/drawing/2014/main" id="{4F9B2922-FBAD-4B43-A886-F9F9C7ADEA73}"/>
                </a:ext>
              </a:extLst>
            </p:cNvPr>
            <p:cNvSpPr/>
            <p:nvPr/>
          </p:nvSpPr>
          <p:spPr>
            <a:xfrm>
              <a:off x="3791500" y="3814200"/>
              <a:ext cx="600325" cy="191275"/>
            </a:xfrm>
            <a:custGeom>
              <a:avLst/>
              <a:gdLst/>
              <a:ahLst/>
              <a:cxnLst/>
              <a:rect l="l" t="t" r="r" b="b"/>
              <a:pathLst>
                <a:path w="24013" h="7651" extrusionOk="0">
                  <a:moveTo>
                    <a:pt x="23498" y="546"/>
                  </a:moveTo>
                  <a:lnTo>
                    <a:pt x="23498" y="7104"/>
                  </a:lnTo>
                  <a:lnTo>
                    <a:pt x="547" y="7104"/>
                  </a:lnTo>
                  <a:lnTo>
                    <a:pt x="547" y="546"/>
                  </a:lnTo>
                  <a:close/>
                  <a:moveTo>
                    <a:pt x="0" y="0"/>
                  </a:moveTo>
                  <a:lnTo>
                    <a:pt x="0" y="289"/>
                  </a:lnTo>
                  <a:lnTo>
                    <a:pt x="0" y="7650"/>
                  </a:lnTo>
                  <a:lnTo>
                    <a:pt x="24012" y="7650"/>
                  </a:lnTo>
                  <a:lnTo>
                    <a:pt x="240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3809;p64">
              <a:extLst>
                <a:ext uri="{FF2B5EF4-FFF2-40B4-BE49-F238E27FC236}">
                  <a16:creationId xmlns:a16="http://schemas.microsoft.com/office/drawing/2014/main" id="{8617EF0C-86A5-49F3-88F7-B9261D47BDE7}"/>
                </a:ext>
              </a:extLst>
            </p:cNvPr>
            <p:cNvSpPr/>
            <p:nvPr/>
          </p:nvSpPr>
          <p:spPr>
            <a:xfrm>
              <a:off x="4497050" y="3857575"/>
              <a:ext cx="89225" cy="89225"/>
            </a:xfrm>
            <a:custGeom>
              <a:avLst/>
              <a:gdLst/>
              <a:ahLst/>
              <a:cxnLst/>
              <a:rect l="l" t="t" r="r" b="b"/>
              <a:pathLst>
                <a:path w="3569" h="3569" extrusionOk="0">
                  <a:moveTo>
                    <a:pt x="1801" y="1"/>
                  </a:moveTo>
                  <a:cubicBezTo>
                    <a:pt x="805" y="1"/>
                    <a:pt x="1" y="804"/>
                    <a:pt x="1" y="1801"/>
                  </a:cubicBezTo>
                  <a:cubicBezTo>
                    <a:pt x="1" y="2765"/>
                    <a:pt x="805" y="3569"/>
                    <a:pt x="1801" y="3569"/>
                  </a:cubicBezTo>
                  <a:cubicBezTo>
                    <a:pt x="2765" y="3569"/>
                    <a:pt x="3569" y="2765"/>
                    <a:pt x="3569" y="1801"/>
                  </a:cubicBezTo>
                  <a:cubicBezTo>
                    <a:pt x="3569" y="804"/>
                    <a:pt x="2765" y="1"/>
                    <a:pt x="18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3810;p64">
              <a:extLst>
                <a:ext uri="{FF2B5EF4-FFF2-40B4-BE49-F238E27FC236}">
                  <a16:creationId xmlns:a16="http://schemas.microsoft.com/office/drawing/2014/main" id="{08A97DF5-9DBB-4B85-90EF-3CC1BF8434B7}"/>
                </a:ext>
              </a:extLst>
            </p:cNvPr>
            <p:cNvSpPr/>
            <p:nvPr/>
          </p:nvSpPr>
          <p:spPr>
            <a:xfrm>
              <a:off x="4490625" y="3851150"/>
              <a:ext cx="102900" cy="102900"/>
            </a:xfrm>
            <a:custGeom>
              <a:avLst/>
              <a:gdLst/>
              <a:ahLst/>
              <a:cxnLst/>
              <a:rect l="l" t="t" r="r" b="b"/>
              <a:pathLst>
                <a:path w="4116" h="4116" extrusionOk="0">
                  <a:moveTo>
                    <a:pt x="2058" y="515"/>
                  </a:moveTo>
                  <a:cubicBezTo>
                    <a:pt x="2894" y="515"/>
                    <a:pt x="3569" y="1190"/>
                    <a:pt x="3569" y="2058"/>
                  </a:cubicBezTo>
                  <a:cubicBezTo>
                    <a:pt x="3569" y="2894"/>
                    <a:pt x="2894" y="3569"/>
                    <a:pt x="2058" y="3569"/>
                  </a:cubicBezTo>
                  <a:cubicBezTo>
                    <a:pt x="1190" y="3569"/>
                    <a:pt x="515" y="2894"/>
                    <a:pt x="515" y="2058"/>
                  </a:cubicBezTo>
                  <a:cubicBezTo>
                    <a:pt x="515" y="1190"/>
                    <a:pt x="1190"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3811;p64">
              <a:extLst>
                <a:ext uri="{FF2B5EF4-FFF2-40B4-BE49-F238E27FC236}">
                  <a16:creationId xmlns:a16="http://schemas.microsoft.com/office/drawing/2014/main" id="{0073566E-E30A-424F-974F-FDD89A519DE6}"/>
                </a:ext>
              </a:extLst>
            </p:cNvPr>
            <p:cNvSpPr/>
            <p:nvPr/>
          </p:nvSpPr>
          <p:spPr>
            <a:xfrm>
              <a:off x="4672250" y="3857575"/>
              <a:ext cx="89225" cy="89225"/>
            </a:xfrm>
            <a:custGeom>
              <a:avLst/>
              <a:gdLst/>
              <a:ahLst/>
              <a:cxnLst/>
              <a:rect l="l" t="t" r="r" b="b"/>
              <a:pathLst>
                <a:path w="3569" h="3569" extrusionOk="0">
                  <a:moveTo>
                    <a:pt x="1801" y="1"/>
                  </a:moveTo>
                  <a:cubicBezTo>
                    <a:pt x="804" y="1"/>
                    <a:pt x="0" y="804"/>
                    <a:pt x="0" y="1801"/>
                  </a:cubicBezTo>
                  <a:cubicBezTo>
                    <a:pt x="0" y="2765"/>
                    <a:pt x="804" y="3569"/>
                    <a:pt x="1801" y="3569"/>
                  </a:cubicBezTo>
                  <a:cubicBezTo>
                    <a:pt x="2797" y="3569"/>
                    <a:pt x="3568" y="2765"/>
                    <a:pt x="3568" y="1801"/>
                  </a:cubicBezTo>
                  <a:cubicBezTo>
                    <a:pt x="3568" y="804"/>
                    <a:pt x="2797" y="1"/>
                    <a:pt x="18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3812;p64">
              <a:extLst>
                <a:ext uri="{FF2B5EF4-FFF2-40B4-BE49-F238E27FC236}">
                  <a16:creationId xmlns:a16="http://schemas.microsoft.com/office/drawing/2014/main" id="{1541FC84-6465-4A3A-812F-AE52A1BDA8F9}"/>
                </a:ext>
              </a:extLst>
            </p:cNvPr>
            <p:cNvSpPr/>
            <p:nvPr/>
          </p:nvSpPr>
          <p:spPr>
            <a:xfrm>
              <a:off x="4665825" y="3851150"/>
              <a:ext cx="102875" cy="102900"/>
            </a:xfrm>
            <a:custGeom>
              <a:avLst/>
              <a:gdLst/>
              <a:ahLst/>
              <a:cxnLst/>
              <a:rect l="l" t="t" r="r" b="b"/>
              <a:pathLst>
                <a:path w="4115" h="4116" extrusionOk="0">
                  <a:moveTo>
                    <a:pt x="2058" y="515"/>
                  </a:moveTo>
                  <a:cubicBezTo>
                    <a:pt x="2893" y="515"/>
                    <a:pt x="3568" y="1190"/>
                    <a:pt x="3568" y="2058"/>
                  </a:cubicBezTo>
                  <a:cubicBezTo>
                    <a:pt x="3568" y="2894"/>
                    <a:pt x="2893" y="3569"/>
                    <a:pt x="2058" y="3569"/>
                  </a:cubicBezTo>
                  <a:cubicBezTo>
                    <a:pt x="1222" y="3569"/>
                    <a:pt x="515" y="2894"/>
                    <a:pt x="515" y="2058"/>
                  </a:cubicBezTo>
                  <a:cubicBezTo>
                    <a:pt x="515" y="1190"/>
                    <a:pt x="1222" y="515"/>
                    <a:pt x="2058" y="515"/>
                  </a:cubicBezTo>
                  <a:close/>
                  <a:moveTo>
                    <a:pt x="2058" y="1"/>
                  </a:moveTo>
                  <a:cubicBezTo>
                    <a:pt x="900" y="1"/>
                    <a:pt x="0" y="901"/>
                    <a:pt x="0" y="2058"/>
                  </a:cubicBezTo>
                  <a:cubicBezTo>
                    <a:pt x="0" y="3183"/>
                    <a:pt x="900"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3813;p64">
              <a:extLst>
                <a:ext uri="{FF2B5EF4-FFF2-40B4-BE49-F238E27FC236}">
                  <a16:creationId xmlns:a16="http://schemas.microsoft.com/office/drawing/2014/main" id="{38096271-FB27-46BE-B336-928128F0A9BE}"/>
                </a:ext>
              </a:extLst>
            </p:cNvPr>
            <p:cNvSpPr/>
            <p:nvPr/>
          </p:nvSpPr>
          <p:spPr>
            <a:xfrm>
              <a:off x="4235900" y="3857575"/>
              <a:ext cx="89225" cy="89225"/>
            </a:xfrm>
            <a:custGeom>
              <a:avLst/>
              <a:gdLst/>
              <a:ahLst/>
              <a:cxnLst/>
              <a:rect l="l" t="t" r="r" b="b"/>
              <a:pathLst>
                <a:path w="3569" h="3569" extrusionOk="0">
                  <a:moveTo>
                    <a:pt x="1800" y="1"/>
                  </a:moveTo>
                  <a:cubicBezTo>
                    <a:pt x="804" y="1"/>
                    <a:pt x="0" y="804"/>
                    <a:pt x="0" y="1801"/>
                  </a:cubicBezTo>
                  <a:cubicBezTo>
                    <a:pt x="0" y="2765"/>
                    <a:pt x="804" y="3569"/>
                    <a:pt x="1800" y="3569"/>
                  </a:cubicBezTo>
                  <a:cubicBezTo>
                    <a:pt x="2764" y="3569"/>
                    <a:pt x="3568" y="2765"/>
                    <a:pt x="3568" y="1801"/>
                  </a:cubicBezTo>
                  <a:cubicBezTo>
                    <a:pt x="3568" y="804"/>
                    <a:pt x="2764" y="1"/>
                    <a:pt x="18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3814;p64">
              <a:extLst>
                <a:ext uri="{FF2B5EF4-FFF2-40B4-BE49-F238E27FC236}">
                  <a16:creationId xmlns:a16="http://schemas.microsoft.com/office/drawing/2014/main" id="{3A7F6BCF-137A-4A1D-8085-77C297A084E7}"/>
                </a:ext>
              </a:extLst>
            </p:cNvPr>
            <p:cNvSpPr/>
            <p:nvPr/>
          </p:nvSpPr>
          <p:spPr>
            <a:xfrm>
              <a:off x="4229450" y="3851150"/>
              <a:ext cx="102900" cy="102900"/>
            </a:xfrm>
            <a:custGeom>
              <a:avLst/>
              <a:gdLst/>
              <a:ahLst/>
              <a:cxnLst/>
              <a:rect l="l" t="t" r="r" b="b"/>
              <a:pathLst>
                <a:path w="4116" h="4116" extrusionOk="0">
                  <a:moveTo>
                    <a:pt x="2058" y="515"/>
                  </a:moveTo>
                  <a:cubicBezTo>
                    <a:pt x="2894" y="515"/>
                    <a:pt x="3569" y="1190"/>
                    <a:pt x="3569" y="2058"/>
                  </a:cubicBezTo>
                  <a:cubicBezTo>
                    <a:pt x="3569" y="2894"/>
                    <a:pt x="2894" y="3569"/>
                    <a:pt x="2058" y="3569"/>
                  </a:cubicBezTo>
                  <a:cubicBezTo>
                    <a:pt x="1222" y="3569"/>
                    <a:pt x="515" y="2894"/>
                    <a:pt x="515" y="2058"/>
                  </a:cubicBezTo>
                  <a:cubicBezTo>
                    <a:pt x="515" y="1190"/>
                    <a:pt x="1222" y="515"/>
                    <a:pt x="2058" y="515"/>
                  </a:cubicBezTo>
                  <a:close/>
                  <a:moveTo>
                    <a:pt x="2058" y="1"/>
                  </a:moveTo>
                  <a:cubicBezTo>
                    <a:pt x="901" y="1"/>
                    <a:pt x="1" y="901"/>
                    <a:pt x="1" y="2058"/>
                  </a:cubicBezTo>
                  <a:cubicBezTo>
                    <a:pt x="1" y="3183"/>
                    <a:pt x="901" y="4115"/>
                    <a:pt x="2058" y="4115"/>
                  </a:cubicBezTo>
                  <a:cubicBezTo>
                    <a:pt x="3183" y="4115"/>
                    <a:pt x="4115" y="3183"/>
                    <a:pt x="4115" y="2058"/>
                  </a:cubicBezTo>
                  <a:cubicBezTo>
                    <a:pt x="4115" y="901"/>
                    <a:pt x="3183" y="1"/>
                    <a:pt x="2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9" name="Google Shape;1586;p41">
            <a:extLst>
              <a:ext uri="{FF2B5EF4-FFF2-40B4-BE49-F238E27FC236}">
                <a16:creationId xmlns:a16="http://schemas.microsoft.com/office/drawing/2014/main" id="{7E8B76C1-2D10-4403-95E9-2C8ABA3D345C}"/>
              </a:ext>
            </a:extLst>
          </p:cNvPr>
          <p:cNvSpPr txBox="1">
            <a:spLocks/>
          </p:cNvSpPr>
          <p:nvPr/>
        </p:nvSpPr>
        <p:spPr>
          <a:xfrm>
            <a:off x="3333090" y="3784765"/>
            <a:ext cx="1700914" cy="4358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1pPr>
            <a:lvl2pPr marR="0" lvl="1"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2pPr>
            <a:lvl3pPr marR="0" lvl="2"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3pPr>
            <a:lvl4pPr marR="0" lvl="3"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4pPr>
            <a:lvl5pPr marR="0" lvl="4"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5pPr>
            <a:lvl6pPr marR="0" lvl="5"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6pPr>
            <a:lvl7pPr marR="0" lvl="6"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7pPr>
            <a:lvl8pPr marR="0" lvl="7"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8pPr>
            <a:lvl9pPr marR="0" lvl="8"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9pPr>
          </a:lstStyle>
          <a:p>
            <a:pPr algn="ctr"/>
            <a:r>
              <a:rPr lang="en-US" sz="850" dirty="0" err="1">
                <a:solidFill>
                  <a:schemeClr val="bg1"/>
                </a:solidFill>
                <a:latin typeface="Montserrat Black" panose="00000A00000000000000" pitchFamily="2" charset="0"/>
              </a:rPr>
              <a:t>Hệ</a:t>
            </a:r>
            <a:r>
              <a:rPr lang="en-US" sz="850" dirty="0">
                <a:solidFill>
                  <a:schemeClr val="bg1"/>
                </a:solidFill>
                <a:latin typeface="Montserrat Black" panose="00000A00000000000000" pitchFamily="2" charset="0"/>
              </a:rPr>
              <a:t> </a:t>
            </a:r>
            <a:r>
              <a:rPr lang="en-US" sz="850" dirty="0" err="1">
                <a:solidFill>
                  <a:schemeClr val="bg1"/>
                </a:solidFill>
                <a:latin typeface="Montserrat Black" panose="00000A00000000000000" pitchFamily="2" charset="0"/>
              </a:rPr>
              <a:t>thống</a:t>
            </a:r>
            <a:endParaRPr lang="en-US" sz="850" dirty="0">
              <a:solidFill>
                <a:schemeClr val="bg1"/>
              </a:solidFill>
              <a:latin typeface="Montserrat Black" panose="00000A00000000000000" pitchFamily="2" charset="0"/>
            </a:endParaRPr>
          </a:p>
          <a:p>
            <a:pPr algn="ctr"/>
            <a:r>
              <a:rPr lang="en-US" sz="850" dirty="0" err="1">
                <a:solidFill>
                  <a:schemeClr val="bg1"/>
                </a:solidFill>
                <a:latin typeface="Montserrat Black" panose="00000A00000000000000" pitchFamily="2" charset="0"/>
              </a:rPr>
              <a:t>Thông</a:t>
            </a:r>
            <a:r>
              <a:rPr lang="en-US" sz="850" dirty="0">
                <a:solidFill>
                  <a:schemeClr val="bg1"/>
                </a:solidFill>
                <a:latin typeface="Montserrat Black" panose="00000A00000000000000" pitchFamily="2" charset="0"/>
              </a:rPr>
              <a:t> tin </a:t>
            </a:r>
            <a:r>
              <a:rPr lang="en-US" sz="850" dirty="0" err="1">
                <a:solidFill>
                  <a:schemeClr val="bg1"/>
                </a:solidFill>
                <a:latin typeface="Montserrat Black" panose="00000A00000000000000" pitchFamily="2" charset="0"/>
              </a:rPr>
              <a:t>Nguồn</a:t>
            </a:r>
            <a:r>
              <a:rPr lang="en-US" sz="850" dirty="0">
                <a:solidFill>
                  <a:schemeClr val="bg1"/>
                </a:solidFill>
                <a:latin typeface="Montserrat Black" panose="00000A00000000000000" pitchFamily="2" charset="0"/>
              </a:rPr>
              <a:t> </a:t>
            </a:r>
            <a:r>
              <a:rPr lang="en-US" sz="850" dirty="0" err="1">
                <a:solidFill>
                  <a:schemeClr val="bg1"/>
                </a:solidFill>
                <a:latin typeface="Montserrat Black" panose="00000A00000000000000" pitchFamily="2" charset="0"/>
              </a:rPr>
              <a:t>Tỉnh</a:t>
            </a:r>
            <a:endParaRPr lang="en-US" sz="850" dirty="0">
              <a:solidFill>
                <a:schemeClr val="bg1"/>
              </a:solidFill>
              <a:latin typeface="Montserrat Black" panose="00000A00000000000000" pitchFamily="2" charset="0"/>
            </a:endParaRPr>
          </a:p>
        </p:txBody>
      </p:sp>
      <p:sp>
        <p:nvSpPr>
          <p:cNvPr id="410" name="Rectangle: Rounded Corners 409">
            <a:extLst>
              <a:ext uri="{FF2B5EF4-FFF2-40B4-BE49-F238E27FC236}">
                <a16:creationId xmlns:a16="http://schemas.microsoft.com/office/drawing/2014/main" id="{ADEC741F-A3DC-47B0-B4EB-DA19A8125145}"/>
              </a:ext>
            </a:extLst>
          </p:cNvPr>
          <p:cNvSpPr/>
          <p:nvPr/>
        </p:nvSpPr>
        <p:spPr>
          <a:xfrm>
            <a:off x="6130528" y="1304575"/>
            <a:ext cx="2270663" cy="1950254"/>
          </a:xfrm>
          <a:prstGeom prst="roundRect">
            <a:avLst>
              <a:gd name="adj" fmla="val 10223"/>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411" name="Google Shape;1586;p41">
            <a:extLst>
              <a:ext uri="{FF2B5EF4-FFF2-40B4-BE49-F238E27FC236}">
                <a16:creationId xmlns:a16="http://schemas.microsoft.com/office/drawing/2014/main" id="{F219E7D6-54EA-493C-B6EC-1F4FF5EF517C}"/>
              </a:ext>
            </a:extLst>
          </p:cNvPr>
          <p:cNvSpPr txBox="1">
            <a:spLocks/>
          </p:cNvSpPr>
          <p:nvPr/>
        </p:nvSpPr>
        <p:spPr>
          <a:xfrm>
            <a:off x="6100571" y="1345028"/>
            <a:ext cx="2149472" cy="4358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1pPr>
            <a:lvl2pPr marR="0" lvl="1"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2pPr>
            <a:lvl3pPr marR="0" lvl="2"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3pPr>
            <a:lvl4pPr marR="0" lvl="3"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4pPr>
            <a:lvl5pPr marR="0" lvl="4"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5pPr>
            <a:lvl6pPr marR="0" lvl="5"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6pPr>
            <a:lvl7pPr marR="0" lvl="6"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7pPr>
            <a:lvl8pPr marR="0" lvl="7"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8pPr>
            <a:lvl9pPr marR="0" lvl="8"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9pPr>
          </a:lstStyle>
          <a:p>
            <a:pPr algn="ctr"/>
            <a:r>
              <a:rPr lang="en-US" sz="1000" dirty="0" err="1">
                <a:solidFill>
                  <a:schemeClr val="tx1"/>
                </a:solidFill>
                <a:latin typeface="Calibri" panose="020F0502020204030204" pitchFamily="34" charset="0"/>
                <a:cs typeface="Calibri" panose="020F0502020204030204" pitchFamily="34" charset="0"/>
              </a:rPr>
              <a:t>Thiết</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bị</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phát</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thanh</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bảng</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điện</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tử</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công</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cộng</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kết</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nối</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trực</a:t>
            </a:r>
            <a:r>
              <a:rPr lang="en-US" sz="1000" dirty="0">
                <a:solidFill>
                  <a:schemeClr val="tx1"/>
                </a:solidFill>
                <a:latin typeface="Calibri" panose="020F0502020204030204" pitchFamily="34" charset="0"/>
                <a:cs typeface="Calibri" panose="020F0502020204030204" pitchFamily="34" charset="0"/>
              </a:rPr>
              <a:t> </a:t>
            </a:r>
            <a:r>
              <a:rPr lang="en-US" sz="1000" dirty="0" err="1">
                <a:solidFill>
                  <a:schemeClr val="tx1"/>
                </a:solidFill>
                <a:latin typeface="Calibri" panose="020F0502020204030204" pitchFamily="34" charset="0"/>
                <a:cs typeface="Calibri" panose="020F0502020204030204" pitchFamily="34" charset="0"/>
              </a:rPr>
              <a:t>tiếp</a:t>
            </a:r>
            <a:endParaRPr lang="en-US" sz="1000" dirty="0">
              <a:solidFill>
                <a:schemeClr val="tx1"/>
              </a:solidFill>
              <a:latin typeface="Calibri" panose="020F0502020204030204" pitchFamily="34" charset="0"/>
              <a:cs typeface="Calibri" panose="020F0502020204030204" pitchFamily="34" charset="0"/>
            </a:endParaRPr>
          </a:p>
        </p:txBody>
      </p:sp>
      <p:sp>
        <p:nvSpPr>
          <p:cNvPr id="412" name="Rectangle: Rounded Corners 411">
            <a:extLst>
              <a:ext uri="{FF2B5EF4-FFF2-40B4-BE49-F238E27FC236}">
                <a16:creationId xmlns:a16="http://schemas.microsoft.com/office/drawing/2014/main" id="{3FCF6735-3466-4AA1-A3CF-AF43F7798282}"/>
              </a:ext>
            </a:extLst>
          </p:cNvPr>
          <p:cNvSpPr/>
          <p:nvPr/>
        </p:nvSpPr>
        <p:spPr>
          <a:xfrm>
            <a:off x="7268927" y="1822557"/>
            <a:ext cx="946204" cy="335182"/>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solidFill>
                  <a:schemeClr val="tx1"/>
                </a:solidFill>
              </a:rPr>
              <a:t>Thiết</a:t>
            </a:r>
            <a:r>
              <a:rPr lang="en-US" sz="1000" dirty="0">
                <a:solidFill>
                  <a:schemeClr val="tx1"/>
                </a:solidFill>
              </a:rPr>
              <a:t> </a:t>
            </a:r>
            <a:r>
              <a:rPr lang="en-US" sz="1000" dirty="0" err="1">
                <a:solidFill>
                  <a:schemeClr val="tx1"/>
                </a:solidFill>
              </a:rPr>
              <a:t>bị</a:t>
            </a:r>
            <a:r>
              <a:rPr lang="en-US" sz="1000" dirty="0">
                <a:solidFill>
                  <a:schemeClr val="tx1"/>
                </a:solidFill>
              </a:rPr>
              <a:t> Mira</a:t>
            </a:r>
          </a:p>
        </p:txBody>
      </p:sp>
      <p:sp>
        <p:nvSpPr>
          <p:cNvPr id="413" name="Rectangle: Rounded Corners 412">
            <a:extLst>
              <a:ext uri="{FF2B5EF4-FFF2-40B4-BE49-F238E27FC236}">
                <a16:creationId xmlns:a16="http://schemas.microsoft.com/office/drawing/2014/main" id="{4C556B2A-35E9-4768-9D93-7BD131B93E9E}"/>
              </a:ext>
            </a:extLst>
          </p:cNvPr>
          <p:cNvSpPr/>
          <p:nvPr/>
        </p:nvSpPr>
        <p:spPr>
          <a:xfrm>
            <a:off x="7273125" y="2259550"/>
            <a:ext cx="970282" cy="335183"/>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solidFill>
                  <a:schemeClr val="tx1"/>
                </a:solidFill>
              </a:rPr>
              <a:t>Thiết</a:t>
            </a:r>
            <a:r>
              <a:rPr lang="en-US" sz="1000" dirty="0">
                <a:solidFill>
                  <a:schemeClr val="tx1"/>
                </a:solidFill>
              </a:rPr>
              <a:t> </a:t>
            </a:r>
            <a:r>
              <a:rPr lang="en-US" sz="1000" dirty="0" err="1">
                <a:solidFill>
                  <a:schemeClr val="tx1"/>
                </a:solidFill>
              </a:rPr>
              <a:t>bị</a:t>
            </a:r>
            <a:r>
              <a:rPr lang="en-US" sz="1000" dirty="0">
                <a:solidFill>
                  <a:schemeClr val="tx1"/>
                </a:solidFill>
              </a:rPr>
              <a:t> </a:t>
            </a:r>
            <a:r>
              <a:rPr lang="en-US" sz="1000" dirty="0" err="1">
                <a:solidFill>
                  <a:schemeClr val="tx1"/>
                </a:solidFill>
              </a:rPr>
              <a:t>có</a:t>
            </a:r>
            <a:r>
              <a:rPr lang="en-US" sz="1000" dirty="0">
                <a:solidFill>
                  <a:schemeClr val="tx1"/>
                </a:solidFill>
              </a:rPr>
              <a:t> </a:t>
            </a:r>
            <a:r>
              <a:rPr lang="en-US" sz="1000" dirty="0" err="1">
                <a:solidFill>
                  <a:schemeClr val="tx1"/>
                </a:solidFill>
              </a:rPr>
              <a:t>Hệ</a:t>
            </a:r>
            <a:r>
              <a:rPr lang="en-US" sz="1000" dirty="0">
                <a:solidFill>
                  <a:schemeClr val="tx1"/>
                </a:solidFill>
              </a:rPr>
              <a:t> </a:t>
            </a:r>
            <a:r>
              <a:rPr lang="en-US" sz="1000" dirty="0" err="1">
                <a:solidFill>
                  <a:schemeClr val="tx1"/>
                </a:solidFill>
              </a:rPr>
              <a:t>điều</a:t>
            </a:r>
            <a:r>
              <a:rPr lang="en-US" sz="1000" dirty="0">
                <a:solidFill>
                  <a:schemeClr val="tx1"/>
                </a:solidFill>
              </a:rPr>
              <a:t> </a:t>
            </a:r>
            <a:r>
              <a:rPr lang="en-US" sz="1000" dirty="0" err="1">
                <a:solidFill>
                  <a:schemeClr val="tx1"/>
                </a:solidFill>
              </a:rPr>
              <a:t>hành</a:t>
            </a:r>
            <a:endParaRPr lang="en-US" sz="1000" dirty="0">
              <a:solidFill>
                <a:schemeClr val="tx1"/>
              </a:solidFill>
            </a:endParaRPr>
          </a:p>
        </p:txBody>
      </p:sp>
      <p:sp>
        <p:nvSpPr>
          <p:cNvPr id="414" name="Rectangle: Rounded Corners 413">
            <a:extLst>
              <a:ext uri="{FF2B5EF4-FFF2-40B4-BE49-F238E27FC236}">
                <a16:creationId xmlns:a16="http://schemas.microsoft.com/office/drawing/2014/main" id="{5DF4E5F1-EE91-4E16-9982-0035FE666056}"/>
              </a:ext>
            </a:extLst>
          </p:cNvPr>
          <p:cNvSpPr/>
          <p:nvPr/>
        </p:nvSpPr>
        <p:spPr>
          <a:xfrm>
            <a:off x="7263848" y="2708686"/>
            <a:ext cx="984633" cy="376147"/>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solidFill>
                  <a:schemeClr val="tx1"/>
                </a:solidFill>
              </a:rPr>
              <a:t>Thiết</a:t>
            </a:r>
            <a:r>
              <a:rPr lang="en-US" sz="1000" dirty="0">
                <a:solidFill>
                  <a:schemeClr val="tx1"/>
                </a:solidFill>
              </a:rPr>
              <a:t> </a:t>
            </a:r>
            <a:r>
              <a:rPr lang="en-US" sz="1000" dirty="0" err="1">
                <a:solidFill>
                  <a:schemeClr val="tx1"/>
                </a:solidFill>
              </a:rPr>
              <a:t>bị</a:t>
            </a:r>
            <a:r>
              <a:rPr lang="en-US" sz="1000" dirty="0">
                <a:solidFill>
                  <a:schemeClr val="tx1"/>
                </a:solidFill>
              </a:rPr>
              <a:t> </a:t>
            </a:r>
            <a:r>
              <a:rPr lang="en-US" sz="1000" dirty="0" err="1">
                <a:solidFill>
                  <a:schemeClr val="tx1"/>
                </a:solidFill>
              </a:rPr>
              <a:t>tích</a:t>
            </a:r>
            <a:r>
              <a:rPr lang="en-US" sz="1000" dirty="0">
                <a:solidFill>
                  <a:schemeClr val="tx1"/>
                </a:solidFill>
              </a:rPr>
              <a:t> </a:t>
            </a:r>
            <a:r>
              <a:rPr lang="en-US" sz="1000" dirty="0" err="1">
                <a:solidFill>
                  <a:schemeClr val="tx1"/>
                </a:solidFill>
              </a:rPr>
              <a:t>hợp</a:t>
            </a:r>
            <a:r>
              <a:rPr lang="en-US" sz="1000" dirty="0">
                <a:solidFill>
                  <a:schemeClr val="tx1"/>
                </a:solidFill>
              </a:rPr>
              <a:t> API</a:t>
            </a:r>
          </a:p>
        </p:txBody>
      </p:sp>
      <p:cxnSp>
        <p:nvCxnSpPr>
          <p:cNvPr id="415" name="Straight Connector 414">
            <a:extLst>
              <a:ext uri="{FF2B5EF4-FFF2-40B4-BE49-F238E27FC236}">
                <a16:creationId xmlns:a16="http://schemas.microsoft.com/office/drawing/2014/main" id="{C806DC98-C42C-4768-9BF7-082EBF8474F4}"/>
              </a:ext>
            </a:extLst>
          </p:cNvPr>
          <p:cNvCxnSpPr>
            <a:cxnSpLocks/>
          </p:cNvCxnSpPr>
          <p:nvPr/>
        </p:nvCxnSpPr>
        <p:spPr>
          <a:xfrm>
            <a:off x="6293567" y="1990148"/>
            <a:ext cx="16677" cy="92152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6" name="Straight Arrow Connector 415">
            <a:extLst>
              <a:ext uri="{FF2B5EF4-FFF2-40B4-BE49-F238E27FC236}">
                <a16:creationId xmlns:a16="http://schemas.microsoft.com/office/drawing/2014/main" id="{7F3CB372-8BCD-48FC-9C41-FAE9770C0A40}"/>
              </a:ext>
            </a:extLst>
          </p:cNvPr>
          <p:cNvCxnSpPr>
            <a:cxnSpLocks/>
          </p:cNvCxnSpPr>
          <p:nvPr/>
        </p:nvCxnSpPr>
        <p:spPr>
          <a:xfrm>
            <a:off x="6293567" y="2001612"/>
            <a:ext cx="946204" cy="4101"/>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17" name="Straight Arrow Connector 416">
            <a:extLst>
              <a:ext uri="{FF2B5EF4-FFF2-40B4-BE49-F238E27FC236}">
                <a16:creationId xmlns:a16="http://schemas.microsoft.com/office/drawing/2014/main" id="{F6CB9181-C88D-4D59-8E31-E91BCE2609E1}"/>
              </a:ext>
            </a:extLst>
          </p:cNvPr>
          <p:cNvCxnSpPr>
            <a:cxnSpLocks/>
          </p:cNvCxnSpPr>
          <p:nvPr/>
        </p:nvCxnSpPr>
        <p:spPr>
          <a:xfrm>
            <a:off x="6293567" y="2416091"/>
            <a:ext cx="970281" cy="11414"/>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18" name="Straight Arrow Connector 417">
            <a:extLst>
              <a:ext uri="{FF2B5EF4-FFF2-40B4-BE49-F238E27FC236}">
                <a16:creationId xmlns:a16="http://schemas.microsoft.com/office/drawing/2014/main" id="{2C94A269-879D-4B8D-903D-3592603BB0ED}"/>
              </a:ext>
            </a:extLst>
          </p:cNvPr>
          <p:cNvCxnSpPr>
            <a:cxnSpLocks/>
          </p:cNvCxnSpPr>
          <p:nvPr/>
        </p:nvCxnSpPr>
        <p:spPr>
          <a:xfrm>
            <a:off x="6310244" y="2894711"/>
            <a:ext cx="936928" cy="1022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419" name="TextBox 418">
            <a:extLst>
              <a:ext uri="{FF2B5EF4-FFF2-40B4-BE49-F238E27FC236}">
                <a16:creationId xmlns:a16="http://schemas.microsoft.com/office/drawing/2014/main" id="{ADADC44B-06F7-47AE-96EF-9900F6C31D12}"/>
              </a:ext>
            </a:extLst>
          </p:cNvPr>
          <p:cNvSpPr txBox="1"/>
          <p:nvPr/>
        </p:nvSpPr>
        <p:spPr>
          <a:xfrm>
            <a:off x="6568868" y="1874572"/>
            <a:ext cx="395601" cy="169277"/>
          </a:xfrm>
          <a:prstGeom prst="rect">
            <a:avLst/>
          </a:prstGeom>
          <a:noFill/>
        </p:spPr>
        <p:txBody>
          <a:bodyPr wrap="square">
            <a:spAutoFit/>
          </a:bodyPr>
          <a:lstStyle/>
          <a:p>
            <a:r>
              <a:rPr lang="en-US" sz="500" dirty="0">
                <a:solidFill>
                  <a:schemeClr val="tx1"/>
                </a:solidFill>
                <a:latin typeface="Montserrat" panose="00000500000000000000" pitchFamily="2" charset="0"/>
                <a:cs typeface="Calibri" panose="020F0502020204030204" pitchFamily="34" charset="0"/>
              </a:rPr>
              <a:t>MQTT</a:t>
            </a:r>
            <a:endParaRPr lang="en-US" sz="500" dirty="0">
              <a:latin typeface="Montserrat" panose="00000500000000000000" pitchFamily="2" charset="0"/>
              <a:cs typeface="Calibri" panose="020F0502020204030204" pitchFamily="34" charset="0"/>
            </a:endParaRPr>
          </a:p>
        </p:txBody>
      </p:sp>
      <p:sp>
        <p:nvSpPr>
          <p:cNvPr id="420" name="TextBox 419">
            <a:extLst>
              <a:ext uri="{FF2B5EF4-FFF2-40B4-BE49-F238E27FC236}">
                <a16:creationId xmlns:a16="http://schemas.microsoft.com/office/drawing/2014/main" id="{692AD722-A03C-49B6-B35C-D3D0651F21C5}"/>
              </a:ext>
            </a:extLst>
          </p:cNvPr>
          <p:cNvSpPr txBox="1"/>
          <p:nvPr/>
        </p:nvSpPr>
        <p:spPr>
          <a:xfrm>
            <a:off x="6590574" y="2306852"/>
            <a:ext cx="662615" cy="169277"/>
          </a:xfrm>
          <a:prstGeom prst="rect">
            <a:avLst/>
          </a:prstGeom>
          <a:noFill/>
        </p:spPr>
        <p:txBody>
          <a:bodyPr wrap="square">
            <a:spAutoFit/>
          </a:bodyPr>
          <a:lstStyle/>
          <a:p>
            <a:r>
              <a:rPr lang="en-US" sz="500" dirty="0">
                <a:solidFill>
                  <a:schemeClr val="tx1"/>
                </a:solidFill>
                <a:latin typeface="Montserrat" panose="00000500000000000000" pitchFamily="2" charset="0"/>
              </a:rPr>
              <a:t>MQTT</a:t>
            </a:r>
            <a:endParaRPr lang="en-US" sz="500" dirty="0"/>
          </a:p>
        </p:txBody>
      </p:sp>
      <p:sp>
        <p:nvSpPr>
          <p:cNvPr id="421" name="TextBox 420">
            <a:extLst>
              <a:ext uri="{FF2B5EF4-FFF2-40B4-BE49-F238E27FC236}">
                <a16:creationId xmlns:a16="http://schemas.microsoft.com/office/drawing/2014/main" id="{BEC9C2FC-3CE4-4252-8644-E4269ED94559}"/>
              </a:ext>
            </a:extLst>
          </p:cNvPr>
          <p:cNvSpPr txBox="1"/>
          <p:nvPr/>
        </p:nvSpPr>
        <p:spPr>
          <a:xfrm>
            <a:off x="6679783" y="2756306"/>
            <a:ext cx="662615" cy="169277"/>
          </a:xfrm>
          <a:prstGeom prst="rect">
            <a:avLst/>
          </a:prstGeom>
          <a:noFill/>
        </p:spPr>
        <p:txBody>
          <a:bodyPr wrap="square">
            <a:spAutoFit/>
          </a:bodyPr>
          <a:lstStyle/>
          <a:p>
            <a:r>
              <a:rPr lang="en-US" sz="500" dirty="0">
                <a:solidFill>
                  <a:schemeClr val="tx1"/>
                </a:solidFill>
                <a:latin typeface="Montserrat" panose="00000500000000000000" pitchFamily="2" charset="0"/>
              </a:rPr>
              <a:t>MQTT</a:t>
            </a:r>
            <a:endParaRPr lang="en-US" sz="500" dirty="0"/>
          </a:p>
        </p:txBody>
      </p:sp>
      <p:sp>
        <p:nvSpPr>
          <p:cNvPr id="423" name="Rectangle: Rounded Corners 422">
            <a:extLst>
              <a:ext uri="{FF2B5EF4-FFF2-40B4-BE49-F238E27FC236}">
                <a16:creationId xmlns:a16="http://schemas.microsoft.com/office/drawing/2014/main" id="{EFF3D75F-4E21-4CD3-9F7E-6337872B14C8}"/>
              </a:ext>
            </a:extLst>
          </p:cNvPr>
          <p:cNvSpPr/>
          <p:nvPr/>
        </p:nvSpPr>
        <p:spPr>
          <a:xfrm>
            <a:off x="5079330" y="2043012"/>
            <a:ext cx="863716" cy="288523"/>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err="1">
                <a:latin typeface="Calibri" panose="020F0502020204030204" pitchFamily="34" charset="0"/>
                <a:cs typeface="Calibri" panose="020F0502020204030204" pitchFamily="34" charset="0"/>
              </a:rPr>
              <a:t>Gửi</a:t>
            </a:r>
            <a:r>
              <a:rPr lang="en-US" sz="900" dirty="0">
                <a:latin typeface="Calibri" panose="020F0502020204030204" pitchFamily="34" charset="0"/>
                <a:cs typeface="Calibri" panose="020F0502020204030204" pitchFamily="34" charset="0"/>
              </a:rPr>
              <a:t> </a:t>
            </a:r>
            <a:r>
              <a:rPr lang="en-US" sz="900" dirty="0" err="1">
                <a:latin typeface="Calibri" panose="020F0502020204030204" pitchFamily="34" charset="0"/>
                <a:cs typeface="Calibri" panose="020F0502020204030204" pitchFamily="34" charset="0"/>
              </a:rPr>
              <a:t>bản</a:t>
            </a:r>
            <a:r>
              <a:rPr lang="en-US" sz="900" dirty="0">
                <a:latin typeface="Calibri" panose="020F0502020204030204" pitchFamily="34" charset="0"/>
                <a:cs typeface="Calibri" panose="020F0502020204030204" pitchFamily="34" charset="0"/>
              </a:rPr>
              <a:t> tin</a:t>
            </a:r>
          </a:p>
        </p:txBody>
      </p:sp>
      <p:sp>
        <p:nvSpPr>
          <p:cNvPr id="424" name="Rectangle: Rounded Corners 423">
            <a:extLst>
              <a:ext uri="{FF2B5EF4-FFF2-40B4-BE49-F238E27FC236}">
                <a16:creationId xmlns:a16="http://schemas.microsoft.com/office/drawing/2014/main" id="{98DF669F-CCB0-431F-AC4D-34C6A1D03BBE}"/>
              </a:ext>
            </a:extLst>
          </p:cNvPr>
          <p:cNvSpPr/>
          <p:nvPr/>
        </p:nvSpPr>
        <p:spPr>
          <a:xfrm>
            <a:off x="5696100" y="3491809"/>
            <a:ext cx="1311987" cy="1435391"/>
          </a:xfrm>
          <a:prstGeom prst="roundRect">
            <a:avLst>
              <a:gd name="adj" fmla="val 1376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 name="Rectangle: Rounded Corners 424">
            <a:extLst>
              <a:ext uri="{FF2B5EF4-FFF2-40B4-BE49-F238E27FC236}">
                <a16:creationId xmlns:a16="http://schemas.microsoft.com/office/drawing/2014/main" id="{79759976-2CC6-498C-A577-BABB1F600CCE}"/>
              </a:ext>
            </a:extLst>
          </p:cNvPr>
          <p:cNvSpPr/>
          <p:nvPr/>
        </p:nvSpPr>
        <p:spPr>
          <a:xfrm>
            <a:off x="7383454" y="3526984"/>
            <a:ext cx="1246040" cy="13956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 name="TextBox 425">
            <a:extLst>
              <a:ext uri="{FF2B5EF4-FFF2-40B4-BE49-F238E27FC236}">
                <a16:creationId xmlns:a16="http://schemas.microsoft.com/office/drawing/2014/main" id="{0817D6E2-2356-4837-8BED-EEF5321C7EB8}"/>
              </a:ext>
            </a:extLst>
          </p:cNvPr>
          <p:cNvSpPr txBox="1"/>
          <p:nvPr/>
        </p:nvSpPr>
        <p:spPr>
          <a:xfrm>
            <a:off x="5761341" y="3491809"/>
            <a:ext cx="1203128" cy="338554"/>
          </a:xfrm>
          <a:prstGeom prst="rect">
            <a:avLst/>
          </a:prstGeom>
          <a:noFill/>
        </p:spPr>
        <p:txBody>
          <a:bodyPr wrap="square">
            <a:spAutoFit/>
          </a:bodyPr>
          <a:lstStyle/>
          <a:p>
            <a:pPr algn="ctr"/>
            <a:r>
              <a:rPr lang="en-US" sz="800" dirty="0" err="1">
                <a:solidFill>
                  <a:schemeClr val="tx1"/>
                </a:solidFill>
                <a:latin typeface="Calibri" panose="020F0502020204030204" pitchFamily="34" charset="0"/>
                <a:cs typeface="Calibri" panose="020F0502020204030204" pitchFamily="34" charset="0"/>
              </a:rPr>
              <a:t>Các</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hệ</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thống</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phát</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thanh</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ứng</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dụng</a:t>
            </a:r>
            <a:r>
              <a:rPr lang="en-US" sz="800" dirty="0">
                <a:solidFill>
                  <a:schemeClr val="tx1"/>
                </a:solidFill>
                <a:latin typeface="Calibri" panose="020F0502020204030204" pitchFamily="34" charset="0"/>
                <a:cs typeface="Calibri" panose="020F0502020204030204" pitchFamily="34" charset="0"/>
              </a:rPr>
              <a:t> CNTT - VT</a:t>
            </a:r>
            <a:endParaRPr lang="en-US" sz="800" dirty="0">
              <a:latin typeface="Calibri" panose="020F0502020204030204" pitchFamily="34" charset="0"/>
              <a:cs typeface="Calibri" panose="020F0502020204030204" pitchFamily="34" charset="0"/>
            </a:endParaRPr>
          </a:p>
        </p:txBody>
      </p:sp>
      <p:sp>
        <p:nvSpPr>
          <p:cNvPr id="427" name="Rectangle: Rounded Corners 426">
            <a:extLst>
              <a:ext uri="{FF2B5EF4-FFF2-40B4-BE49-F238E27FC236}">
                <a16:creationId xmlns:a16="http://schemas.microsoft.com/office/drawing/2014/main" id="{EAFB43D6-25CF-4CA8-A634-4BE11C8230E7}"/>
              </a:ext>
            </a:extLst>
          </p:cNvPr>
          <p:cNvSpPr/>
          <p:nvPr/>
        </p:nvSpPr>
        <p:spPr>
          <a:xfrm>
            <a:off x="5798609" y="3951049"/>
            <a:ext cx="1140536" cy="37431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solidFill>
                  <a:schemeClr val="tx1"/>
                </a:solidFill>
              </a:rPr>
              <a:t>Hệ</a:t>
            </a:r>
            <a:r>
              <a:rPr lang="en-US" sz="1000" dirty="0">
                <a:solidFill>
                  <a:schemeClr val="tx1"/>
                </a:solidFill>
              </a:rPr>
              <a:t> </a:t>
            </a:r>
            <a:r>
              <a:rPr lang="en-US" sz="1000" dirty="0" err="1">
                <a:solidFill>
                  <a:schemeClr val="tx1"/>
                </a:solidFill>
              </a:rPr>
              <a:t>thống</a:t>
            </a:r>
            <a:r>
              <a:rPr lang="en-US" sz="1000" dirty="0">
                <a:solidFill>
                  <a:schemeClr val="tx1"/>
                </a:solidFill>
              </a:rPr>
              <a:t> TTTM </a:t>
            </a:r>
            <a:r>
              <a:rPr lang="en-US" sz="1000" dirty="0" err="1">
                <a:solidFill>
                  <a:schemeClr val="tx1"/>
                </a:solidFill>
              </a:rPr>
              <a:t>MobiFone</a:t>
            </a:r>
            <a:endParaRPr lang="en-US" sz="1000" dirty="0">
              <a:solidFill>
                <a:schemeClr val="tx1"/>
              </a:solidFill>
            </a:endParaRPr>
          </a:p>
        </p:txBody>
      </p:sp>
      <p:sp>
        <p:nvSpPr>
          <p:cNvPr id="428" name="Rectangle: Rounded Corners 427">
            <a:extLst>
              <a:ext uri="{FF2B5EF4-FFF2-40B4-BE49-F238E27FC236}">
                <a16:creationId xmlns:a16="http://schemas.microsoft.com/office/drawing/2014/main" id="{BC1D4D35-844B-4477-8CDC-E225FBE58070}"/>
              </a:ext>
            </a:extLst>
          </p:cNvPr>
          <p:cNvSpPr/>
          <p:nvPr/>
        </p:nvSpPr>
        <p:spPr>
          <a:xfrm>
            <a:off x="5821297" y="4458977"/>
            <a:ext cx="1140536" cy="37431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err="1">
                <a:solidFill>
                  <a:schemeClr val="tx1"/>
                </a:solidFill>
              </a:rPr>
              <a:t>Hệ</a:t>
            </a:r>
            <a:r>
              <a:rPr lang="en-US" sz="800" dirty="0">
                <a:solidFill>
                  <a:schemeClr val="tx1"/>
                </a:solidFill>
              </a:rPr>
              <a:t> </a:t>
            </a:r>
            <a:r>
              <a:rPr lang="en-US" sz="800" dirty="0" err="1">
                <a:solidFill>
                  <a:schemeClr val="tx1"/>
                </a:solidFill>
              </a:rPr>
              <a:t>thống</a:t>
            </a:r>
            <a:r>
              <a:rPr lang="en-US" sz="800" dirty="0">
                <a:solidFill>
                  <a:schemeClr val="tx1"/>
                </a:solidFill>
              </a:rPr>
              <a:t> TTTM </a:t>
            </a:r>
            <a:r>
              <a:rPr lang="en-US" sz="800" dirty="0" err="1">
                <a:solidFill>
                  <a:schemeClr val="tx1"/>
                </a:solidFill>
              </a:rPr>
              <a:t>của</a:t>
            </a:r>
            <a:r>
              <a:rPr lang="en-US" sz="800" dirty="0">
                <a:solidFill>
                  <a:schemeClr val="tx1"/>
                </a:solidFill>
              </a:rPr>
              <a:t> </a:t>
            </a:r>
            <a:r>
              <a:rPr lang="en-US" sz="800" dirty="0" err="1">
                <a:solidFill>
                  <a:schemeClr val="tx1"/>
                </a:solidFill>
              </a:rPr>
              <a:t>các</a:t>
            </a:r>
            <a:r>
              <a:rPr lang="en-US" sz="800" dirty="0">
                <a:solidFill>
                  <a:schemeClr val="tx1"/>
                </a:solidFill>
              </a:rPr>
              <a:t> Vendor </a:t>
            </a:r>
            <a:r>
              <a:rPr lang="en-US" sz="800" dirty="0" err="1">
                <a:solidFill>
                  <a:schemeClr val="tx1"/>
                </a:solidFill>
              </a:rPr>
              <a:t>khác</a:t>
            </a:r>
            <a:endParaRPr lang="en-US" sz="800" dirty="0">
              <a:solidFill>
                <a:schemeClr val="tx1"/>
              </a:solidFill>
            </a:endParaRPr>
          </a:p>
        </p:txBody>
      </p:sp>
      <p:sp>
        <p:nvSpPr>
          <p:cNvPr id="429" name="TextBox 428">
            <a:extLst>
              <a:ext uri="{FF2B5EF4-FFF2-40B4-BE49-F238E27FC236}">
                <a16:creationId xmlns:a16="http://schemas.microsoft.com/office/drawing/2014/main" id="{E71B61AB-0443-4005-80D3-7F1008B527AE}"/>
              </a:ext>
            </a:extLst>
          </p:cNvPr>
          <p:cNvSpPr txBox="1"/>
          <p:nvPr/>
        </p:nvSpPr>
        <p:spPr>
          <a:xfrm>
            <a:off x="7426366" y="3572338"/>
            <a:ext cx="1203128" cy="338554"/>
          </a:xfrm>
          <a:prstGeom prst="rect">
            <a:avLst/>
          </a:prstGeom>
          <a:noFill/>
        </p:spPr>
        <p:txBody>
          <a:bodyPr wrap="square">
            <a:spAutoFit/>
          </a:bodyPr>
          <a:lstStyle/>
          <a:p>
            <a:pPr algn="ctr"/>
            <a:r>
              <a:rPr lang="en-US" sz="800" dirty="0" err="1">
                <a:solidFill>
                  <a:schemeClr val="tx1"/>
                </a:solidFill>
                <a:latin typeface="Calibri" panose="020F0502020204030204" pitchFamily="34" charset="0"/>
                <a:cs typeface="Calibri" panose="020F0502020204030204" pitchFamily="34" charset="0"/>
              </a:rPr>
              <a:t>Thiết</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bị</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phát</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thanh</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kết</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nối</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gián</a:t>
            </a:r>
            <a:r>
              <a:rPr lang="en-US" sz="800" dirty="0">
                <a:solidFill>
                  <a:schemeClr val="tx1"/>
                </a:solidFill>
                <a:latin typeface="Calibri" panose="020F0502020204030204" pitchFamily="34" charset="0"/>
                <a:cs typeface="Calibri" panose="020F0502020204030204" pitchFamily="34" charset="0"/>
              </a:rPr>
              <a:t> </a:t>
            </a:r>
            <a:r>
              <a:rPr lang="en-US" sz="800" dirty="0" err="1">
                <a:solidFill>
                  <a:schemeClr val="tx1"/>
                </a:solidFill>
                <a:latin typeface="Calibri" panose="020F0502020204030204" pitchFamily="34" charset="0"/>
                <a:cs typeface="Calibri" panose="020F0502020204030204" pitchFamily="34" charset="0"/>
              </a:rPr>
              <a:t>tiếp</a:t>
            </a:r>
            <a:endParaRPr lang="en-US" sz="800" dirty="0">
              <a:latin typeface="Calibri" panose="020F0502020204030204" pitchFamily="34" charset="0"/>
              <a:cs typeface="Calibri" panose="020F0502020204030204" pitchFamily="34" charset="0"/>
            </a:endParaRPr>
          </a:p>
        </p:txBody>
      </p:sp>
      <p:sp>
        <p:nvSpPr>
          <p:cNvPr id="430" name="Rectangle: Rounded Corners 429">
            <a:extLst>
              <a:ext uri="{FF2B5EF4-FFF2-40B4-BE49-F238E27FC236}">
                <a16:creationId xmlns:a16="http://schemas.microsoft.com/office/drawing/2014/main" id="{AB546E85-61A0-494E-BA01-12D2B85826EE}"/>
              </a:ext>
            </a:extLst>
          </p:cNvPr>
          <p:cNvSpPr/>
          <p:nvPr/>
        </p:nvSpPr>
        <p:spPr>
          <a:xfrm>
            <a:off x="7551453" y="3919525"/>
            <a:ext cx="952954" cy="37431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solidFill>
                  <a:schemeClr val="tx1"/>
                </a:solidFill>
              </a:rPr>
              <a:t>Thiết</a:t>
            </a:r>
            <a:r>
              <a:rPr lang="en-US" sz="1000" dirty="0">
                <a:solidFill>
                  <a:schemeClr val="tx1"/>
                </a:solidFill>
              </a:rPr>
              <a:t> </a:t>
            </a:r>
            <a:r>
              <a:rPr lang="en-US" sz="1000" dirty="0" err="1">
                <a:solidFill>
                  <a:schemeClr val="tx1"/>
                </a:solidFill>
              </a:rPr>
              <a:t>bị</a:t>
            </a:r>
            <a:r>
              <a:rPr lang="en-US" sz="1000" dirty="0">
                <a:solidFill>
                  <a:schemeClr val="tx1"/>
                </a:solidFill>
              </a:rPr>
              <a:t> Mira</a:t>
            </a:r>
          </a:p>
        </p:txBody>
      </p:sp>
      <p:sp>
        <p:nvSpPr>
          <p:cNvPr id="431" name="Rectangle: Rounded Corners 430">
            <a:extLst>
              <a:ext uri="{FF2B5EF4-FFF2-40B4-BE49-F238E27FC236}">
                <a16:creationId xmlns:a16="http://schemas.microsoft.com/office/drawing/2014/main" id="{30F8313F-4D47-4ADF-B605-11AF6F8DC1A8}"/>
              </a:ext>
            </a:extLst>
          </p:cNvPr>
          <p:cNvSpPr/>
          <p:nvPr/>
        </p:nvSpPr>
        <p:spPr>
          <a:xfrm>
            <a:off x="7551453" y="4415833"/>
            <a:ext cx="952954" cy="37431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solidFill>
                  <a:schemeClr val="tx1"/>
                </a:solidFill>
              </a:rPr>
              <a:t>Thiết</a:t>
            </a:r>
            <a:r>
              <a:rPr lang="en-US" sz="1000" dirty="0">
                <a:solidFill>
                  <a:schemeClr val="tx1"/>
                </a:solidFill>
              </a:rPr>
              <a:t> </a:t>
            </a:r>
            <a:r>
              <a:rPr lang="en-US" sz="1000" dirty="0" err="1">
                <a:solidFill>
                  <a:schemeClr val="tx1"/>
                </a:solidFill>
              </a:rPr>
              <a:t>bị</a:t>
            </a:r>
            <a:r>
              <a:rPr lang="en-US" sz="1000" dirty="0">
                <a:solidFill>
                  <a:schemeClr val="tx1"/>
                </a:solidFill>
              </a:rPr>
              <a:t> </a:t>
            </a:r>
            <a:r>
              <a:rPr lang="en-US" sz="1000" dirty="0" err="1">
                <a:solidFill>
                  <a:schemeClr val="tx1"/>
                </a:solidFill>
              </a:rPr>
              <a:t>phát</a:t>
            </a:r>
            <a:r>
              <a:rPr lang="en-US" sz="1000" dirty="0">
                <a:solidFill>
                  <a:schemeClr val="tx1"/>
                </a:solidFill>
              </a:rPr>
              <a:t> </a:t>
            </a:r>
            <a:r>
              <a:rPr lang="en-US" sz="1000" dirty="0" err="1">
                <a:solidFill>
                  <a:schemeClr val="tx1"/>
                </a:solidFill>
              </a:rPr>
              <a:t>thanh</a:t>
            </a:r>
            <a:r>
              <a:rPr lang="en-US" sz="1000" dirty="0">
                <a:solidFill>
                  <a:schemeClr val="tx1"/>
                </a:solidFill>
              </a:rPr>
              <a:t> </a:t>
            </a:r>
            <a:r>
              <a:rPr lang="en-US" sz="1000" dirty="0" err="1">
                <a:solidFill>
                  <a:schemeClr val="tx1"/>
                </a:solidFill>
              </a:rPr>
              <a:t>khác</a:t>
            </a:r>
            <a:endParaRPr lang="en-US" sz="1000" dirty="0">
              <a:solidFill>
                <a:schemeClr val="tx1"/>
              </a:solidFill>
            </a:endParaRPr>
          </a:p>
        </p:txBody>
      </p:sp>
      <p:cxnSp>
        <p:nvCxnSpPr>
          <p:cNvPr id="443" name="Straight Arrow Connector 442">
            <a:extLst>
              <a:ext uri="{FF2B5EF4-FFF2-40B4-BE49-F238E27FC236}">
                <a16:creationId xmlns:a16="http://schemas.microsoft.com/office/drawing/2014/main" id="{5E3A0BBE-FD00-4CFB-9C0E-A0D970F6D9E4}"/>
              </a:ext>
            </a:extLst>
          </p:cNvPr>
          <p:cNvCxnSpPr/>
          <p:nvPr/>
        </p:nvCxnSpPr>
        <p:spPr>
          <a:xfrm>
            <a:off x="4922621" y="3966807"/>
            <a:ext cx="769465" cy="0"/>
          </a:xfrm>
          <a:prstGeom prst="straightConnector1">
            <a:avLst/>
          </a:prstGeom>
          <a:ln>
            <a:solidFill>
              <a:schemeClr val="accent1">
                <a:lumMod val="20000"/>
                <a:lumOff val="8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44" name="Straight Arrow Connector 443">
            <a:extLst>
              <a:ext uri="{FF2B5EF4-FFF2-40B4-BE49-F238E27FC236}">
                <a16:creationId xmlns:a16="http://schemas.microsoft.com/office/drawing/2014/main" id="{D4E730AF-07DF-4D5D-8933-60E03F92CFCA}"/>
              </a:ext>
            </a:extLst>
          </p:cNvPr>
          <p:cNvCxnSpPr/>
          <p:nvPr/>
        </p:nvCxnSpPr>
        <p:spPr>
          <a:xfrm>
            <a:off x="4922621" y="4551343"/>
            <a:ext cx="769465" cy="0"/>
          </a:xfrm>
          <a:prstGeom prst="straightConnector1">
            <a:avLst/>
          </a:prstGeom>
          <a:ln>
            <a:solidFill>
              <a:schemeClr val="accent1">
                <a:lumMod val="20000"/>
                <a:lumOff val="8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45" name="Straight Arrow Connector 444">
            <a:extLst>
              <a:ext uri="{FF2B5EF4-FFF2-40B4-BE49-F238E27FC236}">
                <a16:creationId xmlns:a16="http://schemas.microsoft.com/office/drawing/2014/main" id="{32C537FF-26ED-47E6-9B34-AB97F77C8721}"/>
              </a:ext>
            </a:extLst>
          </p:cNvPr>
          <p:cNvCxnSpPr>
            <a:cxnSpLocks/>
          </p:cNvCxnSpPr>
          <p:nvPr/>
        </p:nvCxnSpPr>
        <p:spPr>
          <a:xfrm>
            <a:off x="7080989" y="4149118"/>
            <a:ext cx="261409" cy="0"/>
          </a:xfrm>
          <a:prstGeom prst="straightConnector1">
            <a:avLst/>
          </a:prstGeom>
          <a:ln>
            <a:solidFill>
              <a:schemeClr val="accent1">
                <a:lumMod val="20000"/>
                <a:lumOff val="8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47" name="Straight Arrow Connector 446">
            <a:extLst>
              <a:ext uri="{FF2B5EF4-FFF2-40B4-BE49-F238E27FC236}">
                <a16:creationId xmlns:a16="http://schemas.microsoft.com/office/drawing/2014/main" id="{57121FFF-314F-450D-BF5C-ED37923E9C11}"/>
              </a:ext>
            </a:extLst>
          </p:cNvPr>
          <p:cNvCxnSpPr>
            <a:cxnSpLocks/>
          </p:cNvCxnSpPr>
          <p:nvPr/>
        </p:nvCxnSpPr>
        <p:spPr>
          <a:xfrm>
            <a:off x="7109066" y="4600681"/>
            <a:ext cx="261409" cy="0"/>
          </a:xfrm>
          <a:prstGeom prst="straightConnector1">
            <a:avLst/>
          </a:prstGeom>
          <a:ln>
            <a:solidFill>
              <a:schemeClr val="accent1">
                <a:lumMod val="20000"/>
                <a:lumOff val="8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48" name="Rectangle: Rounded Corners 447">
            <a:extLst>
              <a:ext uri="{FF2B5EF4-FFF2-40B4-BE49-F238E27FC236}">
                <a16:creationId xmlns:a16="http://schemas.microsoft.com/office/drawing/2014/main" id="{E6D393A2-FA21-489F-8688-F5F4524570AB}"/>
              </a:ext>
            </a:extLst>
          </p:cNvPr>
          <p:cNvSpPr/>
          <p:nvPr/>
        </p:nvSpPr>
        <p:spPr>
          <a:xfrm>
            <a:off x="4948523" y="4156471"/>
            <a:ext cx="674675" cy="288523"/>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err="1">
                <a:latin typeface="Calibri" panose="020F0502020204030204" pitchFamily="34" charset="0"/>
                <a:cs typeface="Calibri" panose="020F0502020204030204" pitchFamily="34" charset="0"/>
              </a:rPr>
              <a:t>Gửi</a:t>
            </a:r>
            <a:r>
              <a:rPr lang="en-US" sz="900" dirty="0">
                <a:latin typeface="Calibri" panose="020F0502020204030204" pitchFamily="34" charset="0"/>
                <a:cs typeface="Calibri" panose="020F0502020204030204" pitchFamily="34" charset="0"/>
              </a:rPr>
              <a:t> </a:t>
            </a:r>
            <a:r>
              <a:rPr lang="en-US" sz="900" dirty="0" err="1">
                <a:latin typeface="Calibri" panose="020F0502020204030204" pitchFamily="34" charset="0"/>
                <a:cs typeface="Calibri" panose="020F0502020204030204" pitchFamily="34" charset="0"/>
              </a:rPr>
              <a:t>bản</a:t>
            </a:r>
            <a:r>
              <a:rPr lang="en-US" sz="900" dirty="0">
                <a:latin typeface="Calibri" panose="020F0502020204030204" pitchFamily="34" charset="0"/>
                <a:cs typeface="Calibri" panose="020F0502020204030204" pitchFamily="34" charset="0"/>
              </a:rPr>
              <a:t> tin</a:t>
            </a:r>
          </a:p>
        </p:txBody>
      </p:sp>
      <p:cxnSp>
        <p:nvCxnSpPr>
          <p:cNvPr id="450" name="Straight Connector 449">
            <a:extLst>
              <a:ext uri="{FF2B5EF4-FFF2-40B4-BE49-F238E27FC236}">
                <a16:creationId xmlns:a16="http://schemas.microsoft.com/office/drawing/2014/main" id="{598FF484-824C-4B62-8E8B-D7A7E13F7C8B}"/>
              </a:ext>
            </a:extLst>
          </p:cNvPr>
          <p:cNvCxnSpPr>
            <a:cxnSpLocks/>
          </p:cNvCxnSpPr>
          <p:nvPr/>
        </p:nvCxnSpPr>
        <p:spPr>
          <a:xfrm>
            <a:off x="4905523" y="2405040"/>
            <a:ext cx="1435349" cy="1105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nvGrpSpPr>
          <p:cNvPr id="452" name="Google Shape;4506;p64">
            <a:extLst>
              <a:ext uri="{FF2B5EF4-FFF2-40B4-BE49-F238E27FC236}">
                <a16:creationId xmlns:a16="http://schemas.microsoft.com/office/drawing/2014/main" id="{FF026167-3115-4099-BFB6-7F6810F6B4CA}"/>
              </a:ext>
            </a:extLst>
          </p:cNvPr>
          <p:cNvGrpSpPr/>
          <p:nvPr/>
        </p:nvGrpSpPr>
        <p:grpSpPr>
          <a:xfrm>
            <a:off x="739125" y="3277782"/>
            <a:ext cx="960796" cy="760193"/>
            <a:chOff x="556125" y="238075"/>
            <a:chExt cx="6466175" cy="5235125"/>
          </a:xfrm>
        </p:grpSpPr>
        <p:sp>
          <p:nvSpPr>
            <p:cNvPr id="453" name="Google Shape;4507;p64">
              <a:extLst>
                <a:ext uri="{FF2B5EF4-FFF2-40B4-BE49-F238E27FC236}">
                  <a16:creationId xmlns:a16="http://schemas.microsoft.com/office/drawing/2014/main" id="{C2427735-EA17-468D-A5E4-1CB40F837054}"/>
                </a:ext>
              </a:extLst>
            </p:cNvPr>
            <p:cNvSpPr/>
            <p:nvPr/>
          </p:nvSpPr>
          <p:spPr>
            <a:xfrm>
              <a:off x="966475" y="238075"/>
              <a:ext cx="5595525" cy="3934875"/>
            </a:xfrm>
            <a:custGeom>
              <a:avLst/>
              <a:gdLst/>
              <a:ahLst/>
              <a:cxnLst/>
              <a:rect l="l" t="t" r="r" b="b"/>
              <a:pathLst>
                <a:path w="223821" h="157395" extrusionOk="0">
                  <a:moveTo>
                    <a:pt x="129272" y="1"/>
                  </a:moveTo>
                  <a:cubicBezTo>
                    <a:pt x="113376" y="1"/>
                    <a:pt x="101060" y="6804"/>
                    <a:pt x="89618" y="15862"/>
                  </a:cubicBezTo>
                  <a:cubicBezTo>
                    <a:pt x="79562" y="23811"/>
                    <a:pt x="68655" y="31205"/>
                    <a:pt x="55605" y="34570"/>
                  </a:cubicBezTo>
                  <a:cubicBezTo>
                    <a:pt x="42665" y="37897"/>
                    <a:pt x="29688" y="39930"/>
                    <a:pt x="21037" y="50208"/>
                  </a:cubicBezTo>
                  <a:cubicBezTo>
                    <a:pt x="1" y="75237"/>
                    <a:pt x="2071" y="110951"/>
                    <a:pt x="32498" y="130287"/>
                  </a:cubicBezTo>
                  <a:cubicBezTo>
                    <a:pt x="61552" y="148815"/>
                    <a:pt x="113119" y="157395"/>
                    <a:pt x="136916" y="157395"/>
                  </a:cubicBezTo>
                  <a:cubicBezTo>
                    <a:pt x="139948" y="157395"/>
                    <a:pt x="142530" y="157255"/>
                    <a:pt x="144556" y="156980"/>
                  </a:cubicBezTo>
                  <a:cubicBezTo>
                    <a:pt x="144556" y="156980"/>
                    <a:pt x="146598" y="157363"/>
                    <a:pt x="150067" y="157363"/>
                  </a:cubicBezTo>
                  <a:cubicBezTo>
                    <a:pt x="158698" y="157363"/>
                    <a:pt x="176162" y="154992"/>
                    <a:pt x="192987" y="138457"/>
                  </a:cubicBezTo>
                  <a:cubicBezTo>
                    <a:pt x="216612" y="115277"/>
                    <a:pt x="223821" y="72871"/>
                    <a:pt x="208589" y="44552"/>
                  </a:cubicBezTo>
                  <a:cubicBezTo>
                    <a:pt x="193357" y="16232"/>
                    <a:pt x="162635" y="298"/>
                    <a:pt x="129657" y="2"/>
                  </a:cubicBezTo>
                  <a:cubicBezTo>
                    <a:pt x="129528" y="1"/>
                    <a:pt x="129400" y="1"/>
                    <a:pt x="1292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08;p64">
              <a:extLst>
                <a:ext uri="{FF2B5EF4-FFF2-40B4-BE49-F238E27FC236}">
                  <a16:creationId xmlns:a16="http://schemas.microsoft.com/office/drawing/2014/main" id="{D5685C08-F031-4C6A-96E9-B20C9580ABDA}"/>
                </a:ext>
              </a:extLst>
            </p:cNvPr>
            <p:cNvSpPr/>
            <p:nvPr/>
          </p:nvSpPr>
          <p:spPr>
            <a:xfrm>
              <a:off x="1144875" y="238125"/>
              <a:ext cx="5235975" cy="3934625"/>
            </a:xfrm>
            <a:custGeom>
              <a:avLst/>
              <a:gdLst/>
              <a:ahLst/>
              <a:cxnLst/>
              <a:rect l="l" t="t" r="r" b="b"/>
              <a:pathLst>
                <a:path w="209439" h="157385" extrusionOk="0">
                  <a:moveTo>
                    <a:pt x="122040" y="0"/>
                  </a:moveTo>
                  <a:cubicBezTo>
                    <a:pt x="106180" y="0"/>
                    <a:pt x="93906" y="6840"/>
                    <a:pt x="82482" y="15860"/>
                  </a:cubicBezTo>
                  <a:cubicBezTo>
                    <a:pt x="72426" y="23809"/>
                    <a:pt x="61519" y="31203"/>
                    <a:pt x="48469" y="34568"/>
                  </a:cubicBezTo>
                  <a:cubicBezTo>
                    <a:pt x="35529" y="37895"/>
                    <a:pt x="22552" y="39928"/>
                    <a:pt x="13901" y="50206"/>
                  </a:cubicBezTo>
                  <a:cubicBezTo>
                    <a:pt x="4770" y="61076"/>
                    <a:pt x="0" y="73941"/>
                    <a:pt x="0" y="86622"/>
                  </a:cubicBezTo>
                  <a:cubicBezTo>
                    <a:pt x="0" y="103148"/>
                    <a:pt x="8134" y="119341"/>
                    <a:pt x="25362" y="130285"/>
                  </a:cubicBezTo>
                  <a:cubicBezTo>
                    <a:pt x="54421" y="148807"/>
                    <a:pt x="105921" y="157384"/>
                    <a:pt x="129730" y="157384"/>
                  </a:cubicBezTo>
                  <a:cubicBezTo>
                    <a:pt x="132799" y="157384"/>
                    <a:pt x="135387" y="157236"/>
                    <a:pt x="137420" y="156978"/>
                  </a:cubicBezTo>
                  <a:cubicBezTo>
                    <a:pt x="137420" y="156978"/>
                    <a:pt x="139453" y="157347"/>
                    <a:pt x="142929" y="157347"/>
                  </a:cubicBezTo>
                  <a:cubicBezTo>
                    <a:pt x="151580" y="157347"/>
                    <a:pt x="169030" y="154981"/>
                    <a:pt x="185851" y="138455"/>
                  </a:cubicBezTo>
                  <a:cubicBezTo>
                    <a:pt x="201046" y="123556"/>
                    <a:pt x="209439" y="100671"/>
                    <a:pt x="209439" y="78674"/>
                  </a:cubicBezTo>
                  <a:cubicBezTo>
                    <a:pt x="209439" y="66510"/>
                    <a:pt x="206888" y="54643"/>
                    <a:pt x="201453" y="44550"/>
                  </a:cubicBezTo>
                  <a:cubicBezTo>
                    <a:pt x="186221" y="16230"/>
                    <a:pt x="155499" y="296"/>
                    <a:pt x="1225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09;p64">
              <a:extLst>
                <a:ext uri="{FF2B5EF4-FFF2-40B4-BE49-F238E27FC236}">
                  <a16:creationId xmlns:a16="http://schemas.microsoft.com/office/drawing/2014/main" id="{70A9DA0F-8166-4F54-8C29-3D18C3995271}"/>
                </a:ext>
              </a:extLst>
            </p:cNvPr>
            <p:cNvSpPr/>
            <p:nvPr/>
          </p:nvSpPr>
          <p:spPr>
            <a:xfrm>
              <a:off x="2809475" y="4833575"/>
              <a:ext cx="2029700" cy="639625"/>
            </a:xfrm>
            <a:custGeom>
              <a:avLst/>
              <a:gdLst/>
              <a:ahLst/>
              <a:cxnLst/>
              <a:rect l="l" t="t" r="r" b="b"/>
              <a:pathLst>
                <a:path w="81188" h="25585" extrusionOk="0">
                  <a:moveTo>
                    <a:pt x="40594" y="0"/>
                  </a:moveTo>
                  <a:cubicBezTo>
                    <a:pt x="18190" y="0"/>
                    <a:pt x="0" y="5731"/>
                    <a:pt x="0" y="12792"/>
                  </a:cubicBezTo>
                  <a:cubicBezTo>
                    <a:pt x="0" y="19854"/>
                    <a:pt x="18190" y="25584"/>
                    <a:pt x="40594" y="25584"/>
                  </a:cubicBezTo>
                  <a:cubicBezTo>
                    <a:pt x="63035" y="25584"/>
                    <a:pt x="81188" y="19854"/>
                    <a:pt x="81188" y="12792"/>
                  </a:cubicBezTo>
                  <a:cubicBezTo>
                    <a:pt x="81188" y="5731"/>
                    <a:pt x="63035" y="0"/>
                    <a:pt x="405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10;p64">
              <a:extLst>
                <a:ext uri="{FF2B5EF4-FFF2-40B4-BE49-F238E27FC236}">
                  <a16:creationId xmlns:a16="http://schemas.microsoft.com/office/drawing/2014/main" id="{485CC541-8EDB-48B4-A139-8DB2BA528758}"/>
                </a:ext>
              </a:extLst>
            </p:cNvPr>
            <p:cNvSpPr/>
            <p:nvPr/>
          </p:nvSpPr>
          <p:spPr>
            <a:xfrm>
              <a:off x="2809475" y="4833575"/>
              <a:ext cx="2029700" cy="639625"/>
            </a:xfrm>
            <a:custGeom>
              <a:avLst/>
              <a:gdLst/>
              <a:ahLst/>
              <a:cxnLst/>
              <a:rect l="l" t="t" r="r" b="b"/>
              <a:pathLst>
                <a:path w="81188" h="25585" extrusionOk="0">
                  <a:moveTo>
                    <a:pt x="40594" y="0"/>
                  </a:moveTo>
                  <a:cubicBezTo>
                    <a:pt x="18190" y="0"/>
                    <a:pt x="0" y="5731"/>
                    <a:pt x="0" y="12792"/>
                  </a:cubicBezTo>
                  <a:cubicBezTo>
                    <a:pt x="0" y="19854"/>
                    <a:pt x="18190" y="25584"/>
                    <a:pt x="40594" y="25584"/>
                  </a:cubicBezTo>
                  <a:cubicBezTo>
                    <a:pt x="63035" y="25584"/>
                    <a:pt x="81188" y="19854"/>
                    <a:pt x="81188" y="12792"/>
                  </a:cubicBezTo>
                  <a:cubicBezTo>
                    <a:pt x="81188" y="5731"/>
                    <a:pt x="63035" y="0"/>
                    <a:pt x="405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11;p64">
              <a:extLst>
                <a:ext uri="{FF2B5EF4-FFF2-40B4-BE49-F238E27FC236}">
                  <a16:creationId xmlns:a16="http://schemas.microsoft.com/office/drawing/2014/main" id="{E61BD81E-7656-40A8-8BCA-7D575D597826}"/>
                </a:ext>
              </a:extLst>
            </p:cNvPr>
            <p:cNvSpPr/>
            <p:nvPr/>
          </p:nvSpPr>
          <p:spPr>
            <a:xfrm>
              <a:off x="2061750" y="1360175"/>
              <a:ext cx="3403150" cy="1928050"/>
            </a:xfrm>
            <a:custGeom>
              <a:avLst/>
              <a:gdLst/>
              <a:ahLst/>
              <a:cxnLst/>
              <a:rect l="l" t="t" r="r" b="b"/>
              <a:pathLst>
                <a:path w="136126" h="77122" extrusionOk="0">
                  <a:moveTo>
                    <a:pt x="68063" y="0"/>
                  </a:moveTo>
                  <a:cubicBezTo>
                    <a:pt x="30464" y="0"/>
                    <a:pt x="0" y="30501"/>
                    <a:pt x="0" y="68101"/>
                  </a:cubicBezTo>
                  <a:cubicBezTo>
                    <a:pt x="0" y="71132"/>
                    <a:pt x="185" y="74164"/>
                    <a:pt x="592" y="77121"/>
                  </a:cubicBezTo>
                  <a:lnTo>
                    <a:pt x="135534" y="77121"/>
                  </a:lnTo>
                  <a:cubicBezTo>
                    <a:pt x="135904" y="74164"/>
                    <a:pt x="136126" y="71132"/>
                    <a:pt x="136126" y="68101"/>
                  </a:cubicBezTo>
                  <a:cubicBezTo>
                    <a:pt x="136126" y="30501"/>
                    <a:pt x="105662" y="0"/>
                    <a:pt x="680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12;p64">
              <a:extLst>
                <a:ext uri="{FF2B5EF4-FFF2-40B4-BE49-F238E27FC236}">
                  <a16:creationId xmlns:a16="http://schemas.microsoft.com/office/drawing/2014/main" id="{32CC1683-F2C7-4036-BE99-E16C03B8C92B}"/>
                </a:ext>
              </a:extLst>
            </p:cNvPr>
            <p:cNvSpPr/>
            <p:nvPr/>
          </p:nvSpPr>
          <p:spPr>
            <a:xfrm>
              <a:off x="2053425" y="1352775"/>
              <a:ext cx="3418875" cy="1942850"/>
            </a:xfrm>
            <a:custGeom>
              <a:avLst/>
              <a:gdLst/>
              <a:ahLst/>
              <a:cxnLst/>
              <a:rect l="l" t="t" r="r" b="b"/>
              <a:pathLst>
                <a:path w="136755" h="77714" extrusionOk="0">
                  <a:moveTo>
                    <a:pt x="68396" y="629"/>
                  </a:moveTo>
                  <a:cubicBezTo>
                    <a:pt x="87103" y="629"/>
                    <a:pt x="104036" y="8208"/>
                    <a:pt x="116310" y="20482"/>
                  </a:cubicBezTo>
                  <a:cubicBezTo>
                    <a:pt x="128584" y="32720"/>
                    <a:pt x="136163" y="49652"/>
                    <a:pt x="136163" y="68397"/>
                  </a:cubicBezTo>
                  <a:cubicBezTo>
                    <a:pt x="136163" y="71327"/>
                    <a:pt x="135956" y="74223"/>
                    <a:pt x="135608" y="77085"/>
                  </a:cubicBezTo>
                  <a:lnTo>
                    <a:pt x="1184" y="77085"/>
                  </a:lnTo>
                  <a:cubicBezTo>
                    <a:pt x="836" y="74223"/>
                    <a:pt x="629" y="71327"/>
                    <a:pt x="629" y="68397"/>
                  </a:cubicBezTo>
                  <a:cubicBezTo>
                    <a:pt x="629" y="49652"/>
                    <a:pt x="8208" y="32720"/>
                    <a:pt x="20482" y="20482"/>
                  </a:cubicBezTo>
                  <a:cubicBezTo>
                    <a:pt x="32756" y="8208"/>
                    <a:pt x="49689" y="629"/>
                    <a:pt x="68396" y="629"/>
                  </a:cubicBezTo>
                  <a:close/>
                  <a:moveTo>
                    <a:pt x="68396" y="1"/>
                  </a:moveTo>
                  <a:cubicBezTo>
                    <a:pt x="30612" y="1"/>
                    <a:pt x="0" y="30612"/>
                    <a:pt x="0" y="68397"/>
                  </a:cubicBezTo>
                  <a:cubicBezTo>
                    <a:pt x="0" y="71465"/>
                    <a:pt x="222" y="74497"/>
                    <a:pt x="629" y="77454"/>
                  </a:cubicBezTo>
                  <a:cubicBezTo>
                    <a:pt x="629" y="77602"/>
                    <a:pt x="777" y="77713"/>
                    <a:pt x="925" y="77713"/>
                  </a:cubicBezTo>
                  <a:lnTo>
                    <a:pt x="135867" y="77713"/>
                  </a:lnTo>
                  <a:cubicBezTo>
                    <a:pt x="136015" y="77713"/>
                    <a:pt x="136163" y="77602"/>
                    <a:pt x="136163" y="77454"/>
                  </a:cubicBezTo>
                  <a:cubicBezTo>
                    <a:pt x="136570" y="74497"/>
                    <a:pt x="136755" y="71465"/>
                    <a:pt x="136755" y="68397"/>
                  </a:cubicBezTo>
                  <a:cubicBezTo>
                    <a:pt x="136755" y="30612"/>
                    <a:pt x="106143" y="1"/>
                    <a:pt x="68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13;p64">
              <a:extLst>
                <a:ext uri="{FF2B5EF4-FFF2-40B4-BE49-F238E27FC236}">
                  <a16:creationId xmlns:a16="http://schemas.microsoft.com/office/drawing/2014/main" id="{5EA0781A-C3EC-4E28-92A7-B01F164DDE96}"/>
                </a:ext>
              </a:extLst>
            </p:cNvPr>
            <p:cNvSpPr/>
            <p:nvPr/>
          </p:nvSpPr>
          <p:spPr>
            <a:xfrm>
              <a:off x="2028475" y="3650500"/>
              <a:ext cx="3505750" cy="644250"/>
            </a:xfrm>
            <a:custGeom>
              <a:avLst/>
              <a:gdLst/>
              <a:ahLst/>
              <a:cxnLst/>
              <a:rect l="l" t="t" r="r" b="b"/>
              <a:pathLst>
                <a:path w="140230" h="25770" extrusionOk="0">
                  <a:moveTo>
                    <a:pt x="0" y="1"/>
                  </a:moveTo>
                  <a:lnTo>
                    <a:pt x="0" y="25769"/>
                  </a:lnTo>
                  <a:lnTo>
                    <a:pt x="140230" y="25769"/>
                  </a:lnTo>
                  <a:lnTo>
                    <a:pt x="14023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514;p64">
              <a:extLst>
                <a:ext uri="{FF2B5EF4-FFF2-40B4-BE49-F238E27FC236}">
                  <a16:creationId xmlns:a16="http://schemas.microsoft.com/office/drawing/2014/main" id="{3D649239-107E-45EB-A281-DD229112667A}"/>
                </a:ext>
              </a:extLst>
            </p:cNvPr>
            <p:cNvSpPr/>
            <p:nvPr/>
          </p:nvSpPr>
          <p:spPr>
            <a:xfrm>
              <a:off x="2021075" y="3643125"/>
              <a:ext cx="3521475" cy="659025"/>
            </a:xfrm>
            <a:custGeom>
              <a:avLst/>
              <a:gdLst/>
              <a:ahLst/>
              <a:cxnLst/>
              <a:rect l="l" t="t" r="r" b="b"/>
              <a:pathLst>
                <a:path w="140859" h="26361" extrusionOk="0">
                  <a:moveTo>
                    <a:pt x="140230" y="629"/>
                  </a:moveTo>
                  <a:lnTo>
                    <a:pt x="140230" y="25732"/>
                  </a:lnTo>
                  <a:lnTo>
                    <a:pt x="592" y="25732"/>
                  </a:lnTo>
                  <a:lnTo>
                    <a:pt x="592" y="629"/>
                  </a:lnTo>
                  <a:close/>
                  <a:moveTo>
                    <a:pt x="296" y="0"/>
                  </a:moveTo>
                  <a:cubicBezTo>
                    <a:pt x="222" y="0"/>
                    <a:pt x="148" y="37"/>
                    <a:pt x="74" y="74"/>
                  </a:cubicBezTo>
                  <a:cubicBezTo>
                    <a:pt x="37" y="148"/>
                    <a:pt x="0" y="222"/>
                    <a:pt x="0" y="296"/>
                  </a:cubicBezTo>
                  <a:lnTo>
                    <a:pt x="0" y="26064"/>
                  </a:lnTo>
                  <a:cubicBezTo>
                    <a:pt x="0" y="26138"/>
                    <a:pt x="37" y="26212"/>
                    <a:pt x="74" y="26286"/>
                  </a:cubicBezTo>
                  <a:cubicBezTo>
                    <a:pt x="148" y="26323"/>
                    <a:pt x="222" y="26360"/>
                    <a:pt x="296" y="26360"/>
                  </a:cubicBezTo>
                  <a:lnTo>
                    <a:pt x="140526" y="26360"/>
                  </a:lnTo>
                  <a:cubicBezTo>
                    <a:pt x="140637" y="26360"/>
                    <a:pt x="140711" y="26323"/>
                    <a:pt x="140747" y="26286"/>
                  </a:cubicBezTo>
                  <a:cubicBezTo>
                    <a:pt x="140821" y="26212"/>
                    <a:pt x="140858" y="26138"/>
                    <a:pt x="140858" y="26064"/>
                  </a:cubicBezTo>
                  <a:lnTo>
                    <a:pt x="140858" y="296"/>
                  </a:lnTo>
                  <a:cubicBezTo>
                    <a:pt x="140858" y="222"/>
                    <a:pt x="140821" y="148"/>
                    <a:pt x="140747" y="74"/>
                  </a:cubicBezTo>
                  <a:cubicBezTo>
                    <a:pt x="140711" y="37"/>
                    <a:pt x="140637" y="0"/>
                    <a:pt x="1405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515;p64">
              <a:extLst>
                <a:ext uri="{FF2B5EF4-FFF2-40B4-BE49-F238E27FC236}">
                  <a16:creationId xmlns:a16="http://schemas.microsoft.com/office/drawing/2014/main" id="{7B9F1EBA-EBD5-4532-A1DA-2D8C370A6FBD}"/>
                </a:ext>
              </a:extLst>
            </p:cNvPr>
            <p:cNvSpPr/>
            <p:nvPr/>
          </p:nvSpPr>
          <p:spPr>
            <a:xfrm>
              <a:off x="3464775" y="920225"/>
              <a:ext cx="596175" cy="1592525"/>
            </a:xfrm>
            <a:custGeom>
              <a:avLst/>
              <a:gdLst/>
              <a:ahLst/>
              <a:cxnLst/>
              <a:rect l="l" t="t" r="r" b="b"/>
              <a:pathLst>
                <a:path w="23847" h="63701" extrusionOk="0">
                  <a:moveTo>
                    <a:pt x="0" y="0"/>
                  </a:moveTo>
                  <a:lnTo>
                    <a:pt x="0" y="63701"/>
                  </a:lnTo>
                  <a:lnTo>
                    <a:pt x="23847" y="63701"/>
                  </a:lnTo>
                  <a:lnTo>
                    <a:pt x="2384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516;p64">
              <a:extLst>
                <a:ext uri="{FF2B5EF4-FFF2-40B4-BE49-F238E27FC236}">
                  <a16:creationId xmlns:a16="http://schemas.microsoft.com/office/drawing/2014/main" id="{34E0002D-FCE3-4CD2-96E4-5C6426AA1753}"/>
                </a:ext>
              </a:extLst>
            </p:cNvPr>
            <p:cNvSpPr/>
            <p:nvPr/>
          </p:nvSpPr>
          <p:spPr>
            <a:xfrm>
              <a:off x="3457375" y="912825"/>
              <a:ext cx="611900" cy="1607325"/>
            </a:xfrm>
            <a:custGeom>
              <a:avLst/>
              <a:gdLst/>
              <a:ahLst/>
              <a:cxnLst/>
              <a:rect l="l" t="t" r="r" b="b"/>
              <a:pathLst>
                <a:path w="24476" h="64293" extrusionOk="0">
                  <a:moveTo>
                    <a:pt x="23847" y="592"/>
                  </a:moveTo>
                  <a:lnTo>
                    <a:pt x="23847" y="63664"/>
                  </a:lnTo>
                  <a:lnTo>
                    <a:pt x="629" y="63664"/>
                  </a:lnTo>
                  <a:lnTo>
                    <a:pt x="629" y="592"/>
                  </a:lnTo>
                  <a:close/>
                  <a:moveTo>
                    <a:pt x="296" y="1"/>
                  </a:moveTo>
                  <a:cubicBezTo>
                    <a:pt x="223" y="1"/>
                    <a:pt x="149" y="38"/>
                    <a:pt x="75" y="75"/>
                  </a:cubicBezTo>
                  <a:cubicBezTo>
                    <a:pt x="38" y="149"/>
                    <a:pt x="1" y="222"/>
                    <a:pt x="1" y="296"/>
                  </a:cubicBezTo>
                  <a:lnTo>
                    <a:pt x="1" y="63997"/>
                  </a:lnTo>
                  <a:cubicBezTo>
                    <a:pt x="1" y="64071"/>
                    <a:pt x="38" y="64145"/>
                    <a:pt x="75" y="64219"/>
                  </a:cubicBezTo>
                  <a:cubicBezTo>
                    <a:pt x="149" y="64256"/>
                    <a:pt x="223" y="64293"/>
                    <a:pt x="296" y="64293"/>
                  </a:cubicBezTo>
                  <a:lnTo>
                    <a:pt x="24143" y="64293"/>
                  </a:lnTo>
                  <a:cubicBezTo>
                    <a:pt x="24253" y="64293"/>
                    <a:pt x="24327" y="64256"/>
                    <a:pt x="24364" y="64219"/>
                  </a:cubicBezTo>
                  <a:cubicBezTo>
                    <a:pt x="24438" y="64145"/>
                    <a:pt x="24475" y="64071"/>
                    <a:pt x="24475" y="63997"/>
                  </a:cubicBezTo>
                  <a:lnTo>
                    <a:pt x="24475" y="296"/>
                  </a:lnTo>
                  <a:cubicBezTo>
                    <a:pt x="24475" y="222"/>
                    <a:pt x="24438" y="149"/>
                    <a:pt x="24364" y="75"/>
                  </a:cubicBezTo>
                  <a:cubicBezTo>
                    <a:pt x="24327" y="38"/>
                    <a:pt x="24253" y="1"/>
                    <a:pt x="24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517;p64">
              <a:extLst>
                <a:ext uri="{FF2B5EF4-FFF2-40B4-BE49-F238E27FC236}">
                  <a16:creationId xmlns:a16="http://schemas.microsoft.com/office/drawing/2014/main" id="{43AB7F95-43D4-4CDA-AD7D-3C41C039B588}"/>
                </a:ext>
              </a:extLst>
            </p:cNvPr>
            <p:cNvSpPr/>
            <p:nvPr/>
          </p:nvSpPr>
          <p:spPr>
            <a:xfrm>
              <a:off x="3464775" y="920225"/>
              <a:ext cx="596175" cy="1349450"/>
            </a:xfrm>
            <a:custGeom>
              <a:avLst/>
              <a:gdLst/>
              <a:ahLst/>
              <a:cxnLst/>
              <a:rect l="l" t="t" r="r" b="b"/>
              <a:pathLst>
                <a:path w="23847" h="53978" extrusionOk="0">
                  <a:moveTo>
                    <a:pt x="0" y="0"/>
                  </a:moveTo>
                  <a:lnTo>
                    <a:pt x="0" y="53978"/>
                  </a:lnTo>
                  <a:lnTo>
                    <a:pt x="23847" y="53978"/>
                  </a:lnTo>
                  <a:lnTo>
                    <a:pt x="238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518;p64">
              <a:extLst>
                <a:ext uri="{FF2B5EF4-FFF2-40B4-BE49-F238E27FC236}">
                  <a16:creationId xmlns:a16="http://schemas.microsoft.com/office/drawing/2014/main" id="{6E6EDA81-6A08-4C1D-A9C1-2EC6393A7EAB}"/>
                </a:ext>
              </a:extLst>
            </p:cNvPr>
            <p:cNvSpPr/>
            <p:nvPr/>
          </p:nvSpPr>
          <p:spPr>
            <a:xfrm>
              <a:off x="3457375" y="912825"/>
              <a:ext cx="611900" cy="1365175"/>
            </a:xfrm>
            <a:custGeom>
              <a:avLst/>
              <a:gdLst/>
              <a:ahLst/>
              <a:cxnLst/>
              <a:rect l="l" t="t" r="r" b="b"/>
              <a:pathLst>
                <a:path w="24476" h="54607" extrusionOk="0">
                  <a:moveTo>
                    <a:pt x="23847" y="592"/>
                  </a:moveTo>
                  <a:lnTo>
                    <a:pt x="23847" y="53978"/>
                  </a:lnTo>
                  <a:lnTo>
                    <a:pt x="629" y="53978"/>
                  </a:lnTo>
                  <a:lnTo>
                    <a:pt x="629" y="592"/>
                  </a:lnTo>
                  <a:close/>
                  <a:moveTo>
                    <a:pt x="296" y="1"/>
                  </a:moveTo>
                  <a:cubicBezTo>
                    <a:pt x="223" y="1"/>
                    <a:pt x="149" y="38"/>
                    <a:pt x="75" y="75"/>
                  </a:cubicBezTo>
                  <a:cubicBezTo>
                    <a:pt x="38" y="149"/>
                    <a:pt x="1" y="222"/>
                    <a:pt x="1" y="296"/>
                  </a:cubicBezTo>
                  <a:lnTo>
                    <a:pt x="1" y="54274"/>
                  </a:lnTo>
                  <a:cubicBezTo>
                    <a:pt x="1" y="54385"/>
                    <a:pt x="38" y="54458"/>
                    <a:pt x="75" y="54495"/>
                  </a:cubicBezTo>
                  <a:cubicBezTo>
                    <a:pt x="149" y="54569"/>
                    <a:pt x="223" y="54606"/>
                    <a:pt x="296" y="54606"/>
                  </a:cubicBezTo>
                  <a:lnTo>
                    <a:pt x="24143" y="54606"/>
                  </a:lnTo>
                  <a:cubicBezTo>
                    <a:pt x="24253" y="54606"/>
                    <a:pt x="24327" y="54569"/>
                    <a:pt x="24364" y="54495"/>
                  </a:cubicBezTo>
                  <a:cubicBezTo>
                    <a:pt x="24438" y="54458"/>
                    <a:pt x="24475" y="54385"/>
                    <a:pt x="24475" y="54274"/>
                  </a:cubicBezTo>
                  <a:lnTo>
                    <a:pt x="24475" y="296"/>
                  </a:lnTo>
                  <a:cubicBezTo>
                    <a:pt x="24475" y="222"/>
                    <a:pt x="24438" y="149"/>
                    <a:pt x="24364" y="75"/>
                  </a:cubicBezTo>
                  <a:cubicBezTo>
                    <a:pt x="24327" y="38"/>
                    <a:pt x="24253" y="1"/>
                    <a:pt x="24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519;p64">
              <a:extLst>
                <a:ext uri="{FF2B5EF4-FFF2-40B4-BE49-F238E27FC236}">
                  <a16:creationId xmlns:a16="http://schemas.microsoft.com/office/drawing/2014/main" id="{7B92248B-3EF3-4864-8CCC-82244079A164}"/>
                </a:ext>
              </a:extLst>
            </p:cNvPr>
            <p:cNvSpPr/>
            <p:nvPr/>
          </p:nvSpPr>
          <p:spPr>
            <a:xfrm>
              <a:off x="2712425" y="920225"/>
              <a:ext cx="2101800" cy="1269975"/>
            </a:xfrm>
            <a:custGeom>
              <a:avLst/>
              <a:gdLst/>
              <a:ahLst/>
              <a:cxnLst/>
              <a:rect l="l" t="t" r="r" b="b"/>
              <a:pathLst>
                <a:path w="84072" h="50799" extrusionOk="0">
                  <a:moveTo>
                    <a:pt x="0" y="0"/>
                  </a:moveTo>
                  <a:lnTo>
                    <a:pt x="0" y="44365"/>
                  </a:lnTo>
                  <a:cubicBezTo>
                    <a:pt x="0" y="47914"/>
                    <a:pt x="2884" y="50798"/>
                    <a:pt x="6433" y="50798"/>
                  </a:cubicBezTo>
                  <a:lnTo>
                    <a:pt x="77639" y="50798"/>
                  </a:lnTo>
                  <a:cubicBezTo>
                    <a:pt x="81188" y="50798"/>
                    <a:pt x="84072" y="47914"/>
                    <a:pt x="84072" y="44365"/>
                  </a:cubicBezTo>
                  <a:lnTo>
                    <a:pt x="840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520;p64">
              <a:extLst>
                <a:ext uri="{FF2B5EF4-FFF2-40B4-BE49-F238E27FC236}">
                  <a16:creationId xmlns:a16="http://schemas.microsoft.com/office/drawing/2014/main" id="{86BA1C10-A17B-4853-A535-F853FCA98E3E}"/>
                </a:ext>
              </a:extLst>
            </p:cNvPr>
            <p:cNvSpPr/>
            <p:nvPr/>
          </p:nvSpPr>
          <p:spPr>
            <a:xfrm>
              <a:off x="2705025" y="912825"/>
              <a:ext cx="2116600" cy="1284750"/>
            </a:xfrm>
            <a:custGeom>
              <a:avLst/>
              <a:gdLst/>
              <a:ahLst/>
              <a:cxnLst/>
              <a:rect l="l" t="t" r="r" b="b"/>
              <a:pathLst>
                <a:path w="84664" h="51390" extrusionOk="0">
                  <a:moveTo>
                    <a:pt x="84072" y="592"/>
                  </a:moveTo>
                  <a:lnTo>
                    <a:pt x="84072" y="44661"/>
                  </a:lnTo>
                  <a:cubicBezTo>
                    <a:pt x="84072" y="46362"/>
                    <a:pt x="83369" y="47878"/>
                    <a:pt x="82260" y="48987"/>
                  </a:cubicBezTo>
                  <a:cubicBezTo>
                    <a:pt x="81151" y="50096"/>
                    <a:pt x="79635" y="50761"/>
                    <a:pt x="77935" y="50761"/>
                  </a:cubicBezTo>
                  <a:lnTo>
                    <a:pt x="6729" y="50761"/>
                  </a:lnTo>
                  <a:cubicBezTo>
                    <a:pt x="5029" y="50761"/>
                    <a:pt x="3513" y="50096"/>
                    <a:pt x="2404" y="48987"/>
                  </a:cubicBezTo>
                  <a:cubicBezTo>
                    <a:pt x="1295" y="47878"/>
                    <a:pt x="592" y="46362"/>
                    <a:pt x="592" y="44661"/>
                  </a:cubicBezTo>
                  <a:lnTo>
                    <a:pt x="592" y="592"/>
                  </a:lnTo>
                  <a:close/>
                  <a:moveTo>
                    <a:pt x="296" y="1"/>
                  </a:moveTo>
                  <a:cubicBezTo>
                    <a:pt x="222" y="1"/>
                    <a:pt x="112" y="38"/>
                    <a:pt x="75" y="75"/>
                  </a:cubicBezTo>
                  <a:cubicBezTo>
                    <a:pt x="1" y="149"/>
                    <a:pt x="1" y="222"/>
                    <a:pt x="1" y="296"/>
                  </a:cubicBezTo>
                  <a:lnTo>
                    <a:pt x="1" y="44661"/>
                  </a:lnTo>
                  <a:cubicBezTo>
                    <a:pt x="1" y="48358"/>
                    <a:pt x="2995" y="51390"/>
                    <a:pt x="6729" y="51390"/>
                  </a:cubicBezTo>
                  <a:lnTo>
                    <a:pt x="77935" y="51390"/>
                  </a:lnTo>
                  <a:cubicBezTo>
                    <a:pt x="81669" y="51390"/>
                    <a:pt x="84663" y="48358"/>
                    <a:pt x="84663" y="44661"/>
                  </a:cubicBezTo>
                  <a:lnTo>
                    <a:pt x="84663" y="296"/>
                  </a:lnTo>
                  <a:cubicBezTo>
                    <a:pt x="84663" y="222"/>
                    <a:pt x="84626" y="149"/>
                    <a:pt x="84589" y="75"/>
                  </a:cubicBezTo>
                  <a:cubicBezTo>
                    <a:pt x="84515" y="38"/>
                    <a:pt x="84441" y="1"/>
                    <a:pt x="84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521;p64">
              <a:extLst>
                <a:ext uri="{FF2B5EF4-FFF2-40B4-BE49-F238E27FC236}">
                  <a16:creationId xmlns:a16="http://schemas.microsoft.com/office/drawing/2014/main" id="{A982D5F1-4106-4EB5-A99F-EFD0CB2CAE0B}"/>
                </a:ext>
              </a:extLst>
            </p:cNvPr>
            <p:cNvSpPr/>
            <p:nvPr/>
          </p:nvSpPr>
          <p:spPr>
            <a:xfrm>
              <a:off x="2535900" y="774200"/>
              <a:ext cx="2453925" cy="1269025"/>
            </a:xfrm>
            <a:custGeom>
              <a:avLst/>
              <a:gdLst/>
              <a:ahLst/>
              <a:cxnLst/>
              <a:rect l="l" t="t" r="r" b="b"/>
              <a:pathLst>
                <a:path w="98157" h="50761" extrusionOk="0">
                  <a:moveTo>
                    <a:pt x="3327" y="0"/>
                  </a:moveTo>
                  <a:cubicBezTo>
                    <a:pt x="1516" y="0"/>
                    <a:pt x="0" y="1479"/>
                    <a:pt x="0" y="3290"/>
                  </a:cubicBezTo>
                  <a:lnTo>
                    <a:pt x="0" y="47433"/>
                  </a:lnTo>
                  <a:cubicBezTo>
                    <a:pt x="0" y="49282"/>
                    <a:pt x="1516" y="50761"/>
                    <a:pt x="3327" y="50761"/>
                  </a:cubicBezTo>
                  <a:lnTo>
                    <a:pt x="94867" y="50761"/>
                  </a:lnTo>
                  <a:cubicBezTo>
                    <a:pt x="96678" y="50761"/>
                    <a:pt x="98157" y="49282"/>
                    <a:pt x="98157" y="47433"/>
                  </a:cubicBezTo>
                  <a:lnTo>
                    <a:pt x="98157" y="3290"/>
                  </a:lnTo>
                  <a:cubicBezTo>
                    <a:pt x="98157" y="1479"/>
                    <a:pt x="96678" y="0"/>
                    <a:pt x="948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522;p64">
              <a:extLst>
                <a:ext uri="{FF2B5EF4-FFF2-40B4-BE49-F238E27FC236}">
                  <a16:creationId xmlns:a16="http://schemas.microsoft.com/office/drawing/2014/main" id="{682F8422-1D38-4EFA-AFB0-E00396F65D44}"/>
                </a:ext>
              </a:extLst>
            </p:cNvPr>
            <p:cNvSpPr/>
            <p:nvPr/>
          </p:nvSpPr>
          <p:spPr>
            <a:xfrm>
              <a:off x="2528500" y="765875"/>
              <a:ext cx="2469650" cy="1284750"/>
            </a:xfrm>
            <a:custGeom>
              <a:avLst/>
              <a:gdLst/>
              <a:ahLst/>
              <a:cxnLst/>
              <a:rect l="l" t="t" r="r" b="b"/>
              <a:pathLst>
                <a:path w="98786" h="51390" extrusionOk="0">
                  <a:moveTo>
                    <a:pt x="95163" y="629"/>
                  </a:moveTo>
                  <a:cubicBezTo>
                    <a:pt x="95976" y="629"/>
                    <a:pt x="96715" y="962"/>
                    <a:pt x="97270" y="1516"/>
                  </a:cubicBezTo>
                  <a:cubicBezTo>
                    <a:pt x="97824" y="2034"/>
                    <a:pt x="98157" y="2810"/>
                    <a:pt x="98157" y="3623"/>
                  </a:cubicBezTo>
                  <a:lnTo>
                    <a:pt x="98157" y="47766"/>
                  </a:lnTo>
                  <a:cubicBezTo>
                    <a:pt x="98157" y="48617"/>
                    <a:pt x="97824" y="49356"/>
                    <a:pt x="97270" y="49911"/>
                  </a:cubicBezTo>
                  <a:cubicBezTo>
                    <a:pt x="96715" y="50428"/>
                    <a:pt x="95976" y="50798"/>
                    <a:pt x="95163" y="50798"/>
                  </a:cubicBezTo>
                  <a:lnTo>
                    <a:pt x="3623" y="50798"/>
                  </a:lnTo>
                  <a:cubicBezTo>
                    <a:pt x="2810" y="50798"/>
                    <a:pt x="2034" y="50428"/>
                    <a:pt x="1516" y="49911"/>
                  </a:cubicBezTo>
                  <a:cubicBezTo>
                    <a:pt x="962" y="49356"/>
                    <a:pt x="629" y="48617"/>
                    <a:pt x="629" y="47766"/>
                  </a:cubicBezTo>
                  <a:lnTo>
                    <a:pt x="629" y="3623"/>
                  </a:lnTo>
                  <a:cubicBezTo>
                    <a:pt x="629" y="2810"/>
                    <a:pt x="962" y="2034"/>
                    <a:pt x="1516" y="1516"/>
                  </a:cubicBezTo>
                  <a:cubicBezTo>
                    <a:pt x="2034" y="962"/>
                    <a:pt x="2810" y="629"/>
                    <a:pt x="3623" y="629"/>
                  </a:cubicBezTo>
                  <a:close/>
                  <a:moveTo>
                    <a:pt x="3623" y="0"/>
                  </a:moveTo>
                  <a:cubicBezTo>
                    <a:pt x="1627" y="0"/>
                    <a:pt x="0" y="1627"/>
                    <a:pt x="0" y="3623"/>
                  </a:cubicBezTo>
                  <a:lnTo>
                    <a:pt x="0" y="47766"/>
                  </a:lnTo>
                  <a:cubicBezTo>
                    <a:pt x="0" y="49763"/>
                    <a:pt x="1627" y="51390"/>
                    <a:pt x="3623" y="51390"/>
                  </a:cubicBezTo>
                  <a:lnTo>
                    <a:pt x="95163" y="51390"/>
                  </a:lnTo>
                  <a:cubicBezTo>
                    <a:pt x="97159" y="51390"/>
                    <a:pt x="98786" y="49763"/>
                    <a:pt x="98786" y="47766"/>
                  </a:cubicBezTo>
                  <a:lnTo>
                    <a:pt x="98786" y="3623"/>
                  </a:lnTo>
                  <a:cubicBezTo>
                    <a:pt x="98786" y="1627"/>
                    <a:pt x="97159" y="0"/>
                    <a:pt x="951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523;p64">
              <a:extLst>
                <a:ext uri="{FF2B5EF4-FFF2-40B4-BE49-F238E27FC236}">
                  <a16:creationId xmlns:a16="http://schemas.microsoft.com/office/drawing/2014/main" id="{A6D8B435-B9D8-402B-8DB4-576A89D2DC17}"/>
                </a:ext>
              </a:extLst>
            </p:cNvPr>
            <p:cNvSpPr/>
            <p:nvPr/>
          </p:nvSpPr>
          <p:spPr>
            <a:xfrm>
              <a:off x="2673600" y="862000"/>
              <a:ext cx="2179450" cy="1093425"/>
            </a:xfrm>
            <a:custGeom>
              <a:avLst/>
              <a:gdLst/>
              <a:ahLst/>
              <a:cxnLst/>
              <a:rect l="l" t="t" r="r" b="b"/>
              <a:pathLst>
                <a:path w="87178" h="43737" extrusionOk="0">
                  <a:moveTo>
                    <a:pt x="2552" y="0"/>
                  </a:moveTo>
                  <a:cubicBezTo>
                    <a:pt x="1147" y="0"/>
                    <a:pt x="1" y="1146"/>
                    <a:pt x="1" y="2588"/>
                  </a:cubicBezTo>
                  <a:lnTo>
                    <a:pt x="1" y="41149"/>
                  </a:lnTo>
                  <a:cubicBezTo>
                    <a:pt x="1" y="42554"/>
                    <a:pt x="1147" y="43737"/>
                    <a:pt x="2552" y="43737"/>
                  </a:cubicBezTo>
                  <a:lnTo>
                    <a:pt x="84589" y="43737"/>
                  </a:lnTo>
                  <a:cubicBezTo>
                    <a:pt x="86031" y="43737"/>
                    <a:pt x="87177" y="42554"/>
                    <a:pt x="87177" y="41149"/>
                  </a:cubicBezTo>
                  <a:lnTo>
                    <a:pt x="87177" y="2588"/>
                  </a:lnTo>
                  <a:cubicBezTo>
                    <a:pt x="87177" y="1146"/>
                    <a:pt x="86031" y="0"/>
                    <a:pt x="845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524;p64">
              <a:extLst>
                <a:ext uri="{FF2B5EF4-FFF2-40B4-BE49-F238E27FC236}">
                  <a16:creationId xmlns:a16="http://schemas.microsoft.com/office/drawing/2014/main" id="{203A6A41-771F-4775-A3E5-C6C7CD38CED6}"/>
                </a:ext>
              </a:extLst>
            </p:cNvPr>
            <p:cNvSpPr/>
            <p:nvPr/>
          </p:nvSpPr>
          <p:spPr>
            <a:xfrm>
              <a:off x="2665275" y="853675"/>
              <a:ext cx="2196100" cy="1109150"/>
            </a:xfrm>
            <a:custGeom>
              <a:avLst/>
              <a:gdLst/>
              <a:ahLst/>
              <a:cxnLst/>
              <a:rect l="l" t="t" r="r" b="b"/>
              <a:pathLst>
                <a:path w="87844" h="44366" extrusionOk="0">
                  <a:moveTo>
                    <a:pt x="84922" y="629"/>
                  </a:moveTo>
                  <a:cubicBezTo>
                    <a:pt x="86179" y="629"/>
                    <a:pt x="87215" y="1664"/>
                    <a:pt x="87215" y="2921"/>
                  </a:cubicBezTo>
                  <a:lnTo>
                    <a:pt x="87215" y="41482"/>
                  </a:lnTo>
                  <a:cubicBezTo>
                    <a:pt x="87215" y="42739"/>
                    <a:pt x="86179" y="43737"/>
                    <a:pt x="84922" y="43737"/>
                  </a:cubicBezTo>
                  <a:lnTo>
                    <a:pt x="2885" y="43737"/>
                  </a:lnTo>
                  <a:cubicBezTo>
                    <a:pt x="1628" y="43737"/>
                    <a:pt x="629" y="42739"/>
                    <a:pt x="629" y="41482"/>
                  </a:cubicBezTo>
                  <a:lnTo>
                    <a:pt x="629" y="2921"/>
                  </a:lnTo>
                  <a:cubicBezTo>
                    <a:pt x="629" y="1664"/>
                    <a:pt x="1628" y="629"/>
                    <a:pt x="2885" y="629"/>
                  </a:cubicBezTo>
                  <a:close/>
                  <a:moveTo>
                    <a:pt x="2885" y="0"/>
                  </a:moveTo>
                  <a:cubicBezTo>
                    <a:pt x="1295" y="0"/>
                    <a:pt x="1" y="1294"/>
                    <a:pt x="1" y="2921"/>
                  </a:cubicBezTo>
                  <a:lnTo>
                    <a:pt x="1" y="41482"/>
                  </a:lnTo>
                  <a:cubicBezTo>
                    <a:pt x="1" y="43071"/>
                    <a:pt x="1295" y="44365"/>
                    <a:pt x="2885" y="44365"/>
                  </a:cubicBezTo>
                  <a:lnTo>
                    <a:pt x="84922" y="44365"/>
                  </a:lnTo>
                  <a:cubicBezTo>
                    <a:pt x="86549" y="44365"/>
                    <a:pt x="87843" y="43071"/>
                    <a:pt x="87843" y="41482"/>
                  </a:cubicBezTo>
                  <a:lnTo>
                    <a:pt x="87843" y="2921"/>
                  </a:lnTo>
                  <a:cubicBezTo>
                    <a:pt x="87843" y="1294"/>
                    <a:pt x="86549" y="0"/>
                    <a:pt x="849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525;p64">
              <a:extLst>
                <a:ext uri="{FF2B5EF4-FFF2-40B4-BE49-F238E27FC236}">
                  <a16:creationId xmlns:a16="http://schemas.microsoft.com/office/drawing/2014/main" id="{DBC1FE4D-3A88-4F94-8388-5E0A48BA7D1A}"/>
                </a:ext>
              </a:extLst>
            </p:cNvPr>
            <p:cNvSpPr/>
            <p:nvPr/>
          </p:nvSpPr>
          <p:spPr>
            <a:xfrm>
              <a:off x="4701450" y="975675"/>
              <a:ext cx="62875" cy="15750"/>
            </a:xfrm>
            <a:custGeom>
              <a:avLst/>
              <a:gdLst/>
              <a:ahLst/>
              <a:cxnLst/>
              <a:rect l="l" t="t" r="r" b="b"/>
              <a:pathLst>
                <a:path w="2515" h="630" extrusionOk="0">
                  <a:moveTo>
                    <a:pt x="296" y="1"/>
                  </a:moveTo>
                  <a:cubicBezTo>
                    <a:pt x="111" y="1"/>
                    <a:pt x="0" y="149"/>
                    <a:pt x="0" y="296"/>
                  </a:cubicBezTo>
                  <a:cubicBezTo>
                    <a:pt x="0" y="481"/>
                    <a:pt x="111" y="629"/>
                    <a:pt x="296" y="629"/>
                  </a:cubicBezTo>
                  <a:lnTo>
                    <a:pt x="2218" y="629"/>
                  </a:lnTo>
                  <a:cubicBezTo>
                    <a:pt x="2366" y="629"/>
                    <a:pt x="2514" y="481"/>
                    <a:pt x="2514" y="296"/>
                  </a:cubicBezTo>
                  <a:cubicBezTo>
                    <a:pt x="2514" y="149"/>
                    <a:pt x="2366" y="1"/>
                    <a:pt x="22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526;p64">
              <a:extLst>
                <a:ext uri="{FF2B5EF4-FFF2-40B4-BE49-F238E27FC236}">
                  <a16:creationId xmlns:a16="http://schemas.microsoft.com/office/drawing/2014/main" id="{CF6EAAAA-A220-4982-872D-BEBFE81629BA}"/>
                </a:ext>
              </a:extLst>
            </p:cNvPr>
            <p:cNvSpPr/>
            <p:nvPr/>
          </p:nvSpPr>
          <p:spPr>
            <a:xfrm>
              <a:off x="4382575" y="975675"/>
              <a:ext cx="274525" cy="15750"/>
            </a:xfrm>
            <a:custGeom>
              <a:avLst/>
              <a:gdLst/>
              <a:ahLst/>
              <a:cxnLst/>
              <a:rect l="l" t="t" r="r" b="b"/>
              <a:pathLst>
                <a:path w="10981" h="630" extrusionOk="0">
                  <a:moveTo>
                    <a:pt x="333" y="1"/>
                  </a:moveTo>
                  <a:cubicBezTo>
                    <a:pt x="148" y="1"/>
                    <a:pt x="0" y="149"/>
                    <a:pt x="0" y="296"/>
                  </a:cubicBezTo>
                  <a:cubicBezTo>
                    <a:pt x="0" y="481"/>
                    <a:pt x="148" y="629"/>
                    <a:pt x="333" y="629"/>
                  </a:cubicBezTo>
                  <a:lnTo>
                    <a:pt x="10685" y="629"/>
                  </a:lnTo>
                  <a:cubicBezTo>
                    <a:pt x="10833" y="629"/>
                    <a:pt x="10981" y="481"/>
                    <a:pt x="10981" y="296"/>
                  </a:cubicBezTo>
                  <a:cubicBezTo>
                    <a:pt x="10981" y="149"/>
                    <a:pt x="10833" y="1"/>
                    <a:pt x="106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527;p64">
              <a:extLst>
                <a:ext uri="{FF2B5EF4-FFF2-40B4-BE49-F238E27FC236}">
                  <a16:creationId xmlns:a16="http://schemas.microsoft.com/office/drawing/2014/main" id="{AB5C1A73-F1F3-42A0-A005-52CEC9478B92}"/>
                </a:ext>
              </a:extLst>
            </p:cNvPr>
            <p:cNvSpPr/>
            <p:nvPr/>
          </p:nvSpPr>
          <p:spPr>
            <a:xfrm>
              <a:off x="3640375" y="975675"/>
              <a:ext cx="672900" cy="15750"/>
            </a:xfrm>
            <a:custGeom>
              <a:avLst/>
              <a:gdLst/>
              <a:ahLst/>
              <a:cxnLst/>
              <a:rect l="l" t="t" r="r" b="b"/>
              <a:pathLst>
                <a:path w="26916" h="630" extrusionOk="0">
                  <a:moveTo>
                    <a:pt x="334" y="1"/>
                  </a:moveTo>
                  <a:cubicBezTo>
                    <a:pt x="149" y="1"/>
                    <a:pt x="1" y="149"/>
                    <a:pt x="1" y="296"/>
                  </a:cubicBezTo>
                  <a:cubicBezTo>
                    <a:pt x="1" y="481"/>
                    <a:pt x="149" y="629"/>
                    <a:pt x="334" y="629"/>
                  </a:cubicBezTo>
                  <a:lnTo>
                    <a:pt x="26620" y="629"/>
                  </a:lnTo>
                  <a:cubicBezTo>
                    <a:pt x="26805" y="629"/>
                    <a:pt x="26915" y="481"/>
                    <a:pt x="26915" y="296"/>
                  </a:cubicBezTo>
                  <a:cubicBezTo>
                    <a:pt x="26915" y="149"/>
                    <a:pt x="26805" y="1"/>
                    <a:pt x="266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528;p64">
              <a:extLst>
                <a:ext uri="{FF2B5EF4-FFF2-40B4-BE49-F238E27FC236}">
                  <a16:creationId xmlns:a16="http://schemas.microsoft.com/office/drawing/2014/main" id="{1EF35AB6-D105-455E-981F-B4E817664D8C}"/>
                </a:ext>
              </a:extLst>
            </p:cNvPr>
            <p:cNvSpPr/>
            <p:nvPr/>
          </p:nvSpPr>
          <p:spPr>
            <a:xfrm>
              <a:off x="2927775" y="975675"/>
              <a:ext cx="664575" cy="15750"/>
            </a:xfrm>
            <a:custGeom>
              <a:avLst/>
              <a:gdLst/>
              <a:ahLst/>
              <a:cxnLst/>
              <a:rect l="l" t="t" r="r" b="b"/>
              <a:pathLst>
                <a:path w="26583" h="630" extrusionOk="0">
                  <a:moveTo>
                    <a:pt x="296" y="1"/>
                  </a:moveTo>
                  <a:cubicBezTo>
                    <a:pt x="148" y="1"/>
                    <a:pt x="1" y="149"/>
                    <a:pt x="1" y="296"/>
                  </a:cubicBezTo>
                  <a:cubicBezTo>
                    <a:pt x="1" y="481"/>
                    <a:pt x="148" y="629"/>
                    <a:pt x="296" y="629"/>
                  </a:cubicBezTo>
                  <a:lnTo>
                    <a:pt x="26287" y="629"/>
                  </a:lnTo>
                  <a:cubicBezTo>
                    <a:pt x="26435" y="629"/>
                    <a:pt x="26582" y="481"/>
                    <a:pt x="26582" y="296"/>
                  </a:cubicBezTo>
                  <a:cubicBezTo>
                    <a:pt x="26582" y="149"/>
                    <a:pt x="26435" y="1"/>
                    <a:pt x="262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529;p64">
              <a:extLst>
                <a:ext uri="{FF2B5EF4-FFF2-40B4-BE49-F238E27FC236}">
                  <a16:creationId xmlns:a16="http://schemas.microsoft.com/office/drawing/2014/main" id="{43EB3EEB-F9E8-41B7-B840-E1FC8E46F2F3}"/>
                </a:ext>
              </a:extLst>
            </p:cNvPr>
            <p:cNvSpPr/>
            <p:nvPr/>
          </p:nvSpPr>
          <p:spPr>
            <a:xfrm>
              <a:off x="2762325" y="975675"/>
              <a:ext cx="87850" cy="15750"/>
            </a:xfrm>
            <a:custGeom>
              <a:avLst/>
              <a:gdLst/>
              <a:ahLst/>
              <a:cxnLst/>
              <a:rect l="l" t="t" r="r" b="b"/>
              <a:pathLst>
                <a:path w="3514" h="630" extrusionOk="0">
                  <a:moveTo>
                    <a:pt x="297" y="1"/>
                  </a:moveTo>
                  <a:cubicBezTo>
                    <a:pt x="149" y="1"/>
                    <a:pt x="1" y="149"/>
                    <a:pt x="1" y="296"/>
                  </a:cubicBezTo>
                  <a:cubicBezTo>
                    <a:pt x="1" y="481"/>
                    <a:pt x="149" y="629"/>
                    <a:pt x="297" y="629"/>
                  </a:cubicBezTo>
                  <a:lnTo>
                    <a:pt x="3217" y="629"/>
                  </a:lnTo>
                  <a:cubicBezTo>
                    <a:pt x="3365" y="629"/>
                    <a:pt x="3513" y="481"/>
                    <a:pt x="3513" y="296"/>
                  </a:cubicBezTo>
                  <a:cubicBezTo>
                    <a:pt x="3513" y="149"/>
                    <a:pt x="3365" y="1"/>
                    <a:pt x="32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530;p64">
              <a:extLst>
                <a:ext uri="{FF2B5EF4-FFF2-40B4-BE49-F238E27FC236}">
                  <a16:creationId xmlns:a16="http://schemas.microsoft.com/office/drawing/2014/main" id="{E09BFE23-3BF2-4C0B-947E-97599FFC8ED7}"/>
                </a:ext>
              </a:extLst>
            </p:cNvPr>
            <p:cNvSpPr/>
            <p:nvPr/>
          </p:nvSpPr>
          <p:spPr>
            <a:xfrm>
              <a:off x="4518425" y="1107850"/>
              <a:ext cx="245900" cy="14800"/>
            </a:xfrm>
            <a:custGeom>
              <a:avLst/>
              <a:gdLst/>
              <a:ahLst/>
              <a:cxnLst/>
              <a:rect l="l" t="t" r="r" b="b"/>
              <a:pathLst>
                <a:path w="9836" h="592" extrusionOk="0">
                  <a:moveTo>
                    <a:pt x="334" y="0"/>
                  </a:moveTo>
                  <a:cubicBezTo>
                    <a:pt x="149" y="0"/>
                    <a:pt x="1" y="111"/>
                    <a:pt x="1" y="296"/>
                  </a:cubicBezTo>
                  <a:cubicBezTo>
                    <a:pt x="1" y="481"/>
                    <a:pt x="149" y="592"/>
                    <a:pt x="334" y="592"/>
                  </a:cubicBezTo>
                  <a:lnTo>
                    <a:pt x="9539" y="592"/>
                  </a:lnTo>
                  <a:cubicBezTo>
                    <a:pt x="9687" y="592"/>
                    <a:pt x="9835" y="481"/>
                    <a:pt x="9835" y="296"/>
                  </a:cubicBezTo>
                  <a:cubicBezTo>
                    <a:pt x="9835" y="111"/>
                    <a:pt x="9687" y="0"/>
                    <a:pt x="9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531;p64">
              <a:extLst>
                <a:ext uri="{FF2B5EF4-FFF2-40B4-BE49-F238E27FC236}">
                  <a16:creationId xmlns:a16="http://schemas.microsoft.com/office/drawing/2014/main" id="{94867932-0325-4575-8742-C4DF11EE56BC}"/>
                </a:ext>
              </a:extLst>
            </p:cNvPr>
            <p:cNvSpPr/>
            <p:nvPr/>
          </p:nvSpPr>
          <p:spPr>
            <a:xfrm>
              <a:off x="3946325" y="1107850"/>
              <a:ext cx="537025" cy="14800"/>
            </a:xfrm>
            <a:custGeom>
              <a:avLst/>
              <a:gdLst/>
              <a:ahLst/>
              <a:cxnLst/>
              <a:rect l="l" t="t" r="r" b="b"/>
              <a:pathLst>
                <a:path w="21481" h="592" extrusionOk="0">
                  <a:moveTo>
                    <a:pt x="296" y="0"/>
                  </a:moveTo>
                  <a:cubicBezTo>
                    <a:pt x="111" y="0"/>
                    <a:pt x="0" y="111"/>
                    <a:pt x="0" y="296"/>
                  </a:cubicBezTo>
                  <a:cubicBezTo>
                    <a:pt x="0" y="481"/>
                    <a:pt x="111" y="592"/>
                    <a:pt x="296" y="592"/>
                  </a:cubicBezTo>
                  <a:lnTo>
                    <a:pt x="21184" y="592"/>
                  </a:lnTo>
                  <a:cubicBezTo>
                    <a:pt x="21332" y="592"/>
                    <a:pt x="21480" y="481"/>
                    <a:pt x="21480" y="296"/>
                  </a:cubicBezTo>
                  <a:cubicBezTo>
                    <a:pt x="21480" y="111"/>
                    <a:pt x="21332" y="0"/>
                    <a:pt x="21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532;p64">
              <a:extLst>
                <a:ext uri="{FF2B5EF4-FFF2-40B4-BE49-F238E27FC236}">
                  <a16:creationId xmlns:a16="http://schemas.microsoft.com/office/drawing/2014/main" id="{08A17018-191A-43EB-8339-DB59D1CC32AB}"/>
                </a:ext>
              </a:extLst>
            </p:cNvPr>
            <p:cNvSpPr/>
            <p:nvPr/>
          </p:nvSpPr>
          <p:spPr>
            <a:xfrm>
              <a:off x="3805825" y="1107850"/>
              <a:ext cx="83200" cy="14800"/>
            </a:xfrm>
            <a:custGeom>
              <a:avLst/>
              <a:gdLst/>
              <a:ahLst/>
              <a:cxnLst/>
              <a:rect l="l" t="t" r="r" b="b"/>
              <a:pathLst>
                <a:path w="3328" h="592" extrusionOk="0">
                  <a:moveTo>
                    <a:pt x="333" y="0"/>
                  </a:moveTo>
                  <a:cubicBezTo>
                    <a:pt x="149" y="0"/>
                    <a:pt x="1" y="111"/>
                    <a:pt x="1" y="296"/>
                  </a:cubicBezTo>
                  <a:cubicBezTo>
                    <a:pt x="1" y="481"/>
                    <a:pt x="149" y="592"/>
                    <a:pt x="333" y="592"/>
                  </a:cubicBezTo>
                  <a:lnTo>
                    <a:pt x="3032" y="592"/>
                  </a:lnTo>
                  <a:cubicBezTo>
                    <a:pt x="3217" y="592"/>
                    <a:pt x="3328" y="481"/>
                    <a:pt x="3328" y="296"/>
                  </a:cubicBezTo>
                  <a:cubicBezTo>
                    <a:pt x="3328" y="111"/>
                    <a:pt x="3217" y="0"/>
                    <a:pt x="3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533;p64">
              <a:extLst>
                <a:ext uri="{FF2B5EF4-FFF2-40B4-BE49-F238E27FC236}">
                  <a16:creationId xmlns:a16="http://schemas.microsoft.com/office/drawing/2014/main" id="{D93243F3-835D-4372-B405-6F8C34ABAA4F}"/>
                </a:ext>
              </a:extLst>
            </p:cNvPr>
            <p:cNvSpPr/>
            <p:nvPr/>
          </p:nvSpPr>
          <p:spPr>
            <a:xfrm>
              <a:off x="3653325" y="1107850"/>
              <a:ext cx="125725" cy="14800"/>
            </a:xfrm>
            <a:custGeom>
              <a:avLst/>
              <a:gdLst/>
              <a:ahLst/>
              <a:cxnLst/>
              <a:rect l="l" t="t" r="r" b="b"/>
              <a:pathLst>
                <a:path w="5029" h="592" extrusionOk="0">
                  <a:moveTo>
                    <a:pt x="296" y="0"/>
                  </a:moveTo>
                  <a:cubicBezTo>
                    <a:pt x="148" y="0"/>
                    <a:pt x="0" y="111"/>
                    <a:pt x="0" y="296"/>
                  </a:cubicBezTo>
                  <a:cubicBezTo>
                    <a:pt x="0" y="481"/>
                    <a:pt x="148" y="592"/>
                    <a:pt x="296" y="592"/>
                  </a:cubicBezTo>
                  <a:lnTo>
                    <a:pt x="4733" y="592"/>
                  </a:lnTo>
                  <a:cubicBezTo>
                    <a:pt x="4881" y="592"/>
                    <a:pt x="5028" y="481"/>
                    <a:pt x="5028" y="296"/>
                  </a:cubicBezTo>
                  <a:cubicBezTo>
                    <a:pt x="5028" y="111"/>
                    <a:pt x="4881" y="0"/>
                    <a:pt x="47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534;p64">
              <a:extLst>
                <a:ext uri="{FF2B5EF4-FFF2-40B4-BE49-F238E27FC236}">
                  <a16:creationId xmlns:a16="http://schemas.microsoft.com/office/drawing/2014/main" id="{41FFF011-94C0-4048-B877-7E2437ACA4B0}"/>
                </a:ext>
              </a:extLst>
            </p:cNvPr>
            <p:cNvSpPr/>
            <p:nvPr/>
          </p:nvSpPr>
          <p:spPr>
            <a:xfrm>
              <a:off x="3131125" y="1107850"/>
              <a:ext cx="490800" cy="14800"/>
            </a:xfrm>
            <a:custGeom>
              <a:avLst/>
              <a:gdLst/>
              <a:ahLst/>
              <a:cxnLst/>
              <a:rect l="l" t="t" r="r" b="b"/>
              <a:pathLst>
                <a:path w="19632" h="592" extrusionOk="0">
                  <a:moveTo>
                    <a:pt x="333" y="0"/>
                  </a:moveTo>
                  <a:cubicBezTo>
                    <a:pt x="148" y="0"/>
                    <a:pt x="0" y="111"/>
                    <a:pt x="0" y="296"/>
                  </a:cubicBezTo>
                  <a:cubicBezTo>
                    <a:pt x="0" y="481"/>
                    <a:pt x="148" y="592"/>
                    <a:pt x="333" y="592"/>
                  </a:cubicBezTo>
                  <a:lnTo>
                    <a:pt x="19336" y="592"/>
                  </a:lnTo>
                  <a:cubicBezTo>
                    <a:pt x="19484" y="592"/>
                    <a:pt x="19631" y="481"/>
                    <a:pt x="19631" y="296"/>
                  </a:cubicBezTo>
                  <a:cubicBezTo>
                    <a:pt x="19631" y="111"/>
                    <a:pt x="19484" y="0"/>
                    <a:pt x="193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535;p64">
              <a:extLst>
                <a:ext uri="{FF2B5EF4-FFF2-40B4-BE49-F238E27FC236}">
                  <a16:creationId xmlns:a16="http://schemas.microsoft.com/office/drawing/2014/main" id="{7B610D4A-0688-41F3-B42B-F60B71E1E03E}"/>
                </a:ext>
              </a:extLst>
            </p:cNvPr>
            <p:cNvSpPr/>
            <p:nvPr/>
          </p:nvSpPr>
          <p:spPr>
            <a:xfrm>
              <a:off x="2762325" y="1107850"/>
              <a:ext cx="320750" cy="14800"/>
            </a:xfrm>
            <a:custGeom>
              <a:avLst/>
              <a:gdLst/>
              <a:ahLst/>
              <a:cxnLst/>
              <a:rect l="l" t="t" r="r" b="b"/>
              <a:pathLst>
                <a:path w="12830" h="592" extrusionOk="0">
                  <a:moveTo>
                    <a:pt x="297" y="0"/>
                  </a:moveTo>
                  <a:cubicBezTo>
                    <a:pt x="149" y="0"/>
                    <a:pt x="1" y="111"/>
                    <a:pt x="1" y="296"/>
                  </a:cubicBezTo>
                  <a:cubicBezTo>
                    <a:pt x="1" y="481"/>
                    <a:pt x="149" y="592"/>
                    <a:pt x="297" y="592"/>
                  </a:cubicBezTo>
                  <a:lnTo>
                    <a:pt x="12534" y="592"/>
                  </a:lnTo>
                  <a:cubicBezTo>
                    <a:pt x="12719" y="592"/>
                    <a:pt x="12830" y="481"/>
                    <a:pt x="12830" y="296"/>
                  </a:cubicBezTo>
                  <a:cubicBezTo>
                    <a:pt x="12830" y="111"/>
                    <a:pt x="12719" y="0"/>
                    <a:pt x="125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536;p64">
              <a:extLst>
                <a:ext uri="{FF2B5EF4-FFF2-40B4-BE49-F238E27FC236}">
                  <a16:creationId xmlns:a16="http://schemas.microsoft.com/office/drawing/2014/main" id="{7F5FB166-30A4-4540-B046-16010D9665AF}"/>
                </a:ext>
              </a:extLst>
            </p:cNvPr>
            <p:cNvSpPr/>
            <p:nvPr/>
          </p:nvSpPr>
          <p:spPr>
            <a:xfrm>
              <a:off x="4696825" y="1239100"/>
              <a:ext cx="67500" cy="15725"/>
            </a:xfrm>
            <a:custGeom>
              <a:avLst/>
              <a:gdLst/>
              <a:ahLst/>
              <a:cxnLst/>
              <a:rect l="l" t="t" r="r" b="b"/>
              <a:pathLst>
                <a:path w="2700" h="629" extrusionOk="0">
                  <a:moveTo>
                    <a:pt x="296" y="0"/>
                  </a:moveTo>
                  <a:cubicBezTo>
                    <a:pt x="148" y="0"/>
                    <a:pt x="0" y="148"/>
                    <a:pt x="0" y="333"/>
                  </a:cubicBezTo>
                  <a:cubicBezTo>
                    <a:pt x="0" y="481"/>
                    <a:pt x="148" y="629"/>
                    <a:pt x="296" y="629"/>
                  </a:cubicBezTo>
                  <a:lnTo>
                    <a:pt x="2403" y="629"/>
                  </a:lnTo>
                  <a:cubicBezTo>
                    <a:pt x="2551" y="629"/>
                    <a:pt x="2699" y="481"/>
                    <a:pt x="2699" y="333"/>
                  </a:cubicBezTo>
                  <a:cubicBezTo>
                    <a:pt x="2699" y="148"/>
                    <a:pt x="2551" y="0"/>
                    <a:pt x="24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537;p64">
              <a:extLst>
                <a:ext uri="{FF2B5EF4-FFF2-40B4-BE49-F238E27FC236}">
                  <a16:creationId xmlns:a16="http://schemas.microsoft.com/office/drawing/2014/main" id="{9E4FB35C-65D6-4453-9F13-3C7921ABF7C5}"/>
                </a:ext>
              </a:extLst>
            </p:cNvPr>
            <p:cNvSpPr/>
            <p:nvPr/>
          </p:nvSpPr>
          <p:spPr>
            <a:xfrm>
              <a:off x="3585850" y="1239100"/>
              <a:ext cx="1058300" cy="15725"/>
            </a:xfrm>
            <a:custGeom>
              <a:avLst/>
              <a:gdLst/>
              <a:ahLst/>
              <a:cxnLst/>
              <a:rect l="l" t="t" r="r" b="b"/>
              <a:pathLst>
                <a:path w="42332" h="629" extrusionOk="0">
                  <a:moveTo>
                    <a:pt x="296" y="0"/>
                  </a:moveTo>
                  <a:cubicBezTo>
                    <a:pt x="112" y="0"/>
                    <a:pt x="1" y="148"/>
                    <a:pt x="1" y="333"/>
                  </a:cubicBezTo>
                  <a:cubicBezTo>
                    <a:pt x="1" y="481"/>
                    <a:pt x="112" y="629"/>
                    <a:pt x="296" y="629"/>
                  </a:cubicBezTo>
                  <a:lnTo>
                    <a:pt x="42036" y="629"/>
                  </a:lnTo>
                  <a:cubicBezTo>
                    <a:pt x="42221" y="629"/>
                    <a:pt x="42332" y="481"/>
                    <a:pt x="42332" y="333"/>
                  </a:cubicBezTo>
                  <a:cubicBezTo>
                    <a:pt x="42332" y="148"/>
                    <a:pt x="42221" y="0"/>
                    <a:pt x="4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538;p64">
              <a:extLst>
                <a:ext uri="{FF2B5EF4-FFF2-40B4-BE49-F238E27FC236}">
                  <a16:creationId xmlns:a16="http://schemas.microsoft.com/office/drawing/2014/main" id="{A6571D6D-D537-4EF5-8129-8B19481652D2}"/>
                </a:ext>
              </a:extLst>
            </p:cNvPr>
            <p:cNvSpPr/>
            <p:nvPr/>
          </p:nvSpPr>
          <p:spPr>
            <a:xfrm>
              <a:off x="3327050" y="1239100"/>
              <a:ext cx="201525" cy="15725"/>
            </a:xfrm>
            <a:custGeom>
              <a:avLst/>
              <a:gdLst/>
              <a:ahLst/>
              <a:cxnLst/>
              <a:rect l="l" t="t" r="r" b="b"/>
              <a:pathLst>
                <a:path w="8061" h="629" extrusionOk="0">
                  <a:moveTo>
                    <a:pt x="297" y="0"/>
                  </a:moveTo>
                  <a:cubicBezTo>
                    <a:pt x="112" y="0"/>
                    <a:pt x="1" y="148"/>
                    <a:pt x="1" y="333"/>
                  </a:cubicBezTo>
                  <a:cubicBezTo>
                    <a:pt x="1" y="481"/>
                    <a:pt x="112" y="629"/>
                    <a:pt x="297" y="629"/>
                  </a:cubicBezTo>
                  <a:lnTo>
                    <a:pt x="7765" y="629"/>
                  </a:lnTo>
                  <a:cubicBezTo>
                    <a:pt x="7913" y="629"/>
                    <a:pt x="8060" y="481"/>
                    <a:pt x="8060" y="333"/>
                  </a:cubicBezTo>
                  <a:cubicBezTo>
                    <a:pt x="8060" y="148"/>
                    <a:pt x="7913" y="0"/>
                    <a:pt x="77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539;p64">
              <a:extLst>
                <a:ext uri="{FF2B5EF4-FFF2-40B4-BE49-F238E27FC236}">
                  <a16:creationId xmlns:a16="http://schemas.microsoft.com/office/drawing/2014/main" id="{D494A566-171E-48A6-BCF0-E9F4CEA67621}"/>
                </a:ext>
              </a:extLst>
            </p:cNvPr>
            <p:cNvSpPr/>
            <p:nvPr/>
          </p:nvSpPr>
          <p:spPr>
            <a:xfrm>
              <a:off x="2762325" y="1239100"/>
              <a:ext cx="448300" cy="15725"/>
            </a:xfrm>
            <a:custGeom>
              <a:avLst/>
              <a:gdLst/>
              <a:ahLst/>
              <a:cxnLst/>
              <a:rect l="l" t="t" r="r" b="b"/>
              <a:pathLst>
                <a:path w="17932" h="629" extrusionOk="0">
                  <a:moveTo>
                    <a:pt x="297" y="0"/>
                  </a:moveTo>
                  <a:cubicBezTo>
                    <a:pt x="149" y="0"/>
                    <a:pt x="1" y="148"/>
                    <a:pt x="1" y="333"/>
                  </a:cubicBezTo>
                  <a:cubicBezTo>
                    <a:pt x="1" y="481"/>
                    <a:pt x="149" y="629"/>
                    <a:pt x="297" y="629"/>
                  </a:cubicBezTo>
                  <a:lnTo>
                    <a:pt x="17636" y="629"/>
                  </a:lnTo>
                  <a:cubicBezTo>
                    <a:pt x="17784" y="629"/>
                    <a:pt x="17932" y="481"/>
                    <a:pt x="17932" y="333"/>
                  </a:cubicBezTo>
                  <a:cubicBezTo>
                    <a:pt x="17932" y="148"/>
                    <a:pt x="17784" y="0"/>
                    <a:pt x="176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540;p64">
              <a:extLst>
                <a:ext uri="{FF2B5EF4-FFF2-40B4-BE49-F238E27FC236}">
                  <a16:creationId xmlns:a16="http://schemas.microsoft.com/office/drawing/2014/main" id="{54CA3E3A-836A-40D5-9536-BAB9CF890A62}"/>
                </a:ext>
              </a:extLst>
            </p:cNvPr>
            <p:cNvSpPr/>
            <p:nvPr/>
          </p:nvSpPr>
          <p:spPr>
            <a:xfrm>
              <a:off x="4650600" y="1371275"/>
              <a:ext cx="113725" cy="15725"/>
            </a:xfrm>
            <a:custGeom>
              <a:avLst/>
              <a:gdLst/>
              <a:ahLst/>
              <a:cxnLst/>
              <a:rect l="l" t="t" r="r" b="b"/>
              <a:pathLst>
                <a:path w="4549" h="629" extrusionOk="0">
                  <a:moveTo>
                    <a:pt x="297" y="0"/>
                  </a:moveTo>
                  <a:cubicBezTo>
                    <a:pt x="112" y="0"/>
                    <a:pt x="1" y="148"/>
                    <a:pt x="1" y="296"/>
                  </a:cubicBezTo>
                  <a:cubicBezTo>
                    <a:pt x="1" y="481"/>
                    <a:pt x="112" y="629"/>
                    <a:pt x="297" y="629"/>
                  </a:cubicBezTo>
                  <a:lnTo>
                    <a:pt x="4252" y="629"/>
                  </a:lnTo>
                  <a:cubicBezTo>
                    <a:pt x="4400" y="629"/>
                    <a:pt x="4548" y="481"/>
                    <a:pt x="4548" y="296"/>
                  </a:cubicBezTo>
                  <a:cubicBezTo>
                    <a:pt x="4548" y="148"/>
                    <a:pt x="4400" y="0"/>
                    <a:pt x="4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541;p64">
              <a:extLst>
                <a:ext uri="{FF2B5EF4-FFF2-40B4-BE49-F238E27FC236}">
                  <a16:creationId xmlns:a16="http://schemas.microsoft.com/office/drawing/2014/main" id="{C35C7286-13AF-4A57-91EA-1D8D1E195CDB}"/>
                </a:ext>
              </a:extLst>
            </p:cNvPr>
            <p:cNvSpPr/>
            <p:nvPr/>
          </p:nvSpPr>
          <p:spPr>
            <a:xfrm>
              <a:off x="4408450" y="1371275"/>
              <a:ext cx="134050" cy="15725"/>
            </a:xfrm>
            <a:custGeom>
              <a:avLst/>
              <a:gdLst/>
              <a:ahLst/>
              <a:cxnLst/>
              <a:rect l="l" t="t" r="r" b="b"/>
              <a:pathLst>
                <a:path w="5362" h="629" extrusionOk="0">
                  <a:moveTo>
                    <a:pt x="296" y="0"/>
                  </a:moveTo>
                  <a:cubicBezTo>
                    <a:pt x="148" y="0"/>
                    <a:pt x="0" y="148"/>
                    <a:pt x="0" y="296"/>
                  </a:cubicBezTo>
                  <a:cubicBezTo>
                    <a:pt x="0" y="481"/>
                    <a:pt x="148" y="629"/>
                    <a:pt x="296" y="629"/>
                  </a:cubicBezTo>
                  <a:lnTo>
                    <a:pt x="5065" y="629"/>
                  </a:lnTo>
                  <a:cubicBezTo>
                    <a:pt x="5213" y="629"/>
                    <a:pt x="5361" y="481"/>
                    <a:pt x="5361" y="296"/>
                  </a:cubicBezTo>
                  <a:cubicBezTo>
                    <a:pt x="5361" y="148"/>
                    <a:pt x="5213" y="0"/>
                    <a:pt x="50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542;p64">
              <a:extLst>
                <a:ext uri="{FF2B5EF4-FFF2-40B4-BE49-F238E27FC236}">
                  <a16:creationId xmlns:a16="http://schemas.microsoft.com/office/drawing/2014/main" id="{1FEF87DF-DDA3-43E3-BC7B-42459B8E4926}"/>
                </a:ext>
              </a:extLst>
            </p:cNvPr>
            <p:cNvSpPr/>
            <p:nvPr/>
          </p:nvSpPr>
          <p:spPr>
            <a:xfrm>
              <a:off x="4238375" y="1371275"/>
              <a:ext cx="125725" cy="15725"/>
            </a:xfrm>
            <a:custGeom>
              <a:avLst/>
              <a:gdLst/>
              <a:ahLst/>
              <a:cxnLst/>
              <a:rect l="l" t="t" r="r" b="b"/>
              <a:pathLst>
                <a:path w="5029" h="629" extrusionOk="0">
                  <a:moveTo>
                    <a:pt x="334" y="0"/>
                  </a:moveTo>
                  <a:cubicBezTo>
                    <a:pt x="149" y="0"/>
                    <a:pt x="1" y="148"/>
                    <a:pt x="1" y="296"/>
                  </a:cubicBezTo>
                  <a:cubicBezTo>
                    <a:pt x="1" y="481"/>
                    <a:pt x="149" y="629"/>
                    <a:pt x="334" y="629"/>
                  </a:cubicBezTo>
                  <a:lnTo>
                    <a:pt x="4733" y="629"/>
                  </a:lnTo>
                  <a:cubicBezTo>
                    <a:pt x="4918" y="629"/>
                    <a:pt x="5029" y="481"/>
                    <a:pt x="5029" y="296"/>
                  </a:cubicBezTo>
                  <a:cubicBezTo>
                    <a:pt x="5029" y="148"/>
                    <a:pt x="4918" y="0"/>
                    <a:pt x="47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543;p64">
              <a:extLst>
                <a:ext uri="{FF2B5EF4-FFF2-40B4-BE49-F238E27FC236}">
                  <a16:creationId xmlns:a16="http://schemas.microsoft.com/office/drawing/2014/main" id="{DAC74D94-F37D-4A85-876E-A995EC4A8F67}"/>
                </a:ext>
              </a:extLst>
            </p:cNvPr>
            <p:cNvSpPr/>
            <p:nvPr/>
          </p:nvSpPr>
          <p:spPr>
            <a:xfrm>
              <a:off x="4005475" y="1371275"/>
              <a:ext cx="184875" cy="15725"/>
            </a:xfrm>
            <a:custGeom>
              <a:avLst/>
              <a:gdLst/>
              <a:ahLst/>
              <a:cxnLst/>
              <a:rect l="l" t="t" r="r" b="b"/>
              <a:pathLst>
                <a:path w="7395" h="629" extrusionOk="0">
                  <a:moveTo>
                    <a:pt x="296" y="0"/>
                  </a:moveTo>
                  <a:cubicBezTo>
                    <a:pt x="148" y="0"/>
                    <a:pt x="0" y="148"/>
                    <a:pt x="0" y="296"/>
                  </a:cubicBezTo>
                  <a:cubicBezTo>
                    <a:pt x="0" y="481"/>
                    <a:pt x="148" y="629"/>
                    <a:pt x="296" y="629"/>
                  </a:cubicBezTo>
                  <a:lnTo>
                    <a:pt x="7099" y="629"/>
                  </a:lnTo>
                  <a:cubicBezTo>
                    <a:pt x="7283" y="629"/>
                    <a:pt x="7394" y="481"/>
                    <a:pt x="7394" y="296"/>
                  </a:cubicBezTo>
                  <a:cubicBezTo>
                    <a:pt x="7394" y="148"/>
                    <a:pt x="7283" y="0"/>
                    <a:pt x="70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544;p64">
              <a:extLst>
                <a:ext uri="{FF2B5EF4-FFF2-40B4-BE49-F238E27FC236}">
                  <a16:creationId xmlns:a16="http://schemas.microsoft.com/office/drawing/2014/main" id="{51DA341D-4860-4A10-B1BB-26503B61CFC9}"/>
                </a:ext>
              </a:extLst>
            </p:cNvPr>
            <p:cNvSpPr/>
            <p:nvPr/>
          </p:nvSpPr>
          <p:spPr>
            <a:xfrm>
              <a:off x="3823400" y="1371275"/>
              <a:ext cx="146975" cy="15725"/>
            </a:xfrm>
            <a:custGeom>
              <a:avLst/>
              <a:gdLst/>
              <a:ahLst/>
              <a:cxnLst/>
              <a:rect l="l" t="t" r="r" b="b"/>
              <a:pathLst>
                <a:path w="5879" h="629" extrusionOk="0">
                  <a:moveTo>
                    <a:pt x="296" y="0"/>
                  </a:moveTo>
                  <a:cubicBezTo>
                    <a:pt x="111" y="0"/>
                    <a:pt x="0" y="148"/>
                    <a:pt x="0" y="296"/>
                  </a:cubicBezTo>
                  <a:cubicBezTo>
                    <a:pt x="0" y="481"/>
                    <a:pt x="111" y="629"/>
                    <a:pt x="296" y="629"/>
                  </a:cubicBezTo>
                  <a:lnTo>
                    <a:pt x="5546" y="629"/>
                  </a:lnTo>
                  <a:cubicBezTo>
                    <a:pt x="5731" y="629"/>
                    <a:pt x="5878" y="481"/>
                    <a:pt x="5878" y="296"/>
                  </a:cubicBezTo>
                  <a:cubicBezTo>
                    <a:pt x="5878" y="148"/>
                    <a:pt x="5731" y="0"/>
                    <a:pt x="55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545;p64">
              <a:extLst>
                <a:ext uri="{FF2B5EF4-FFF2-40B4-BE49-F238E27FC236}">
                  <a16:creationId xmlns:a16="http://schemas.microsoft.com/office/drawing/2014/main" id="{C6C77B96-3EBB-4B53-9B8C-4295BAB48F0C}"/>
                </a:ext>
              </a:extLst>
            </p:cNvPr>
            <p:cNvSpPr/>
            <p:nvPr/>
          </p:nvSpPr>
          <p:spPr>
            <a:xfrm>
              <a:off x="3704150" y="1371275"/>
              <a:ext cx="96150" cy="15725"/>
            </a:xfrm>
            <a:custGeom>
              <a:avLst/>
              <a:gdLst/>
              <a:ahLst/>
              <a:cxnLst/>
              <a:rect l="l" t="t" r="r" b="b"/>
              <a:pathLst>
                <a:path w="3846" h="629" extrusionOk="0">
                  <a:moveTo>
                    <a:pt x="297" y="0"/>
                  </a:moveTo>
                  <a:cubicBezTo>
                    <a:pt x="149" y="0"/>
                    <a:pt x="1" y="148"/>
                    <a:pt x="1" y="296"/>
                  </a:cubicBezTo>
                  <a:cubicBezTo>
                    <a:pt x="1" y="481"/>
                    <a:pt x="149" y="629"/>
                    <a:pt x="297" y="629"/>
                  </a:cubicBezTo>
                  <a:lnTo>
                    <a:pt x="3550" y="629"/>
                  </a:lnTo>
                  <a:cubicBezTo>
                    <a:pt x="3698" y="629"/>
                    <a:pt x="3846" y="481"/>
                    <a:pt x="3846" y="296"/>
                  </a:cubicBezTo>
                  <a:cubicBezTo>
                    <a:pt x="3846" y="148"/>
                    <a:pt x="3698" y="0"/>
                    <a:pt x="35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546;p64">
              <a:extLst>
                <a:ext uri="{FF2B5EF4-FFF2-40B4-BE49-F238E27FC236}">
                  <a16:creationId xmlns:a16="http://schemas.microsoft.com/office/drawing/2014/main" id="{0461678E-0DB3-465F-8058-34712CA961A8}"/>
                </a:ext>
              </a:extLst>
            </p:cNvPr>
            <p:cNvSpPr/>
            <p:nvPr/>
          </p:nvSpPr>
          <p:spPr>
            <a:xfrm>
              <a:off x="3148675" y="1371275"/>
              <a:ext cx="524075" cy="15725"/>
            </a:xfrm>
            <a:custGeom>
              <a:avLst/>
              <a:gdLst/>
              <a:ahLst/>
              <a:cxnLst/>
              <a:rect l="l" t="t" r="r" b="b"/>
              <a:pathLst>
                <a:path w="20963" h="629" extrusionOk="0">
                  <a:moveTo>
                    <a:pt x="296" y="0"/>
                  </a:moveTo>
                  <a:cubicBezTo>
                    <a:pt x="148" y="0"/>
                    <a:pt x="1" y="148"/>
                    <a:pt x="1" y="296"/>
                  </a:cubicBezTo>
                  <a:cubicBezTo>
                    <a:pt x="1" y="481"/>
                    <a:pt x="148" y="629"/>
                    <a:pt x="296" y="629"/>
                  </a:cubicBezTo>
                  <a:lnTo>
                    <a:pt x="20667" y="629"/>
                  </a:lnTo>
                  <a:cubicBezTo>
                    <a:pt x="20852" y="629"/>
                    <a:pt x="20963" y="481"/>
                    <a:pt x="20963" y="296"/>
                  </a:cubicBezTo>
                  <a:cubicBezTo>
                    <a:pt x="20963" y="148"/>
                    <a:pt x="20852" y="0"/>
                    <a:pt x="206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547;p64">
              <a:extLst>
                <a:ext uri="{FF2B5EF4-FFF2-40B4-BE49-F238E27FC236}">
                  <a16:creationId xmlns:a16="http://schemas.microsoft.com/office/drawing/2014/main" id="{8BE95822-3452-4F67-9BE7-1F1F524A6B89}"/>
                </a:ext>
              </a:extLst>
            </p:cNvPr>
            <p:cNvSpPr/>
            <p:nvPr/>
          </p:nvSpPr>
          <p:spPr>
            <a:xfrm>
              <a:off x="2762325" y="1371275"/>
              <a:ext cx="359575" cy="15725"/>
            </a:xfrm>
            <a:custGeom>
              <a:avLst/>
              <a:gdLst/>
              <a:ahLst/>
              <a:cxnLst/>
              <a:rect l="l" t="t" r="r" b="b"/>
              <a:pathLst>
                <a:path w="14383" h="629" extrusionOk="0">
                  <a:moveTo>
                    <a:pt x="297" y="0"/>
                  </a:moveTo>
                  <a:cubicBezTo>
                    <a:pt x="149" y="0"/>
                    <a:pt x="1" y="148"/>
                    <a:pt x="1" y="296"/>
                  </a:cubicBezTo>
                  <a:cubicBezTo>
                    <a:pt x="1" y="481"/>
                    <a:pt x="149" y="629"/>
                    <a:pt x="297" y="629"/>
                  </a:cubicBezTo>
                  <a:lnTo>
                    <a:pt x="14050" y="629"/>
                  </a:lnTo>
                  <a:cubicBezTo>
                    <a:pt x="14235" y="629"/>
                    <a:pt x="14382" y="481"/>
                    <a:pt x="14382" y="296"/>
                  </a:cubicBezTo>
                  <a:cubicBezTo>
                    <a:pt x="14382" y="148"/>
                    <a:pt x="14235" y="0"/>
                    <a:pt x="140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548;p64">
              <a:extLst>
                <a:ext uri="{FF2B5EF4-FFF2-40B4-BE49-F238E27FC236}">
                  <a16:creationId xmlns:a16="http://schemas.microsoft.com/office/drawing/2014/main" id="{166FA712-5F38-4DE4-A6ED-D06E5F967912}"/>
                </a:ext>
              </a:extLst>
            </p:cNvPr>
            <p:cNvSpPr/>
            <p:nvPr/>
          </p:nvSpPr>
          <p:spPr>
            <a:xfrm>
              <a:off x="3853900" y="1569975"/>
              <a:ext cx="158075" cy="15750"/>
            </a:xfrm>
            <a:custGeom>
              <a:avLst/>
              <a:gdLst/>
              <a:ahLst/>
              <a:cxnLst/>
              <a:rect l="l" t="t" r="r" b="b"/>
              <a:pathLst>
                <a:path w="6323" h="630" extrusionOk="0">
                  <a:moveTo>
                    <a:pt x="296" y="1"/>
                  </a:moveTo>
                  <a:cubicBezTo>
                    <a:pt x="148" y="1"/>
                    <a:pt x="0" y="149"/>
                    <a:pt x="0" y="297"/>
                  </a:cubicBezTo>
                  <a:cubicBezTo>
                    <a:pt x="0" y="481"/>
                    <a:pt x="148" y="629"/>
                    <a:pt x="296" y="629"/>
                  </a:cubicBezTo>
                  <a:lnTo>
                    <a:pt x="6026" y="629"/>
                  </a:lnTo>
                  <a:cubicBezTo>
                    <a:pt x="6211" y="629"/>
                    <a:pt x="6322" y="481"/>
                    <a:pt x="6322" y="297"/>
                  </a:cubicBezTo>
                  <a:cubicBezTo>
                    <a:pt x="6322" y="149"/>
                    <a:pt x="6211" y="1"/>
                    <a:pt x="60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549;p64">
              <a:extLst>
                <a:ext uri="{FF2B5EF4-FFF2-40B4-BE49-F238E27FC236}">
                  <a16:creationId xmlns:a16="http://schemas.microsoft.com/office/drawing/2014/main" id="{CDF35BCA-0486-44A5-9B85-665E62D40E5F}"/>
                </a:ext>
              </a:extLst>
            </p:cNvPr>
            <p:cNvSpPr/>
            <p:nvPr/>
          </p:nvSpPr>
          <p:spPr>
            <a:xfrm>
              <a:off x="3498050" y="1569975"/>
              <a:ext cx="340150" cy="15750"/>
            </a:xfrm>
            <a:custGeom>
              <a:avLst/>
              <a:gdLst/>
              <a:ahLst/>
              <a:cxnLst/>
              <a:rect l="l" t="t" r="r" b="b"/>
              <a:pathLst>
                <a:path w="13606" h="630" extrusionOk="0">
                  <a:moveTo>
                    <a:pt x="296" y="1"/>
                  </a:moveTo>
                  <a:cubicBezTo>
                    <a:pt x="148" y="1"/>
                    <a:pt x="0" y="149"/>
                    <a:pt x="0" y="297"/>
                  </a:cubicBezTo>
                  <a:cubicBezTo>
                    <a:pt x="0" y="481"/>
                    <a:pt x="148" y="629"/>
                    <a:pt x="296" y="629"/>
                  </a:cubicBezTo>
                  <a:lnTo>
                    <a:pt x="13273" y="629"/>
                  </a:lnTo>
                  <a:cubicBezTo>
                    <a:pt x="13458" y="629"/>
                    <a:pt x="13606" y="481"/>
                    <a:pt x="13606" y="297"/>
                  </a:cubicBezTo>
                  <a:cubicBezTo>
                    <a:pt x="13606" y="149"/>
                    <a:pt x="13458" y="1"/>
                    <a:pt x="132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550;p64">
              <a:extLst>
                <a:ext uri="{FF2B5EF4-FFF2-40B4-BE49-F238E27FC236}">
                  <a16:creationId xmlns:a16="http://schemas.microsoft.com/office/drawing/2014/main" id="{9D508F7B-60D9-4C0C-A0A2-CD93222C2E17}"/>
                </a:ext>
              </a:extLst>
            </p:cNvPr>
            <p:cNvSpPr/>
            <p:nvPr/>
          </p:nvSpPr>
          <p:spPr>
            <a:xfrm>
              <a:off x="3411175" y="1569975"/>
              <a:ext cx="57325" cy="15750"/>
            </a:xfrm>
            <a:custGeom>
              <a:avLst/>
              <a:gdLst/>
              <a:ahLst/>
              <a:cxnLst/>
              <a:rect l="l" t="t" r="r" b="b"/>
              <a:pathLst>
                <a:path w="2293" h="630" extrusionOk="0">
                  <a:moveTo>
                    <a:pt x="296" y="1"/>
                  </a:moveTo>
                  <a:cubicBezTo>
                    <a:pt x="148" y="1"/>
                    <a:pt x="0" y="149"/>
                    <a:pt x="0" y="297"/>
                  </a:cubicBezTo>
                  <a:cubicBezTo>
                    <a:pt x="0" y="481"/>
                    <a:pt x="148" y="629"/>
                    <a:pt x="296" y="629"/>
                  </a:cubicBezTo>
                  <a:lnTo>
                    <a:pt x="1997" y="629"/>
                  </a:lnTo>
                  <a:cubicBezTo>
                    <a:pt x="2144" y="629"/>
                    <a:pt x="2292" y="481"/>
                    <a:pt x="2292" y="297"/>
                  </a:cubicBezTo>
                  <a:cubicBezTo>
                    <a:pt x="2292" y="149"/>
                    <a:pt x="2144" y="1"/>
                    <a:pt x="19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551;p64">
              <a:extLst>
                <a:ext uri="{FF2B5EF4-FFF2-40B4-BE49-F238E27FC236}">
                  <a16:creationId xmlns:a16="http://schemas.microsoft.com/office/drawing/2014/main" id="{52A1C2AB-3C50-4030-882D-3A49CDFB9D6B}"/>
                </a:ext>
              </a:extLst>
            </p:cNvPr>
            <p:cNvSpPr/>
            <p:nvPr/>
          </p:nvSpPr>
          <p:spPr>
            <a:xfrm>
              <a:off x="3315975" y="1569975"/>
              <a:ext cx="84125" cy="15750"/>
            </a:xfrm>
            <a:custGeom>
              <a:avLst/>
              <a:gdLst/>
              <a:ahLst/>
              <a:cxnLst/>
              <a:rect l="l" t="t" r="r" b="b"/>
              <a:pathLst>
                <a:path w="3365" h="630" extrusionOk="0">
                  <a:moveTo>
                    <a:pt x="296" y="1"/>
                  </a:moveTo>
                  <a:cubicBezTo>
                    <a:pt x="148" y="1"/>
                    <a:pt x="0" y="149"/>
                    <a:pt x="0" y="297"/>
                  </a:cubicBezTo>
                  <a:cubicBezTo>
                    <a:pt x="0" y="481"/>
                    <a:pt x="148" y="629"/>
                    <a:pt x="296" y="629"/>
                  </a:cubicBezTo>
                  <a:lnTo>
                    <a:pt x="3069" y="629"/>
                  </a:lnTo>
                  <a:cubicBezTo>
                    <a:pt x="3217" y="629"/>
                    <a:pt x="3365" y="481"/>
                    <a:pt x="3365" y="297"/>
                  </a:cubicBezTo>
                  <a:cubicBezTo>
                    <a:pt x="3365" y="149"/>
                    <a:pt x="3217" y="1"/>
                    <a:pt x="30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552;p64">
              <a:extLst>
                <a:ext uri="{FF2B5EF4-FFF2-40B4-BE49-F238E27FC236}">
                  <a16:creationId xmlns:a16="http://schemas.microsoft.com/office/drawing/2014/main" id="{04E58E6B-C79E-4C4D-A0E6-C0D230595A92}"/>
                </a:ext>
              </a:extLst>
            </p:cNvPr>
            <p:cNvSpPr/>
            <p:nvPr/>
          </p:nvSpPr>
          <p:spPr>
            <a:xfrm>
              <a:off x="2991550" y="1569975"/>
              <a:ext cx="310575" cy="15750"/>
            </a:xfrm>
            <a:custGeom>
              <a:avLst/>
              <a:gdLst/>
              <a:ahLst/>
              <a:cxnLst/>
              <a:rect l="l" t="t" r="r" b="b"/>
              <a:pathLst>
                <a:path w="12423" h="630" extrusionOk="0">
                  <a:moveTo>
                    <a:pt x="333" y="1"/>
                  </a:moveTo>
                  <a:cubicBezTo>
                    <a:pt x="148" y="1"/>
                    <a:pt x="1" y="149"/>
                    <a:pt x="1" y="297"/>
                  </a:cubicBezTo>
                  <a:cubicBezTo>
                    <a:pt x="1" y="481"/>
                    <a:pt x="148" y="629"/>
                    <a:pt x="333" y="629"/>
                  </a:cubicBezTo>
                  <a:lnTo>
                    <a:pt x="12127" y="629"/>
                  </a:lnTo>
                  <a:cubicBezTo>
                    <a:pt x="12312" y="629"/>
                    <a:pt x="12423" y="481"/>
                    <a:pt x="12423" y="297"/>
                  </a:cubicBezTo>
                  <a:cubicBezTo>
                    <a:pt x="12423" y="149"/>
                    <a:pt x="12312" y="1"/>
                    <a:pt x="12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553;p64">
              <a:extLst>
                <a:ext uri="{FF2B5EF4-FFF2-40B4-BE49-F238E27FC236}">
                  <a16:creationId xmlns:a16="http://schemas.microsoft.com/office/drawing/2014/main" id="{EADB1E98-C4BA-4809-AC79-FA1BD415079F}"/>
                </a:ext>
              </a:extLst>
            </p:cNvPr>
            <p:cNvSpPr/>
            <p:nvPr/>
          </p:nvSpPr>
          <p:spPr>
            <a:xfrm>
              <a:off x="2762325" y="1569975"/>
              <a:ext cx="205225" cy="15750"/>
            </a:xfrm>
            <a:custGeom>
              <a:avLst/>
              <a:gdLst/>
              <a:ahLst/>
              <a:cxnLst/>
              <a:rect l="l" t="t" r="r" b="b"/>
              <a:pathLst>
                <a:path w="8209" h="630" extrusionOk="0">
                  <a:moveTo>
                    <a:pt x="297" y="1"/>
                  </a:moveTo>
                  <a:cubicBezTo>
                    <a:pt x="149" y="1"/>
                    <a:pt x="1" y="149"/>
                    <a:pt x="1" y="297"/>
                  </a:cubicBezTo>
                  <a:cubicBezTo>
                    <a:pt x="1" y="481"/>
                    <a:pt x="149" y="629"/>
                    <a:pt x="297" y="629"/>
                  </a:cubicBezTo>
                  <a:lnTo>
                    <a:pt x="7913" y="629"/>
                  </a:lnTo>
                  <a:cubicBezTo>
                    <a:pt x="8060" y="629"/>
                    <a:pt x="8208" y="481"/>
                    <a:pt x="8208" y="297"/>
                  </a:cubicBezTo>
                  <a:cubicBezTo>
                    <a:pt x="8208" y="149"/>
                    <a:pt x="8060" y="1"/>
                    <a:pt x="79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4554;p64">
              <a:extLst>
                <a:ext uri="{FF2B5EF4-FFF2-40B4-BE49-F238E27FC236}">
                  <a16:creationId xmlns:a16="http://schemas.microsoft.com/office/drawing/2014/main" id="{B36C1119-0636-462F-96B0-69EFE25F03F5}"/>
                </a:ext>
              </a:extLst>
            </p:cNvPr>
            <p:cNvSpPr/>
            <p:nvPr/>
          </p:nvSpPr>
          <p:spPr>
            <a:xfrm>
              <a:off x="3964800" y="1702150"/>
              <a:ext cx="47175" cy="14825"/>
            </a:xfrm>
            <a:custGeom>
              <a:avLst/>
              <a:gdLst/>
              <a:ahLst/>
              <a:cxnLst/>
              <a:rect l="l" t="t" r="r" b="b"/>
              <a:pathLst>
                <a:path w="1887" h="593" extrusionOk="0">
                  <a:moveTo>
                    <a:pt x="296" y="1"/>
                  </a:moveTo>
                  <a:cubicBezTo>
                    <a:pt x="148" y="1"/>
                    <a:pt x="1" y="112"/>
                    <a:pt x="1" y="296"/>
                  </a:cubicBezTo>
                  <a:cubicBezTo>
                    <a:pt x="1" y="444"/>
                    <a:pt x="148" y="592"/>
                    <a:pt x="296" y="592"/>
                  </a:cubicBezTo>
                  <a:lnTo>
                    <a:pt x="1590" y="592"/>
                  </a:lnTo>
                  <a:cubicBezTo>
                    <a:pt x="1775" y="592"/>
                    <a:pt x="1886" y="444"/>
                    <a:pt x="1886" y="296"/>
                  </a:cubicBezTo>
                  <a:cubicBezTo>
                    <a:pt x="1886" y="112"/>
                    <a:pt x="1775" y="1"/>
                    <a:pt x="1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4555;p64">
              <a:extLst>
                <a:ext uri="{FF2B5EF4-FFF2-40B4-BE49-F238E27FC236}">
                  <a16:creationId xmlns:a16="http://schemas.microsoft.com/office/drawing/2014/main" id="{FE51AA0D-677C-411D-BADF-A0879E8914E7}"/>
                </a:ext>
              </a:extLst>
            </p:cNvPr>
            <p:cNvSpPr/>
            <p:nvPr/>
          </p:nvSpPr>
          <p:spPr>
            <a:xfrm>
              <a:off x="3273450" y="1702150"/>
              <a:ext cx="664575" cy="14825"/>
            </a:xfrm>
            <a:custGeom>
              <a:avLst/>
              <a:gdLst/>
              <a:ahLst/>
              <a:cxnLst/>
              <a:rect l="l" t="t" r="r" b="b"/>
              <a:pathLst>
                <a:path w="26583" h="593" extrusionOk="0">
                  <a:moveTo>
                    <a:pt x="333" y="1"/>
                  </a:moveTo>
                  <a:cubicBezTo>
                    <a:pt x="148" y="1"/>
                    <a:pt x="1" y="112"/>
                    <a:pt x="1" y="296"/>
                  </a:cubicBezTo>
                  <a:cubicBezTo>
                    <a:pt x="1" y="444"/>
                    <a:pt x="148" y="592"/>
                    <a:pt x="333" y="592"/>
                  </a:cubicBezTo>
                  <a:lnTo>
                    <a:pt x="26287" y="592"/>
                  </a:lnTo>
                  <a:cubicBezTo>
                    <a:pt x="26435" y="592"/>
                    <a:pt x="26582" y="444"/>
                    <a:pt x="26582" y="296"/>
                  </a:cubicBezTo>
                  <a:cubicBezTo>
                    <a:pt x="26582" y="112"/>
                    <a:pt x="26435" y="1"/>
                    <a:pt x="262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4556;p64">
              <a:extLst>
                <a:ext uri="{FF2B5EF4-FFF2-40B4-BE49-F238E27FC236}">
                  <a16:creationId xmlns:a16="http://schemas.microsoft.com/office/drawing/2014/main" id="{4B93E3E4-3B87-440C-AB6D-AFFA1BFDB116}"/>
                </a:ext>
              </a:extLst>
            </p:cNvPr>
            <p:cNvSpPr/>
            <p:nvPr/>
          </p:nvSpPr>
          <p:spPr>
            <a:xfrm>
              <a:off x="3112625" y="1702150"/>
              <a:ext cx="132200" cy="14825"/>
            </a:xfrm>
            <a:custGeom>
              <a:avLst/>
              <a:gdLst/>
              <a:ahLst/>
              <a:cxnLst/>
              <a:rect l="l" t="t" r="r" b="b"/>
              <a:pathLst>
                <a:path w="5288" h="593" extrusionOk="0">
                  <a:moveTo>
                    <a:pt x="333" y="1"/>
                  </a:moveTo>
                  <a:cubicBezTo>
                    <a:pt x="149" y="1"/>
                    <a:pt x="1" y="112"/>
                    <a:pt x="1" y="296"/>
                  </a:cubicBezTo>
                  <a:cubicBezTo>
                    <a:pt x="1" y="444"/>
                    <a:pt x="149" y="592"/>
                    <a:pt x="333" y="592"/>
                  </a:cubicBezTo>
                  <a:lnTo>
                    <a:pt x="4955" y="592"/>
                  </a:lnTo>
                  <a:cubicBezTo>
                    <a:pt x="5140" y="592"/>
                    <a:pt x="5287" y="444"/>
                    <a:pt x="5287" y="296"/>
                  </a:cubicBezTo>
                  <a:cubicBezTo>
                    <a:pt x="5287" y="112"/>
                    <a:pt x="5140" y="1"/>
                    <a:pt x="49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4557;p64">
              <a:extLst>
                <a:ext uri="{FF2B5EF4-FFF2-40B4-BE49-F238E27FC236}">
                  <a16:creationId xmlns:a16="http://schemas.microsoft.com/office/drawing/2014/main" id="{E4730D83-FCBD-4EEE-BB4D-A20F25D484CE}"/>
                </a:ext>
              </a:extLst>
            </p:cNvPr>
            <p:cNvSpPr/>
            <p:nvPr/>
          </p:nvSpPr>
          <p:spPr>
            <a:xfrm>
              <a:off x="2762325" y="1702150"/>
              <a:ext cx="284700" cy="14825"/>
            </a:xfrm>
            <a:custGeom>
              <a:avLst/>
              <a:gdLst/>
              <a:ahLst/>
              <a:cxnLst/>
              <a:rect l="l" t="t" r="r" b="b"/>
              <a:pathLst>
                <a:path w="11388" h="593" extrusionOk="0">
                  <a:moveTo>
                    <a:pt x="297" y="1"/>
                  </a:moveTo>
                  <a:cubicBezTo>
                    <a:pt x="149" y="1"/>
                    <a:pt x="1" y="112"/>
                    <a:pt x="1" y="296"/>
                  </a:cubicBezTo>
                  <a:cubicBezTo>
                    <a:pt x="1" y="444"/>
                    <a:pt x="149" y="592"/>
                    <a:pt x="297" y="592"/>
                  </a:cubicBezTo>
                  <a:lnTo>
                    <a:pt x="11055" y="592"/>
                  </a:lnTo>
                  <a:cubicBezTo>
                    <a:pt x="11240" y="592"/>
                    <a:pt x="11388" y="444"/>
                    <a:pt x="11388" y="296"/>
                  </a:cubicBezTo>
                  <a:cubicBezTo>
                    <a:pt x="11388" y="112"/>
                    <a:pt x="11240" y="1"/>
                    <a:pt x="110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4558;p64">
              <a:extLst>
                <a:ext uri="{FF2B5EF4-FFF2-40B4-BE49-F238E27FC236}">
                  <a16:creationId xmlns:a16="http://schemas.microsoft.com/office/drawing/2014/main" id="{51891DC9-E6AF-457D-983A-A4AD4C628BF3}"/>
                </a:ext>
              </a:extLst>
            </p:cNvPr>
            <p:cNvSpPr/>
            <p:nvPr/>
          </p:nvSpPr>
          <p:spPr>
            <a:xfrm>
              <a:off x="3936150" y="1833400"/>
              <a:ext cx="75825" cy="15725"/>
            </a:xfrm>
            <a:custGeom>
              <a:avLst/>
              <a:gdLst/>
              <a:ahLst/>
              <a:cxnLst/>
              <a:rect l="l" t="t" r="r" b="b"/>
              <a:pathLst>
                <a:path w="3033" h="629" extrusionOk="0">
                  <a:moveTo>
                    <a:pt x="296" y="0"/>
                  </a:moveTo>
                  <a:cubicBezTo>
                    <a:pt x="111" y="0"/>
                    <a:pt x="0" y="148"/>
                    <a:pt x="0" y="333"/>
                  </a:cubicBezTo>
                  <a:cubicBezTo>
                    <a:pt x="0" y="481"/>
                    <a:pt x="111" y="629"/>
                    <a:pt x="296" y="629"/>
                  </a:cubicBezTo>
                  <a:lnTo>
                    <a:pt x="2736" y="629"/>
                  </a:lnTo>
                  <a:cubicBezTo>
                    <a:pt x="2921" y="629"/>
                    <a:pt x="3032" y="481"/>
                    <a:pt x="3032" y="333"/>
                  </a:cubicBezTo>
                  <a:cubicBezTo>
                    <a:pt x="3032" y="148"/>
                    <a:pt x="2921" y="0"/>
                    <a:pt x="2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4559;p64">
              <a:extLst>
                <a:ext uri="{FF2B5EF4-FFF2-40B4-BE49-F238E27FC236}">
                  <a16:creationId xmlns:a16="http://schemas.microsoft.com/office/drawing/2014/main" id="{6B73A6D9-389D-4664-BAAC-61EE64D1EEA8}"/>
                </a:ext>
              </a:extLst>
            </p:cNvPr>
            <p:cNvSpPr/>
            <p:nvPr/>
          </p:nvSpPr>
          <p:spPr>
            <a:xfrm>
              <a:off x="3785500" y="1833400"/>
              <a:ext cx="88750" cy="15725"/>
            </a:xfrm>
            <a:custGeom>
              <a:avLst/>
              <a:gdLst/>
              <a:ahLst/>
              <a:cxnLst/>
              <a:rect l="l" t="t" r="r" b="b"/>
              <a:pathLst>
                <a:path w="3550" h="629" extrusionOk="0">
                  <a:moveTo>
                    <a:pt x="296" y="0"/>
                  </a:moveTo>
                  <a:cubicBezTo>
                    <a:pt x="148" y="0"/>
                    <a:pt x="0" y="148"/>
                    <a:pt x="0" y="333"/>
                  </a:cubicBezTo>
                  <a:cubicBezTo>
                    <a:pt x="0" y="481"/>
                    <a:pt x="148" y="629"/>
                    <a:pt x="296" y="629"/>
                  </a:cubicBezTo>
                  <a:lnTo>
                    <a:pt x="3254" y="629"/>
                  </a:lnTo>
                  <a:cubicBezTo>
                    <a:pt x="3439" y="629"/>
                    <a:pt x="3549" y="481"/>
                    <a:pt x="3549" y="333"/>
                  </a:cubicBezTo>
                  <a:cubicBezTo>
                    <a:pt x="3549" y="148"/>
                    <a:pt x="3439" y="0"/>
                    <a:pt x="32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4560;p64">
              <a:extLst>
                <a:ext uri="{FF2B5EF4-FFF2-40B4-BE49-F238E27FC236}">
                  <a16:creationId xmlns:a16="http://schemas.microsoft.com/office/drawing/2014/main" id="{380C1608-CFEF-4645-B6F3-BEE440D10E60}"/>
                </a:ext>
              </a:extLst>
            </p:cNvPr>
            <p:cNvSpPr/>
            <p:nvPr/>
          </p:nvSpPr>
          <p:spPr>
            <a:xfrm>
              <a:off x="3680125" y="1833400"/>
              <a:ext cx="84125" cy="15725"/>
            </a:xfrm>
            <a:custGeom>
              <a:avLst/>
              <a:gdLst/>
              <a:ahLst/>
              <a:cxnLst/>
              <a:rect l="l" t="t" r="r" b="b"/>
              <a:pathLst>
                <a:path w="3365" h="629" extrusionOk="0">
                  <a:moveTo>
                    <a:pt x="296" y="0"/>
                  </a:moveTo>
                  <a:cubicBezTo>
                    <a:pt x="149" y="0"/>
                    <a:pt x="1" y="148"/>
                    <a:pt x="1" y="333"/>
                  </a:cubicBezTo>
                  <a:cubicBezTo>
                    <a:pt x="1" y="481"/>
                    <a:pt x="149" y="629"/>
                    <a:pt x="296" y="629"/>
                  </a:cubicBezTo>
                  <a:lnTo>
                    <a:pt x="3032" y="629"/>
                  </a:lnTo>
                  <a:cubicBezTo>
                    <a:pt x="3217" y="629"/>
                    <a:pt x="3365" y="481"/>
                    <a:pt x="3365" y="333"/>
                  </a:cubicBezTo>
                  <a:cubicBezTo>
                    <a:pt x="3365" y="148"/>
                    <a:pt x="3217" y="0"/>
                    <a:pt x="3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4561;p64">
              <a:extLst>
                <a:ext uri="{FF2B5EF4-FFF2-40B4-BE49-F238E27FC236}">
                  <a16:creationId xmlns:a16="http://schemas.microsoft.com/office/drawing/2014/main" id="{AB4FBCAD-77FF-4640-8FB6-A37FD74789F2}"/>
                </a:ext>
              </a:extLst>
            </p:cNvPr>
            <p:cNvSpPr/>
            <p:nvPr/>
          </p:nvSpPr>
          <p:spPr>
            <a:xfrm>
              <a:off x="3535025" y="1833400"/>
              <a:ext cx="121100" cy="15725"/>
            </a:xfrm>
            <a:custGeom>
              <a:avLst/>
              <a:gdLst/>
              <a:ahLst/>
              <a:cxnLst/>
              <a:rect l="l" t="t" r="r" b="b"/>
              <a:pathLst>
                <a:path w="4844" h="629" extrusionOk="0">
                  <a:moveTo>
                    <a:pt x="296" y="0"/>
                  </a:moveTo>
                  <a:cubicBezTo>
                    <a:pt x="148" y="0"/>
                    <a:pt x="0" y="148"/>
                    <a:pt x="0" y="333"/>
                  </a:cubicBezTo>
                  <a:cubicBezTo>
                    <a:pt x="0" y="481"/>
                    <a:pt x="148" y="629"/>
                    <a:pt x="296" y="629"/>
                  </a:cubicBezTo>
                  <a:lnTo>
                    <a:pt x="4511" y="629"/>
                  </a:lnTo>
                  <a:cubicBezTo>
                    <a:pt x="4696" y="629"/>
                    <a:pt x="4843" y="481"/>
                    <a:pt x="4843" y="333"/>
                  </a:cubicBezTo>
                  <a:cubicBezTo>
                    <a:pt x="4843" y="148"/>
                    <a:pt x="4696" y="0"/>
                    <a:pt x="4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4562;p64">
              <a:extLst>
                <a:ext uri="{FF2B5EF4-FFF2-40B4-BE49-F238E27FC236}">
                  <a16:creationId xmlns:a16="http://schemas.microsoft.com/office/drawing/2014/main" id="{4B4D1324-5930-45CE-911B-341E091AE469}"/>
                </a:ext>
              </a:extLst>
            </p:cNvPr>
            <p:cNvSpPr/>
            <p:nvPr/>
          </p:nvSpPr>
          <p:spPr>
            <a:xfrm>
              <a:off x="3421325" y="1833400"/>
              <a:ext cx="97075" cy="15725"/>
            </a:xfrm>
            <a:custGeom>
              <a:avLst/>
              <a:gdLst/>
              <a:ahLst/>
              <a:cxnLst/>
              <a:rect l="l" t="t" r="r" b="b"/>
              <a:pathLst>
                <a:path w="3883" h="629" extrusionOk="0">
                  <a:moveTo>
                    <a:pt x="334" y="0"/>
                  </a:moveTo>
                  <a:cubicBezTo>
                    <a:pt x="149" y="0"/>
                    <a:pt x="1" y="148"/>
                    <a:pt x="1" y="333"/>
                  </a:cubicBezTo>
                  <a:cubicBezTo>
                    <a:pt x="1" y="481"/>
                    <a:pt x="149" y="629"/>
                    <a:pt x="334" y="629"/>
                  </a:cubicBezTo>
                  <a:lnTo>
                    <a:pt x="3587" y="629"/>
                  </a:lnTo>
                  <a:cubicBezTo>
                    <a:pt x="3772" y="629"/>
                    <a:pt x="3883" y="481"/>
                    <a:pt x="3883" y="333"/>
                  </a:cubicBezTo>
                  <a:cubicBezTo>
                    <a:pt x="3883" y="148"/>
                    <a:pt x="3772" y="0"/>
                    <a:pt x="35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4563;p64">
              <a:extLst>
                <a:ext uri="{FF2B5EF4-FFF2-40B4-BE49-F238E27FC236}">
                  <a16:creationId xmlns:a16="http://schemas.microsoft.com/office/drawing/2014/main" id="{1F4E2E4E-0AD4-41B3-AAC3-767ED100A57F}"/>
                </a:ext>
              </a:extLst>
            </p:cNvPr>
            <p:cNvSpPr/>
            <p:nvPr/>
          </p:nvSpPr>
          <p:spPr>
            <a:xfrm>
              <a:off x="3347400" y="1833400"/>
              <a:ext cx="65650" cy="15725"/>
            </a:xfrm>
            <a:custGeom>
              <a:avLst/>
              <a:gdLst/>
              <a:ahLst/>
              <a:cxnLst/>
              <a:rect l="l" t="t" r="r" b="b"/>
              <a:pathLst>
                <a:path w="2626" h="629" extrusionOk="0">
                  <a:moveTo>
                    <a:pt x="333" y="0"/>
                  </a:moveTo>
                  <a:cubicBezTo>
                    <a:pt x="148" y="0"/>
                    <a:pt x="0" y="148"/>
                    <a:pt x="0" y="333"/>
                  </a:cubicBezTo>
                  <a:cubicBezTo>
                    <a:pt x="0" y="481"/>
                    <a:pt x="148" y="629"/>
                    <a:pt x="333" y="629"/>
                  </a:cubicBezTo>
                  <a:lnTo>
                    <a:pt x="2329" y="629"/>
                  </a:lnTo>
                  <a:cubicBezTo>
                    <a:pt x="2477" y="629"/>
                    <a:pt x="2625" y="481"/>
                    <a:pt x="2625" y="333"/>
                  </a:cubicBezTo>
                  <a:cubicBezTo>
                    <a:pt x="2625" y="148"/>
                    <a:pt x="2477" y="0"/>
                    <a:pt x="23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4564;p64">
              <a:extLst>
                <a:ext uri="{FF2B5EF4-FFF2-40B4-BE49-F238E27FC236}">
                  <a16:creationId xmlns:a16="http://schemas.microsoft.com/office/drawing/2014/main" id="{98742FEC-5F41-478C-9E56-900D83664CF8}"/>
                </a:ext>
              </a:extLst>
            </p:cNvPr>
            <p:cNvSpPr/>
            <p:nvPr/>
          </p:nvSpPr>
          <p:spPr>
            <a:xfrm>
              <a:off x="3002650" y="1833400"/>
              <a:ext cx="331825" cy="15725"/>
            </a:xfrm>
            <a:custGeom>
              <a:avLst/>
              <a:gdLst/>
              <a:ahLst/>
              <a:cxnLst/>
              <a:rect l="l" t="t" r="r" b="b"/>
              <a:pathLst>
                <a:path w="13273" h="629" extrusionOk="0">
                  <a:moveTo>
                    <a:pt x="296" y="0"/>
                  </a:moveTo>
                  <a:cubicBezTo>
                    <a:pt x="111" y="0"/>
                    <a:pt x="0" y="148"/>
                    <a:pt x="0" y="333"/>
                  </a:cubicBezTo>
                  <a:cubicBezTo>
                    <a:pt x="0" y="481"/>
                    <a:pt x="111" y="629"/>
                    <a:pt x="296" y="629"/>
                  </a:cubicBezTo>
                  <a:lnTo>
                    <a:pt x="12940" y="629"/>
                  </a:lnTo>
                  <a:cubicBezTo>
                    <a:pt x="13125" y="629"/>
                    <a:pt x="13273" y="481"/>
                    <a:pt x="13273" y="333"/>
                  </a:cubicBezTo>
                  <a:cubicBezTo>
                    <a:pt x="13273" y="148"/>
                    <a:pt x="13125" y="0"/>
                    <a:pt x="129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4565;p64">
              <a:extLst>
                <a:ext uri="{FF2B5EF4-FFF2-40B4-BE49-F238E27FC236}">
                  <a16:creationId xmlns:a16="http://schemas.microsoft.com/office/drawing/2014/main" id="{2198663B-AA5C-4511-93B5-991D67DCA53E}"/>
                </a:ext>
              </a:extLst>
            </p:cNvPr>
            <p:cNvSpPr/>
            <p:nvPr/>
          </p:nvSpPr>
          <p:spPr>
            <a:xfrm>
              <a:off x="2762325" y="1833400"/>
              <a:ext cx="229250" cy="15725"/>
            </a:xfrm>
            <a:custGeom>
              <a:avLst/>
              <a:gdLst/>
              <a:ahLst/>
              <a:cxnLst/>
              <a:rect l="l" t="t" r="r" b="b"/>
              <a:pathLst>
                <a:path w="9170" h="629" extrusionOk="0">
                  <a:moveTo>
                    <a:pt x="297" y="0"/>
                  </a:moveTo>
                  <a:cubicBezTo>
                    <a:pt x="149" y="0"/>
                    <a:pt x="1" y="148"/>
                    <a:pt x="1" y="333"/>
                  </a:cubicBezTo>
                  <a:cubicBezTo>
                    <a:pt x="1" y="481"/>
                    <a:pt x="149" y="629"/>
                    <a:pt x="297" y="629"/>
                  </a:cubicBezTo>
                  <a:lnTo>
                    <a:pt x="8837" y="629"/>
                  </a:lnTo>
                  <a:cubicBezTo>
                    <a:pt x="9022" y="629"/>
                    <a:pt x="9170" y="481"/>
                    <a:pt x="9170" y="333"/>
                  </a:cubicBezTo>
                  <a:cubicBezTo>
                    <a:pt x="9170" y="148"/>
                    <a:pt x="9022" y="0"/>
                    <a:pt x="8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4566;p64">
              <a:extLst>
                <a:ext uri="{FF2B5EF4-FFF2-40B4-BE49-F238E27FC236}">
                  <a16:creationId xmlns:a16="http://schemas.microsoft.com/office/drawing/2014/main" id="{5EF03B22-ED6E-46A1-A59A-7733899A72C7}"/>
                </a:ext>
              </a:extLst>
            </p:cNvPr>
            <p:cNvSpPr/>
            <p:nvPr/>
          </p:nvSpPr>
          <p:spPr>
            <a:xfrm>
              <a:off x="3726350" y="2067250"/>
              <a:ext cx="73025" cy="73025"/>
            </a:xfrm>
            <a:custGeom>
              <a:avLst/>
              <a:gdLst/>
              <a:ahLst/>
              <a:cxnLst/>
              <a:rect l="l" t="t" r="r" b="b"/>
              <a:pathLst>
                <a:path w="2921" h="2921" extrusionOk="0">
                  <a:moveTo>
                    <a:pt x="1479" y="0"/>
                  </a:moveTo>
                  <a:cubicBezTo>
                    <a:pt x="666" y="0"/>
                    <a:pt x="0" y="629"/>
                    <a:pt x="0" y="1442"/>
                  </a:cubicBezTo>
                  <a:cubicBezTo>
                    <a:pt x="0" y="2255"/>
                    <a:pt x="666" y="2921"/>
                    <a:pt x="1479" y="2921"/>
                  </a:cubicBezTo>
                  <a:cubicBezTo>
                    <a:pt x="2292" y="2921"/>
                    <a:pt x="2921" y="2255"/>
                    <a:pt x="2921" y="1442"/>
                  </a:cubicBezTo>
                  <a:cubicBezTo>
                    <a:pt x="2921" y="629"/>
                    <a:pt x="2292" y="0"/>
                    <a:pt x="14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4567;p64">
              <a:extLst>
                <a:ext uri="{FF2B5EF4-FFF2-40B4-BE49-F238E27FC236}">
                  <a16:creationId xmlns:a16="http://schemas.microsoft.com/office/drawing/2014/main" id="{E9CA92D8-F9E6-4578-A8CB-FF3DEA66EBFC}"/>
                </a:ext>
              </a:extLst>
            </p:cNvPr>
            <p:cNvSpPr/>
            <p:nvPr/>
          </p:nvSpPr>
          <p:spPr>
            <a:xfrm>
              <a:off x="3718950" y="2058925"/>
              <a:ext cx="88750" cy="88750"/>
            </a:xfrm>
            <a:custGeom>
              <a:avLst/>
              <a:gdLst/>
              <a:ahLst/>
              <a:cxnLst/>
              <a:rect l="l" t="t" r="r" b="b"/>
              <a:pathLst>
                <a:path w="3550" h="3550" extrusionOk="0">
                  <a:moveTo>
                    <a:pt x="1775" y="629"/>
                  </a:moveTo>
                  <a:cubicBezTo>
                    <a:pt x="2403" y="629"/>
                    <a:pt x="2921" y="1146"/>
                    <a:pt x="2921" y="1775"/>
                  </a:cubicBezTo>
                  <a:cubicBezTo>
                    <a:pt x="2921" y="2403"/>
                    <a:pt x="2403" y="2921"/>
                    <a:pt x="1775" y="2921"/>
                  </a:cubicBezTo>
                  <a:cubicBezTo>
                    <a:pt x="1146" y="2921"/>
                    <a:pt x="629" y="2403"/>
                    <a:pt x="629" y="1775"/>
                  </a:cubicBezTo>
                  <a:cubicBezTo>
                    <a:pt x="629" y="1146"/>
                    <a:pt x="1146" y="629"/>
                    <a:pt x="1775" y="629"/>
                  </a:cubicBezTo>
                  <a:close/>
                  <a:moveTo>
                    <a:pt x="1775" y="0"/>
                  </a:moveTo>
                  <a:cubicBezTo>
                    <a:pt x="814" y="0"/>
                    <a:pt x="0" y="814"/>
                    <a:pt x="0" y="1775"/>
                  </a:cubicBezTo>
                  <a:cubicBezTo>
                    <a:pt x="0" y="2736"/>
                    <a:pt x="814" y="3549"/>
                    <a:pt x="1775" y="3549"/>
                  </a:cubicBezTo>
                  <a:cubicBezTo>
                    <a:pt x="2736" y="3549"/>
                    <a:pt x="3550" y="2736"/>
                    <a:pt x="3550" y="1775"/>
                  </a:cubicBezTo>
                  <a:cubicBezTo>
                    <a:pt x="3550" y="814"/>
                    <a:pt x="2736" y="0"/>
                    <a:pt x="17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4568;p64">
              <a:extLst>
                <a:ext uri="{FF2B5EF4-FFF2-40B4-BE49-F238E27FC236}">
                  <a16:creationId xmlns:a16="http://schemas.microsoft.com/office/drawing/2014/main" id="{CCE60F5A-B818-4EBF-9F01-34778FB18399}"/>
                </a:ext>
              </a:extLst>
            </p:cNvPr>
            <p:cNvSpPr/>
            <p:nvPr/>
          </p:nvSpPr>
          <p:spPr>
            <a:xfrm>
              <a:off x="2028475" y="3650500"/>
              <a:ext cx="3505750" cy="189500"/>
            </a:xfrm>
            <a:custGeom>
              <a:avLst/>
              <a:gdLst/>
              <a:ahLst/>
              <a:cxnLst/>
              <a:rect l="l" t="t" r="r" b="b"/>
              <a:pathLst>
                <a:path w="140230" h="7580" extrusionOk="0">
                  <a:moveTo>
                    <a:pt x="0" y="1"/>
                  </a:moveTo>
                  <a:lnTo>
                    <a:pt x="0" y="7580"/>
                  </a:lnTo>
                  <a:lnTo>
                    <a:pt x="140230" y="7580"/>
                  </a:lnTo>
                  <a:lnTo>
                    <a:pt x="1402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4569;p64">
              <a:extLst>
                <a:ext uri="{FF2B5EF4-FFF2-40B4-BE49-F238E27FC236}">
                  <a16:creationId xmlns:a16="http://schemas.microsoft.com/office/drawing/2014/main" id="{2123E935-414F-4A77-8F37-31881CAAB23A}"/>
                </a:ext>
              </a:extLst>
            </p:cNvPr>
            <p:cNvSpPr/>
            <p:nvPr/>
          </p:nvSpPr>
          <p:spPr>
            <a:xfrm>
              <a:off x="2021075" y="3643125"/>
              <a:ext cx="3521475" cy="204275"/>
            </a:xfrm>
            <a:custGeom>
              <a:avLst/>
              <a:gdLst/>
              <a:ahLst/>
              <a:cxnLst/>
              <a:rect l="l" t="t" r="r" b="b"/>
              <a:pathLst>
                <a:path w="140859" h="8171" extrusionOk="0">
                  <a:moveTo>
                    <a:pt x="140230" y="629"/>
                  </a:moveTo>
                  <a:lnTo>
                    <a:pt x="140230" y="7542"/>
                  </a:lnTo>
                  <a:lnTo>
                    <a:pt x="592" y="7542"/>
                  </a:lnTo>
                  <a:lnTo>
                    <a:pt x="592" y="629"/>
                  </a:lnTo>
                  <a:close/>
                  <a:moveTo>
                    <a:pt x="296" y="0"/>
                  </a:moveTo>
                  <a:cubicBezTo>
                    <a:pt x="222" y="0"/>
                    <a:pt x="148" y="37"/>
                    <a:pt x="74" y="74"/>
                  </a:cubicBezTo>
                  <a:cubicBezTo>
                    <a:pt x="37" y="148"/>
                    <a:pt x="0" y="222"/>
                    <a:pt x="0" y="296"/>
                  </a:cubicBezTo>
                  <a:lnTo>
                    <a:pt x="0" y="7875"/>
                  </a:lnTo>
                  <a:cubicBezTo>
                    <a:pt x="0" y="7949"/>
                    <a:pt x="37" y="8023"/>
                    <a:pt x="74" y="8097"/>
                  </a:cubicBezTo>
                  <a:cubicBezTo>
                    <a:pt x="148" y="8134"/>
                    <a:pt x="222" y="8171"/>
                    <a:pt x="296" y="8171"/>
                  </a:cubicBezTo>
                  <a:lnTo>
                    <a:pt x="140526" y="8171"/>
                  </a:lnTo>
                  <a:cubicBezTo>
                    <a:pt x="140637" y="8171"/>
                    <a:pt x="140711" y="8134"/>
                    <a:pt x="140747" y="8097"/>
                  </a:cubicBezTo>
                  <a:cubicBezTo>
                    <a:pt x="140821" y="8023"/>
                    <a:pt x="140858" y="7949"/>
                    <a:pt x="140858" y="7875"/>
                  </a:cubicBezTo>
                  <a:lnTo>
                    <a:pt x="140858" y="296"/>
                  </a:lnTo>
                  <a:cubicBezTo>
                    <a:pt x="140858" y="222"/>
                    <a:pt x="140821" y="148"/>
                    <a:pt x="140747" y="74"/>
                  </a:cubicBezTo>
                  <a:cubicBezTo>
                    <a:pt x="140711" y="37"/>
                    <a:pt x="140637" y="0"/>
                    <a:pt x="1405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4570;p64">
              <a:extLst>
                <a:ext uri="{FF2B5EF4-FFF2-40B4-BE49-F238E27FC236}">
                  <a16:creationId xmlns:a16="http://schemas.microsoft.com/office/drawing/2014/main" id="{DE7B6B9D-3E4E-413B-97CE-56D4C1F0306A}"/>
                </a:ext>
              </a:extLst>
            </p:cNvPr>
            <p:cNvSpPr/>
            <p:nvPr/>
          </p:nvSpPr>
          <p:spPr>
            <a:xfrm>
              <a:off x="1668925" y="2418450"/>
              <a:ext cx="4230400" cy="734825"/>
            </a:xfrm>
            <a:custGeom>
              <a:avLst/>
              <a:gdLst/>
              <a:ahLst/>
              <a:cxnLst/>
              <a:rect l="l" t="t" r="r" b="b"/>
              <a:pathLst>
                <a:path w="169216" h="29393" extrusionOk="0">
                  <a:moveTo>
                    <a:pt x="52647" y="1"/>
                  </a:moveTo>
                  <a:lnTo>
                    <a:pt x="1" y="15085"/>
                  </a:lnTo>
                  <a:lnTo>
                    <a:pt x="6027" y="29393"/>
                  </a:lnTo>
                  <a:lnTo>
                    <a:pt x="163189" y="29393"/>
                  </a:lnTo>
                  <a:lnTo>
                    <a:pt x="169215" y="15085"/>
                  </a:lnTo>
                  <a:lnTo>
                    <a:pt x="1165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4571;p64">
              <a:extLst>
                <a:ext uri="{FF2B5EF4-FFF2-40B4-BE49-F238E27FC236}">
                  <a16:creationId xmlns:a16="http://schemas.microsoft.com/office/drawing/2014/main" id="{94CB5253-8896-4846-A18E-C4E17BD2F2E7}"/>
                </a:ext>
              </a:extLst>
            </p:cNvPr>
            <p:cNvSpPr/>
            <p:nvPr/>
          </p:nvSpPr>
          <p:spPr>
            <a:xfrm>
              <a:off x="1661525" y="2410150"/>
              <a:ext cx="4246100" cy="750525"/>
            </a:xfrm>
            <a:custGeom>
              <a:avLst/>
              <a:gdLst/>
              <a:ahLst/>
              <a:cxnLst/>
              <a:rect l="l" t="t" r="r" b="b"/>
              <a:pathLst>
                <a:path w="169844" h="30021" extrusionOk="0">
                  <a:moveTo>
                    <a:pt x="116791" y="629"/>
                  </a:moveTo>
                  <a:lnTo>
                    <a:pt x="169104" y="15639"/>
                  </a:lnTo>
                  <a:lnTo>
                    <a:pt x="163300" y="29429"/>
                  </a:lnTo>
                  <a:lnTo>
                    <a:pt x="6545" y="29429"/>
                  </a:lnTo>
                  <a:lnTo>
                    <a:pt x="740" y="15639"/>
                  </a:lnTo>
                  <a:lnTo>
                    <a:pt x="53017" y="629"/>
                  </a:lnTo>
                  <a:close/>
                  <a:moveTo>
                    <a:pt x="52943" y="0"/>
                  </a:moveTo>
                  <a:lnTo>
                    <a:pt x="52869" y="37"/>
                  </a:lnTo>
                  <a:lnTo>
                    <a:pt x="223" y="15121"/>
                  </a:lnTo>
                  <a:cubicBezTo>
                    <a:pt x="149" y="15158"/>
                    <a:pt x="75" y="15232"/>
                    <a:pt x="38" y="15306"/>
                  </a:cubicBezTo>
                  <a:cubicBezTo>
                    <a:pt x="1" y="15380"/>
                    <a:pt x="1" y="15454"/>
                    <a:pt x="38" y="15565"/>
                  </a:cubicBezTo>
                  <a:lnTo>
                    <a:pt x="6064" y="29836"/>
                  </a:lnTo>
                  <a:cubicBezTo>
                    <a:pt x="6101" y="29946"/>
                    <a:pt x="6212" y="30020"/>
                    <a:pt x="6323" y="30020"/>
                  </a:cubicBezTo>
                  <a:lnTo>
                    <a:pt x="163485" y="30020"/>
                  </a:lnTo>
                  <a:cubicBezTo>
                    <a:pt x="163633" y="30020"/>
                    <a:pt x="163744" y="29946"/>
                    <a:pt x="163781" y="29836"/>
                  </a:cubicBezTo>
                  <a:lnTo>
                    <a:pt x="169807" y="15565"/>
                  </a:lnTo>
                  <a:cubicBezTo>
                    <a:pt x="169844" y="15454"/>
                    <a:pt x="169844" y="15380"/>
                    <a:pt x="169807" y="15306"/>
                  </a:cubicBezTo>
                  <a:cubicBezTo>
                    <a:pt x="169770" y="15232"/>
                    <a:pt x="169696" y="15158"/>
                    <a:pt x="169622" y="15121"/>
                  </a:cubicBezTo>
                  <a:lnTo>
                    <a:pt x="116976" y="37"/>
                  </a:lnTo>
                  <a:lnTo>
                    <a:pt x="1168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4572;p64">
              <a:extLst>
                <a:ext uri="{FF2B5EF4-FFF2-40B4-BE49-F238E27FC236}">
                  <a16:creationId xmlns:a16="http://schemas.microsoft.com/office/drawing/2014/main" id="{FBADB32A-142E-48E5-B306-33B3D362F075}"/>
                </a:ext>
              </a:extLst>
            </p:cNvPr>
            <p:cNvSpPr/>
            <p:nvPr/>
          </p:nvSpPr>
          <p:spPr>
            <a:xfrm>
              <a:off x="2122750" y="2690200"/>
              <a:ext cx="409475" cy="244950"/>
            </a:xfrm>
            <a:custGeom>
              <a:avLst/>
              <a:gdLst/>
              <a:ahLst/>
              <a:cxnLst/>
              <a:rect l="l" t="t" r="r" b="b"/>
              <a:pathLst>
                <a:path w="16379" h="9798" extrusionOk="0">
                  <a:moveTo>
                    <a:pt x="9391" y="0"/>
                  </a:moveTo>
                  <a:lnTo>
                    <a:pt x="0" y="2366"/>
                  </a:lnTo>
                  <a:lnTo>
                    <a:pt x="6248" y="9798"/>
                  </a:lnTo>
                  <a:lnTo>
                    <a:pt x="16378" y="8910"/>
                  </a:lnTo>
                  <a:lnTo>
                    <a:pt x="93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4573;p64">
              <a:extLst>
                <a:ext uri="{FF2B5EF4-FFF2-40B4-BE49-F238E27FC236}">
                  <a16:creationId xmlns:a16="http://schemas.microsoft.com/office/drawing/2014/main" id="{3CF7E8B7-6F61-4D32-BC5B-AA1C41A50B40}"/>
                </a:ext>
              </a:extLst>
            </p:cNvPr>
            <p:cNvSpPr/>
            <p:nvPr/>
          </p:nvSpPr>
          <p:spPr>
            <a:xfrm>
              <a:off x="2396325" y="2621800"/>
              <a:ext cx="409475" cy="244950"/>
            </a:xfrm>
            <a:custGeom>
              <a:avLst/>
              <a:gdLst/>
              <a:ahLst/>
              <a:cxnLst/>
              <a:rect l="l" t="t" r="r" b="b"/>
              <a:pathLst>
                <a:path w="16379" h="9798" extrusionOk="0">
                  <a:moveTo>
                    <a:pt x="9391" y="0"/>
                  </a:moveTo>
                  <a:lnTo>
                    <a:pt x="0" y="2367"/>
                  </a:lnTo>
                  <a:lnTo>
                    <a:pt x="6249" y="9798"/>
                  </a:lnTo>
                  <a:lnTo>
                    <a:pt x="16378" y="8910"/>
                  </a:lnTo>
                  <a:lnTo>
                    <a:pt x="93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4574;p64">
              <a:extLst>
                <a:ext uri="{FF2B5EF4-FFF2-40B4-BE49-F238E27FC236}">
                  <a16:creationId xmlns:a16="http://schemas.microsoft.com/office/drawing/2014/main" id="{B9976C45-8EC5-446B-8D85-E90DFD437EDD}"/>
                </a:ext>
              </a:extLst>
            </p:cNvPr>
            <p:cNvSpPr/>
            <p:nvPr/>
          </p:nvSpPr>
          <p:spPr>
            <a:xfrm>
              <a:off x="5047125" y="2690200"/>
              <a:ext cx="409475" cy="244950"/>
            </a:xfrm>
            <a:custGeom>
              <a:avLst/>
              <a:gdLst/>
              <a:ahLst/>
              <a:cxnLst/>
              <a:rect l="l" t="t" r="r" b="b"/>
              <a:pathLst>
                <a:path w="16379" h="9798" extrusionOk="0">
                  <a:moveTo>
                    <a:pt x="6988" y="0"/>
                  </a:moveTo>
                  <a:lnTo>
                    <a:pt x="0" y="8910"/>
                  </a:lnTo>
                  <a:lnTo>
                    <a:pt x="10130" y="9798"/>
                  </a:lnTo>
                  <a:lnTo>
                    <a:pt x="16378" y="2366"/>
                  </a:lnTo>
                  <a:lnTo>
                    <a:pt x="69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4575;p64">
              <a:extLst>
                <a:ext uri="{FF2B5EF4-FFF2-40B4-BE49-F238E27FC236}">
                  <a16:creationId xmlns:a16="http://schemas.microsoft.com/office/drawing/2014/main" id="{89412AFC-06AD-4F22-9821-988BD115B753}"/>
                </a:ext>
              </a:extLst>
            </p:cNvPr>
            <p:cNvSpPr/>
            <p:nvPr/>
          </p:nvSpPr>
          <p:spPr>
            <a:xfrm>
              <a:off x="4772600" y="2621800"/>
              <a:ext cx="410400" cy="244950"/>
            </a:xfrm>
            <a:custGeom>
              <a:avLst/>
              <a:gdLst/>
              <a:ahLst/>
              <a:cxnLst/>
              <a:rect l="l" t="t" r="r" b="b"/>
              <a:pathLst>
                <a:path w="16416" h="9798" extrusionOk="0">
                  <a:moveTo>
                    <a:pt x="7025" y="0"/>
                  </a:moveTo>
                  <a:lnTo>
                    <a:pt x="1" y="8910"/>
                  </a:lnTo>
                  <a:lnTo>
                    <a:pt x="10131" y="9798"/>
                  </a:lnTo>
                  <a:lnTo>
                    <a:pt x="16416" y="2367"/>
                  </a:lnTo>
                  <a:lnTo>
                    <a:pt x="70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4576;p64">
              <a:extLst>
                <a:ext uri="{FF2B5EF4-FFF2-40B4-BE49-F238E27FC236}">
                  <a16:creationId xmlns:a16="http://schemas.microsoft.com/office/drawing/2014/main" id="{FC12E66D-7E98-43EC-AA75-25D3C989159E}"/>
                </a:ext>
              </a:extLst>
            </p:cNvPr>
            <p:cNvSpPr/>
            <p:nvPr/>
          </p:nvSpPr>
          <p:spPr>
            <a:xfrm>
              <a:off x="1668925" y="2795550"/>
              <a:ext cx="863300" cy="854975"/>
            </a:xfrm>
            <a:custGeom>
              <a:avLst/>
              <a:gdLst/>
              <a:ahLst/>
              <a:cxnLst/>
              <a:rect l="l" t="t" r="r" b="b"/>
              <a:pathLst>
                <a:path w="34532" h="34199" extrusionOk="0">
                  <a:moveTo>
                    <a:pt x="1" y="1"/>
                  </a:moveTo>
                  <a:lnTo>
                    <a:pt x="14604" y="34199"/>
                  </a:lnTo>
                  <a:lnTo>
                    <a:pt x="31537" y="34199"/>
                  </a:lnTo>
                  <a:lnTo>
                    <a:pt x="34531" y="4696"/>
                  </a:ln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4577;p64">
              <a:extLst>
                <a:ext uri="{FF2B5EF4-FFF2-40B4-BE49-F238E27FC236}">
                  <a16:creationId xmlns:a16="http://schemas.microsoft.com/office/drawing/2014/main" id="{DA97DACA-2D30-4776-A252-B6A22026C770}"/>
                </a:ext>
              </a:extLst>
            </p:cNvPr>
            <p:cNvSpPr/>
            <p:nvPr/>
          </p:nvSpPr>
          <p:spPr>
            <a:xfrm>
              <a:off x="1661525" y="2788175"/>
              <a:ext cx="879000" cy="870675"/>
            </a:xfrm>
            <a:custGeom>
              <a:avLst/>
              <a:gdLst/>
              <a:ahLst/>
              <a:cxnLst/>
              <a:rect l="l" t="t" r="r" b="b"/>
              <a:pathLst>
                <a:path w="35160" h="34827" extrusionOk="0">
                  <a:moveTo>
                    <a:pt x="814" y="703"/>
                  </a:moveTo>
                  <a:lnTo>
                    <a:pt x="34494" y="5250"/>
                  </a:lnTo>
                  <a:lnTo>
                    <a:pt x="31526" y="34198"/>
                  </a:lnTo>
                  <a:lnTo>
                    <a:pt x="15122" y="34198"/>
                  </a:lnTo>
                  <a:lnTo>
                    <a:pt x="814" y="703"/>
                  </a:lnTo>
                  <a:close/>
                  <a:moveTo>
                    <a:pt x="334" y="0"/>
                  </a:moveTo>
                  <a:cubicBezTo>
                    <a:pt x="260" y="0"/>
                    <a:pt x="149" y="37"/>
                    <a:pt x="75" y="111"/>
                  </a:cubicBezTo>
                  <a:cubicBezTo>
                    <a:pt x="1" y="222"/>
                    <a:pt x="1" y="333"/>
                    <a:pt x="38" y="444"/>
                  </a:cubicBezTo>
                  <a:lnTo>
                    <a:pt x="14641" y="34605"/>
                  </a:lnTo>
                  <a:cubicBezTo>
                    <a:pt x="14678" y="34753"/>
                    <a:pt x="14789" y="34827"/>
                    <a:pt x="14900" y="34827"/>
                  </a:cubicBezTo>
                  <a:lnTo>
                    <a:pt x="31833" y="34827"/>
                  </a:lnTo>
                  <a:cubicBezTo>
                    <a:pt x="31980" y="34827"/>
                    <a:pt x="32091" y="34679"/>
                    <a:pt x="32128" y="34531"/>
                  </a:cubicBezTo>
                  <a:lnTo>
                    <a:pt x="35123" y="5028"/>
                  </a:lnTo>
                  <a:cubicBezTo>
                    <a:pt x="35160" y="4843"/>
                    <a:pt x="35049" y="4695"/>
                    <a:pt x="34864" y="4695"/>
                  </a:cubicBezTo>
                  <a:lnTo>
                    <a:pt x="33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4578;p64">
              <a:extLst>
                <a:ext uri="{FF2B5EF4-FFF2-40B4-BE49-F238E27FC236}">
                  <a16:creationId xmlns:a16="http://schemas.microsoft.com/office/drawing/2014/main" id="{06F4933D-6267-4E61-BFA8-306F2E338ADD}"/>
                </a:ext>
              </a:extLst>
            </p:cNvPr>
            <p:cNvSpPr/>
            <p:nvPr/>
          </p:nvSpPr>
          <p:spPr>
            <a:xfrm>
              <a:off x="564425" y="2517350"/>
              <a:ext cx="635925" cy="2438250"/>
            </a:xfrm>
            <a:custGeom>
              <a:avLst/>
              <a:gdLst/>
              <a:ahLst/>
              <a:cxnLst/>
              <a:rect l="l" t="t" r="r" b="b"/>
              <a:pathLst>
                <a:path w="25437" h="97530" extrusionOk="0">
                  <a:moveTo>
                    <a:pt x="1" y="1"/>
                  </a:moveTo>
                  <a:lnTo>
                    <a:pt x="1" y="97049"/>
                  </a:lnTo>
                  <a:lnTo>
                    <a:pt x="24438" y="97530"/>
                  </a:lnTo>
                  <a:lnTo>
                    <a:pt x="25437" y="97530"/>
                  </a:lnTo>
                  <a:lnTo>
                    <a:pt x="25437" y="61853"/>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4579;p64">
              <a:extLst>
                <a:ext uri="{FF2B5EF4-FFF2-40B4-BE49-F238E27FC236}">
                  <a16:creationId xmlns:a16="http://schemas.microsoft.com/office/drawing/2014/main" id="{8E8D7910-4D48-475E-B652-22AD61C86988}"/>
                </a:ext>
              </a:extLst>
            </p:cNvPr>
            <p:cNvSpPr/>
            <p:nvPr/>
          </p:nvSpPr>
          <p:spPr>
            <a:xfrm>
              <a:off x="557050" y="2509725"/>
              <a:ext cx="651625" cy="2453275"/>
            </a:xfrm>
            <a:custGeom>
              <a:avLst/>
              <a:gdLst/>
              <a:ahLst/>
              <a:cxnLst/>
              <a:rect l="l" t="t" r="r" b="b"/>
              <a:pathLst>
                <a:path w="26065" h="98131" extrusionOk="0">
                  <a:moveTo>
                    <a:pt x="629" y="1859"/>
                  </a:moveTo>
                  <a:lnTo>
                    <a:pt x="25436" y="62232"/>
                  </a:lnTo>
                  <a:lnTo>
                    <a:pt x="25436" y="97502"/>
                  </a:lnTo>
                  <a:lnTo>
                    <a:pt x="24733" y="97502"/>
                  </a:lnTo>
                  <a:lnTo>
                    <a:pt x="629" y="97021"/>
                  </a:lnTo>
                  <a:lnTo>
                    <a:pt x="629" y="1859"/>
                  </a:lnTo>
                  <a:close/>
                  <a:moveTo>
                    <a:pt x="334" y="1"/>
                  </a:moveTo>
                  <a:cubicBezTo>
                    <a:pt x="310" y="1"/>
                    <a:pt x="284" y="4"/>
                    <a:pt x="259" y="10"/>
                  </a:cubicBezTo>
                  <a:cubicBezTo>
                    <a:pt x="111" y="47"/>
                    <a:pt x="0" y="158"/>
                    <a:pt x="0" y="306"/>
                  </a:cubicBezTo>
                  <a:lnTo>
                    <a:pt x="0" y="97354"/>
                  </a:lnTo>
                  <a:cubicBezTo>
                    <a:pt x="0" y="97502"/>
                    <a:pt x="148" y="97650"/>
                    <a:pt x="296" y="97650"/>
                  </a:cubicBezTo>
                  <a:lnTo>
                    <a:pt x="24733" y="98130"/>
                  </a:lnTo>
                  <a:lnTo>
                    <a:pt x="25732" y="98130"/>
                  </a:lnTo>
                  <a:cubicBezTo>
                    <a:pt x="25842" y="98130"/>
                    <a:pt x="25916" y="98093"/>
                    <a:pt x="25953" y="98056"/>
                  </a:cubicBezTo>
                  <a:cubicBezTo>
                    <a:pt x="26027" y="97982"/>
                    <a:pt x="26064" y="97908"/>
                    <a:pt x="26064" y="97835"/>
                  </a:cubicBezTo>
                  <a:lnTo>
                    <a:pt x="26064" y="62158"/>
                  </a:lnTo>
                  <a:lnTo>
                    <a:pt x="26027" y="62047"/>
                  </a:lnTo>
                  <a:lnTo>
                    <a:pt x="592" y="195"/>
                  </a:lnTo>
                  <a:cubicBezTo>
                    <a:pt x="561" y="72"/>
                    <a:pt x="454" y="1"/>
                    <a:pt x="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4580;p64">
              <a:extLst>
                <a:ext uri="{FF2B5EF4-FFF2-40B4-BE49-F238E27FC236}">
                  <a16:creationId xmlns:a16="http://schemas.microsoft.com/office/drawing/2014/main" id="{B18CD9FE-2029-4A04-8E11-6C60F2CDE0FF}"/>
                </a:ext>
              </a:extLst>
            </p:cNvPr>
            <p:cNvSpPr/>
            <p:nvPr/>
          </p:nvSpPr>
          <p:spPr>
            <a:xfrm>
              <a:off x="6378975" y="2517350"/>
              <a:ext cx="635925" cy="2438250"/>
            </a:xfrm>
            <a:custGeom>
              <a:avLst/>
              <a:gdLst/>
              <a:ahLst/>
              <a:cxnLst/>
              <a:rect l="l" t="t" r="r" b="b"/>
              <a:pathLst>
                <a:path w="25437" h="97530" extrusionOk="0">
                  <a:moveTo>
                    <a:pt x="25437" y="1"/>
                  </a:moveTo>
                  <a:lnTo>
                    <a:pt x="1" y="61853"/>
                  </a:lnTo>
                  <a:lnTo>
                    <a:pt x="1" y="97530"/>
                  </a:lnTo>
                  <a:lnTo>
                    <a:pt x="1036" y="97530"/>
                  </a:lnTo>
                  <a:lnTo>
                    <a:pt x="25437" y="97049"/>
                  </a:lnTo>
                  <a:lnTo>
                    <a:pt x="254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4581;p64">
              <a:extLst>
                <a:ext uri="{FF2B5EF4-FFF2-40B4-BE49-F238E27FC236}">
                  <a16:creationId xmlns:a16="http://schemas.microsoft.com/office/drawing/2014/main" id="{A1C14E63-0FCE-4171-BF16-EBEA3205005A}"/>
                </a:ext>
              </a:extLst>
            </p:cNvPr>
            <p:cNvSpPr/>
            <p:nvPr/>
          </p:nvSpPr>
          <p:spPr>
            <a:xfrm>
              <a:off x="6371600" y="2509725"/>
              <a:ext cx="650700" cy="2453275"/>
            </a:xfrm>
            <a:custGeom>
              <a:avLst/>
              <a:gdLst/>
              <a:ahLst/>
              <a:cxnLst/>
              <a:rect l="l" t="t" r="r" b="b"/>
              <a:pathLst>
                <a:path w="26028" h="98131" extrusionOk="0">
                  <a:moveTo>
                    <a:pt x="25436" y="1859"/>
                  </a:moveTo>
                  <a:lnTo>
                    <a:pt x="25436" y="97021"/>
                  </a:lnTo>
                  <a:lnTo>
                    <a:pt x="1331" y="97502"/>
                  </a:lnTo>
                  <a:lnTo>
                    <a:pt x="592" y="97502"/>
                  </a:lnTo>
                  <a:lnTo>
                    <a:pt x="592" y="62232"/>
                  </a:lnTo>
                  <a:lnTo>
                    <a:pt x="25436" y="1859"/>
                  </a:lnTo>
                  <a:close/>
                  <a:moveTo>
                    <a:pt x="25730" y="1"/>
                  </a:moveTo>
                  <a:cubicBezTo>
                    <a:pt x="25609" y="1"/>
                    <a:pt x="25497" y="72"/>
                    <a:pt x="25436" y="195"/>
                  </a:cubicBezTo>
                  <a:lnTo>
                    <a:pt x="0" y="62047"/>
                  </a:lnTo>
                  <a:lnTo>
                    <a:pt x="0" y="62158"/>
                  </a:lnTo>
                  <a:lnTo>
                    <a:pt x="0" y="97835"/>
                  </a:lnTo>
                  <a:cubicBezTo>
                    <a:pt x="0" y="97908"/>
                    <a:pt x="37" y="97982"/>
                    <a:pt x="74" y="98056"/>
                  </a:cubicBezTo>
                  <a:cubicBezTo>
                    <a:pt x="148" y="98093"/>
                    <a:pt x="222" y="98130"/>
                    <a:pt x="296" y="98130"/>
                  </a:cubicBezTo>
                  <a:lnTo>
                    <a:pt x="1331" y="98130"/>
                  </a:lnTo>
                  <a:lnTo>
                    <a:pt x="25732" y="97650"/>
                  </a:lnTo>
                  <a:cubicBezTo>
                    <a:pt x="25916" y="97650"/>
                    <a:pt x="26027" y="97502"/>
                    <a:pt x="26027" y="97354"/>
                  </a:cubicBezTo>
                  <a:lnTo>
                    <a:pt x="26027" y="306"/>
                  </a:lnTo>
                  <a:cubicBezTo>
                    <a:pt x="26027" y="158"/>
                    <a:pt x="25953" y="47"/>
                    <a:pt x="25805" y="10"/>
                  </a:cubicBezTo>
                  <a:cubicBezTo>
                    <a:pt x="25780" y="4"/>
                    <a:pt x="25755" y="1"/>
                    <a:pt x="257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4582;p64">
              <a:extLst>
                <a:ext uri="{FF2B5EF4-FFF2-40B4-BE49-F238E27FC236}">
                  <a16:creationId xmlns:a16="http://schemas.microsoft.com/office/drawing/2014/main" id="{26508EA4-0BF9-4917-8A17-82A4317B4CE5}"/>
                </a:ext>
              </a:extLst>
            </p:cNvPr>
            <p:cNvSpPr/>
            <p:nvPr/>
          </p:nvSpPr>
          <p:spPr>
            <a:xfrm>
              <a:off x="564425" y="2517350"/>
              <a:ext cx="1469625" cy="1546325"/>
            </a:xfrm>
            <a:custGeom>
              <a:avLst/>
              <a:gdLst/>
              <a:ahLst/>
              <a:cxnLst/>
              <a:rect l="l" t="t" r="r" b="b"/>
              <a:pathLst>
                <a:path w="58785" h="61853" extrusionOk="0">
                  <a:moveTo>
                    <a:pt x="1" y="1"/>
                  </a:moveTo>
                  <a:lnTo>
                    <a:pt x="25363" y="61853"/>
                  </a:lnTo>
                  <a:lnTo>
                    <a:pt x="58784" y="45327"/>
                  </a:lnTo>
                  <a:lnTo>
                    <a:pt x="44181" y="11129"/>
                  </a:ln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4583;p64">
              <a:extLst>
                <a:ext uri="{FF2B5EF4-FFF2-40B4-BE49-F238E27FC236}">
                  <a16:creationId xmlns:a16="http://schemas.microsoft.com/office/drawing/2014/main" id="{BF46AE7F-74B7-478E-979F-0B3C0FEC4D3B}"/>
                </a:ext>
              </a:extLst>
            </p:cNvPr>
            <p:cNvSpPr/>
            <p:nvPr/>
          </p:nvSpPr>
          <p:spPr>
            <a:xfrm>
              <a:off x="556125" y="2509600"/>
              <a:ext cx="1487150" cy="1562075"/>
            </a:xfrm>
            <a:custGeom>
              <a:avLst/>
              <a:gdLst/>
              <a:ahLst/>
              <a:cxnLst/>
              <a:rect l="l" t="t" r="r" b="b"/>
              <a:pathLst>
                <a:path w="59486" h="62483" extrusionOk="0">
                  <a:moveTo>
                    <a:pt x="850" y="754"/>
                  </a:moveTo>
                  <a:lnTo>
                    <a:pt x="44291" y="11698"/>
                  </a:lnTo>
                  <a:lnTo>
                    <a:pt x="58752" y="45503"/>
                  </a:lnTo>
                  <a:lnTo>
                    <a:pt x="58752" y="45503"/>
                  </a:lnTo>
                  <a:lnTo>
                    <a:pt x="25879" y="61756"/>
                  </a:lnTo>
                  <a:lnTo>
                    <a:pt x="850" y="754"/>
                  </a:lnTo>
                  <a:close/>
                  <a:moveTo>
                    <a:pt x="318" y="1"/>
                  </a:moveTo>
                  <a:cubicBezTo>
                    <a:pt x="239" y="1"/>
                    <a:pt x="165" y="35"/>
                    <a:pt x="111" y="89"/>
                  </a:cubicBezTo>
                  <a:cubicBezTo>
                    <a:pt x="37" y="200"/>
                    <a:pt x="0" y="311"/>
                    <a:pt x="74" y="422"/>
                  </a:cubicBezTo>
                  <a:lnTo>
                    <a:pt x="25399" y="62274"/>
                  </a:lnTo>
                  <a:cubicBezTo>
                    <a:pt x="25436" y="62348"/>
                    <a:pt x="25510" y="62422"/>
                    <a:pt x="25584" y="62459"/>
                  </a:cubicBezTo>
                  <a:cubicBezTo>
                    <a:pt x="25614" y="62474"/>
                    <a:pt x="25651" y="62483"/>
                    <a:pt x="25689" y="62483"/>
                  </a:cubicBezTo>
                  <a:cubicBezTo>
                    <a:pt x="25743" y="62483"/>
                    <a:pt x="25799" y="62465"/>
                    <a:pt x="25842" y="62422"/>
                  </a:cubicBezTo>
                  <a:lnTo>
                    <a:pt x="59264" y="45933"/>
                  </a:lnTo>
                  <a:cubicBezTo>
                    <a:pt x="59412" y="45859"/>
                    <a:pt x="59486" y="45674"/>
                    <a:pt x="59412" y="45526"/>
                  </a:cubicBezTo>
                  <a:lnTo>
                    <a:pt x="44808" y="11328"/>
                  </a:lnTo>
                  <a:cubicBezTo>
                    <a:pt x="44771" y="11254"/>
                    <a:pt x="44697" y="11180"/>
                    <a:pt x="44587" y="11143"/>
                  </a:cubicBezTo>
                  <a:lnTo>
                    <a:pt x="407" y="15"/>
                  </a:lnTo>
                  <a:cubicBezTo>
                    <a:pt x="377" y="5"/>
                    <a:pt x="347" y="1"/>
                    <a:pt x="3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4584;p64">
              <a:extLst>
                <a:ext uri="{FF2B5EF4-FFF2-40B4-BE49-F238E27FC236}">
                  <a16:creationId xmlns:a16="http://schemas.microsoft.com/office/drawing/2014/main" id="{C10C5B73-4385-4A7D-89C5-91DB0B21A1D6}"/>
                </a:ext>
              </a:extLst>
            </p:cNvPr>
            <p:cNvSpPr/>
            <p:nvPr/>
          </p:nvSpPr>
          <p:spPr>
            <a:xfrm>
              <a:off x="5038800" y="2795550"/>
              <a:ext cx="861425" cy="854975"/>
            </a:xfrm>
            <a:custGeom>
              <a:avLst/>
              <a:gdLst/>
              <a:ahLst/>
              <a:cxnLst/>
              <a:rect l="l" t="t" r="r" b="b"/>
              <a:pathLst>
                <a:path w="34457" h="34199" extrusionOk="0">
                  <a:moveTo>
                    <a:pt x="34457" y="1"/>
                  </a:moveTo>
                  <a:lnTo>
                    <a:pt x="0" y="4696"/>
                  </a:lnTo>
                  <a:lnTo>
                    <a:pt x="2958" y="34199"/>
                  </a:lnTo>
                  <a:lnTo>
                    <a:pt x="19854" y="34199"/>
                  </a:lnTo>
                  <a:lnTo>
                    <a:pt x="3445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4585;p64">
              <a:extLst>
                <a:ext uri="{FF2B5EF4-FFF2-40B4-BE49-F238E27FC236}">
                  <a16:creationId xmlns:a16="http://schemas.microsoft.com/office/drawing/2014/main" id="{2B61DB53-B9C4-49A1-B818-CB2BBD1B636E}"/>
                </a:ext>
              </a:extLst>
            </p:cNvPr>
            <p:cNvSpPr/>
            <p:nvPr/>
          </p:nvSpPr>
          <p:spPr>
            <a:xfrm>
              <a:off x="5030475" y="2788175"/>
              <a:ext cx="878075" cy="870675"/>
            </a:xfrm>
            <a:custGeom>
              <a:avLst/>
              <a:gdLst/>
              <a:ahLst/>
              <a:cxnLst/>
              <a:rect l="l" t="t" r="r" b="b"/>
              <a:pathLst>
                <a:path w="35123" h="34827" extrusionOk="0">
                  <a:moveTo>
                    <a:pt x="34272" y="703"/>
                  </a:moveTo>
                  <a:lnTo>
                    <a:pt x="19965" y="34198"/>
                  </a:lnTo>
                  <a:lnTo>
                    <a:pt x="3561" y="34198"/>
                  </a:lnTo>
                  <a:lnTo>
                    <a:pt x="666" y="5250"/>
                  </a:lnTo>
                  <a:lnTo>
                    <a:pt x="34272" y="703"/>
                  </a:lnTo>
                  <a:close/>
                  <a:moveTo>
                    <a:pt x="34753" y="0"/>
                  </a:moveTo>
                  <a:lnTo>
                    <a:pt x="296" y="4695"/>
                  </a:lnTo>
                  <a:cubicBezTo>
                    <a:pt x="149" y="4732"/>
                    <a:pt x="1" y="4880"/>
                    <a:pt x="38" y="5028"/>
                  </a:cubicBezTo>
                  <a:lnTo>
                    <a:pt x="2958" y="34531"/>
                  </a:lnTo>
                  <a:cubicBezTo>
                    <a:pt x="2995" y="34679"/>
                    <a:pt x="3106" y="34827"/>
                    <a:pt x="3291" y="34827"/>
                  </a:cubicBezTo>
                  <a:lnTo>
                    <a:pt x="20187" y="34827"/>
                  </a:lnTo>
                  <a:cubicBezTo>
                    <a:pt x="20298" y="34827"/>
                    <a:pt x="20408" y="34753"/>
                    <a:pt x="20445" y="34605"/>
                  </a:cubicBezTo>
                  <a:lnTo>
                    <a:pt x="35049" y="444"/>
                  </a:lnTo>
                  <a:cubicBezTo>
                    <a:pt x="35123" y="333"/>
                    <a:pt x="35086" y="222"/>
                    <a:pt x="35012" y="111"/>
                  </a:cubicBezTo>
                  <a:cubicBezTo>
                    <a:pt x="34938" y="37"/>
                    <a:pt x="34864" y="0"/>
                    <a:pt x="347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4586;p64">
              <a:extLst>
                <a:ext uri="{FF2B5EF4-FFF2-40B4-BE49-F238E27FC236}">
                  <a16:creationId xmlns:a16="http://schemas.microsoft.com/office/drawing/2014/main" id="{882A75BE-608F-476E-B5E0-E920EB1B41C1}"/>
                </a:ext>
              </a:extLst>
            </p:cNvPr>
            <p:cNvSpPr/>
            <p:nvPr/>
          </p:nvSpPr>
          <p:spPr>
            <a:xfrm>
              <a:off x="5583200" y="3053425"/>
              <a:ext cx="129400" cy="107250"/>
            </a:xfrm>
            <a:custGeom>
              <a:avLst/>
              <a:gdLst/>
              <a:ahLst/>
              <a:cxnLst/>
              <a:rect l="l" t="t" r="r" b="b"/>
              <a:pathLst>
                <a:path w="5176" h="4290" extrusionOk="0">
                  <a:moveTo>
                    <a:pt x="5176" y="1"/>
                  </a:moveTo>
                  <a:lnTo>
                    <a:pt x="1442" y="371"/>
                  </a:lnTo>
                  <a:lnTo>
                    <a:pt x="0" y="4289"/>
                  </a:lnTo>
                  <a:lnTo>
                    <a:pt x="3623" y="3957"/>
                  </a:lnTo>
                  <a:lnTo>
                    <a:pt x="517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4587;p64">
              <a:extLst>
                <a:ext uri="{FF2B5EF4-FFF2-40B4-BE49-F238E27FC236}">
                  <a16:creationId xmlns:a16="http://schemas.microsoft.com/office/drawing/2014/main" id="{2D3059B0-E2AC-4488-A8C8-53C953B8235E}"/>
                </a:ext>
              </a:extLst>
            </p:cNvPr>
            <p:cNvSpPr/>
            <p:nvPr/>
          </p:nvSpPr>
          <p:spPr>
            <a:xfrm>
              <a:off x="5375225" y="3075625"/>
              <a:ext cx="122950" cy="102600"/>
            </a:xfrm>
            <a:custGeom>
              <a:avLst/>
              <a:gdLst/>
              <a:ahLst/>
              <a:cxnLst/>
              <a:rect l="l" t="t" r="r" b="b"/>
              <a:pathLst>
                <a:path w="4918" h="4104" extrusionOk="0">
                  <a:moveTo>
                    <a:pt x="4918" y="0"/>
                  </a:moveTo>
                  <a:lnTo>
                    <a:pt x="1406" y="333"/>
                  </a:lnTo>
                  <a:lnTo>
                    <a:pt x="1" y="4104"/>
                  </a:lnTo>
                  <a:lnTo>
                    <a:pt x="3513" y="3808"/>
                  </a:lnTo>
                  <a:lnTo>
                    <a:pt x="49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4588;p64">
              <a:extLst>
                <a:ext uri="{FF2B5EF4-FFF2-40B4-BE49-F238E27FC236}">
                  <a16:creationId xmlns:a16="http://schemas.microsoft.com/office/drawing/2014/main" id="{B9FD8799-4D52-4F7F-9200-A0CD50CC42D4}"/>
                </a:ext>
              </a:extLst>
            </p:cNvPr>
            <p:cNvSpPr/>
            <p:nvPr/>
          </p:nvSpPr>
          <p:spPr>
            <a:xfrm>
              <a:off x="5415900" y="2996125"/>
              <a:ext cx="111850" cy="73050"/>
            </a:xfrm>
            <a:custGeom>
              <a:avLst/>
              <a:gdLst/>
              <a:ahLst/>
              <a:cxnLst/>
              <a:rect l="l" t="t" r="r" b="b"/>
              <a:pathLst>
                <a:path w="4474" h="2922" extrusionOk="0">
                  <a:moveTo>
                    <a:pt x="4474" y="1"/>
                  </a:moveTo>
                  <a:lnTo>
                    <a:pt x="962" y="407"/>
                  </a:lnTo>
                  <a:lnTo>
                    <a:pt x="0" y="2921"/>
                  </a:lnTo>
                  <a:lnTo>
                    <a:pt x="3513" y="2552"/>
                  </a:lnTo>
                  <a:lnTo>
                    <a:pt x="44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4589;p64">
              <a:extLst>
                <a:ext uri="{FF2B5EF4-FFF2-40B4-BE49-F238E27FC236}">
                  <a16:creationId xmlns:a16="http://schemas.microsoft.com/office/drawing/2014/main" id="{122D7BF5-8B80-4ECF-A52F-69FFCCD11FE7}"/>
                </a:ext>
              </a:extLst>
            </p:cNvPr>
            <p:cNvSpPr/>
            <p:nvPr/>
          </p:nvSpPr>
          <p:spPr>
            <a:xfrm>
              <a:off x="5520350" y="2983200"/>
              <a:ext cx="112775" cy="74875"/>
            </a:xfrm>
            <a:custGeom>
              <a:avLst/>
              <a:gdLst/>
              <a:ahLst/>
              <a:cxnLst/>
              <a:rect l="l" t="t" r="r" b="b"/>
              <a:pathLst>
                <a:path w="4511" h="2995" extrusionOk="0">
                  <a:moveTo>
                    <a:pt x="4511" y="0"/>
                  </a:moveTo>
                  <a:lnTo>
                    <a:pt x="961" y="444"/>
                  </a:lnTo>
                  <a:lnTo>
                    <a:pt x="0" y="2995"/>
                  </a:lnTo>
                  <a:lnTo>
                    <a:pt x="0" y="2995"/>
                  </a:lnTo>
                  <a:lnTo>
                    <a:pt x="3512" y="2662"/>
                  </a:lnTo>
                  <a:lnTo>
                    <a:pt x="451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4590;p64">
              <a:extLst>
                <a:ext uri="{FF2B5EF4-FFF2-40B4-BE49-F238E27FC236}">
                  <a16:creationId xmlns:a16="http://schemas.microsoft.com/office/drawing/2014/main" id="{66BFE90C-1018-4983-B2E9-1E86413DADE7}"/>
                </a:ext>
              </a:extLst>
            </p:cNvPr>
            <p:cNvSpPr/>
            <p:nvPr/>
          </p:nvSpPr>
          <p:spPr>
            <a:xfrm>
              <a:off x="5276325" y="3085775"/>
              <a:ext cx="118350" cy="101700"/>
            </a:xfrm>
            <a:custGeom>
              <a:avLst/>
              <a:gdLst/>
              <a:ahLst/>
              <a:cxnLst/>
              <a:rect l="l" t="t" r="r" b="b"/>
              <a:pathLst>
                <a:path w="4734" h="4068" extrusionOk="0">
                  <a:moveTo>
                    <a:pt x="4733" y="1"/>
                  </a:moveTo>
                  <a:lnTo>
                    <a:pt x="1517" y="334"/>
                  </a:lnTo>
                  <a:lnTo>
                    <a:pt x="1" y="4068"/>
                  </a:lnTo>
                  <a:lnTo>
                    <a:pt x="3291" y="3772"/>
                  </a:lnTo>
                  <a:lnTo>
                    <a:pt x="47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4591;p64">
              <a:extLst>
                <a:ext uri="{FF2B5EF4-FFF2-40B4-BE49-F238E27FC236}">
                  <a16:creationId xmlns:a16="http://schemas.microsoft.com/office/drawing/2014/main" id="{CEDFB495-34D0-499B-86ED-D367DFD025E8}"/>
                </a:ext>
              </a:extLst>
            </p:cNvPr>
            <p:cNvSpPr/>
            <p:nvPr/>
          </p:nvSpPr>
          <p:spPr>
            <a:xfrm>
              <a:off x="5535125" y="3168050"/>
              <a:ext cx="132200" cy="119250"/>
            </a:xfrm>
            <a:custGeom>
              <a:avLst/>
              <a:gdLst/>
              <a:ahLst/>
              <a:cxnLst/>
              <a:rect l="l" t="t" r="r" b="b"/>
              <a:pathLst>
                <a:path w="5288" h="4770" extrusionOk="0">
                  <a:moveTo>
                    <a:pt x="5287" y="0"/>
                  </a:moveTo>
                  <a:lnTo>
                    <a:pt x="1664" y="296"/>
                  </a:lnTo>
                  <a:lnTo>
                    <a:pt x="1" y="4769"/>
                  </a:lnTo>
                  <a:lnTo>
                    <a:pt x="3476" y="4585"/>
                  </a:lnTo>
                  <a:lnTo>
                    <a:pt x="52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4592;p64">
              <a:extLst>
                <a:ext uri="{FF2B5EF4-FFF2-40B4-BE49-F238E27FC236}">
                  <a16:creationId xmlns:a16="http://schemas.microsoft.com/office/drawing/2014/main" id="{D1AE5410-2743-44D0-A7A9-C04980BEDAF9}"/>
                </a:ext>
              </a:extLst>
            </p:cNvPr>
            <p:cNvSpPr/>
            <p:nvPr/>
          </p:nvSpPr>
          <p:spPr>
            <a:xfrm>
              <a:off x="5295750" y="3308525"/>
              <a:ext cx="115550" cy="81375"/>
            </a:xfrm>
            <a:custGeom>
              <a:avLst/>
              <a:gdLst/>
              <a:ahLst/>
              <a:cxnLst/>
              <a:rect l="l" t="t" r="r" b="b"/>
              <a:pathLst>
                <a:path w="4622" h="3255" extrusionOk="0">
                  <a:moveTo>
                    <a:pt x="4622" y="1"/>
                  </a:moveTo>
                  <a:lnTo>
                    <a:pt x="1146" y="223"/>
                  </a:lnTo>
                  <a:lnTo>
                    <a:pt x="0" y="3254"/>
                  </a:lnTo>
                  <a:lnTo>
                    <a:pt x="3402" y="3254"/>
                  </a:lnTo>
                  <a:lnTo>
                    <a:pt x="462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4593;p64">
              <a:extLst>
                <a:ext uri="{FF2B5EF4-FFF2-40B4-BE49-F238E27FC236}">
                  <a16:creationId xmlns:a16="http://schemas.microsoft.com/office/drawing/2014/main" id="{865F02BF-90F8-475E-9937-5CF8B57720F4}"/>
                </a:ext>
              </a:extLst>
            </p:cNvPr>
            <p:cNvSpPr/>
            <p:nvPr/>
          </p:nvSpPr>
          <p:spPr>
            <a:xfrm>
              <a:off x="5478750" y="3064525"/>
              <a:ext cx="123875" cy="104475"/>
            </a:xfrm>
            <a:custGeom>
              <a:avLst/>
              <a:gdLst/>
              <a:ahLst/>
              <a:cxnLst/>
              <a:rect l="l" t="t" r="r" b="b"/>
              <a:pathLst>
                <a:path w="4955" h="4179" extrusionOk="0">
                  <a:moveTo>
                    <a:pt x="4954" y="0"/>
                  </a:moveTo>
                  <a:lnTo>
                    <a:pt x="1442" y="370"/>
                  </a:lnTo>
                  <a:lnTo>
                    <a:pt x="0" y="4178"/>
                  </a:lnTo>
                  <a:lnTo>
                    <a:pt x="3513" y="3882"/>
                  </a:lnTo>
                  <a:lnTo>
                    <a:pt x="49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4594;p64">
              <a:extLst>
                <a:ext uri="{FF2B5EF4-FFF2-40B4-BE49-F238E27FC236}">
                  <a16:creationId xmlns:a16="http://schemas.microsoft.com/office/drawing/2014/main" id="{BBE82A98-D63F-4654-A6FF-A57EF469D76A}"/>
                </a:ext>
              </a:extLst>
            </p:cNvPr>
            <p:cNvSpPr/>
            <p:nvPr/>
          </p:nvSpPr>
          <p:spPr>
            <a:xfrm>
              <a:off x="5624775" y="2969325"/>
              <a:ext cx="121100" cy="78575"/>
            </a:xfrm>
            <a:custGeom>
              <a:avLst/>
              <a:gdLst/>
              <a:ahLst/>
              <a:cxnLst/>
              <a:rect l="l" t="t" r="r" b="b"/>
              <a:pathLst>
                <a:path w="4844" h="3143" extrusionOk="0">
                  <a:moveTo>
                    <a:pt x="4844" y="0"/>
                  </a:moveTo>
                  <a:lnTo>
                    <a:pt x="999" y="481"/>
                  </a:lnTo>
                  <a:lnTo>
                    <a:pt x="1" y="3143"/>
                  </a:lnTo>
                  <a:lnTo>
                    <a:pt x="3772" y="2773"/>
                  </a:lnTo>
                  <a:lnTo>
                    <a:pt x="484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4595;p64">
              <a:extLst>
                <a:ext uri="{FF2B5EF4-FFF2-40B4-BE49-F238E27FC236}">
                  <a16:creationId xmlns:a16="http://schemas.microsoft.com/office/drawing/2014/main" id="{363521A8-2838-4BC1-963E-921662EA7A03}"/>
                </a:ext>
              </a:extLst>
            </p:cNvPr>
            <p:cNvSpPr/>
            <p:nvPr/>
          </p:nvSpPr>
          <p:spPr>
            <a:xfrm>
              <a:off x="5193150" y="3315000"/>
              <a:ext cx="115550" cy="74900"/>
            </a:xfrm>
            <a:custGeom>
              <a:avLst/>
              <a:gdLst/>
              <a:ahLst/>
              <a:cxnLst/>
              <a:rect l="l" t="t" r="r" b="b"/>
              <a:pathLst>
                <a:path w="4622" h="2996" extrusionOk="0">
                  <a:moveTo>
                    <a:pt x="4622" y="1"/>
                  </a:moveTo>
                  <a:lnTo>
                    <a:pt x="1147" y="185"/>
                  </a:lnTo>
                  <a:lnTo>
                    <a:pt x="0" y="2995"/>
                  </a:lnTo>
                  <a:lnTo>
                    <a:pt x="3476" y="2995"/>
                  </a:lnTo>
                  <a:lnTo>
                    <a:pt x="462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4596;p64">
              <a:extLst>
                <a:ext uri="{FF2B5EF4-FFF2-40B4-BE49-F238E27FC236}">
                  <a16:creationId xmlns:a16="http://schemas.microsoft.com/office/drawing/2014/main" id="{ECA86245-769E-4B28-BF0E-CE51EC635B10}"/>
                </a:ext>
              </a:extLst>
            </p:cNvPr>
            <p:cNvSpPr/>
            <p:nvPr/>
          </p:nvSpPr>
          <p:spPr>
            <a:xfrm>
              <a:off x="5320700" y="3009075"/>
              <a:ext cx="102625" cy="69325"/>
            </a:xfrm>
            <a:custGeom>
              <a:avLst/>
              <a:gdLst/>
              <a:ahLst/>
              <a:cxnLst/>
              <a:rect l="l" t="t" r="r" b="b"/>
              <a:pathLst>
                <a:path w="4105" h="2773" extrusionOk="0">
                  <a:moveTo>
                    <a:pt x="4104" y="0"/>
                  </a:moveTo>
                  <a:lnTo>
                    <a:pt x="962" y="370"/>
                  </a:lnTo>
                  <a:lnTo>
                    <a:pt x="0" y="2773"/>
                  </a:lnTo>
                  <a:lnTo>
                    <a:pt x="0" y="2773"/>
                  </a:lnTo>
                  <a:lnTo>
                    <a:pt x="3180" y="2477"/>
                  </a:lnTo>
                  <a:lnTo>
                    <a:pt x="41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4597;p64">
              <a:extLst>
                <a:ext uri="{FF2B5EF4-FFF2-40B4-BE49-F238E27FC236}">
                  <a16:creationId xmlns:a16="http://schemas.microsoft.com/office/drawing/2014/main" id="{F1BE9FFC-E7F9-4883-AEE5-1CF9E8CC7C18}"/>
                </a:ext>
              </a:extLst>
            </p:cNvPr>
            <p:cNvSpPr/>
            <p:nvPr/>
          </p:nvSpPr>
          <p:spPr>
            <a:xfrm>
              <a:off x="5497225" y="3297450"/>
              <a:ext cx="119275" cy="92450"/>
            </a:xfrm>
            <a:custGeom>
              <a:avLst/>
              <a:gdLst/>
              <a:ahLst/>
              <a:cxnLst/>
              <a:rect l="l" t="t" r="r" b="b"/>
              <a:pathLst>
                <a:path w="4771" h="3698" extrusionOk="0">
                  <a:moveTo>
                    <a:pt x="4770" y="0"/>
                  </a:moveTo>
                  <a:lnTo>
                    <a:pt x="1295" y="185"/>
                  </a:lnTo>
                  <a:lnTo>
                    <a:pt x="1" y="3697"/>
                  </a:lnTo>
                  <a:lnTo>
                    <a:pt x="3291" y="3697"/>
                  </a:lnTo>
                  <a:lnTo>
                    <a:pt x="47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4598;p64">
              <a:extLst>
                <a:ext uri="{FF2B5EF4-FFF2-40B4-BE49-F238E27FC236}">
                  <a16:creationId xmlns:a16="http://schemas.microsoft.com/office/drawing/2014/main" id="{292FE4A2-76FE-420E-B580-C26896F7C16E}"/>
                </a:ext>
              </a:extLst>
            </p:cNvPr>
            <p:cNvSpPr/>
            <p:nvPr/>
          </p:nvSpPr>
          <p:spPr>
            <a:xfrm>
              <a:off x="5432525" y="3177275"/>
              <a:ext cx="128500" cy="115575"/>
            </a:xfrm>
            <a:custGeom>
              <a:avLst/>
              <a:gdLst/>
              <a:ahLst/>
              <a:cxnLst/>
              <a:rect l="l" t="t" r="r" b="b"/>
              <a:pathLst>
                <a:path w="5140" h="4623" extrusionOk="0">
                  <a:moveTo>
                    <a:pt x="5140" y="1"/>
                  </a:moveTo>
                  <a:lnTo>
                    <a:pt x="1628" y="297"/>
                  </a:lnTo>
                  <a:lnTo>
                    <a:pt x="1" y="4622"/>
                  </a:lnTo>
                  <a:lnTo>
                    <a:pt x="3476" y="4437"/>
                  </a:lnTo>
                  <a:lnTo>
                    <a:pt x="51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4599;p64">
              <a:extLst>
                <a:ext uri="{FF2B5EF4-FFF2-40B4-BE49-F238E27FC236}">
                  <a16:creationId xmlns:a16="http://schemas.microsoft.com/office/drawing/2014/main" id="{2B31755B-E9B2-4A71-8643-40BB70C5CA1D}"/>
                </a:ext>
              </a:extLst>
            </p:cNvPr>
            <p:cNvSpPr/>
            <p:nvPr/>
          </p:nvSpPr>
          <p:spPr>
            <a:xfrm>
              <a:off x="5329950" y="3185600"/>
              <a:ext cx="126650" cy="112800"/>
            </a:xfrm>
            <a:custGeom>
              <a:avLst/>
              <a:gdLst/>
              <a:ahLst/>
              <a:cxnLst/>
              <a:rect l="l" t="t" r="r" b="b"/>
              <a:pathLst>
                <a:path w="5066" h="4512" extrusionOk="0">
                  <a:moveTo>
                    <a:pt x="5065" y="1"/>
                  </a:moveTo>
                  <a:lnTo>
                    <a:pt x="1590" y="333"/>
                  </a:lnTo>
                  <a:lnTo>
                    <a:pt x="0" y="4511"/>
                  </a:lnTo>
                  <a:lnTo>
                    <a:pt x="3475" y="4326"/>
                  </a:lnTo>
                  <a:lnTo>
                    <a:pt x="506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4600;p64">
              <a:extLst>
                <a:ext uri="{FF2B5EF4-FFF2-40B4-BE49-F238E27FC236}">
                  <a16:creationId xmlns:a16="http://schemas.microsoft.com/office/drawing/2014/main" id="{4EDCDB01-EEDC-4A79-9286-C0E8637DCE46}"/>
                </a:ext>
              </a:extLst>
            </p:cNvPr>
            <p:cNvSpPr/>
            <p:nvPr/>
          </p:nvSpPr>
          <p:spPr>
            <a:xfrm>
              <a:off x="5228275" y="3194850"/>
              <a:ext cx="124800" cy="110000"/>
            </a:xfrm>
            <a:custGeom>
              <a:avLst/>
              <a:gdLst/>
              <a:ahLst/>
              <a:cxnLst/>
              <a:rect l="l" t="t" r="r" b="b"/>
              <a:pathLst>
                <a:path w="4992" h="4400" extrusionOk="0">
                  <a:moveTo>
                    <a:pt x="4991" y="0"/>
                  </a:moveTo>
                  <a:lnTo>
                    <a:pt x="1664" y="296"/>
                  </a:lnTo>
                  <a:lnTo>
                    <a:pt x="0" y="4400"/>
                  </a:lnTo>
                  <a:lnTo>
                    <a:pt x="3439" y="4178"/>
                  </a:lnTo>
                  <a:lnTo>
                    <a:pt x="49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4601;p64">
              <a:extLst>
                <a:ext uri="{FF2B5EF4-FFF2-40B4-BE49-F238E27FC236}">
                  <a16:creationId xmlns:a16="http://schemas.microsoft.com/office/drawing/2014/main" id="{A870D5D3-9F47-455B-B445-27E1FFD8ED54}"/>
                </a:ext>
              </a:extLst>
            </p:cNvPr>
            <p:cNvSpPr/>
            <p:nvPr/>
          </p:nvSpPr>
          <p:spPr>
            <a:xfrm>
              <a:off x="5396500" y="3302975"/>
              <a:ext cx="117400" cy="86925"/>
            </a:xfrm>
            <a:custGeom>
              <a:avLst/>
              <a:gdLst/>
              <a:ahLst/>
              <a:cxnLst/>
              <a:rect l="l" t="t" r="r" b="b"/>
              <a:pathLst>
                <a:path w="4696" h="3477" extrusionOk="0">
                  <a:moveTo>
                    <a:pt x="4695" y="1"/>
                  </a:moveTo>
                  <a:lnTo>
                    <a:pt x="1220" y="186"/>
                  </a:lnTo>
                  <a:lnTo>
                    <a:pt x="0" y="3476"/>
                  </a:lnTo>
                  <a:lnTo>
                    <a:pt x="3401" y="3476"/>
                  </a:lnTo>
                  <a:lnTo>
                    <a:pt x="469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4602;p64">
              <a:extLst>
                <a:ext uri="{FF2B5EF4-FFF2-40B4-BE49-F238E27FC236}">
                  <a16:creationId xmlns:a16="http://schemas.microsoft.com/office/drawing/2014/main" id="{5AE74C7F-2A64-48D9-B31D-952B7530EB84}"/>
                </a:ext>
              </a:extLst>
            </p:cNvPr>
            <p:cNvSpPr/>
            <p:nvPr/>
          </p:nvSpPr>
          <p:spPr>
            <a:xfrm>
              <a:off x="5535125" y="2517350"/>
              <a:ext cx="1469600" cy="1546325"/>
            </a:xfrm>
            <a:custGeom>
              <a:avLst/>
              <a:gdLst/>
              <a:ahLst/>
              <a:cxnLst/>
              <a:rect l="l" t="t" r="r" b="b"/>
              <a:pathLst>
                <a:path w="58784" h="61853" extrusionOk="0">
                  <a:moveTo>
                    <a:pt x="58784" y="1"/>
                  </a:moveTo>
                  <a:lnTo>
                    <a:pt x="14604" y="11129"/>
                  </a:lnTo>
                  <a:lnTo>
                    <a:pt x="1" y="45327"/>
                  </a:lnTo>
                  <a:lnTo>
                    <a:pt x="33422" y="61853"/>
                  </a:lnTo>
                  <a:lnTo>
                    <a:pt x="587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4603;p64">
              <a:extLst>
                <a:ext uri="{FF2B5EF4-FFF2-40B4-BE49-F238E27FC236}">
                  <a16:creationId xmlns:a16="http://schemas.microsoft.com/office/drawing/2014/main" id="{937DA82E-D6C9-4EB5-94C9-8968EDC66034}"/>
                </a:ext>
              </a:extLst>
            </p:cNvPr>
            <p:cNvSpPr/>
            <p:nvPr/>
          </p:nvSpPr>
          <p:spPr>
            <a:xfrm>
              <a:off x="5525875" y="2509600"/>
              <a:ext cx="1487175" cy="1562075"/>
            </a:xfrm>
            <a:custGeom>
              <a:avLst/>
              <a:gdLst/>
              <a:ahLst/>
              <a:cxnLst/>
              <a:rect l="l" t="t" r="r" b="b"/>
              <a:pathLst>
                <a:path w="59487" h="62483" extrusionOk="0">
                  <a:moveTo>
                    <a:pt x="58636" y="754"/>
                  </a:moveTo>
                  <a:lnTo>
                    <a:pt x="33644" y="61756"/>
                  </a:lnTo>
                  <a:lnTo>
                    <a:pt x="734" y="45503"/>
                  </a:lnTo>
                  <a:lnTo>
                    <a:pt x="734" y="45503"/>
                  </a:lnTo>
                  <a:lnTo>
                    <a:pt x="15196" y="11698"/>
                  </a:lnTo>
                  <a:lnTo>
                    <a:pt x="58636" y="754"/>
                  </a:lnTo>
                  <a:close/>
                  <a:moveTo>
                    <a:pt x="59168" y="1"/>
                  </a:moveTo>
                  <a:cubicBezTo>
                    <a:pt x="59139" y="1"/>
                    <a:pt x="59110" y="5"/>
                    <a:pt x="59080" y="15"/>
                  </a:cubicBezTo>
                  <a:lnTo>
                    <a:pt x="14900" y="11143"/>
                  </a:lnTo>
                  <a:cubicBezTo>
                    <a:pt x="14789" y="11180"/>
                    <a:pt x="14715" y="11254"/>
                    <a:pt x="14678" y="11328"/>
                  </a:cubicBezTo>
                  <a:lnTo>
                    <a:pt x="75" y="45526"/>
                  </a:lnTo>
                  <a:cubicBezTo>
                    <a:pt x="1" y="45674"/>
                    <a:pt x="75" y="45859"/>
                    <a:pt x="223" y="45933"/>
                  </a:cubicBezTo>
                  <a:lnTo>
                    <a:pt x="33644" y="62422"/>
                  </a:lnTo>
                  <a:cubicBezTo>
                    <a:pt x="33687" y="62465"/>
                    <a:pt x="33743" y="62483"/>
                    <a:pt x="33797" y="62483"/>
                  </a:cubicBezTo>
                  <a:cubicBezTo>
                    <a:pt x="33835" y="62483"/>
                    <a:pt x="33872" y="62474"/>
                    <a:pt x="33903" y="62459"/>
                  </a:cubicBezTo>
                  <a:cubicBezTo>
                    <a:pt x="33977" y="62422"/>
                    <a:pt x="34051" y="62348"/>
                    <a:pt x="34088" y="62274"/>
                  </a:cubicBezTo>
                  <a:lnTo>
                    <a:pt x="59413" y="422"/>
                  </a:lnTo>
                  <a:cubicBezTo>
                    <a:pt x="59487" y="311"/>
                    <a:pt x="59450" y="200"/>
                    <a:pt x="59376" y="89"/>
                  </a:cubicBezTo>
                  <a:cubicBezTo>
                    <a:pt x="59322" y="35"/>
                    <a:pt x="59248" y="1"/>
                    <a:pt x="59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4604;p64">
              <a:extLst>
                <a:ext uri="{FF2B5EF4-FFF2-40B4-BE49-F238E27FC236}">
                  <a16:creationId xmlns:a16="http://schemas.microsoft.com/office/drawing/2014/main" id="{38B149EF-A5DB-44A3-A6F7-5891AE877687}"/>
                </a:ext>
              </a:extLst>
            </p:cNvPr>
            <p:cNvSpPr/>
            <p:nvPr/>
          </p:nvSpPr>
          <p:spPr>
            <a:xfrm>
              <a:off x="2453625" y="2391650"/>
              <a:ext cx="2670225" cy="1257025"/>
            </a:xfrm>
            <a:custGeom>
              <a:avLst/>
              <a:gdLst/>
              <a:ahLst/>
              <a:cxnLst/>
              <a:rect l="l" t="t" r="r" b="b"/>
              <a:pathLst>
                <a:path w="106809" h="50281" extrusionOk="0">
                  <a:moveTo>
                    <a:pt x="8652" y="1"/>
                  </a:moveTo>
                  <a:cubicBezTo>
                    <a:pt x="6766" y="1"/>
                    <a:pt x="5214" y="1406"/>
                    <a:pt x="4992" y="3291"/>
                  </a:cubicBezTo>
                  <a:lnTo>
                    <a:pt x="1" y="50281"/>
                  </a:lnTo>
                  <a:lnTo>
                    <a:pt x="106809" y="50281"/>
                  </a:lnTo>
                  <a:lnTo>
                    <a:pt x="101818" y="3291"/>
                  </a:lnTo>
                  <a:cubicBezTo>
                    <a:pt x="101633" y="1406"/>
                    <a:pt x="100043" y="1"/>
                    <a:pt x="981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4605;p64">
              <a:extLst>
                <a:ext uri="{FF2B5EF4-FFF2-40B4-BE49-F238E27FC236}">
                  <a16:creationId xmlns:a16="http://schemas.microsoft.com/office/drawing/2014/main" id="{703F2E29-444B-4055-9C19-1C0BF8A3B0F1}"/>
                </a:ext>
              </a:extLst>
            </p:cNvPr>
            <p:cNvSpPr/>
            <p:nvPr/>
          </p:nvSpPr>
          <p:spPr>
            <a:xfrm>
              <a:off x="2446225" y="2384250"/>
              <a:ext cx="2685950" cy="1272750"/>
            </a:xfrm>
            <a:custGeom>
              <a:avLst/>
              <a:gdLst/>
              <a:ahLst/>
              <a:cxnLst/>
              <a:rect l="l" t="t" r="r" b="b"/>
              <a:pathLst>
                <a:path w="107438" h="50910" extrusionOk="0">
                  <a:moveTo>
                    <a:pt x="98454" y="593"/>
                  </a:moveTo>
                  <a:cubicBezTo>
                    <a:pt x="100191" y="593"/>
                    <a:pt x="101633" y="1923"/>
                    <a:pt x="101818" y="3624"/>
                  </a:cubicBezTo>
                  <a:lnTo>
                    <a:pt x="106774" y="50281"/>
                  </a:lnTo>
                  <a:lnTo>
                    <a:pt x="666" y="50281"/>
                  </a:lnTo>
                  <a:lnTo>
                    <a:pt x="5620" y="3624"/>
                  </a:lnTo>
                  <a:cubicBezTo>
                    <a:pt x="5805" y="1923"/>
                    <a:pt x="7247" y="593"/>
                    <a:pt x="8948" y="593"/>
                  </a:cubicBezTo>
                  <a:close/>
                  <a:moveTo>
                    <a:pt x="8948" y="1"/>
                  </a:moveTo>
                  <a:cubicBezTo>
                    <a:pt x="6914" y="1"/>
                    <a:pt x="5214" y="1517"/>
                    <a:pt x="4992" y="3550"/>
                  </a:cubicBezTo>
                  <a:lnTo>
                    <a:pt x="1" y="50540"/>
                  </a:lnTo>
                  <a:cubicBezTo>
                    <a:pt x="1" y="50651"/>
                    <a:pt x="38" y="50725"/>
                    <a:pt x="75" y="50799"/>
                  </a:cubicBezTo>
                  <a:cubicBezTo>
                    <a:pt x="149" y="50873"/>
                    <a:pt x="223" y="50910"/>
                    <a:pt x="297" y="50910"/>
                  </a:cubicBezTo>
                  <a:lnTo>
                    <a:pt x="107105" y="50910"/>
                  </a:lnTo>
                  <a:cubicBezTo>
                    <a:pt x="107216" y="50910"/>
                    <a:pt x="107290" y="50873"/>
                    <a:pt x="107327" y="50799"/>
                  </a:cubicBezTo>
                  <a:cubicBezTo>
                    <a:pt x="107400" y="50725"/>
                    <a:pt x="107437" y="50651"/>
                    <a:pt x="107437" y="50540"/>
                  </a:cubicBezTo>
                  <a:lnTo>
                    <a:pt x="102446" y="3550"/>
                  </a:lnTo>
                  <a:cubicBezTo>
                    <a:pt x="102225" y="1517"/>
                    <a:pt x="100487" y="1"/>
                    <a:pt x="98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4606;p64">
              <a:extLst>
                <a:ext uri="{FF2B5EF4-FFF2-40B4-BE49-F238E27FC236}">
                  <a16:creationId xmlns:a16="http://schemas.microsoft.com/office/drawing/2014/main" id="{FBB46260-70A1-4BA6-820E-BA9E9EAD8B70}"/>
                </a:ext>
              </a:extLst>
            </p:cNvPr>
            <p:cNvSpPr/>
            <p:nvPr/>
          </p:nvSpPr>
          <p:spPr>
            <a:xfrm>
              <a:off x="2453625" y="2391650"/>
              <a:ext cx="1203425" cy="1257025"/>
            </a:xfrm>
            <a:custGeom>
              <a:avLst/>
              <a:gdLst/>
              <a:ahLst/>
              <a:cxnLst/>
              <a:rect l="l" t="t" r="r" b="b"/>
              <a:pathLst>
                <a:path w="48137" h="50281" extrusionOk="0">
                  <a:moveTo>
                    <a:pt x="8319" y="1"/>
                  </a:moveTo>
                  <a:cubicBezTo>
                    <a:pt x="7654" y="75"/>
                    <a:pt x="7062" y="297"/>
                    <a:pt x="6544" y="666"/>
                  </a:cubicBezTo>
                  <a:lnTo>
                    <a:pt x="6397" y="777"/>
                  </a:lnTo>
                  <a:cubicBezTo>
                    <a:pt x="6249" y="888"/>
                    <a:pt x="6101" y="1036"/>
                    <a:pt x="5953" y="1184"/>
                  </a:cubicBezTo>
                  <a:cubicBezTo>
                    <a:pt x="5657" y="1517"/>
                    <a:pt x="5435" y="1886"/>
                    <a:pt x="5250" y="2293"/>
                  </a:cubicBezTo>
                  <a:cubicBezTo>
                    <a:pt x="5140" y="2626"/>
                    <a:pt x="5029" y="2958"/>
                    <a:pt x="4992" y="3291"/>
                  </a:cubicBezTo>
                  <a:lnTo>
                    <a:pt x="1" y="50281"/>
                  </a:lnTo>
                  <a:lnTo>
                    <a:pt x="19004" y="50281"/>
                  </a:lnTo>
                  <a:lnTo>
                    <a:pt x="20113" y="36971"/>
                  </a:lnTo>
                  <a:cubicBezTo>
                    <a:pt x="20445" y="32942"/>
                    <a:pt x="23403" y="29651"/>
                    <a:pt x="27359" y="28875"/>
                  </a:cubicBezTo>
                  <a:cubicBezTo>
                    <a:pt x="39522" y="26583"/>
                    <a:pt x="48136" y="15676"/>
                    <a:pt x="47508" y="3328"/>
                  </a:cubicBezTo>
                  <a:lnTo>
                    <a:pt x="4743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4607;p64">
              <a:extLst>
                <a:ext uri="{FF2B5EF4-FFF2-40B4-BE49-F238E27FC236}">
                  <a16:creationId xmlns:a16="http://schemas.microsoft.com/office/drawing/2014/main" id="{D991FC09-8E73-47CE-B8AA-F6FDD630431C}"/>
                </a:ext>
              </a:extLst>
            </p:cNvPr>
            <p:cNvSpPr/>
            <p:nvPr/>
          </p:nvSpPr>
          <p:spPr>
            <a:xfrm>
              <a:off x="2446225" y="2384250"/>
              <a:ext cx="1203425" cy="1272750"/>
            </a:xfrm>
            <a:custGeom>
              <a:avLst/>
              <a:gdLst/>
              <a:ahLst/>
              <a:cxnLst/>
              <a:rect l="l" t="t" r="r" b="b"/>
              <a:pathLst>
                <a:path w="48137" h="50910" extrusionOk="0">
                  <a:moveTo>
                    <a:pt x="47434" y="593"/>
                  </a:moveTo>
                  <a:lnTo>
                    <a:pt x="47508" y="3624"/>
                  </a:lnTo>
                  <a:cubicBezTo>
                    <a:pt x="47545" y="4031"/>
                    <a:pt x="47545" y="4437"/>
                    <a:pt x="47545" y="4844"/>
                  </a:cubicBezTo>
                  <a:cubicBezTo>
                    <a:pt x="47545" y="16527"/>
                    <a:pt x="39227" y="26694"/>
                    <a:pt x="27618" y="28875"/>
                  </a:cubicBezTo>
                  <a:cubicBezTo>
                    <a:pt x="23514" y="29652"/>
                    <a:pt x="20446" y="33090"/>
                    <a:pt x="20076" y="37231"/>
                  </a:cubicBezTo>
                  <a:lnTo>
                    <a:pt x="19041" y="50281"/>
                  </a:lnTo>
                  <a:lnTo>
                    <a:pt x="666" y="50281"/>
                  </a:lnTo>
                  <a:lnTo>
                    <a:pt x="5620" y="3624"/>
                  </a:lnTo>
                  <a:cubicBezTo>
                    <a:pt x="5657" y="3291"/>
                    <a:pt x="5731" y="2996"/>
                    <a:pt x="5842" y="2700"/>
                  </a:cubicBezTo>
                  <a:cubicBezTo>
                    <a:pt x="5990" y="2330"/>
                    <a:pt x="6212" y="1997"/>
                    <a:pt x="6471" y="1702"/>
                  </a:cubicBezTo>
                  <a:lnTo>
                    <a:pt x="6508" y="1665"/>
                  </a:lnTo>
                  <a:cubicBezTo>
                    <a:pt x="6609" y="1563"/>
                    <a:pt x="6742" y="1462"/>
                    <a:pt x="6877" y="1332"/>
                  </a:cubicBezTo>
                  <a:lnTo>
                    <a:pt x="6877" y="1332"/>
                  </a:lnTo>
                  <a:lnTo>
                    <a:pt x="6877" y="1332"/>
                  </a:lnTo>
                  <a:lnTo>
                    <a:pt x="7025" y="1221"/>
                  </a:lnTo>
                  <a:cubicBezTo>
                    <a:pt x="7506" y="888"/>
                    <a:pt x="8060" y="666"/>
                    <a:pt x="8652" y="630"/>
                  </a:cubicBezTo>
                  <a:cubicBezTo>
                    <a:pt x="8763" y="593"/>
                    <a:pt x="8874" y="593"/>
                    <a:pt x="8948" y="593"/>
                  </a:cubicBezTo>
                  <a:close/>
                  <a:moveTo>
                    <a:pt x="8578" y="1"/>
                  </a:moveTo>
                  <a:cubicBezTo>
                    <a:pt x="7876" y="75"/>
                    <a:pt x="7210" y="334"/>
                    <a:pt x="6656" y="703"/>
                  </a:cubicBezTo>
                  <a:lnTo>
                    <a:pt x="6656" y="740"/>
                  </a:lnTo>
                  <a:lnTo>
                    <a:pt x="6545" y="814"/>
                  </a:lnTo>
                  <a:lnTo>
                    <a:pt x="6508" y="814"/>
                  </a:lnTo>
                  <a:cubicBezTo>
                    <a:pt x="6360" y="962"/>
                    <a:pt x="6175" y="1110"/>
                    <a:pt x="6027" y="1258"/>
                  </a:cubicBezTo>
                  <a:cubicBezTo>
                    <a:pt x="5694" y="1628"/>
                    <a:pt x="5436" y="2034"/>
                    <a:pt x="5251" y="2478"/>
                  </a:cubicBezTo>
                  <a:cubicBezTo>
                    <a:pt x="5140" y="2811"/>
                    <a:pt x="5029" y="3180"/>
                    <a:pt x="4992" y="3550"/>
                  </a:cubicBezTo>
                  <a:lnTo>
                    <a:pt x="1" y="50540"/>
                  </a:lnTo>
                  <a:cubicBezTo>
                    <a:pt x="1" y="50651"/>
                    <a:pt x="38" y="50725"/>
                    <a:pt x="75" y="50799"/>
                  </a:cubicBezTo>
                  <a:cubicBezTo>
                    <a:pt x="149" y="50873"/>
                    <a:pt x="223" y="50910"/>
                    <a:pt x="297" y="50910"/>
                  </a:cubicBezTo>
                  <a:lnTo>
                    <a:pt x="19300" y="50910"/>
                  </a:lnTo>
                  <a:cubicBezTo>
                    <a:pt x="19484" y="50910"/>
                    <a:pt x="19595" y="50762"/>
                    <a:pt x="19632" y="50614"/>
                  </a:cubicBezTo>
                  <a:lnTo>
                    <a:pt x="20704" y="37304"/>
                  </a:lnTo>
                  <a:cubicBezTo>
                    <a:pt x="21037" y="33386"/>
                    <a:pt x="23884" y="30206"/>
                    <a:pt x="27729" y="29467"/>
                  </a:cubicBezTo>
                  <a:cubicBezTo>
                    <a:pt x="39633" y="27211"/>
                    <a:pt x="48137" y="16823"/>
                    <a:pt x="48137" y="4844"/>
                  </a:cubicBezTo>
                  <a:cubicBezTo>
                    <a:pt x="48137" y="4437"/>
                    <a:pt x="48137" y="3994"/>
                    <a:pt x="48137" y="3587"/>
                  </a:cubicBezTo>
                  <a:lnTo>
                    <a:pt x="48026" y="297"/>
                  </a:lnTo>
                  <a:cubicBezTo>
                    <a:pt x="48026" y="112"/>
                    <a:pt x="47878" y="1"/>
                    <a:pt x="477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4608;p64">
              <a:extLst>
                <a:ext uri="{FF2B5EF4-FFF2-40B4-BE49-F238E27FC236}">
                  <a16:creationId xmlns:a16="http://schemas.microsoft.com/office/drawing/2014/main" id="{BD6D5AB4-28C2-4169-999A-9B2251E3BC88}"/>
                </a:ext>
              </a:extLst>
            </p:cNvPr>
            <p:cNvSpPr/>
            <p:nvPr/>
          </p:nvSpPr>
          <p:spPr>
            <a:xfrm>
              <a:off x="4618250" y="2603325"/>
              <a:ext cx="289325" cy="265275"/>
            </a:xfrm>
            <a:custGeom>
              <a:avLst/>
              <a:gdLst/>
              <a:ahLst/>
              <a:cxnLst/>
              <a:rect l="l" t="t" r="r" b="b"/>
              <a:pathLst>
                <a:path w="11573" h="10611" extrusionOk="0">
                  <a:moveTo>
                    <a:pt x="5768" y="0"/>
                  </a:moveTo>
                  <a:cubicBezTo>
                    <a:pt x="2589" y="0"/>
                    <a:pt x="1" y="2366"/>
                    <a:pt x="1" y="5287"/>
                  </a:cubicBezTo>
                  <a:cubicBezTo>
                    <a:pt x="1" y="8208"/>
                    <a:pt x="2589" y="10611"/>
                    <a:pt x="5768" y="10611"/>
                  </a:cubicBezTo>
                  <a:cubicBezTo>
                    <a:pt x="8985" y="10611"/>
                    <a:pt x="11573" y="8208"/>
                    <a:pt x="11573" y="5287"/>
                  </a:cubicBezTo>
                  <a:cubicBezTo>
                    <a:pt x="11573" y="2366"/>
                    <a:pt x="8985" y="0"/>
                    <a:pt x="57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4609;p64">
              <a:extLst>
                <a:ext uri="{FF2B5EF4-FFF2-40B4-BE49-F238E27FC236}">
                  <a16:creationId xmlns:a16="http://schemas.microsoft.com/office/drawing/2014/main" id="{0F33A270-5EA6-4EA7-8E92-5DF1334AB2B9}"/>
                </a:ext>
              </a:extLst>
            </p:cNvPr>
            <p:cNvSpPr/>
            <p:nvPr/>
          </p:nvSpPr>
          <p:spPr>
            <a:xfrm>
              <a:off x="4609950" y="2595000"/>
              <a:ext cx="305025" cy="281000"/>
            </a:xfrm>
            <a:custGeom>
              <a:avLst/>
              <a:gdLst/>
              <a:ahLst/>
              <a:cxnLst/>
              <a:rect l="l" t="t" r="r" b="b"/>
              <a:pathLst>
                <a:path w="12201" h="11240" extrusionOk="0">
                  <a:moveTo>
                    <a:pt x="6100" y="629"/>
                  </a:moveTo>
                  <a:cubicBezTo>
                    <a:pt x="7616" y="629"/>
                    <a:pt x="9021" y="1183"/>
                    <a:pt x="9982" y="2108"/>
                  </a:cubicBezTo>
                  <a:cubicBezTo>
                    <a:pt x="10980" y="2995"/>
                    <a:pt x="11609" y="4252"/>
                    <a:pt x="11609" y="5620"/>
                  </a:cubicBezTo>
                  <a:cubicBezTo>
                    <a:pt x="11609" y="6988"/>
                    <a:pt x="10980" y="8245"/>
                    <a:pt x="9982" y="9169"/>
                  </a:cubicBezTo>
                  <a:cubicBezTo>
                    <a:pt x="9021" y="10056"/>
                    <a:pt x="7616" y="10611"/>
                    <a:pt x="6100" y="10611"/>
                  </a:cubicBezTo>
                  <a:cubicBezTo>
                    <a:pt x="4584" y="10611"/>
                    <a:pt x="3216" y="10056"/>
                    <a:pt x="2218" y="9169"/>
                  </a:cubicBezTo>
                  <a:cubicBezTo>
                    <a:pt x="1220" y="8245"/>
                    <a:pt x="629" y="6988"/>
                    <a:pt x="629" y="5620"/>
                  </a:cubicBezTo>
                  <a:cubicBezTo>
                    <a:pt x="629" y="4252"/>
                    <a:pt x="1220" y="2995"/>
                    <a:pt x="2218" y="2108"/>
                  </a:cubicBezTo>
                  <a:cubicBezTo>
                    <a:pt x="3216" y="1183"/>
                    <a:pt x="4584" y="629"/>
                    <a:pt x="6100" y="629"/>
                  </a:cubicBezTo>
                  <a:close/>
                  <a:moveTo>
                    <a:pt x="6100" y="0"/>
                  </a:moveTo>
                  <a:cubicBezTo>
                    <a:pt x="4437" y="0"/>
                    <a:pt x="2921" y="629"/>
                    <a:pt x="1812" y="1627"/>
                  </a:cubicBezTo>
                  <a:cubicBezTo>
                    <a:pt x="702" y="2662"/>
                    <a:pt x="0" y="4067"/>
                    <a:pt x="0" y="5620"/>
                  </a:cubicBezTo>
                  <a:cubicBezTo>
                    <a:pt x="0" y="7173"/>
                    <a:pt x="702" y="8578"/>
                    <a:pt x="1812" y="9613"/>
                  </a:cubicBezTo>
                  <a:cubicBezTo>
                    <a:pt x="2921" y="10611"/>
                    <a:pt x="4437" y="11239"/>
                    <a:pt x="6100" y="11239"/>
                  </a:cubicBezTo>
                  <a:cubicBezTo>
                    <a:pt x="7801" y="11239"/>
                    <a:pt x="9317" y="10611"/>
                    <a:pt x="10426" y="9613"/>
                  </a:cubicBezTo>
                  <a:cubicBezTo>
                    <a:pt x="11535" y="8578"/>
                    <a:pt x="12200" y="7173"/>
                    <a:pt x="12200" y="5620"/>
                  </a:cubicBezTo>
                  <a:cubicBezTo>
                    <a:pt x="12200" y="4067"/>
                    <a:pt x="11535" y="2662"/>
                    <a:pt x="10426" y="1627"/>
                  </a:cubicBezTo>
                  <a:cubicBezTo>
                    <a:pt x="9317" y="629"/>
                    <a:pt x="7801" y="0"/>
                    <a:pt x="6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4610;p64">
              <a:extLst>
                <a:ext uri="{FF2B5EF4-FFF2-40B4-BE49-F238E27FC236}">
                  <a16:creationId xmlns:a16="http://schemas.microsoft.com/office/drawing/2014/main" id="{8DC05474-A4A8-41E3-9006-84CB6465C23E}"/>
                </a:ext>
              </a:extLst>
            </p:cNvPr>
            <p:cNvSpPr/>
            <p:nvPr/>
          </p:nvSpPr>
          <p:spPr>
            <a:xfrm>
              <a:off x="4638600" y="2621800"/>
              <a:ext cx="248650" cy="227400"/>
            </a:xfrm>
            <a:custGeom>
              <a:avLst/>
              <a:gdLst/>
              <a:ahLst/>
              <a:cxnLst/>
              <a:rect l="l" t="t" r="r" b="b"/>
              <a:pathLst>
                <a:path w="9946" h="9096" extrusionOk="0">
                  <a:moveTo>
                    <a:pt x="4954" y="0"/>
                  </a:moveTo>
                  <a:cubicBezTo>
                    <a:pt x="2218" y="0"/>
                    <a:pt x="0" y="2034"/>
                    <a:pt x="0" y="4548"/>
                  </a:cubicBezTo>
                  <a:cubicBezTo>
                    <a:pt x="0" y="7062"/>
                    <a:pt x="2218" y="9095"/>
                    <a:pt x="4954" y="9095"/>
                  </a:cubicBezTo>
                  <a:cubicBezTo>
                    <a:pt x="7690" y="9095"/>
                    <a:pt x="9945" y="7062"/>
                    <a:pt x="9945" y="4548"/>
                  </a:cubicBezTo>
                  <a:cubicBezTo>
                    <a:pt x="9945" y="2034"/>
                    <a:pt x="7690" y="0"/>
                    <a:pt x="49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4611;p64">
              <a:extLst>
                <a:ext uri="{FF2B5EF4-FFF2-40B4-BE49-F238E27FC236}">
                  <a16:creationId xmlns:a16="http://schemas.microsoft.com/office/drawing/2014/main" id="{E55676A7-0945-4BEE-9254-523AF64A4417}"/>
                </a:ext>
              </a:extLst>
            </p:cNvPr>
            <p:cNvSpPr/>
            <p:nvPr/>
          </p:nvSpPr>
          <p:spPr>
            <a:xfrm>
              <a:off x="4631200" y="2614400"/>
              <a:ext cx="263425" cy="243100"/>
            </a:xfrm>
            <a:custGeom>
              <a:avLst/>
              <a:gdLst/>
              <a:ahLst/>
              <a:cxnLst/>
              <a:rect l="l" t="t" r="r" b="b"/>
              <a:pathLst>
                <a:path w="10537" h="9724" extrusionOk="0">
                  <a:moveTo>
                    <a:pt x="5250" y="592"/>
                  </a:moveTo>
                  <a:cubicBezTo>
                    <a:pt x="6544" y="592"/>
                    <a:pt x="7727" y="1073"/>
                    <a:pt x="8578" y="1849"/>
                  </a:cubicBezTo>
                  <a:cubicBezTo>
                    <a:pt x="9391" y="2626"/>
                    <a:pt x="9908" y="3698"/>
                    <a:pt x="9908" y="4844"/>
                  </a:cubicBezTo>
                  <a:cubicBezTo>
                    <a:pt x="9908" y="6027"/>
                    <a:pt x="9391" y="7062"/>
                    <a:pt x="8578" y="7838"/>
                  </a:cubicBezTo>
                  <a:cubicBezTo>
                    <a:pt x="7727" y="8615"/>
                    <a:pt x="6544" y="9096"/>
                    <a:pt x="5250" y="9096"/>
                  </a:cubicBezTo>
                  <a:cubicBezTo>
                    <a:pt x="3956" y="9096"/>
                    <a:pt x="2810" y="8615"/>
                    <a:pt x="1960" y="7838"/>
                  </a:cubicBezTo>
                  <a:cubicBezTo>
                    <a:pt x="1109" y="7062"/>
                    <a:pt x="592" y="6027"/>
                    <a:pt x="592" y="4844"/>
                  </a:cubicBezTo>
                  <a:cubicBezTo>
                    <a:pt x="592" y="3698"/>
                    <a:pt x="1109" y="2626"/>
                    <a:pt x="1960" y="1849"/>
                  </a:cubicBezTo>
                  <a:cubicBezTo>
                    <a:pt x="2810" y="1073"/>
                    <a:pt x="3956" y="592"/>
                    <a:pt x="5250" y="592"/>
                  </a:cubicBezTo>
                  <a:close/>
                  <a:moveTo>
                    <a:pt x="5250" y="1"/>
                  </a:moveTo>
                  <a:cubicBezTo>
                    <a:pt x="3808" y="1"/>
                    <a:pt x="2514" y="518"/>
                    <a:pt x="1553" y="1406"/>
                  </a:cubicBezTo>
                  <a:cubicBezTo>
                    <a:pt x="592" y="2293"/>
                    <a:pt x="0" y="3513"/>
                    <a:pt x="0" y="4844"/>
                  </a:cubicBezTo>
                  <a:cubicBezTo>
                    <a:pt x="0" y="6212"/>
                    <a:pt x="592" y="7432"/>
                    <a:pt x="1553" y="8282"/>
                  </a:cubicBezTo>
                  <a:cubicBezTo>
                    <a:pt x="2514" y="9169"/>
                    <a:pt x="3808" y="9724"/>
                    <a:pt x="5250" y="9724"/>
                  </a:cubicBezTo>
                  <a:cubicBezTo>
                    <a:pt x="6692" y="9724"/>
                    <a:pt x="8023" y="9169"/>
                    <a:pt x="8984" y="8282"/>
                  </a:cubicBezTo>
                  <a:cubicBezTo>
                    <a:pt x="9945" y="7432"/>
                    <a:pt x="10537" y="6212"/>
                    <a:pt x="10537" y="4844"/>
                  </a:cubicBezTo>
                  <a:cubicBezTo>
                    <a:pt x="10537" y="3513"/>
                    <a:pt x="9945" y="2293"/>
                    <a:pt x="8984" y="1406"/>
                  </a:cubicBezTo>
                  <a:cubicBezTo>
                    <a:pt x="8023" y="518"/>
                    <a:pt x="6692" y="1"/>
                    <a:pt x="52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4612;p64">
              <a:extLst>
                <a:ext uri="{FF2B5EF4-FFF2-40B4-BE49-F238E27FC236}">
                  <a16:creationId xmlns:a16="http://schemas.microsoft.com/office/drawing/2014/main" id="{13744E30-5B7F-4540-BCB2-AE84922A8E0A}"/>
                </a:ext>
              </a:extLst>
            </p:cNvPr>
            <p:cNvSpPr/>
            <p:nvPr/>
          </p:nvSpPr>
          <p:spPr>
            <a:xfrm>
              <a:off x="913800" y="2888150"/>
              <a:ext cx="246800" cy="260350"/>
            </a:xfrm>
            <a:custGeom>
              <a:avLst/>
              <a:gdLst/>
              <a:ahLst/>
              <a:cxnLst/>
              <a:rect l="l" t="t" r="r" b="b"/>
              <a:pathLst>
                <a:path w="9872" h="10414" extrusionOk="0">
                  <a:moveTo>
                    <a:pt x="4270" y="0"/>
                  </a:moveTo>
                  <a:cubicBezTo>
                    <a:pt x="3903" y="0"/>
                    <a:pt x="3536" y="58"/>
                    <a:pt x="3180" y="179"/>
                  </a:cubicBezTo>
                  <a:cubicBezTo>
                    <a:pt x="999" y="955"/>
                    <a:pt x="1" y="3802"/>
                    <a:pt x="962" y="6575"/>
                  </a:cubicBezTo>
                  <a:cubicBezTo>
                    <a:pt x="1766" y="8895"/>
                    <a:pt x="3684" y="10413"/>
                    <a:pt x="5567" y="10413"/>
                  </a:cubicBezTo>
                  <a:cubicBezTo>
                    <a:pt x="5934" y="10413"/>
                    <a:pt x="6300" y="10356"/>
                    <a:pt x="6655" y="10235"/>
                  </a:cubicBezTo>
                  <a:cubicBezTo>
                    <a:pt x="8874" y="9459"/>
                    <a:pt x="9872" y="6575"/>
                    <a:pt x="8911" y="3802"/>
                  </a:cubicBezTo>
                  <a:cubicBezTo>
                    <a:pt x="8075" y="1513"/>
                    <a:pt x="6153" y="0"/>
                    <a:pt x="4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4613;p64">
              <a:extLst>
                <a:ext uri="{FF2B5EF4-FFF2-40B4-BE49-F238E27FC236}">
                  <a16:creationId xmlns:a16="http://schemas.microsoft.com/office/drawing/2014/main" id="{7A402990-1585-402A-80F4-5BE4FBA2AFF0}"/>
                </a:ext>
              </a:extLst>
            </p:cNvPr>
            <p:cNvSpPr/>
            <p:nvPr/>
          </p:nvSpPr>
          <p:spPr>
            <a:xfrm>
              <a:off x="920275" y="2880600"/>
              <a:ext cx="232950" cy="275450"/>
            </a:xfrm>
            <a:custGeom>
              <a:avLst/>
              <a:gdLst/>
              <a:ahLst/>
              <a:cxnLst/>
              <a:rect l="l" t="t" r="r" b="b"/>
              <a:pathLst>
                <a:path w="9318" h="11018" extrusionOk="0">
                  <a:moveTo>
                    <a:pt x="4096" y="628"/>
                  </a:moveTo>
                  <a:cubicBezTo>
                    <a:pt x="5813" y="628"/>
                    <a:pt x="7589" y="2061"/>
                    <a:pt x="8356" y="4215"/>
                  </a:cubicBezTo>
                  <a:cubicBezTo>
                    <a:pt x="8578" y="4917"/>
                    <a:pt x="8689" y="5583"/>
                    <a:pt x="8689" y="6248"/>
                  </a:cubicBezTo>
                  <a:cubicBezTo>
                    <a:pt x="8689" y="7210"/>
                    <a:pt x="8467" y="8060"/>
                    <a:pt x="8060" y="8762"/>
                  </a:cubicBezTo>
                  <a:cubicBezTo>
                    <a:pt x="7653" y="9465"/>
                    <a:pt x="7062" y="9982"/>
                    <a:pt x="6322" y="10241"/>
                  </a:cubicBezTo>
                  <a:cubicBezTo>
                    <a:pt x="5990" y="10352"/>
                    <a:pt x="5620" y="10389"/>
                    <a:pt x="5287" y="10389"/>
                  </a:cubicBezTo>
                  <a:cubicBezTo>
                    <a:pt x="5266" y="10390"/>
                    <a:pt x="5245" y="10390"/>
                    <a:pt x="5223" y="10390"/>
                  </a:cubicBezTo>
                  <a:cubicBezTo>
                    <a:pt x="3540" y="10390"/>
                    <a:pt x="1729" y="8957"/>
                    <a:pt x="999" y="6803"/>
                  </a:cubicBezTo>
                  <a:cubicBezTo>
                    <a:pt x="740" y="6100"/>
                    <a:pt x="629" y="5398"/>
                    <a:pt x="629" y="4769"/>
                  </a:cubicBezTo>
                  <a:cubicBezTo>
                    <a:pt x="629" y="3808"/>
                    <a:pt x="851" y="2958"/>
                    <a:pt x="1257" y="2255"/>
                  </a:cubicBezTo>
                  <a:cubicBezTo>
                    <a:pt x="1701" y="1553"/>
                    <a:pt x="2293" y="1035"/>
                    <a:pt x="3032" y="777"/>
                  </a:cubicBezTo>
                  <a:cubicBezTo>
                    <a:pt x="3365" y="666"/>
                    <a:pt x="3698" y="629"/>
                    <a:pt x="4030" y="629"/>
                  </a:cubicBezTo>
                  <a:cubicBezTo>
                    <a:pt x="4052" y="628"/>
                    <a:pt x="4074" y="628"/>
                    <a:pt x="4096" y="628"/>
                  </a:cubicBezTo>
                  <a:close/>
                  <a:moveTo>
                    <a:pt x="4030" y="0"/>
                  </a:moveTo>
                  <a:cubicBezTo>
                    <a:pt x="3624" y="0"/>
                    <a:pt x="3217" y="74"/>
                    <a:pt x="2810" y="185"/>
                  </a:cubicBezTo>
                  <a:cubicBezTo>
                    <a:pt x="1923" y="518"/>
                    <a:pt x="1220" y="1146"/>
                    <a:pt x="740" y="1923"/>
                  </a:cubicBezTo>
                  <a:cubicBezTo>
                    <a:pt x="259" y="2736"/>
                    <a:pt x="0" y="3734"/>
                    <a:pt x="0" y="4769"/>
                  </a:cubicBezTo>
                  <a:cubicBezTo>
                    <a:pt x="0" y="5472"/>
                    <a:pt x="148" y="6248"/>
                    <a:pt x="407" y="6988"/>
                  </a:cubicBezTo>
                  <a:cubicBezTo>
                    <a:pt x="1257" y="9391"/>
                    <a:pt x="3254" y="11018"/>
                    <a:pt x="5287" y="11018"/>
                  </a:cubicBezTo>
                  <a:cubicBezTo>
                    <a:pt x="5694" y="11018"/>
                    <a:pt x="6101" y="10944"/>
                    <a:pt x="6507" y="10796"/>
                  </a:cubicBezTo>
                  <a:cubicBezTo>
                    <a:pt x="7395" y="10500"/>
                    <a:pt x="8097" y="9871"/>
                    <a:pt x="8578" y="9058"/>
                  </a:cubicBezTo>
                  <a:cubicBezTo>
                    <a:pt x="9058" y="8282"/>
                    <a:pt x="9317" y="7284"/>
                    <a:pt x="9317" y="6248"/>
                  </a:cubicBezTo>
                  <a:cubicBezTo>
                    <a:pt x="9317" y="5546"/>
                    <a:pt x="9169" y="4769"/>
                    <a:pt x="8910" y="4030"/>
                  </a:cubicBezTo>
                  <a:cubicBezTo>
                    <a:pt x="8097" y="1627"/>
                    <a:pt x="6101" y="0"/>
                    <a:pt x="40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4614;p64">
              <a:extLst>
                <a:ext uri="{FF2B5EF4-FFF2-40B4-BE49-F238E27FC236}">
                  <a16:creationId xmlns:a16="http://schemas.microsoft.com/office/drawing/2014/main" id="{B8425332-C2D0-4C1B-BBD3-5BB61A151E04}"/>
                </a:ext>
              </a:extLst>
            </p:cNvPr>
            <p:cNvSpPr/>
            <p:nvPr/>
          </p:nvSpPr>
          <p:spPr>
            <a:xfrm>
              <a:off x="931375" y="2906950"/>
              <a:ext cx="211675" cy="222725"/>
            </a:xfrm>
            <a:custGeom>
              <a:avLst/>
              <a:gdLst/>
              <a:ahLst/>
              <a:cxnLst/>
              <a:rect l="l" t="t" r="r" b="b"/>
              <a:pathLst>
                <a:path w="8467" h="8909" extrusionOk="0">
                  <a:moveTo>
                    <a:pt x="3692" y="1"/>
                  </a:moveTo>
                  <a:cubicBezTo>
                    <a:pt x="3369" y="1"/>
                    <a:pt x="3047" y="54"/>
                    <a:pt x="2736" y="166"/>
                  </a:cubicBezTo>
                  <a:cubicBezTo>
                    <a:pt x="850" y="795"/>
                    <a:pt x="0" y="3272"/>
                    <a:pt x="813" y="5638"/>
                  </a:cubicBezTo>
                  <a:cubicBezTo>
                    <a:pt x="1490" y="7606"/>
                    <a:pt x="3138" y="8909"/>
                    <a:pt x="4759" y="8909"/>
                  </a:cubicBezTo>
                  <a:cubicBezTo>
                    <a:pt x="5086" y="8909"/>
                    <a:pt x="5413" y="8856"/>
                    <a:pt x="5731" y="8744"/>
                  </a:cubicBezTo>
                  <a:cubicBezTo>
                    <a:pt x="7616" y="8078"/>
                    <a:pt x="8466" y="5638"/>
                    <a:pt x="7616" y="3272"/>
                  </a:cubicBezTo>
                  <a:cubicBezTo>
                    <a:pt x="6940" y="1304"/>
                    <a:pt x="5291" y="1"/>
                    <a:pt x="36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4615;p64">
              <a:extLst>
                <a:ext uri="{FF2B5EF4-FFF2-40B4-BE49-F238E27FC236}">
                  <a16:creationId xmlns:a16="http://schemas.microsoft.com/office/drawing/2014/main" id="{690B6631-E220-402C-9EA2-DDD40C9761BB}"/>
                </a:ext>
              </a:extLst>
            </p:cNvPr>
            <p:cNvSpPr/>
            <p:nvPr/>
          </p:nvSpPr>
          <p:spPr>
            <a:xfrm>
              <a:off x="935975" y="2899075"/>
              <a:ext cx="201525" cy="238500"/>
            </a:xfrm>
            <a:custGeom>
              <a:avLst/>
              <a:gdLst/>
              <a:ahLst/>
              <a:cxnLst/>
              <a:rect l="l" t="t" r="r" b="b"/>
              <a:pathLst>
                <a:path w="8061" h="9540" extrusionOk="0">
                  <a:moveTo>
                    <a:pt x="3577" y="628"/>
                  </a:moveTo>
                  <a:cubicBezTo>
                    <a:pt x="5001" y="628"/>
                    <a:pt x="6517" y="1840"/>
                    <a:pt x="7136" y="3698"/>
                  </a:cubicBezTo>
                  <a:cubicBezTo>
                    <a:pt x="7358" y="4252"/>
                    <a:pt x="7432" y="4844"/>
                    <a:pt x="7432" y="5398"/>
                  </a:cubicBezTo>
                  <a:cubicBezTo>
                    <a:pt x="7432" y="6212"/>
                    <a:pt x="7247" y="6951"/>
                    <a:pt x="6914" y="7543"/>
                  </a:cubicBezTo>
                  <a:cubicBezTo>
                    <a:pt x="6545" y="8134"/>
                    <a:pt x="6064" y="8541"/>
                    <a:pt x="5436" y="8763"/>
                  </a:cubicBezTo>
                  <a:cubicBezTo>
                    <a:pt x="5140" y="8874"/>
                    <a:pt x="4881" y="8911"/>
                    <a:pt x="4585" y="8911"/>
                  </a:cubicBezTo>
                  <a:cubicBezTo>
                    <a:pt x="3143" y="8911"/>
                    <a:pt x="1591" y="7728"/>
                    <a:pt x="925" y="5842"/>
                  </a:cubicBezTo>
                  <a:cubicBezTo>
                    <a:pt x="703" y="5287"/>
                    <a:pt x="629" y="4696"/>
                    <a:pt x="629" y="4141"/>
                  </a:cubicBezTo>
                  <a:cubicBezTo>
                    <a:pt x="629" y="3328"/>
                    <a:pt x="814" y="2589"/>
                    <a:pt x="1184" y="1997"/>
                  </a:cubicBezTo>
                  <a:cubicBezTo>
                    <a:pt x="1517" y="1406"/>
                    <a:pt x="2034" y="962"/>
                    <a:pt x="2626" y="777"/>
                  </a:cubicBezTo>
                  <a:cubicBezTo>
                    <a:pt x="2922" y="666"/>
                    <a:pt x="3217" y="629"/>
                    <a:pt x="3513" y="629"/>
                  </a:cubicBezTo>
                  <a:cubicBezTo>
                    <a:pt x="3534" y="629"/>
                    <a:pt x="3556" y="628"/>
                    <a:pt x="3577" y="628"/>
                  </a:cubicBezTo>
                  <a:close/>
                  <a:moveTo>
                    <a:pt x="3513" y="1"/>
                  </a:moveTo>
                  <a:cubicBezTo>
                    <a:pt x="3143" y="1"/>
                    <a:pt x="2774" y="75"/>
                    <a:pt x="2441" y="186"/>
                  </a:cubicBezTo>
                  <a:cubicBezTo>
                    <a:pt x="1665" y="444"/>
                    <a:pt x="1036" y="999"/>
                    <a:pt x="629" y="1701"/>
                  </a:cubicBezTo>
                  <a:cubicBezTo>
                    <a:pt x="223" y="2367"/>
                    <a:pt x="1" y="3217"/>
                    <a:pt x="1" y="4141"/>
                  </a:cubicBezTo>
                  <a:cubicBezTo>
                    <a:pt x="1" y="4770"/>
                    <a:pt x="112" y="5398"/>
                    <a:pt x="334" y="6064"/>
                  </a:cubicBezTo>
                  <a:cubicBezTo>
                    <a:pt x="1073" y="8134"/>
                    <a:pt x="2774" y="9539"/>
                    <a:pt x="4585" y="9539"/>
                  </a:cubicBezTo>
                  <a:cubicBezTo>
                    <a:pt x="4918" y="9539"/>
                    <a:pt x="5288" y="9465"/>
                    <a:pt x="5620" y="9354"/>
                  </a:cubicBezTo>
                  <a:cubicBezTo>
                    <a:pt x="6397" y="9095"/>
                    <a:pt x="7025" y="8541"/>
                    <a:pt x="7432" y="7838"/>
                  </a:cubicBezTo>
                  <a:cubicBezTo>
                    <a:pt x="7839" y="7136"/>
                    <a:pt x="8061" y="6323"/>
                    <a:pt x="8061" y="5398"/>
                  </a:cubicBezTo>
                  <a:cubicBezTo>
                    <a:pt x="8061" y="4770"/>
                    <a:pt x="7950" y="4141"/>
                    <a:pt x="7728" y="3476"/>
                  </a:cubicBezTo>
                  <a:cubicBezTo>
                    <a:pt x="6988" y="1406"/>
                    <a:pt x="5288" y="1"/>
                    <a:pt x="35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4616;p64">
              <a:extLst>
                <a:ext uri="{FF2B5EF4-FFF2-40B4-BE49-F238E27FC236}">
                  <a16:creationId xmlns:a16="http://schemas.microsoft.com/office/drawing/2014/main" id="{103E2A59-7DEB-4530-AF15-0C6DF460DC00}"/>
                </a:ext>
              </a:extLst>
            </p:cNvPr>
            <p:cNvSpPr/>
            <p:nvPr/>
          </p:nvSpPr>
          <p:spPr>
            <a:xfrm>
              <a:off x="1254850" y="2924675"/>
              <a:ext cx="196900" cy="207625"/>
            </a:xfrm>
            <a:custGeom>
              <a:avLst/>
              <a:gdLst/>
              <a:ahLst/>
              <a:cxnLst/>
              <a:rect l="l" t="t" r="r" b="b"/>
              <a:pathLst>
                <a:path w="7876" h="8305" extrusionOk="0">
                  <a:moveTo>
                    <a:pt x="3465" y="1"/>
                  </a:moveTo>
                  <a:cubicBezTo>
                    <a:pt x="3156" y="1"/>
                    <a:pt x="2849" y="52"/>
                    <a:pt x="2552" y="160"/>
                  </a:cubicBezTo>
                  <a:cubicBezTo>
                    <a:pt x="814" y="751"/>
                    <a:pt x="1" y="3043"/>
                    <a:pt x="777" y="5262"/>
                  </a:cubicBezTo>
                  <a:cubicBezTo>
                    <a:pt x="1421" y="7101"/>
                    <a:pt x="2928" y="8304"/>
                    <a:pt x="4436" y="8304"/>
                  </a:cubicBezTo>
                  <a:cubicBezTo>
                    <a:pt x="4747" y="8304"/>
                    <a:pt x="5058" y="8253"/>
                    <a:pt x="5362" y="8145"/>
                  </a:cubicBezTo>
                  <a:cubicBezTo>
                    <a:pt x="7099" y="7554"/>
                    <a:pt x="7876" y="5262"/>
                    <a:pt x="7136" y="3043"/>
                  </a:cubicBezTo>
                  <a:cubicBezTo>
                    <a:pt x="6493" y="1205"/>
                    <a:pt x="4960" y="1"/>
                    <a:pt x="3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4617;p64">
              <a:extLst>
                <a:ext uri="{FF2B5EF4-FFF2-40B4-BE49-F238E27FC236}">
                  <a16:creationId xmlns:a16="http://schemas.microsoft.com/office/drawing/2014/main" id="{947A0A27-30A9-4CB1-8E89-B372F9408091}"/>
                </a:ext>
              </a:extLst>
            </p:cNvPr>
            <p:cNvSpPr/>
            <p:nvPr/>
          </p:nvSpPr>
          <p:spPr>
            <a:xfrm>
              <a:off x="1259475" y="2916650"/>
              <a:ext cx="188575" cy="223700"/>
            </a:xfrm>
            <a:custGeom>
              <a:avLst/>
              <a:gdLst/>
              <a:ahLst/>
              <a:cxnLst/>
              <a:rect l="l" t="t" r="r" b="b"/>
              <a:pathLst>
                <a:path w="7543" h="8948" extrusionOk="0">
                  <a:moveTo>
                    <a:pt x="3254" y="629"/>
                  </a:moveTo>
                  <a:cubicBezTo>
                    <a:pt x="4585" y="629"/>
                    <a:pt x="6027" y="1738"/>
                    <a:pt x="6655" y="3475"/>
                  </a:cubicBezTo>
                  <a:cubicBezTo>
                    <a:pt x="6840" y="3993"/>
                    <a:pt x="6914" y="4548"/>
                    <a:pt x="6914" y="5065"/>
                  </a:cubicBezTo>
                  <a:cubicBezTo>
                    <a:pt x="6914" y="5805"/>
                    <a:pt x="6729" y="6507"/>
                    <a:pt x="6434" y="7025"/>
                  </a:cubicBezTo>
                  <a:cubicBezTo>
                    <a:pt x="6101" y="7579"/>
                    <a:pt x="5620" y="7986"/>
                    <a:pt x="5066" y="8171"/>
                  </a:cubicBezTo>
                  <a:cubicBezTo>
                    <a:pt x="4807" y="8282"/>
                    <a:pt x="4548" y="8319"/>
                    <a:pt x="4252" y="8319"/>
                  </a:cubicBezTo>
                  <a:cubicBezTo>
                    <a:pt x="2921" y="8319"/>
                    <a:pt x="1479" y="7209"/>
                    <a:pt x="888" y="5472"/>
                  </a:cubicBezTo>
                  <a:cubicBezTo>
                    <a:pt x="703" y="4917"/>
                    <a:pt x="592" y="4400"/>
                    <a:pt x="592" y="3882"/>
                  </a:cubicBezTo>
                  <a:cubicBezTo>
                    <a:pt x="592" y="3143"/>
                    <a:pt x="777" y="2440"/>
                    <a:pt x="1110" y="1886"/>
                  </a:cubicBezTo>
                  <a:cubicBezTo>
                    <a:pt x="1443" y="1368"/>
                    <a:pt x="1886" y="961"/>
                    <a:pt x="2478" y="740"/>
                  </a:cubicBezTo>
                  <a:cubicBezTo>
                    <a:pt x="2736" y="666"/>
                    <a:pt x="2995" y="629"/>
                    <a:pt x="3254" y="629"/>
                  </a:cubicBezTo>
                  <a:close/>
                  <a:moveTo>
                    <a:pt x="3254" y="0"/>
                  </a:moveTo>
                  <a:cubicBezTo>
                    <a:pt x="2921" y="0"/>
                    <a:pt x="2589" y="74"/>
                    <a:pt x="2256" y="185"/>
                  </a:cubicBezTo>
                  <a:cubicBezTo>
                    <a:pt x="1553" y="407"/>
                    <a:pt x="962" y="924"/>
                    <a:pt x="592" y="1590"/>
                  </a:cubicBezTo>
                  <a:cubicBezTo>
                    <a:pt x="186" y="2255"/>
                    <a:pt x="1" y="3032"/>
                    <a:pt x="1" y="3882"/>
                  </a:cubicBezTo>
                  <a:cubicBezTo>
                    <a:pt x="1" y="4474"/>
                    <a:pt x="75" y="5065"/>
                    <a:pt x="296" y="5694"/>
                  </a:cubicBezTo>
                  <a:cubicBezTo>
                    <a:pt x="962" y="7616"/>
                    <a:pt x="2589" y="8910"/>
                    <a:pt x="4252" y="8947"/>
                  </a:cubicBezTo>
                  <a:cubicBezTo>
                    <a:pt x="4585" y="8947"/>
                    <a:pt x="4918" y="8873"/>
                    <a:pt x="5250" y="8762"/>
                  </a:cubicBezTo>
                  <a:cubicBezTo>
                    <a:pt x="5990" y="8503"/>
                    <a:pt x="6544" y="7986"/>
                    <a:pt x="6951" y="7357"/>
                  </a:cubicBezTo>
                  <a:cubicBezTo>
                    <a:pt x="7321" y="6692"/>
                    <a:pt x="7543" y="5915"/>
                    <a:pt x="7543" y="5065"/>
                  </a:cubicBezTo>
                  <a:cubicBezTo>
                    <a:pt x="7543" y="4474"/>
                    <a:pt x="7432" y="3882"/>
                    <a:pt x="7210" y="3254"/>
                  </a:cubicBezTo>
                  <a:cubicBezTo>
                    <a:pt x="6544" y="1331"/>
                    <a:pt x="4918" y="0"/>
                    <a:pt x="32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4618;p64">
              <a:extLst>
                <a:ext uri="{FF2B5EF4-FFF2-40B4-BE49-F238E27FC236}">
                  <a16:creationId xmlns:a16="http://schemas.microsoft.com/office/drawing/2014/main" id="{4294D4EA-332A-4AB7-BB09-C15EE0AC8B99}"/>
                </a:ext>
              </a:extLst>
            </p:cNvPr>
            <p:cNvSpPr/>
            <p:nvPr/>
          </p:nvSpPr>
          <p:spPr>
            <a:xfrm>
              <a:off x="1268725" y="2939350"/>
              <a:ext cx="169150" cy="178300"/>
            </a:xfrm>
            <a:custGeom>
              <a:avLst/>
              <a:gdLst/>
              <a:ahLst/>
              <a:cxnLst/>
              <a:rect l="l" t="t" r="r" b="b"/>
              <a:pathLst>
                <a:path w="6766" h="7132" extrusionOk="0">
                  <a:moveTo>
                    <a:pt x="2950" y="0"/>
                  </a:moveTo>
                  <a:cubicBezTo>
                    <a:pt x="2692" y="0"/>
                    <a:pt x="2434" y="41"/>
                    <a:pt x="2182" y="127"/>
                  </a:cubicBezTo>
                  <a:cubicBezTo>
                    <a:pt x="703" y="645"/>
                    <a:pt x="0" y="2604"/>
                    <a:pt x="666" y="4527"/>
                  </a:cubicBezTo>
                  <a:cubicBezTo>
                    <a:pt x="1221" y="6099"/>
                    <a:pt x="2546" y="7131"/>
                    <a:pt x="3829" y="7131"/>
                  </a:cubicBezTo>
                  <a:cubicBezTo>
                    <a:pt x="4085" y="7131"/>
                    <a:pt x="4339" y="7090"/>
                    <a:pt x="4585" y="7004"/>
                  </a:cubicBezTo>
                  <a:cubicBezTo>
                    <a:pt x="6101" y="6486"/>
                    <a:pt x="6766" y="4490"/>
                    <a:pt x="6101" y="2604"/>
                  </a:cubicBezTo>
                  <a:cubicBezTo>
                    <a:pt x="5546" y="1032"/>
                    <a:pt x="4246" y="0"/>
                    <a:pt x="29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4619;p64">
              <a:extLst>
                <a:ext uri="{FF2B5EF4-FFF2-40B4-BE49-F238E27FC236}">
                  <a16:creationId xmlns:a16="http://schemas.microsoft.com/office/drawing/2014/main" id="{79587E08-28F0-487E-86C4-8DBCA63FD01D}"/>
                </a:ext>
              </a:extLst>
            </p:cNvPr>
            <p:cNvSpPr/>
            <p:nvPr/>
          </p:nvSpPr>
          <p:spPr>
            <a:xfrm>
              <a:off x="1271500" y="2931425"/>
              <a:ext cx="163625" cy="194125"/>
            </a:xfrm>
            <a:custGeom>
              <a:avLst/>
              <a:gdLst/>
              <a:ahLst/>
              <a:cxnLst/>
              <a:rect l="l" t="t" r="r" b="b"/>
              <a:pathLst>
                <a:path w="6545" h="7765" extrusionOk="0">
                  <a:moveTo>
                    <a:pt x="2847" y="629"/>
                  </a:moveTo>
                  <a:cubicBezTo>
                    <a:pt x="3956" y="629"/>
                    <a:pt x="5176" y="1553"/>
                    <a:pt x="5694" y="3032"/>
                  </a:cubicBezTo>
                  <a:cubicBezTo>
                    <a:pt x="5879" y="3476"/>
                    <a:pt x="5953" y="3957"/>
                    <a:pt x="5953" y="4400"/>
                  </a:cubicBezTo>
                  <a:cubicBezTo>
                    <a:pt x="5953" y="5029"/>
                    <a:pt x="5805" y="5583"/>
                    <a:pt x="5509" y="6064"/>
                  </a:cubicBezTo>
                  <a:cubicBezTo>
                    <a:pt x="5250" y="6508"/>
                    <a:pt x="4843" y="6840"/>
                    <a:pt x="4363" y="7025"/>
                  </a:cubicBezTo>
                  <a:cubicBezTo>
                    <a:pt x="4141" y="7099"/>
                    <a:pt x="3919" y="7136"/>
                    <a:pt x="3697" y="7136"/>
                  </a:cubicBezTo>
                  <a:cubicBezTo>
                    <a:pt x="2588" y="7136"/>
                    <a:pt x="1368" y="6212"/>
                    <a:pt x="851" y="4733"/>
                  </a:cubicBezTo>
                  <a:cubicBezTo>
                    <a:pt x="703" y="4252"/>
                    <a:pt x="629" y="3809"/>
                    <a:pt x="629" y="3365"/>
                  </a:cubicBezTo>
                  <a:cubicBezTo>
                    <a:pt x="629" y="2736"/>
                    <a:pt x="777" y="2145"/>
                    <a:pt x="1035" y="1701"/>
                  </a:cubicBezTo>
                  <a:cubicBezTo>
                    <a:pt x="1331" y="1258"/>
                    <a:pt x="1701" y="888"/>
                    <a:pt x="2182" y="740"/>
                  </a:cubicBezTo>
                  <a:cubicBezTo>
                    <a:pt x="2403" y="666"/>
                    <a:pt x="2625" y="629"/>
                    <a:pt x="2847" y="629"/>
                  </a:cubicBezTo>
                  <a:close/>
                  <a:moveTo>
                    <a:pt x="2847" y="1"/>
                  </a:moveTo>
                  <a:cubicBezTo>
                    <a:pt x="2551" y="1"/>
                    <a:pt x="2255" y="38"/>
                    <a:pt x="1997" y="149"/>
                  </a:cubicBezTo>
                  <a:cubicBezTo>
                    <a:pt x="1368" y="370"/>
                    <a:pt x="851" y="814"/>
                    <a:pt x="518" y="1369"/>
                  </a:cubicBezTo>
                  <a:cubicBezTo>
                    <a:pt x="185" y="1960"/>
                    <a:pt x="0" y="2626"/>
                    <a:pt x="0" y="3365"/>
                  </a:cubicBezTo>
                  <a:cubicBezTo>
                    <a:pt x="0" y="3883"/>
                    <a:pt x="74" y="4400"/>
                    <a:pt x="259" y="4918"/>
                  </a:cubicBezTo>
                  <a:cubicBezTo>
                    <a:pt x="851" y="6618"/>
                    <a:pt x="2255" y="7728"/>
                    <a:pt x="3697" y="7765"/>
                  </a:cubicBezTo>
                  <a:cubicBezTo>
                    <a:pt x="3993" y="7765"/>
                    <a:pt x="4289" y="7691"/>
                    <a:pt x="4585" y="7617"/>
                  </a:cubicBezTo>
                  <a:cubicBezTo>
                    <a:pt x="5213" y="7395"/>
                    <a:pt x="5694" y="6951"/>
                    <a:pt x="6063" y="6360"/>
                  </a:cubicBezTo>
                  <a:cubicBezTo>
                    <a:pt x="6396" y="5805"/>
                    <a:pt x="6544" y="5103"/>
                    <a:pt x="6544" y="4400"/>
                  </a:cubicBezTo>
                  <a:cubicBezTo>
                    <a:pt x="6544" y="3883"/>
                    <a:pt x="6470" y="3365"/>
                    <a:pt x="6285" y="2810"/>
                  </a:cubicBezTo>
                  <a:cubicBezTo>
                    <a:pt x="5694" y="1147"/>
                    <a:pt x="4326" y="1"/>
                    <a:pt x="28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4620;p64">
              <a:extLst>
                <a:ext uri="{FF2B5EF4-FFF2-40B4-BE49-F238E27FC236}">
                  <a16:creationId xmlns:a16="http://schemas.microsoft.com/office/drawing/2014/main" id="{5E8B171C-2E81-4EF6-BB89-27179FC5A8E9}"/>
                </a:ext>
              </a:extLst>
            </p:cNvPr>
            <p:cNvSpPr/>
            <p:nvPr/>
          </p:nvSpPr>
          <p:spPr>
            <a:xfrm>
              <a:off x="1540450" y="2960750"/>
              <a:ext cx="151600" cy="159500"/>
            </a:xfrm>
            <a:custGeom>
              <a:avLst/>
              <a:gdLst/>
              <a:ahLst/>
              <a:cxnLst/>
              <a:rect l="l" t="t" r="r" b="b"/>
              <a:pathLst>
                <a:path w="6064" h="6380" extrusionOk="0">
                  <a:moveTo>
                    <a:pt x="2656" y="1"/>
                  </a:moveTo>
                  <a:cubicBezTo>
                    <a:pt x="2420" y="1"/>
                    <a:pt x="2187" y="40"/>
                    <a:pt x="1960" y="122"/>
                  </a:cubicBezTo>
                  <a:cubicBezTo>
                    <a:pt x="629" y="565"/>
                    <a:pt x="1" y="2340"/>
                    <a:pt x="592" y="4041"/>
                  </a:cubicBezTo>
                  <a:cubicBezTo>
                    <a:pt x="1083" y="5452"/>
                    <a:pt x="2262" y="6379"/>
                    <a:pt x="3409" y="6379"/>
                  </a:cubicBezTo>
                  <a:cubicBezTo>
                    <a:pt x="3644" y="6379"/>
                    <a:pt x="3878" y="6341"/>
                    <a:pt x="4104" y="6259"/>
                  </a:cubicBezTo>
                  <a:cubicBezTo>
                    <a:pt x="5435" y="5778"/>
                    <a:pt x="6064" y="4041"/>
                    <a:pt x="5472" y="2340"/>
                  </a:cubicBezTo>
                  <a:cubicBezTo>
                    <a:pt x="4981" y="928"/>
                    <a:pt x="3803" y="1"/>
                    <a:pt x="26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4621;p64">
              <a:extLst>
                <a:ext uri="{FF2B5EF4-FFF2-40B4-BE49-F238E27FC236}">
                  <a16:creationId xmlns:a16="http://schemas.microsoft.com/office/drawing/2014/main" id="{7B44AF8E-7999-41CB-AE67-8EC72F7A75A2}"/>
                </a:ext>
              </a:extLst>
            </p:cNvPr>
            <p:cNvSpPr/>
            <p:nvPr/>
          </p:nvSpPr>
          <p:spPr>
            <a:xfrm>
              <a:off x="1542300" y="2952675"/>
              <a:ext cx="147900" cy="174725"/>
            </a:xfrm>
            <a:custGeom>
              <a:avLst/>
              <a:gdLst/>
              <a:ahLst/>
              <a:cxnLst/>
              <a:rect l="l" t="t" r="r" b="b"/>
              <a:pathLst>
                <a:path w="5916" h="6989" extrusionOk="0">
                  <a:moveTo>
                    <a:pt x="2589" y="629"/>
                  </a:moveTo>
                  <a:cubicBezTo>
                    <a:pt x="3550" y="629"/>
                    <a:pt x="4659" y="1443"/>
                    <a:pt x="5103" y="2774"/>
                  </a:cubicBezTo>
                  <a:cubicBezTo>
                    <a:pt x="5250" y="3180"/>
                    <a:pt x="5324" y="3587"/>
                    <a:pt x="5324" y="3957"/>
                  </a:cubicBezTo>
                  <a:cubicBezTo>
                    <a:pt x="5324" y="4511"/>
                    <a:pt x="5177" y="5029"/>
                    <a:pt x="4918" y="5436"/>
                  </a:cubicBezTo>
                  <a:cubicBezTo>
                    <a:pt x="4696" y="5842"/>
                    <a:pt x="4363" y="6138"/>
                    <a:pt x="3920" y="6286"/>
                  </a:cubicBezTo>
                  <a:cubicBezTo>
                    <a:pt x="3735" y="6360"/>
                    <a:pt x="3550" y="6397"/>
                    <a:pt x="3328" y="6397"/>
                  </a:cubicBezTo>
                  <a:cubicBezTo>
                    <a:pt x="2367" y="6397"/>
                    <a:pt x="1258" y="5547"/>
                    <a:pt x="814" y="4253"/>
                  </a:cubicBezTo>
                  <a:cubicBezTo>
                    <a:pt x="666" y="3846"/>
                    <a:pt x="592" y="3439"/>
                    <a:pt x="592" y="3033"/>
                  </a:cubicBezTo>
                  <a:cubicBezTo>
                    <a:pt x="592" y="2478"/>
                    <a:pt x="740" y="1960"/>
                    <a:pt x="999" y="1554"/>
                  </a:cubicBezTo>
                  <a:cubicBezTo>
                    <a:pt x="1221" y="1184"/>
                    <a:pt x="1553" y="888"/>
                    <a:pt x="1997" y="740"/>
                  </a:cubicBezTo>
                  <a:cubicBezTo>
                    <a:pt x="2182" y="666"/>
                    <a:pt x="2367" y="629"/>
                    <a:pt x="2589" y="629"/>
                  </a:cubicBezTo>
                  <a:close/>
                  <a:moveTo>
                    <a:pt x="2589" y="1"/>
                  </a:moveTo>
                  <a:cubicBezTo>
                    <a:pt x="2330" y="1"/>
                    <a:pt x="2034" y="38"/>
                    <a:pt x="1775" y="149"/>
                  </a:cubicBezTo>
                  <a:cubicBezTo>
                    <a:pt x="1221" y="334"/>
                    <a:pt x="777" y="740"/>
                    <a:pt x="444" y="1258"/>
                  </a:cubicBezTo>
                  <a:cubicBezTo>
                    <a:pt x="149" y="1776"/>
                    <a:pt x="1" y="2404"/>
                    <a:pt x="1" y="3033"/>
                  </a:cubicBezTo>
                  <a:cubicBezTo>
                    <a:pt x="1" y="3513"/>
                    <a:pt x="75" y="3994"/>
                    <a:pt x="222" y="4437"/>
                  </a:cubicBezTo>
                  <a:cubicBezTo>
                    <a:pt x="777" y="5953"/>
                    <a:pt x="2034" y="6988"/>
                    <a:pt x="3328" y="6988"/>
                  </a:cubicBezTo>
                  <a:cubicBezTo>
                    <a:pt x="3624" y="6988"/>
                    <a:pt x="3883" y="6951"/>
                    <a:pt x="4141" y="6878"/>
                  </a:cubicBezTo>
                  <a:cubicBezTo>
                    <a:pt x="4696" y="6656"/>
                    <a:pt x="5177" y="6249"/>
                    <a:pt x="5472" y="5768"/>
                  </a:cubicBezTo>
                  <a:cubicBezTo>
                    <a:pt x="5768" y="5251"/>
                    <a:pt x="5916" y="4622"/>
                    <a:pt x="5916" y="3957"/>
                  </a:cubicBezTo>
                  <a:cubicBezTo>
                    <a:pt x="5916" y="3513"/>
                    <a:pt x="5842" y="3033"/>
                    <a:pt x="5694" y="2552"/>
                  </a:cubicBezTo>
                  <a:cubicBezTo>
                    <a:pt x="5140" y="1036"/>
                    <a:pt x="3883" y="1"/>
                    <a:pt x="25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4622;p64">
              <a:extLst>
                <a:ext uri="{FF2B5EF4-FFF2-40B4-BE49-F238E27FC236}">
                  <a16:creationId xmlns:a16="http://schemas.microsoft.com/office/drawing/2014/main" id="{01A79397-A071-4611-BA05-30F1ECC2F2CA}"/>
                </a:ext>
              </a:extLst>
            </p:cNvPr>
            <p:cNvSpPr/>
            <p:nvPr/>
          </p:nvSpPr>
          <p:spPr>
            <a:xfrm>
              <a:off x="1551550" y="2972325"/>
              <a:ext cx="129425" cy="136350"/>
            </a:xfrm>
            <a:custGeom>
              <a:avLst/>
              <a:gdLst/>
              <a:ahLst/>
              <a:cxnLst/>
              <a:rect l="l" t="t" r="r" b="b"/>
              <a:pathLst>
                <a:path w="5177" h="5454" extrusionOk="0">
                  <a:moveTo>
                    <a:pt x="2260" y="1"/>
                  </a:moveTo>
                  <a:cubicBezTo>
                    <a:pt x="2059" y="1"/>
                    <a:pt x="1858" y="33"/>
                    <a:pt x="1664" y="102"/>
                  </a:cubicBezTo>
                  <a:cubicBezTo>
                    <a:pt x="518" y="472"/>
                    <a:pt x="0" y="1988"/>
                    <a:pt x="518" y="3430"/>
                  </a:cubicBezTo>
                  <a:cubicBezTo>
                    <a:pt x="917" y="4659"/>
                    <a:pt x="1930" y="5454"/>
                    <a:pt x="2918" y="5454"/>
                  </a:cubicBezTo>
                  <a:cubicBezTo>
                    <a:pt x="3119" y="5454"/>
                    <a:pt x="3319" y="5421"/>
                    <a:pt x="3513" y="5352"/>
                  </a:cubicBezTo>
                  <a:cubicBezTo>
                    <a:pt x="4659" y="4945"/>
                    <a:pt x="5176" y="3430"/>
                    <a:pt x="4659" y="1988"/>
                  </a:cubicBezTo>
                  <a:cubicBezTo>
                    <a:pt x="4259" y="790"/>
                    <a:pt x="3248" y="1"/>
                    <a:pt x="22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4623;p64">
              <a:extLst>
                <a:ext uri="{FF2B5EF4-FFF2-40B4-BE49-F238E27FC236}">
                  <a16:creationId xmlns:a16="http://schemas.microsoft.com/office/drawing/2014/main" id="{0F230920-5AAF-453A-A212-0B679C7CC175}"/>
                </a:ext>
              </a:extLst>
            </p:cNvPr>
            <p:cNvSpPr/>
            <p:nvPr/>
          </p:nvSpPr>
          <p:spPr>
            <a:xfrm>
              <a:off x="1551550" y="2963775"/>
              <a:ext cx="129425" cy="152525"/>
            </a:xfrm>
            <a:custGeom>
              <a:avLst/>
              <a:gdLst/>
              <a:ahLst/>
              <a:cxnLst/>
              <a:rect l="l" t="t" r="r" b="b"/>
              <a:pathLst>
                <a:path w="5177" h="6101" extrusionOk="0">
                  <a:moveTo>
                    <a:pt x="2256" y="629"/>
                  </a:moveTo>
                  <a:cubicBezTo>
                    <a:pt x="3069" y="629"/>
                    <a:pt x="3993" y="1332"/>
                    <a:pt x="4400" y="2441"/>
                  </a:cubicBezTo>
                  <a:cubicBezTo>
                    <a:pt x="4511" y="2773"/>
                    <a:pt x="4548" y="3143"/>
                    <a:pt x="4548" y="3439"/>
                  </a:cubicBezTo>
                  <a:cubicBezTo>
                    <a:pt x="4548" y="3920"/>
                    <a:pt x="4437" y="4363"/>
                    <a:pt x="4252" y="4696"/>
                  </a:cubicBezTo>
                  <a:cubicBezTo>
                    <a:pt x="4030" y="5029"/>
                    <a:pt x="3771" y="5287"/>
                    <a:pt x="3402" y="5398"/>
                  </a:cubicBezTo>
                  <a:cubicBezTo>
                    <a:pt x="3254" y="5472"/>
                    <a:pt x="3069" y="5472"/>
                    <a:pt x="2921" y="5472"/>
                  </a:cubicBezTo>
                  <a:cubicBezTo>
                    <a:pt x="2901" y="5473"/>
                    <a:pt x="2880" y="5474"/>
                    <a:pt x="2859" y="5474"/>
                  </a:cubicBezTo>
                  <a:cubicBezTo>
                    <a:pt x="2062" y="5474"/>
                    <a:pt x="1174" y="4779"/>
                    <a:pt x="814" y="3698"/>
                  </a:cubicBezTo>
                  <a:cubicBezTo>
                    <a:pt x="666" y="3328"/>
                    <a:pt x="629" y="2995"/>
                    <a:pt x="629" y="2663"/>
                  </a:cubicBezTo>
                  <a:cubicBezTo>
                    <a:pt x="629" y="2182"/>
                    <a:pt x="740" y="1775"/>
                    <a:pt x="925" y="1442"/>
                  </a:cubicBezTo>
                  <a:cubicBezTo>
                    <a:pt x="1146" y="1073"/>
                    <a:pt x="1405" y="851"/>
                    <a:pt x="1775" y="703"/>
                  </a:cubicBezTo>
                  <a:cubicBezTo>
                    <a:pt x="1923" y="666"/>
                    <a:pt x="2108" y="629"/>
                    <a:pt x="2256" y="629"/>
                  </a:cubicBezTo>
                  <a:close/>
                  <a:moveTo>
                    <a:pt x="2256" y="1"/>
                  </a:moveTo>
                  <a:cubicBezTo>
                    <a:pt x="2034" y="1"/>
                    <a:pt x="1812" y="75"/>
                    <a:pt x="1590" y="149"/>
                  </a:cubicBezTo>
                  <a:cubicBezTo>
                    <a:pt x="1073" y="296"/>
                    <a:pt x="666" y="666"/>
                    <a:pt x="407" y="1110"/>
                  </a:cubicBezTo>
                  <a:cubicBezTo>
                    <a:pt x="148" y="1553"/>
                    <a:pt x="0" y="2108"/>
                    <a:pt x="0" y="2663"/>
                  </a:cubicBezTo>
                  <a:cubicBezTo>
                    <a:pt x="0" y="3069"/>
                    <a:pt x="74" y="3476"/>
                    <a:pt x="222" y="3883"/>
                  </a:cubicBezTo>
                  <a:cubicBezTo>
                    <a:pt x="666" y="5214"/>
                    <a:pt x="1775" y="6101"/>
                    <a:pt x="2921" y="6101"/>
                  </a:cubicBezTo>
                  <a:cubicBezTo>
                    <a:pt x="3143" y="6101"/>
                    <a:pt x="3402" y="6064"/>
                    <a:pt x="3623" y="5990"/>
                  </a:cubicBezTo>
                  <a:cubicBezTo>
                    <a:pt x="4104" y="5805"/>
                    <a:pt x="4511" y="5472"/>
                    <a:pt x="4770" y="4992"/>
                  </a:cubicBezTo>
                  <a:cubicBezTo>
                    <a:pt x="5028" y="4548"/>
                    <a:pt x="5176" y="4030"/>
                    <a:pt x="5176" y="3439"/>
                  </a:cubicBezTo>
                  <a:cubicBezTo>
                    <a:pt x="5176" y="3069"/>
                    <a:pt x="5102" y="2626"/>
                    <a:pt x="4954" y="2219"/>
                  </a:cubicBezTo>
                  <a:cubicBezTo>
                    <a:pt x="4511" y="925"/>
                    <a:pt x="3439" y="38"/>
                    <a:pt x="22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4624;p64">
              <a:extLst>
                <a:ext uri="{FF2B5EF4-FFF2-40B4-BE49-F238E27FC236}">
                  <a16:creationId xmlns:a16="http://schemas.microsoft.com/office/drawing/2014/main" id="{29979FBC-C603-4BC5-826E-307C81322E6C}"/>
                </a:ext>
              </a:extLst>
            </p:cNvPr>
            <p:cNvSpPr/>
            <p:nvPr/>
          </p:nvSpPr>
          <p:spPr>
            <a:xfrm>
              <a:off x="4390900" y="2603325"/>
              <a:ext cx="29600" cy="247725"/>
            </a:xfrm>
            <a:custGeom>
              <a:avLst/>
              <a:gdLst/>
              <a:ahLst/>
              <a:cxnLst/>
              <a:rect l="l" t="t" r="r" b="b"/>
              <a:pathLst>
                <a:path w="1184" h="9909" extrusionOk="0">
                  <a:moveTo>
                    <a:pt x="0" y="0"/>
                  </a:moveTo>
                  <a:lnTo>
                    <a:pt x="0" y="9908"/>
                  </a:lnTo>
                  <a:lnTo>
                    <a:pt x="1183" y="9908"/>
                  </a:lnTo>
                  <a:lnTo>
                    <a:pt x="118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4625;p64">
              <a:extLst>
                <a:ext uri="{FF2B5EF4-FFF2-40B4-BE49-F238E27FC236}">
                  <a16:creationId xmlns:a16="http://schemas.microsoft.com/office/drawing/2014/main" id="{54C06CD3-7B6A-41E5-9033-59EFF812CCED}"/>
                </a:ext>
              </a:extLst>
            </p:cNvPr>
            <p:cNvSpPr/>
            <p:nvPr/>
          </p:nvSpPr>
          <p:spPr>
            <a:xfrm>
              <a:off x="4291075" y="2603325"/>
              <a:ext cx="28675" cy="247725"/>
            </a:xfrm>
            <a:custGeom>
              <a:avLst/>
              <a:gdLst/>
              <a:ahLst/>
              <a:cxnLst/>
              <a:rect l="l" t="t" r="r" b="b"/>
              <a:pathLst>
                <a:path w="1147" h="9909" extrusionOk="0">
                  <a:moveTo>
                    <a:pt x="0" y="0"/>
                  </a:moveTo>
                  <a:lnTo>
                    <a:pt x="0" y="9908"/>
                  </a:lnTo>
                  <a:lnTo>
                    <a:pt x="1146" y="9908"/>
                  </a:lnTo>
                  <a:lnTo>
                    <a:pt x="11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4626;p64">
              <a:extLst>
                <a:ext uri="{FF2B5EF4-FFF2-40B4-BE49-F238E27FC236}">
                  <a16:creationId xmlns:a16="http://schemas.microsoft.com/office/drawing/2014/main" id="{3CC9ADF9-5B43-4829-9339-57C0F9807E59}"/>
                </a:ext>
              </a:extLst>
            </p:cNvPr>
            <p:cNvSpPr/>
            <p:nvPr/>
          </p:nvSpPr>
          <p:spPr>
            <a:xfrm>
              <a:off x="4190325" y="2603325"/>
              <a:ext cx="29600" cy="247725"/>
            </a:xfrm>
            <a:custGeom>
              <a:avLst/>
              <a:gdLst/>
              <a:ahLst/>
              <a:cxnLst/>
              <a:rect l="l" t="t" r="r" b="b"/>
              <a:pathLst>
                <a:path w="1184" h="9909" extrusionOk="0">
                  <a:moveTo>
                    <a:pt x="0" y="0"/>
                  </a:moveTo>
                  <a:lnTo>
                    <a:pt x="0" y="9908"/>
                  </a:lnTo>
                  <a:lnTo>
                    <a:pt x="1183" y="9908"/>
                  </a:lnTo>
                  <a:lnTo>
                    <a:pt x="118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4627;p64">
              <a:extLst>
                <a:ext uri="{FF2B5EF4-FFF2-40B4-BE49-F238E27FC236}">
                  <a16:creationId xmlns:a16="http://schemas.microsoft.com/office/drawing/2014/main" id="{21D91329-F391-44DE-A8F5-ABDF4FF1EC77}"/>
                </a:ext>
              </a:extLst>
            </p:cNvPr>
            <p:cNvSpPr/>
            <p:nvPr/>
          </p:nvSpPr>
          <p:spPr>
            <a:xfrm>
              <a:off x="4090500" y="2603325"/>
              <a:ext cx="28675" cy="247725"/>
            </a:xfrm>
            <a:custGeom>
              <a:avLst/>
              <a:gdLst/>
              <a:ahLst/>
              <a:cxnLst/>
              <a:rect l="l" t="t" r="r" b="b"/>
              <a:pathLst>
                <a:path w="1147" h="9909" extrusionOk="0">
                  <a:moveTo>
                    <a:pt x="1" y="0"/>
                  </a:moveTo>
                  <a:lnTo>
                    <a:pt x="1" y="9908"/>
                  </a:lnTo>
                  <a:lnTo>
                    <a:pt x="1147" y="9908"/>
                  </a:lnTo>
                  <a:lnTo>
                    <a:pt x="11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4628;p64">
              <a:extLst>
                <a:ext uri="{FF2B5EF4-FFF2-40B4-BE49-F238E27FC236}">
                  <a16:creationId xmlns:a16="http://schemas.microsoft.com/office/drawing/2014/main" id="{00395DF4-B9B3-4976-911D-3113F131BDC3}"/>
                </a:ext>
              </a:extLst>
            </p:cNvPr>
            <p:cNvSpPr/>
            <p:nvPr/>
          </p:nvSpPr>
          <p:spPr>
            <a:xfrm>
              <a:off x="4561875" y="2950850"/>
              <a:ext cx="378050" cy="36050"/>
            </a:xfrm>
            <a:custGeom>
              <a:avLst/>
              <a:gdLst/>
              <a:ahLst/>
              <a:cxnLst/>
              <a:rect l="l" t="t" r="r" b="b"/>
              <a:pathLst>
                <a:path w="15122" h="1442" extrusionOk="0">
                  <a:moveTo>
                    <a:pt x="703" y="0"/>
                  </a:moveTo>
                  <a:cubicBezTo>
                    <a:pt x="333" y="0"/>
                    <a:pt x="1" y="333"/>
                    <a:pt x="1" y="739"/>
                  </a:cubicBezTo>
                  <a:cubicBezTo>
                    <a:pt x="1" y="1109"/>
                    <a:pt x="333" y="1442"/>
                    <a:pt x="703" y="1442"/>
                  </a:cubicBezTo>
                  <a:lnTo>
                    <a:pt x="14419" y="1442"/>
                  </a:lnTo>
                  <a:cubicBezTo>
                    <a:pt x="14789" y="1442"/>
                    <a:pt x="15122" y="1109"/>
                    <a:pt x="15122" y="739"/>
                  </a:cubicBezTo>
                  <a:cubicBezTo>
                    <a:pt x="15122" y="333"/>
                    <a:pt x="14789" y="0"/>
                    <a:pt x="14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4629;p64">
              <a:extLst>
                <a:ext uri="{FF2B5EF4-FFF2-40B4-BE49-F238E27FC236}">
                  <a16:creationId xmlns:a16="http://schemas.microsoft.com/office/drawing/2014/main" id="{377E5791-9AA3-492E-8465-01268C32604F}"/>
                </a:ext>
              </a:extLst>
            </p:cNvPr>
            <p:cNvSpPr/>
            <p:nvPr/>
          </p:nvSpPr>
          <p:spPr>
            <a:xfrm>
              <a:off x="4561875" y="3063600"/>
              <a:ext cx="378050" cy="35150"/>
            </a:xfrm>
            <a:custGeom>
              <a:avLst/>
              <a:gdLst/>
              <a:ahLst/>
              <a:cxnLst/>
              <a:rect l="l" t="t" r="r" b="b"/>
              <a:pathLst>
                <a:path w="15122" h="1406" extrusionOk="0">
                  <a:moveTo>
                    <a:pt x="703" y="0"/>
                  </a:moveTo>
                  <a:cubicBezTo>
                    <a:pt x="333" y="0"/>
                    <a:pt x="1" y="296"/>
                    <a:pt x="1" y="703"/>
                  </a:cubicBezTo>
                  <a:cubicBezTo>
                    <a:pt x="1" y="1073"/>
                    <a:pt x="333" y="1405"/>
                    <a:pt x="703" y="1405"/>
                  </a:cubicBezTo>
                  <a:lnTo>
                    <a:pt x="14419" y="1405"/>
                  </a:lnTo>
                  <a:cubicBezTo>
                    <a:pt x="14789" y="1405"/>
                    <a:pt x="15122" y="1073"/>
                    <a:pt x="15122" y="703"/>
                  </a:cubicBezTo>
                  <a:cubicBezTo>
                    <a:pt x="15122" y="296"/>
                    <a:pt x="14789" y="0"/>
                    <a:pt x="14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4630;p64">
              <a:extLst>
                <a:ext uri="{FF2B5EF4-FFF2-40B4-BE49-F238E27FC236}">
                  <a16:creationId xmlns:a16="http://schemas.microsoft.com/office/drawing/2014/main" id="{25C14C2C-0DBA-4A79-9586-49D9D72FC2A2}"/>
                </a:ext>
              </a:extLst>
            </p:cNvPr>
            <p:cNvSpPr/>
            <p:nvPr/>
          </p:nvSpPr>
          <p:spPr>
            <a:xfrm>
              <a:off x="2656050" y="3012775"/>
              <a:ext cx="159925" cy="146050"/>
            </a:xfrm>
            <a:custGeom>
              <a:avLst/>
              <a:gdLst/>
              <a:ahLst/>
              <a:cxnLst/>
              <a:rect l="l" t="t" r="r" b="b"/>
              <a:pathLst>
                <a:path w="6397" h="5842" extrusionOk="0">
                  <a:moveTo>
                    <a:pt x="3217" y="0"/>
                  </a:moveTo>
                  <a:cubicBezTo>
                    <a:pt x="1442" y="0"/>
                    <a:pt x="0" y="1331"/>
                    <a:pt x="0" y="2921"/>
                  </a:cubicBezTo>
                  <a:cubicBezTo>
                    <a:pt x="0" y="4547"/>
                    <a:pt x="1442" y="5841"/>
                    <a:pt x="3217" y="5841"/>
                  </a:cubicBezTo>
                  <a:cubicBezTo>
                    <a:pt x="4954" y="5841"/>
                    <a:pt x="6396" y="4547"/>
                    <a:pt x="6396" y="2921"/>
                  </a:cubicBezTo>
                  <a:cubicBezTo>
                    <a:pt x="6396" y="1331"/>
                    <a:pt x="4954" y="0"/>
                    <a:pt x="32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4631;p64">
              <a:extLst>
                <a:ext uri="{FF2B5EF4-FFF2-40B4-BE49-F238E27FC236}">
                  <a16:creationId xmlns:a16="http://schemas.microsoft.com/office/drawing/2014/main" id="{5C6B15AB-BD3B-4648-A964-5E7CCB9CA81B}"/>
                </a:ext>
              </a:extLst>
            </p:cNvPr>
            <p:cNvSpPr/>
            <p:nvPr/>
          </p:nvSpPr>
          <p:spPr>
            <a:xfrm>
              <a:off x="2648650" y="3005375"/>
              <a:ext cx="174700" cy="161775"/>
            </a:xfrm>
            <a:custGeom>
              <a:avLst/>
              <a:gdLst/>
              <a:ahLst/>
              <a:cxnLst/>
              <a:rect l="l" t="t" r="r" b="b"/>
              <a:pathLst>
                <a:path w="6988" h="6471" extrusionOk="0">
                  <a:moveTo>
                    <a:pt x="3513" y="629"/>
                  </a:moveTo>
                  <a:cubicBezTo>
                    <a:pt x="4289" y="629"/>
                    <a:pt x="5028" y="925"/>
                    <a:pt x="5546" y="1368"/>
                  </a:cubicBezTo>
                  <a:cubicBezTo>
                    <a:pt x="6064" y="1849"/>
                    <a:pt x="6359" y="2514"/>
                    <a:pt x="6359" y="3217"/>
                  </a:cubicBezTo>
                  <a:cubicBezTo>
                    <a:pt x="6359" y="3919"/>
                    <a:pt x="6064" y="4585"/>
                    <a:pt x="5546" y="5065"/>
                  </a:cubicBezTo>
                  <a:cubicBezTo>
                    <a:pt x="5028" y="5546"/>
                    <a:pt x="4289" y="5842"/>
                    <a:pt x="3513" y="5842"/>
                  </a:cubicBezTo>
                  <a:cubicBezTo>
                    <a:pt x="2699" y="5842"/>
                    <a:pt x="1960" y="5546"/>
                    <a:pt x="1442" y="5065"/>
                  </a:cubicBezTo>
                  <a:cubicBezTo>
                    <a:pt x="925" y="4585"/>
                    <a:pt x="629" y="3919"/>
                    <a:pt x="629" y="3217"/>
                  </a:cubicBezTo>
                  <a:cubicBezTo>
                    <a:pt x="629" y="2514"/>
                    <a:pt x="925" y="1849"/>
                    <a:pt x="1442" y="1368"/>
                  </a:cubicBezTo>
                  <a:cubicBezTo>
                    <a:pt x="1960" y="925"/>
                    <a:pt x="2699" y="629"/>
                    <a:pt x="3513" y="629"/>
                  </a:cubicBezTo>
                  <a:close/>
                  <a:moveTo>
                    <a:pt x="3513" y="0"/>
                  </a:moveTo>
                  <a:cubicBezTo>
                    <a:pt x="2551" y="0"/>
                    <a:pt x="1664" y="333"/>
                    <a:pt x="1036" y="925"/>
                  </a:cubicBezTo>
                  <a:cubicBezTo>
                    <a:pt x="407" y="1516"/>
                    <a:pt x="0" y="2329"/>
                    <a:pt x="0" y="3217"/>
                  </a:cubicBezTo>
                  <a:cubicBezTo>
                    <a:pt x="0" y="4104"/>
                    <a:pt x="407" y="4917"/>
                    <a:pt x="1036" y="5509"/>
                  </a:cubicBezTo>
                  <a:cubicBezTo>
                    <a:pt x="1664" y="6100"/>
                    <a:pt x="2551" y="6470"/>
                    <a:pt x="3513" y="6470"/>
                  </a:cubicBezTo>
                  <a:cubicBezTo>
                    <a:pt x="4437" y="6470"/>
                    <a:pt x="5324" y="6100"/>
                    <a:pt x="5953" y="5509"/>
                  </a:cubicBezTo>
                  <a:cubicBezTo>
                    <a:pt x="6581" y="4917"/>
                    <a:pt x="6988" y="4104"/>
                    <a:pt x="6988" y="3217"/>
                  </a:cubicBezTo>
                  <a:cubicBezTo>
                    <a:pt x="6988" y="2329"/>
                    <a:pt x="6581" y="1516"/>
                    <a:pt x="5953" y="925"/>
                  </a:cubicBezTo>
                  <a:cubicBezTo>
                    <a:pt x="5324" y="333"/>
                    <a:pt x="4437" y="0"/>
                    <a:pt x="35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4632;p64">
              <a:extLst>
                <a:ext uri="{FF2B5EF4-FFF2-40B4-BE49-F238E27FC236}">
                  <a16:creationId xmlns:a16="http://schemas.microsoft.com/office/drawing/2014/main" id="{21FF07A1-C490-41AA-BA2C-3963D791B27B}"/>
                </a:ext>
              </a:extLst>
            </p:cNvPr>
            <p:cNvSpPr/>
            <p:nvPr/>
          </p:nvSpPr>
          <p:spPr>
            <a:xfrm>
              <a:off x="2644950" y="3225350"/>
              <a:ext cx="159000" cy="146050"/>
            </a:xfrm>
            <a:custGeom>
              <a:avLst/>
              <a:gdLst/>
              <a:ahLst/>
              <a:cxnLst/>
              <a:rect l="l" t="t" r="r" b="b"/>
              <a:pathLst>
                <a:path w="6360" h="5842" extrusionOk="0">
                  <a:moveTo>
                    <a:pt x="3180" y="0"/>
                  </a:moveTo>
                  <a:cubicBezTo>
                    <a:pt x="1405" y="0"/>
                    <a:pt x="1" y="1294"/>
                    <a:pt x="1" y="2921"/>
                  </a:cubicBezTo>
                  <a:cubicBezTo>
                    <a:pt x="1" y="4548"/>
                    <a:pt x="1405" y="5842"/>
                    <a:pt x="3180" y="5842"/>
                  </a:cubicBezTo>
                  <a:cubicBezTo>
                    <a:pt x="4918" y="5842"/>
                    <a:pt x="6360" y="4548"/>
                    <a:pt x="6360" y="2921"/>
                  </a:cubicBezTo>
                  <a:cubicBezTo>
                    <a:pt x="6360" y="1294"/>
                    <a:pt x="4918" y="0"/>
                    <a:pt x="31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4633;p64">
              <a:extLst>
                <a:ext uri="{FF2B5EF4-FFF2-40B4-BE49-F238E27FC236}">
                  <a16:creationId xmlns:a16="http://schemas.microsoft.com/office/drawing/2014/main" id="{831D92F4-0622-4E76-8F27-65A6E43F681D}"/>
                </a:ext>
              </a:extLst>
            </p:cNvPr>
            <p:cNvSpPr/>
            <p:nvPr/>
          </p:nvSpPr>
          <p:spPr>
            <a:xfrm>
              <a:off x="2636625" y="3217950"/>
              <a:ext cx="174725" cy="160850"/>
            </a:xfrm>
            <a:custGeom>
              <a:avLst/>
              <a:gdLst/>
              <a:ahLst/>
              <a:cxnLst/>
              <a:rect l="l" t="t" r="r" b="b"/>
              <a:pathLst>
                <a:path w="6989" h="6434" extrusionOk="0">
                  <a:moveTo>
                    <a:pt x="3513" y="592"/>
                  </a:moveTo>
                  <a:cubicBezTo>
                    <a:pt x="4289" y="592"/>
                    <a:pt x="5029" y="888"/>
                    <a:pt x="5546" y="1368"/>
                  </a:cubicBezTo>
                  <a:cubicBezTo>
                    <a:pt x="6064" y="1849"/>
                    <a:pt x="6397" y="2515"/>
                    <a:pt x="6397" y="3217"/>
                  </a:cubicBezTo>
                  <a:cubicBezTo>
                    <a:pt x="6397" y="3919"/>
                    <a:pt x="6064" y="4585"/>
                    <a:pt x="5546" y="5066"/>
                  </a:cubicBezTo>
                  <a:cubicBezTo>
                    <a:pt x="5029" y="5546"/>
                    <a:pt x="4289" y="5842"/>
                    <a:pt x="3513" y="5842"/>
                  </a:cubicBezTo>
                  <a:cubicBezTo>
                    <a:pt x="2700" y="5842"/>
                    <a:pt x="1960" y="5546"/>
                    <a:pt x="1443" y="5066"/>
                  </a:cubicBezTo>
                  <a:cubicBezTo>
                    <a:pt x="925" y="4585"/>
                    <a:pt x="629" y="3919"/>
                    <a:pt x="629" y="3217"/>
                  </a:cubicBezTo>
                  <a:cubicBezTo>
                    <a:pt x="629" y="2515"/>
                    <a:pt x="925" y="1849"/>
                    <a:pt x="1443" y="1368"/>
                  </a:cubicBezTo>
                  <a:cubicBezTo>
                    <a:pt x="1960" y="888"/>
                    <a:pt x="2700" y="592"/>
                    <a:pt x="3513" y="592"/>
                  </a:cubicBezTo>
                  <a:close/>
                  <a:moveTo>
                    <a:pt x="3513" y="1"/>
                  </a:moveTo>
                  <a:cubicBezTo>
                    <a:pt x="2552" y="1"/>
                    <a:pt x="1665" y="333"/>
                    <a:pt x="1036" y="925"/>
                  </a:cubicBezTo>
                  <a:cubicBezTo>
                    <a:pt x="408" y="1516"/>
                    <a:pt x="1" y="2330"/>
                    <a:pt x="1" y="3217"/>
                  </a:cubicBezTo>
                  <a:cubicBezTo>
                    <a:pt x="1" y="4104"/>
                    <a:pt x="408" y="4918"/>
                    <a:pt x="1036" y="5509"/>
                  </a:cubicBezTo>
                  <a:cubicBezTo>
                    <a:pt x="1665" y="6101"/>
                    <a:pt x="2552" y="6433"/>
                    <a:pt x="3513" y="6433"/>
                  </a:cubicBezTo>
                  <a:cubicBezTo>
                    <a:pt x="4474" y="6433"/>
                    <a:pt x="5325" y="6101"/>
                    <a:pt x="5953" y="5509"/>
                  </a:cubicBezTo>
                  <a:cubicBezTo>
                    <a:pt x="6582" y="4918"/>
                    <a:pt x="6988" y="4104"/>
                    <a:pt x="6988" y="3217"/>
                  </a:cubicBezTo>
                  <a:cubicBezTo>
                    <a:pt x="6988" y="2330"/>
                    <a:pt x="6582" y="1516"/>
                    <a:pt x="5953" y="925"/>
                  </a:cubicBezTo>
                  <a:cubicBezTo>
                    <a:pt x="5325" y="333"/>
                    <a:pt x="4474" y="1"/>
                    <a:pt x="35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4634;p64">
              <a:extLst>
                <a:ext uri="{FF2B5EF4-FFF2-40B4-BE49-F238E27FC236}">
                  <a16:creationId xmlns:a16="http://schemas.microsoft.com/office/drawing/2014/main" id="{A4DEA1FE-B174-4B07-AA06-A104C6E2964F}"/>
                </a:ext>
              </a:extLst>
            </p:cNvPr>
            <p:cNvSpPr/>
            <p:nvPr/>
          </p:nvSpPr>
          <p:spPr>
            <a:xfrm>
              <a:off x="2618150" y="3425000"/>
              <a:ext cx="159925" cy="146050"/>
            </a:xfrm>
            <a:custGeom>
              <a:avLst/>
              <a:gdLst/>
              <a:ahLst/>
              <a:cxnLst/>
              <a:rect l="l" t="t" r="r" b="b"/>
              <a:pathLst>
                <a:path w="6397" h="5842" extrusionOk="0">
                  <a:moveTo>
                    <a:pt x="3217" y="0"/>
                  </a:moveTo>
                  <a:cubicBezTo>
                    <a:pt x="1442" y="0"/>
                    <a:pt x="0" y="1331"/>
                    <a:pt x="0" y="2921"/>
                  </a:cubicBezTo>
                  <a:cubicBezTo>
                    <a:pt x="0" y="4547"/>
                    <a:pt x="1442" y="5841"/>
                    <a:pt x="3217" y="5841"/>
                  </a:cubicBezTo>
                  <a:cubicBezTo>
                    <a:pt x="4954" y="5841"/>
                    <a:pt x="6396" y="4547"/>
                    <a:pt x="6396" y="2921"/>
                  </a:cubicBezTo>
                  <a:cubicBezTo>
                    <a:pt x="6396" y="1331"/>
                    <a:pt x="4954" y="0"/>
                    <a:pt x="32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4635;p64">
              <a:extLst>
                <a:ext uri="{FF2B5EF4-FFF2-40B4-BE49-F238E27FC236}">
                  <a16:creationId xmlns:a16="http://schemas.microsoft.com/office/drawing/2014/main" id="{92CA4605-D279-4C6A-A62B-704976EBE6D1}"/>
                </a:ext>
              </a:extLst>
            </p:cNvPr>
            <p:cNvSpPr/>
            <p:nvPr/>
          </p:nvSpPr>
          <p:spPr>
            <a:xfrm>
              <a:off x="2610750" y="3417600"/>
              <a:ext cx="174725" cy="160850"/>
            </a:xfrm>
            <a:custGeom>
              <a:avLst/>
              <a:gdLst/>
              <a:ahLst/>
              <a:cxnLst/>
              <a:rect l="l" t="t" r="r" b="b"/>
              <a:pathLst>
                <a:path w="6989" h="6434" extrusionOk="0">
                  <a:moveTo>
                    <a:pt x="3513" y="592"/>
                  </a:moveTo>
                  <a:cubicBezTo>
                    <a:pt x="4289" y="592"/>
                    <a:pt x="5029" y="925"/>
                    <a:pt x="5546" y="1368"/>
                  </a:cubicBezTo>
                  <a:cubicBezTo>
                    <a:pt x="6064" y="1849"/>
                    <a:pt x="6360" y="2514"/>
                    <a:pt x="6360" y="3217"/>
                  </a:cubicBezTo>
                  <a:cubicBezTo>
                    <a:pt x="6360" y="3919"/>
                    <a:pt x="6064" y="4585"/>
                    <a:pt x="5546" y="5065"/>
                  </a:cubicBezTo>
                  <a:cubicBezTo>
                    <a:pt x="5029" y="5546"/>
                    <a:pt x="4289" y="5842"/>
                    <a:pt x="3513" y="5842"/>
                  </a:cubicBezTo>
                  <a:cubicBezTo>
                    <a:pt x="2700" y="5842"/>
                    <a:pt x="1960" y="5546"/>
                    <a:pt x="1443" y="5065"/>
                  </a:cubicBezTo>
                  <a:cubicBezTo>
                    <a:pt x="925" y="4585"/>
                    <a:pt x="629" y="3919"/>
                    <a:pt x="629" y="3217"/>
                  </a:cubicBezTo>
                  <a:cubicBezTo>
                    <a:pt x="629" y="2514"/>
                    <a:pt x="925" y="1849"/>
                    <a:pt x="1443" y="1368"/>
                  </a:cubicBezTo>
                  <a:cubicBezTo>
                    <a:pt x="1960" y="925"/>
                    <a:pt x="2700" y="592"/>
                    <a:pt x="3513" y="592"/>
                  </a:cubicBezTo>
                  <a:close/>
                  <a:moveTo>
                    <a:pt x="3513" y="0"/>
                  </a:moveTo>
                  <a:cubicBezTo>
                    <a:pt x="2552" y="0"/>
                    <a:pt x="1664" y="333"/>
                    <a:pt x="1036" y="925"/>
                  </a:cubicBezTo>
                  <a:cubicBezTo>
                    <a:pt x="407" y="1516"/>
                    <a:pt x="1" y="2329"/>
                    <a:pt x="1" y="3217"/>
                  </a:cubicBezTo>
                  <a:cubicBezTo>
                    <a:pt x="1" y="4104"/>
                    <a:pt x="407" y="4917"/>
                    <a:pt x="1036" y="5509"/>
                  </a:cubicBezTo>
                  <a:cubicBezTo>
                    <a:pt x="1664" y="6100"/>
                    <a:pt x="2552" y="6433"/>
                    <a:pt x="3513" y="6433"/>
                  </a:cubicBezTo>
                  <a:cubicBezTo>
                    <a:pt x="4437" y="6433"/>
                    <a:pt x="5324" y="6100"/>
                    <a:pt x="5953" y="5509"/>
                  </a:cubicBezTo>
                  <a:cubicBezTo>
                    <a:pt x="6581" y="4917"/>
                    <a:pt x="6988" y="4104"/>
                    <a:pt x="6988" y="3217"/>
                  </a:cubicBezTo>
                  <a:cubicBezTo>
                    <a:pt x="6988" y="2329"/>
                    <a:pt x="6581" y="1516"/>
                    <a:pt x="5953" y="925"/>
                  </a:cubicBezTo>
                  <a:cubicBezTo>
                    <a:pt x="5324" y="333"/>
                    <a:pt x="4437" y="0"/>
                    <a:pt x="35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4636;p64">
              <a:extLst>
                <a:ext uri="{FF2B5EF4-FFF2-40B4-BE49-F238E27FC236}">
                  <a16:creationId xmlns:a16="http://schemas.microsoft.com/office/drawing/2014/main" id="{CCD7967F-AA1D-4A1E-8B58-5BAC79EC8EED}"/>
                </a:ext>
              </a:extLst>
            </p:cNvPr>
            <p:cNvSpPr/>
            <p:nvPr/>
          </p:nvSpPr>
          <p:spPr>
            <a:xfrm>
              <a:off x="5515725" y="3650500"/>
              <a:ext cx="855875" cy="1305100"/>
            </a:xfrm>
            <a:custGeom>
              <a:avLst/>
              <a:gdLst/>
              <a:ahLst/>
              <a:cxnLst/>
              <a:rect l="l" t="t" r="r" b="b"/>
              <a:pathLst>
                <a:path w="34235" h="52204" extrusionOk="0">
                  <a:moveTo>
                    <a:pt x="777" y="1"/>
                  </a:moveTo>
                  <a:lnTo>
                    <a:pt x="0" y="25769"/>
                  </a:lnTo>
                  <a:lnTo>
                    <a:pt x="34235" y="52204"/>
                  </a:lnTo>
                  <a:lnTo>
                    <a:pt x="34235" y="52204"/>
                  </a:lnTo>
                  <a:lnTo>
                    <a:pt x="34198" y="16527"/>
                  </a:lnTo>
                  <a:lnTo>
                    <a:pt x="7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4637;p64">
              <a:extLst>
                <a:ext uri="{FF2B5EF4-FFF2-40B4-BE49-F238E27FC236}">
                  <a16:creationId xmlns:a16="http://schemas.microsoft.com/office/drawing/2014/main" id="{B8E49632-6106-46BF-B169-259910D0007E}"/>
                </a:ext>
              </a:extLst>
            </p:cNvPr>
            <p:cNvSpPr/>
            <p:nvPr/>
          </p:nvSpPr>
          <p:spPr>
            <a:xfrm>
              <a:off x="5508325" y="3642975"/>
              <a:ext cx="871600" cy="1320100"/>
            </a:xfrm>
            <a:custGeom>
              <a:avLst/>
              <a:gdLst/>
              <a:ahLst/>
              <a:cxnLst/>
              <a:rect l="l" t="t" r="r" b="b"/>
              <a:pathLst>
                <a:path w="34864" h="52804" extrusionOk="0">
                  <a:moveTo>
                    <a:pt x="1368" y="782"/>
                  </a:moveTo>
                  <a:lnTo>
                    <a:pt x="34198" y="17014"/>
                  </a:lnTo>
                  <a:lnTo>
                    <a:pt x="34235" y="51876"/>
                  </a:lnTo>
                  <a:lnTo>
                    <a:pt x="34235" y="51876"/>
                  </a:lnTo>
                  <a:lnTo>
                    <a:pt x="629" y="25923"/>
                  </a:lnTo>
                  <a:lnTo>
                    <a:pt x="1368" y="782"/>
                  </a:lnTo>
                  <a:close/>
                  <a:moveTo>
                    <a:pt x="1073" y="0"/>
                  </a:moveTo>
                  <a:cubicBezTo>
                    <a:pt x="1016" y="0"/>
                    <a:pt x="952" y="22"/>
                    <a:pt x="888" y="43"/>
                  </a:cubicBezTo>
                  <a:cubicBezTo>
                    <a:pt x="814" y="80"/>
                    <a:pt x="777" y="191"/>
                    <a:pt x="740" y="302"/>
                  </a:cubicBezTo>
                  <a:lnTo>
                    <a:pt x="0" y="26070"/>
                  </a:lnTo>
                  <a:cubicBezTo>
                    <a:pt x="0" y="26144"/>
                    <a:pt x="37" y="26255"/>
                    <a:pt x="111" y="26292"/>
                  </a:cubicBezTo>
                  <a:lnTo>
                    <a:pt x="34346" y="52726"/>
                  </a:lnTo>
                  <a:cubicBezTo>
                    <a:pt x="34415" y="52772"/>
                    <a:pt x="34483" y="52804"/>
                    <a:pt x="34552" y="52804"/>
                  </a:cubicBezTo>
                  <a:cubicBezTo>
                    <a:pt x="34594" y="52804"/>
                    <a:pt x="34637" y="52792"/>
                    <a:pt x="34679" y="52763"/>
                  </a:cubicBezTo>
                  <a:cubicBezTo>
                    <a:pt x="34790" y="52726"/>
                    <a:pt x="34864" y="52615"/>
                    <a:pt x="34864" y="52505"/>
                  </a:cubicBezTo>
                  <a:lnTo>
                    <a:pt x="34790" y="16828"/>
                  </a:lnTo>
                  <a:cubicBezTo>
                    <a:pt x="34790" y="16717"/>
                    <a:pt x="34716" y="16606"/>
                    <a:pt x="34642" y="16569"/>
                  </a:cubicBezTo>
                  <a:lnTo>
                    <a:pt x="1184" y="43"/>
                  </a:lnTo>
                  <a:cubicBezTo>
                    <a:pt x="1152" y="12"/>
                    <a:pt x="1114" y="0"/>
                    <a:pt x="1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4638;p64">
              <a:extLst>
                <a:ext uri="{FF2B5EF4-FFF2-40B4-BE49-F238E27FC236}">
                  <a16:creationId xmlns:a16="http://schemas.microsoft.com/office/drawing/2014/main" id="{1E058172-2C59-422F-9488-704666DBEF90}"/>
                </a:ext>
              </a:extLst>
            </p:cNvPr>
            <p:cNvSpPr/>
            <p:nvPr/>
          </p:nvSpPr>
          <p:spPr>
            <a:xfrm>
              <a:off x="1200325" y="3650500"/>
              <a:ext cx="854975" cy="1305100"/>
            </a:xfrm>
            <a:custGeom>
              <a:avLst/>
              <a:gdLst/>
              <a:ahLst/>
              <a:cxnLst/>
              <a:rect l="l" t="t" r="r" b="b"/>
              <a:pathLst>
                <a:path w="34199" h="52204" extrusionOk="0">
                  <a:moveTo>
                    <a:pt x="33459" y="1"/>
                  </a:moveTo>
                  <a:lnTo>
                    <a:pt x="1" y="16527"/>
                  </a:lnTo>
                  <a:lnTo>
                    <a:pt x="1" y="52204"/>
                  </a:lnTo>
                  <a:lnTo>
                    <a:pt x="34198" y="25769"/>
                  </a:lnTo>
                  <a:lnTo>
                    <a:pt x="3345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4639;p64">
              <a:extLst>
                <a:ext uri="{FF2B5EF4-FFF2-40B4-BE49-F238E27FC236}">
                  <a16:creationId xmlns:a16="http://schemas.microsoft.com/office/drawing/2014/main" id="{DEA79640-2D19-4D4C-9E6F-BDE4F8FC30DF}"/>
                </a:ext>
              </a:extLst>
            </p:cNvPr>
            <p:cNvSpPr/>
            <p:nvPr/>
          </p:nvSpPr>
          <p:spPr>
            <a:xfrm>
              <a:off x="1192925" y="3642975"/>
              <a:ext cx="869775" cy="1320100"/>
            </a:xfrm>
            <a:custGeom>
              <a:avLst/>
              <a:gdLst/>
              <a:ahLst/>
              <a:cxnLst/>
              <a:rect l="l" t="t" r="r" b="b"/>
              <a:pathLst>
                <a:path w="34791" h="52804" extrusionOk="0">
                  <a:moveTo>
                    <a:pt x="33459" y="782"/>
                  </a:moveTo>
                  <a:lnTo>
                    <a:pt x="34162" y="25923"/>
                  </a:lnTo>
                  <a:lnTo>
                    <a:pt x="629" y="51876"/>
                  </a:lnTo>
                  <a:lnTo>
                    <a:pt x="629" y="16995"/>
                  </a:lnTo>
                  <a:lnTo>
                    <a:pt x="629" y="16995"/>
                  </a:lnTo>
                  <a:lnTo>
                    <a:pt x="33459" y="782"/>
                  </a:lnTo>
                  <a:close/>
                  <a:moveTo>
                    <a:pt x="33718" y="0"/>
                  </a:moveTo>
                  <a:cubicBezTo>
                    <a:pt x="33676" y="0"/>
                    <a:pt x="33638" y="12"/>
                    <a:pt x="33607" y="43"/>
                  </a:cubicBezTo>
                  <a:lnTo>
                    <a:pt x="186" y="16569"/>
                  </a:lnTo>
                  <a:cubicBezTo>
                    <a:pt x="75" y="16606"/>
                    <a:pt x="1" y="16717"/>
                    <a:pt x="1" y="16828"/>
                  </a:cubicBezTo>
                  <a:lnTo>
                    <a:pt x="1" y="52505"/>
                  </a:lnTo>
                  <a:cubicBezTo>
                    <a:pt x="1" y="52615"/>
                    <a:pt x="75" y="52726"/>
                    <a:pt x="186" y="52763"/>
                  </a:cubicBezTo>
                  <a:cubicBezTo>
                    <a:pt x="228" y="52792"/>
                    <a:pt x="270" y="52804"/>
                    <a:pt x="313" y="52804"/>
                  </a:cubicBezTo>
                  <a:cubicBezTo>
                    <a:pt x="381" y="52804"/>
                    <a:pt x="450" y="52772"/>
                    <a:pt x="518" y="52726"/>
                  </a:cubicBezTo>
                  <a:lnTo>
                    <a:pt x="34679" y="26292"/>
                  </a:lnTo>
                  <a:cubicBezTo>
                    <a:pt x="34753" y="26255"/>
                    <a:pt x="34790" y="26144"/>
                    <a:pt x="34790" y="26070"/>
                  </a:cubicBezTo>
                  <a:lnTo>
                    <a:pt x="34051" y="302"/>
                  </a:lnTo>
                  <a:cubicBezTo>
                    <a:pt x="34051" y="191"/>
                    <a:pt x="33977" y="80"/>
                    <a:pt x="33903" y="43"/>
                  </a:cubicBezTo>
                  <a:cubicBezTo>
                    <a:pt x="33839" y="22"/>
                    <a:pt x="33775" y="0"/>
                    <a:pt x="337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4640;p64">
              <a:extLst>
                <a:ext uri="{FF2B5EF4-FFF2-40B4-BE49-F238E27FC236}">
                  <a16:creationId xmlns:a16="http://schemas.microsoft.com/office/drawing/2014/main" id="{E244AB6C-2907-4808-AD69-1160B2C60445}"/>
                </a:ext>
              </a:extLst>
            </p:cNvPr>
            <p:cNvSpPr/>
            <p:nvPr/>
          </p:nvSpPr>
          <p:spPr>
            <a:xfrm>
              <a:off x="2685625" y="2486850"/>
              <a:ext cx="543475" cy="497275"/>
            </a:xfrm>
            <a:custGeom>
              <a:avLst/>
              <a:gdLst/>
              <a:ahLst/>
              <a:cxnLst/>
              <a:rect l="l" t="t" r="r" b="b"/>
              <a:pathLst>
                <a:path w="21739" h="19891" extrusionOk="0">
                  <a:moveTo>
                    <a:pt x="10870" y="1"/>
                  </a:moveTo>
                  <a:cubicBezTo>
                    <a:pt x="4880" y="1"/>
                    <a:pt x="0" y="4437"/>
                    <a:pt x="0" y="9946"/>
                  </a:cubicBezTo>
                  <a:cubicBezTo>
                    <a:pt x="0" y="15455"/>
                    <a:pt x="4880" y="19891"/>
                    <a:pt x="10870" y="19891"/>
                  </a:cubicBezTo>
                  <a:cubicBezTo>
                    <a:pt x="16859" y="19891"/>
                    <a:pt x="21739" y="15455"/>
                    <a:pt x="21739" y="9946"/>
                  </a:cubicBezTo>
                  <a:cubicBezTo>
                    <a:pt x="21739" y="4437"/>
                    <a:pt x="16859" y="1"/>
                    <a:pt x="108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4641;p64">
              <a:extLst>
                <a:ext uri="{FF2B5EF4-FFF2-40B4-BE49-F238E27FC236}">
                  <a16:creationId xmlns:a16="http://schemas.microsoft.com/office/drawing/2014/main" id="{A8D1092A-7099-421F-97B7-A84A3D74B772}"/>
                </a:ext>
              </a:extLst>
            </p:cNvPr>
            <p:cNvSpPr/>
            <p:nvPr/>
          </p:nvSpPr>
          <p:spPr>
            <a:xfrm>
              <a:off x="2678225" y="2479450"/>
              <a:ext cx="558275" cy="513000"/>
            </a:xfrm>
            <a:custGeom>
              <a:avLst/>
              <a:gdLst/>
              <a:ahLst/>
              <a:cxnLst/>
              <a:rect l="l" t="t" r="r" b="b"/>
              <a:pathLst>
                <a:path w="22331" h="20520" extrusionOk="0">
                  <a:moveTo>
                    <a:pt x="11166" y="593"/>
                  </a:moveTo>
                  <a:cubicBezTo>
                    <a:pt x="14086" y="593"/>
                    <a:pt x="16711" y="1702"/>
                    <a:pt x="18634" y="3439"/>
                  </a:cubicBezTo>
                  <a:cubicBezTo>
                    <a:pt x="20519" y="5177"/>
                    <a:pt x="21702" y="7580"/>
                    <a:pt x="21702" y="10242"/>
                  </a:cubicBezTo>
                  <a:cubicBezTo>
                    <a:pt x="21702" y="12904"/>
                    <a:pt x="20519" y="15307"/>
                    <a:pt x="18634" y="17044"/>
                  </a:cubicBezTo>
                  <a:cubicBezTo>
                    <a:pt x="16711" y="18819"/>
                    <a:pt x="14086" y="19891"/>
                    <a:pt x="11166" y="19891"/>
                  </a:cubicBezTo>
                  <a:cubicBezTo>
                    <a:pt x="8245" y="19891"/>
                    <a:pt x="5583" y="18819"/>
                    <a:pt x="3698" y="17044"/>
                  </a:cubicBezTo>
                  <a:cubicBezTo>
                    <a:pt x="1775" y="15307"/>
                    <a:pt x="629" y="12904"/>
                    <a:pt x="629" y="10242"/>
                  </a:cubicBezTo>
                  <a:cubicBezTo>
                    <a:pt x="629" y="7580"/>
                    <a:pt x="1775" y="5177"/>
                    <a:pt x="3698" y="3439"/>
                  </a:cubicBezTo>
                  <a:cubicBezTo>
                    <a:pt x="5583" y="1702"/>
                    <a:pt x="8245" y="593"/>
                    <a:pt x="11166" y="593"/>
                  </a:cubicBezTo>
                  <a:close/>
                  <a:moveTo>
                    <a:pt x="11166" y="1"/>
                  </a:moveTo>
                  <a:cubicBezTo>
                    <a:pt x="8097" y="1"/>
                    <a:pt x="5287" y="1147"/>
                    <a:pt x="3291" y="2996"/>
                  </a:cubicBezTo>
                  <a:cubicBezTo>
                    <a:pt x="1258" y="4844"/>
                    <a:pt x="1" y="7395"/>
                    <a:pt x="1" y="10242"/>
                  </a:cubicBezTo>
                  <a:cubicBezTo>
                    <a:pt x="1" y="13089"/>
                    <a:pt x="1258" y="15677"/>
                    <a:pt x="3291" y="17525"/>
                  </a:cubicBezTo>
                  <a:cubicBezTo>
                    <a:pt x="5287" y="19374"/>
                    <a:pt x="8097" y="20520"/>
                    <a:pt x="11166" y="20520"/>
                  </a:cubicBezTo>
                  <a:cubicBezTo>
                    <a:pt x="14234" y="20520"/>
                    <a:pt x="17007" y="19374"/>
                    <a:pt x="19040" y="17525"/>
                  </a:cubicBezTo>
                  <a:cubicBezTo>
                    <a:pt x="21074" y="15677"/>
                    <a:pt x="22331" y="13089"/>
                    <a:pt x="22331" y="10242"/>
                  </a:cubicBezTo>
                  <a:cubicBezTo>
                    <a:pt x="22331" y="7395"/>
                    <a:pt x="21074" y="4844"/>
                    <a:pt x="19040" y="2996"/>
                  </a:cubicBezTo>
                  <a:cubicBezTo>
                    <a:pt x="17007" y="1147"/>
                    <a:pt x="14234" y="1"/>
                    <a:pt x="11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4642;p64">
              <a:extLst>
                <a:ext uri="{FF2B5EF4-FFF2-40B4-BE49-F238E27FC236}">
                  <a16:creationId xmlns:a16="http://schemas.microsoft.com/office/drawing/2014/main" id="{F779C32C-C046-4EF9-A161-D35BDCDF8A14}"/>
                </a:ext>
              </a:extLst>
            </p:cNvPr>
            <p:cNvSpPr/>
            <p:nvPr/>
          </p:nvSpPr>
          <p:spPr>
            <a:xfrm>
              <a:off x="2722600" y="2520125"/>
              <a:ext cx="469550" cy="430750"/>
            </a:xfrm>
            <a:custGeom>
              <a:avLst/>
              <a:gdLst/>
              <a:ahLst/>
              <a:cxnLst/>
              <a:rect l="l" t="t" r="r" b="b"/>
              <a:pathLst>
                <a:path w="18782" h="17230" extrusionOk="0">
                  <a:moveTo>
                    <a:pt x="9391" y="1"/>
                  </a:moveTo>
                  <a:cubicBezTo>
                    <a:pt x="4215" y="1"/>
                    <a:pt x="0" y="3846"/>
                    <a:pt x="0" y="8615"/>
                  </a:cubicBezTo>
                  <a:cubicBezTo>
                    <a:pt x="0" y="13384"/>
                    <a:pt x="4215" y="17229"/>
                    <a:pt x="9391" y="17229"/>
                  </a:cubicBezTo>
                  <a:cubicBezTo>
                    <a:pt x="14567" y="17229"/>
                    <a:pt x="18781" y="13384"/>
                    <a:pt x="18781" y="8615"/>
                  </a:cubicBezTo>
                  <a:cubicBezTo>
                    <a:pt x="18781" y="3846"/>
                    <a:pt x="14567" y="1"/>
                    <a:pt x="93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4643;p64">
              <a:extLst>
                <a:ext uri="{FF2B5EF4-FFF2-40B4-BE49-F238E27FC236}">
                  <a16:creationId xmlns:a16="http://schemas.microsoft.com/office/drawing/2014/main" id="{3142EFBC-308A-44A7-BB72-23F2970C4B06}"/>
                </a:ext>
              </a:extLst>
            </p:cNvPr>
            <p:cNvSpPr/>
            <p:nvPr/>
          </p:nvSpPr>
          <p:spPr>
            <a:xfrm>
              <a:off x="2714275" y="2512725"/>
              <a:ext cx="485250" cy="445525"/>
            </a:xfrm>
            <a:custGeom>
              <a:avLst/>
              <a:gdLst/>
              <a:ahLst/>
              <a:cxnLst/>
              <a:rect l="l" t="t" r="r" b="b"/>
              <a:pathLst>
                <a:path w="19410" h="17821" extrusionOk="0">
                  <a:moveTo>
                    <a:pt x="9724" y="592"/>
                  </a:moveTo>
                  <a:cubicBezTo>
                    <a:pt x="12238" y="592"/>
                    <a:pt x="14530" y="1554"/>
                    <a:pt x="16157" y="3069"/>
                  </a:cubicBezTo>
                  <a:cubicBezTo>
                    <a:pt x="17783" y="4548"/>
                    <a:pt x="18818" y="6619"/>
                    <a:pt x="18818" y="8911"/>
                  </a:cubicBezTo>
                  <a:cubicBezTo>
                    <a:pt x="18818" y="11203"/>
                    <a:pt x="17783" y="13273"/>
                    <a:pt x="16157" y="14789"/>
                  </a:cubicBezTo>
                  <a:cubicBezTo>
                    <a:pt x="14530" y="16305"/>
                    <a:pt x="12238" y="17229"/>
                    <a:pt x="9724" y="17229"/>
                  </a:cubicBezTo>
                  <a:cubicBezTo>
                    <a:pt x="7210" y="17229"/>
                    <a:pt x="4917" y="16305"/>
                    <a:pt x="3291" y="14789"/>
                  </a:cubicBezTo>
                  <a:cubicBezTo>
                    <a:pt x="1627" y="13273"/>
                    <a:pt x="629" y="11203"/>
                    <a:pt x="629" y="8911"/>
                  </a:cubicBezTo>
                  <a:cubicBezTo>
                    <a:pt x="629" y="6619"/>
                    <a:pt x="1627" y="4548"/>
                    <a:pt x="3291" y="3069"/>
                  </a:cubicBezTo>
                  <a:cubicBezTo>
                    <a:pt x="4917" y="1554"/>
                    <a:pt x="7210" y="592"/>
                    <a:pt x="9724" y="592"/>
                  </a:cubicBezTo>
                  <a:close/>
                  <a:moveTo>
                    <a:pt x="9724" y="1"/>
                  </a:moveTo>
                  <a:cubicBezTo>
                    <a:pt x="7062" y="1"/>
                    <a:pt x="4622" y="999"/>
                    <a:pt x="2884" y="2589"/>
                  </a:cubicBezTo>
                  <a:cubicBezTo>
                    <a:pt x="1109" y="4216"/>
                    <a:pt x="0" y="6434"/>
                    <a:pt x="0" y="8911"/>
                  </a:cubicBezTo>
                  <a:cubicBezTo>
                    <a:pt x="0" y="11388"/>
                    <a:pt x="1109" y="13606"/>
                    <a:pt x="2884" y="15233"/>
                  </a:cubicBezTo>
                  <a:cubicBezTo>
                    <a:pt x="4622" y="16860"/>
                    <a:pt x="7062" y="17821"/>
                    <a:pt x="9724" y="17821"/>
                  </a:cubicBezTo>
                  <a:cubicBezTo>
                    <a:pt x="12386" y="17821"/>
                    <a:pt x="14826" y="16860"/>
                    <a:pt x="16563" y="15233"/>
                  </a:cubicBezTo>
                  <a:cubicBezTo>
                    <a:pt x="18338" y="13606"/>
                    <a:pt x="19410" y="11388"/>
                    <a:pt x="19410" y="8911"/>
                  </a:cubicBezTo>
                  <a:cubicBezTo>
                    <a:pt x="19410" y="6434"/>
                    <a:pt x="18338" y="4216"/>
                    <a:pt x="16563" y="2589"/>
                  </a:cubicBezTo>
                  <a:cubicBezTo>
                    <a:pt x="14826" y="999"/>
                    <a:pt x="12386" y="1"/>
                    <a:pt x="9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4644;p64">
              <a:extLst>
                <a:ext uri="{FF2B5EF4-FFF2-40B4-BE49-F238E27FC236}">
                  <a16:creationId xmlns:a16="http://schemas.microsoft.com/office/drawing/2014/main" id="{DA3F9798-EF2C-4985-AFA2-E46F639A4520}"/>
                </a:ext>
              </a:extLst>
            </p:cNvPr>
            <p:cNvSpPr/>
            <p:nvPr/>
          </p:nvSpPr>
          <p:spPr>
            <a:xfrm>
              <a:off x="2772500" y="2565425"/>
              <a:ext cx="369725" cy="340150"/>
            </a:xfrm>
            <a:custGeom>
              <a:avLst/>
              <a:gdLst/>
              <a:ahLst/>
              <a:cxnLst/>
              <a:rect l="l" t="t" r="r" b="b"/>
              <a:pathLst>
                <a:path w="14789" h="13606" extrusionOk="0">
                  <a:moveTo>
                    <a:pt x="7395" y="629"/>
                  </a:moveTo>
                  <a:cubicBezTo>
                    <a:pt x="9280" y="629"/>
                    <a:pt x="10981" y="1331"/>
                    <a:pt x="12201" y="2440"/>
                  </a:cubicBezTo>
                  <a:cubicBezTo>
                    <a:pt x="13421" y="3586"/>
                    <a:pt x="14160" y="5102"/>
                    <a:pt x="14160" y="6803"/>
                  </a:cubicBezTo>
                  <a:cubicBezTo>
                    <a:pt x="14160" y="8504"/>
                    <a:pt x="13421" y="10056"/>
                    <a:pt x="12201" y="11165"/>
                  </a:cubicBezTo>
                  <a:cubicBezTo>
                    <a:pt x="10981" y="12275"/>
                    <a:pt x="9280" y="12977"/>
                    <a:pt x="7395" y="12977"/>
                  </a:cubicBezTo>
                  <a:cubicBezTo>
                    <a:pt x="5509" y="12977"/>
                    <a:pt x="3808" y="12275"/>
                    <a:pt x="2588" y="11165"/>
                  </a:cubicBezTo>
                  <a:cubicBezTo>
                    <a:pt x="1368" y="10056"/>
                    <a:pt x="629" y="8504"/>
                    <a:pt x="629" y="6803"/>
                  </a:cubicBezTo>
                  <a:cubicBezTo>
                    <a:pt x="629" y="5102"/>
                    <a:pt x="1368" y="3586"/>
                    <a:pt x="2588" y="2440"/>
                  </a:cubicBezTo>
                  <a:cubicBezTo>
                    <a:pt x="3808" y="1331"/>
                    <a:pt x="5509" y="629"/>
                    <a:pt x="7395" y="629"/>
                  </a:cubicBezTo>
                  <a:close/>
                  <a:moveTo>
                    <a:pt x="7395" y="0"/>
                  </a:moveTo>
                  <a:cubicBezTo>
                    <a:pt x="5361" y="0"/>
                    <a:pt x="3513" y="777"/>
                    <a:pt x="2182" y="1997"/>
                  </a:cubicBezTo>
                  <a:cubicBezTo>
                    <a:pt x="851" y="3217"/>
                    <a:pt x="1" y="4917"/>
                    <a:pt x="1" y="6803"/>
                  </a:cubicBezTo>
                  <a:cubicBezTo>
                    <a:pt x="1" y="8688"/>
                    <a:pt x="851" y="10389"/>
                    <a:pt x="2182" y="11609"/>
                  </a:cubicBezTo>
                  <a:cubicBezTo>
                    <a:pt x="3513" y="12866"/>
                    <a:pt x="5361" y="13605"/>
                    <a:pt x="7395" y="13605"/>
                  </a:cubicBezTo>
                  <a:cubicBezTo>
                    <a:pt x="9428" y="13605"/>
                    <a:pt x="11277" y="12866"/>
                    <a:pt x="12607" y="11609"/>
                  </a:cubicBezTo>
                  <a:cubicBezTo>
                    <a:pt x="13938" y="10389"/>
                    <a:pt x="14789" y="8688"/>
                    <a:pt x="14789" y="6803"/>
                  </a:cubicBezTo>
                  <a:cubicBezTo>
                    <a:pt x="14789" y="4917"/>
                    <a:pt x="13938" y="3217"/>
                    <a:pt x="12607" y="1997"/>
                  </a:cubicBezTo>
                  <a:cubicBezTo>
                    <a:pt x="11277" y="777"/>
                    <a:pt x="9428" y="0"/>
                    <a:pt x="73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4645;p64">
              <a:extLst>
                <a:ext uri="{FF2B5EF4-FFF2-40B4-BE49-F238E27FC236}">
                  <a16:creationId xmlns:a16="http://schemas.microsoft.com/office/drawing/2014/main" id="{90787690-6FA6-4B86-815B-08467315D6A3}"/>
                </a:ext>
              </a:extLst>
            </p:cNvPr>
            <p:cNvSpPr/>
            <p:nvPr/>
          </p:nvSpPr>
          <p:spPr>
            <a:xfrm>
              <a:off x="2850150" y="2636600"/>
              <a:ext cx="214450" cy="197800"/>
            </a:xfrm>
            <a:custGeom>
              <a:avLst/>
              <a:gdLst/>
              <a:ahLst/>
              <a:cxnLst/>
              <a:rect l="l" t="t" r="r" b="b"/>
              <a:pathLst>
                <a:path w="8578" h="7912" extrusionOk="0">
                  <a:moveTo>
                    <a:pt x="4289" y="629"/>
                  </a:moveTo>
                  <a:cubicBezTo>
                    <a:pt x="5324" y="629"/>
                    <a:pt x="6248" y="998"/>
                    <a:pt x="6914" y="1590"/>
                  </a:cubicBezTo>
                  <a:cubicBezTo>
                    <a:pt x="7579" y="2218"/>
                    <a:pt x="7949" y="3032"/>
                    <a:pt x="7949" y="3956"/>
                  </a:cubicBezTo>
                  <a:cubicBezTo>
                    <a:pt x="7949" y="4880"/>
                    <a:pt x="7579" y="5693"/>
                    <a:pt x="6914" y="6322"/>
                  </a:cubicBezTo>
                  <a:cubicBezTo>
                    <a:pt x="6248" y="6914"/>
                    <a:pt x="5324" y="7320"/>
                    <a:pt x="4289" y="7320"/>
                  </a:cubicBezTo>
                  <a:cubicBezTo>
                    <a:pt x="3253" y="7320"/>
                    <a:pt x="2329" y="6914"/>
                    <a:pt x="1664" y="6322"/>
                  </a:cubicBezTo>
                  <a:cubicBezTo>
                    <a:pt x="998" y="5693"/>
                    <a:pt x="592" y="4880"/>
                    <a:pt x="592" y="3956"/>
                  </a:cubicBezTo>
                  <a:cubicBezTo>
                    <a:pt x="592" y="3032"/>
                    <a:pt x="998" y="2218"/>
                    <a:pt x="1664" y="1590"/>
                  </a:cubicBezTo>
                  <a:cubicBezTo>
                    <a:pt x="2329" y="998"/>
                    <a:pt x="3253" y="629"/>
                    <a:pt x="4289" y="629"/>
                  </a:cubicBezTo>
                  <a:close/>
                  <a:moveTo>
                    <a:pt x="4289" y="0"/>
                  </a:moveTo>
                  <a:cubicBezTo>
                    <a:pt x="3106" y="0"/>
                    <a:pt x="2033" y="444"/>
                    <a:pt x="1257" y="1146"/>
                  </a:cubicBezTo>
                  <a:cubicBezTo>
                    <a:pt x="481" y="1849"/>
                    <a:pt x="0" y="2847"/>
                    <a:pt x="0" y="3956"/>
                  </a:cubicBezTo>
                  <a:cubicBezTo>
                    <a:pt x="0" y="5065"/>
                    <a:pt x="481" y="6063"/>
                    <a:pt x="1257" y="6766"/>
                  </a:cubicBezTo>
                  <a:cubicBezTo>
                    <a:pt x="2033" y="7505"/>
                    <a:pt x="3106" y="7912"/>
                    <a:pt x="4289" y="7912"/>
                  </a:cubicBezTo>
                  <a:cubicBezTo>
                    <a:pt x="5472" y="7912"/>
                    <a:pt x="6544" y="7505"/>
                    <a:pt x="7320" y="6766"/>
                  </a:cubicBezTo>
                  <a:cubicBezTo>
                    <a:pt x="8097" y="6063"/>
                    <a:pt x="8577" y="5065"/>
                    <a:pt x="8577" y="3956"/>
                  </a:cubicBezTo>
                  <a:cubicBezTo>
                    <a:pt x="8577" y="2847"/>
                    <a:pt x="8097" y="1849"/>
                    <a:pt x="7320" y="1146"/>
                  </a:cubicBezTo>
                  <a:cubicBezTo>
                    <a:pt x="6544" y="444"/>
                    <a:pt x="5472" y="0"/>
                    <a:pt x="42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4646;p64">
              <a:extLst>
                <a:ext uri="{FF2B5EF4-FFF2-40B4-BE49-F238E27FC236}">
                  <a16:creationId xmlns:a16="http://schemas.microsoft.com/office/drawing/2014/main" id="{85E5E108-BFFF-480F-8BBC-B6C8744F4255}"/>
                </a:ext>
              </a:extLst>
            </p:cNvPr>
            <p:cNvSpPr/>
            <p:nvPr/>
          </p:nvSpPr>
          <p:spPr>
            <a:xfrm>
              <a:off x="2957350" y="2520125"/>
              <a:ext cx="25" cy="430750"/>
            </a:xfrm>
            <a:custGeom>
              <a:avLst/>
              <a:gdLst/>
              <a:ahLst/>
              <a:cxnLst/>
              <a:rect l="l" t="t" r="r" b="b"/>
              <a:pathLst>
                <a:path w="1" h="17230" extrusionOk="0">
                  <a:moveTo>
                    <a:pt x="1" y="1"/>
                  </a:moveTo>
                  <a:lnTo>
                    <a:pt x="1" y="17229"/>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4647;p64">
              <a:extLst>
                <a:ext uri="{FF2B5EF4-FFF2-40B4-BE49-F238E27FC236}">
                  <a16:creationId xmlns:a16="http://schemas.microsoft.com/office/drawing/2014/main" id="{DA6CC80A-93ED-4653-88A4-8600222D227F}"/>
                </a:ext>
              </a:extLst>
            </p:cNvPr>
            <p:cNvSpPr/>
            <p:nvPr/>
          </p:nvSpPr>
          <p:spPr>
            <a:xfrm>
              <a:off x="2949950" y="2512725"/>
              <a:ext cx="14825" cy="445525"/>
            </a:xfrm>
            <a:custGeom>
              <a:avLst/>
              <a:gdLst/>
              <a:ahLst/>
              <a:cxnLst/>
              <a:rect l="l" t="t" r="r" b="b"/>
              <a:pathLst>
                <a:path w="593" h="17821" extrusionOk="0">
                  <a:moveTo>
                    <a:pt x="297" y="1"/>
                  </a:moveTo>
                  <a:cubicBezTo>
                    <a:pt x="112" y="1"/>
                    <a:pt x="1" y="149"/>
                    <a:pt x="1" y="297"/>
                  </a:cubicBezTo>
                  <a:lnTo>
                    <a:pt x="1" y="17525"/>
                  </a:lnTo>
                  <a:cubicBezTo>
                    <a:pt x="1" y="17710"/>
                    <a:pt x="112" y="17821"/>
                    <a:pt x="297" y="17821"/>
                  </a:cubicBezTo>
                  <a:cubicBezTo>
                    <a:pt x="445" y="17821"/>
                    <a:pt x="592" y="17710"/>
                    <a:pt x="592" y="17525"/>
                  </a:cubicBezTo>
                  <a:lnTo>
                    <a:pt x="592" y="297"/>
                  </a:lnTo>
                  <a:cubicBezTo>
                    <a:pt x="592" y="149"/>
                    <a:pt x="445" y="1"/>
                    <a:pt x="2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4648;p64">
              <a:extLst>
                <a:ext uri="{FF2B5EF4-FFF2-40B4-BE49-F238E27FC236}">
                  <a16:creationId xmlns:a16="http://schemas.microsoft.com/office/drawing/2014/main" id="{54916CDA-B883-4E6B-8E49-ABF45D76606A}"/>
                </a:ext>
              </a:extLst>
            </p:cNvPr>
            <p:cNvSpPr/>
            <p:nvPr/>
          </p:nvSpPr>
          <p:spPr>
            <a:xfrm>
              <a:off x="2722600" y="2735475"/>
              <a:ext cx="469550" cy="25"/>
            </a:xfrm>
            <a:custGeom>
              <a:avLst/>
              <a:gdLst/>
              <a:ahLst/>
              <a:cxnLst/>
              <a:rect l="l" t="t" r="r" b="b"/>
              <a:pathLst>
                <a:path w="18782" h="1" extrusionOk="0">
                  <a:moveTo>
                    <a:pt x="0" y="1"/>
                  </a:moveTo>
                  <a:lnTo>
                    <a:pt x="18781"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4649;p64">
              <a:extLst>
                <a:ext uri="{FF2B5EF4-FFF2-40B4-BE49-F238E27FC236}">
                  <a16:creationId xmlns:a16="http://schemas.microsoft.com/office/drawing/2014/main" id="{E2D73296-EDB2-40BC-B44B-EA5D46F37E82}"/>
                </a:ext>
              </a:extLst>
            </p:cNvPr>
            <p:cNvSpPr/>
            <p:nvPr/>
          </p:nvSpPr>
          <p:spPr>
            <a:xfrm>
              <a:off x="2714275" y="2728100"/>
              <a:ext cx="485250" cy="14800"/>
            </a:xfrm>
            <a:custGeom>
              <a:avLst/>
              <a:gdLst/>
              <a:ahLst/>
              <a:cxnLst/>
              <a:rect l="l" t="t" r="r" b="b"/>
              <a:pathLst>
                <a:path w="19410" h="592" extrusionOk="0">
                  <a:moveTo>
                    <a:pt x="333" y="0"/>
                  </a:moveTo>
                  <a:cubicBezTo>
                    <a:pt x="148" y="0"/>
                    <a:pt x="0" y="148"/>
                    <a:pt x="0" y="296"/>
                  </a:cubicBezTo>
                  <a:cubicBezTo>
                    <a:pt x="0" y="481"/>
                    <a:pt x="148" y="592"/>
                    <a:pt x="333" y="592"/>
                  </a:cubicBezTo>
                  <a:lnTo>
                    <a:pt x="19114" y="592"/>
                  </a:lnTo>
                  <a:cubicBezTo>
                    <a:pt x="19299" y="592"/>
                    <a:pt x="19410" y="481"/>
                    <a:pt x="19410" y="296"/>
                  </a:cubicBezTo>
                  <a:cubicBezTo>
                    <a:pt x="19410" y="148"/>
                    <a:pt x="19299" y="0"/>
                    <a:pt x="19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4650;p64">
              <a:extLst>
                <a:ext uri="{FF2B5EF4-FFF2-40B4-BE49-F238E27FC236}">
                  <a16:creationId xmlns:a16="http://schemas.microsoft.com/office/drawing/2014/main" id="{24D960D4-F016-4EF6-A8B9-274BCDA0E5BE}"/>
                </a:ext>
              </a:extLst>
            </p:cNvPr>
            <p:cNvSpPr/>
            <p:nvPr/>
          </p:nvSpPr>
          <p:spPr>
            <a:xfrm>
              <a:off x="1932350" y="3051575"/>
              <a:ext cx="224625" cy="411425"/>
            </a:xfrm>
            <a:custGeom>
              <a:avLst/>
              <a:gdLst/>
              <a:ahLst/>
              <a:cxnLst/>
              <a:rect l="l" t="t" r="r" b="b"/>
              <a:pathLst>
                <a:path w="8985" h="16457" extrusionOk="0">
                  <a:moveTo>
                    <a:pt x="1183" y="1"/>
                  </a:moveTo>
                  <a:cubicBezTo>
                    <a:pt x="481" y="1"/>
                    <a:pt x="0" y="740"/>
                    <a:pt x="296" y="1369"/>
                  </a:cubicBezTo>
                  <a:lnTo>
                    <a:pt x="6729" y="15861"/>
                  </a:lnTo>
                  <a:cubicBezTo>
                    <a:pt x="6866" y="16239"/>
                    <a:pt x="7226" y="16457"/>
                    <a:pt x="7632" y="16457"/>
                  </a:cubicBezTo>
                  <a:cubicBezTo>
                    <a:pt x="7663" y="16457"/>
                    <a:pt x="7695" y="16455"/>
                    <a:pt x="7727" y="16453"/>
                  </a:cubicBezTo>
                  <a:lnTo>
                    <a:pt x="7949" y="16416"/>
                  </a:lnTo>
                  <a:cubicBezTo>
                    <a:pt x="8614" y="16342"/>
                    <a:pt x="8984" y="15639"/>
                    <a:pt x="8725" y="15048"/>
                  </a:cubicBezTo>
                  <a:lnTo>
                    <a:pt x="2071" y="592"/>
                  </a:lnTo>
                  <a:cubicBezTo>
                    <a:pt x="1923" y="223"/>
                    <a:pt x="1590" y="1"/>
                    <a:pt x="1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4651;p64">
              <a:extLst>
                <a:ext uri="{FF2B5EF4-FFF2-40B4-BE49-F238E27FC236}">
                  <a16:creationId xmlns:a16="http://schemas.microsoft.com/office/drawing/2014/main" id="{D0806832-D034-4F66-AB46-617FCB14D22A}"/>
                </a:ext>
              </a:extLst>
            </p:cNvPr>
            <p:cNvSpPr/>
            <p:nvPr/>
          </p:nvSpPr>
          <p:spPr>
            <a:xfrm>
              <a:off x="1929575" y="3044200"/>
              <a:ext cx="230175" cy="426100"/>
            </a:xfrm>
            <a:custGeom>
              <a:avLst/>
              <a:gdLst/>
              <a:ahLst/>
              <a:cxnLst/>
              <a:rect l="l" t="t" r="r" b="b"/>
              <a:pathLst>
                <a:path w="9207" h="17044" extrusionOk="0">
                  <a:moveTo>
                    <a:pt x="1294" y="629"/>
                  </a:moveTo>
                  <a:cubicBezTo>
                    <a:pt x="1553" y="629"/>
                    <a:pt x="1812" y="776"/>
                    <a:pt x="1923" y="998"/>
                  </a:cubicBezTo>
                  <a:lnTo>
                    <a:pt x="8541" y="15454"/>
                  </a:lnTo>
                  <a:cubicBezTo>
                    <a:pt x="8578" y="15565"/>
                    <a:pt x="8614" y="15639"/>
                    <a:pt x="8614" y="15750"/>
                  </a:cubicBezTo>
                  <a:cubicBezTo>
                    <a:pt x="8614" y="16082"/>
                    <a:pt x="8356" y="16378"/>
                    <a:pt x="8023" y="16415"/>
                  </a:cubicBezTo>
                  <a:lnTo>
                    <a:pt x="7801" y="16452"/>
                  </a:lnTo>
                  <a:lnTo>
                    <a:pt x="7727" y="16452"/>
                  </a:lnTo>
                  <a:cubicBezTo>
                    <a:pt x="7468" y="16452"/>
                    <a:pt x="7210" y="16304"/>
                    <a:pt x="7099" y="16045"/>
                  </a:cubicBezTo>
                  <a:lnTo>
                    <a:pt x="703" y="1553"/>
                  </a:lnTo>
                  <a:cubicBezTo>
                    <a:pt x="666" y="1442"/>
                    <a:pt x="629" y="1368"/>
                    <a:pt x="629" y="1294"/>
                  </a:cubicBezTo>
                  <a:cubicBezTo>
                    <a:pt x="629" y="1109"/>
                    <a:pt x="703" y="924"/>
                    <a:pt x="814" y="813"/>
                  </a:cubicBezTo>
                  <a:cubicBezTo>
                    <a:pt x="962" y="703"/>
                    <a:pt x="1109" y="629"/>
                    <a:pt x="1294" y="629"/>
                  </a:cubicBezTo>
                  <a:close/>
                  <a:moveTo>
                    <a:pt x="1294" y="0"/>
                  </a:moveTo>
                  <a:cubicBezTo>
                    <a:pt x="925" y="0"/>
                    <a:pt x="592" y="148"/>
                    <a:pt x="370" y="370"/>
                  </a:cubicBezTo>
                  <a:cubicBezTo>
                    <a:pt x="148" y="629"/>
                    <a:pt x="0" y="924"/>
                    <a:pt x="0" y="1294"/>
                  </a:cubicBezTo>
                  <a:cubicBezTo>
                    <a:pt x="0" y="1442"/>
                    <a:pt x="37" y="1627"/>
                    <a:pt x="111" y="1812"/>
                  </a:cubicBezTo>
                  <a:lnTo>
                    <a:pt x="6544" y="16304"/>
                  </a:lnTo>
                  <a:cubicBezTo>
                    <a:pt x="6766" y="16748"/>
                    <a:pt x="7210" y="17044"/>
                    <a:pt x="7727" y="17044"/>
                  </a:cubicBezTo>
                  <a:lnTo>
                    <a:pt x="7875" y="17044"/>
                  </a:lnTo>
                  <a:lnTo>
                    <a:pt x="8097" y="17007"/>
                  </a:lnTo>
                  <a:cubicBezTo>
                    <a:pt x="8762" y="16933"/>
                    <a:pt x="9206" y="16378"/>
                    <a:pt x="9206" y="15750"/>
                  </a:cubicBezTo>
                  <a:cubicBezTo>
                    <a:pt x="9206" y="15565"/>
                    <a:pt x="9169" y="15380"/>
                    <a:pt x="9095" y="15195"/>
                  </a:cubicBezTo>
                  <a:lnTo>
                    <a:pt x="2477" y="740"/>
                  </a:lnTo>
                  <a:cubicBezTo>
                    <a:pt x="2256" y="296"/>
                    <a:pt x="1812" y="0"/>
                    <a:pt x="12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4652;p64">
              <a:extLst>
                <a:ext uri="{FF2B5EF4-FFF2-40B4-BE49-F238E27FC236}">
                  <a16:creationId xmlns:a16="http://schemas.microsoft.com/office/drawing/2014/main" id="{57283E8A-241D-4F08-A1AF-F9B36B5F7905}"/>
                </a:ext>
              </a:extLst>
            </p:cNvPr>
            <p:cNvSpPr/>
            <p:nvPr/>
          </p:nvSpPr>
          <p:spPr>
            <a:xfrm>
              <a:off x="1860250" y="3071925"/>
              <a:ext cx="241250" cy="60100"/>
            </a:xfrm>
            <a:custGeom>
              <a:avLst/>
              <a:gdLst/>
              <a:ahLst/>
              <a:cxnLst/>
              <a:rect l="l" t="t" r="r" b="b"/>
              <a:pathLst>
                <a:path w="9650" h="2404" extrusionOk="0">
                  <a:moveTo>
                    <a:pt x="8467" y="0"/>
                  </a:moveTo>
                  <a:lnTo>
                    <a:pt x="1184" y="74"/>
                  </a:lnTo>
                  <a:cubicBezTo>
                    <a:pt x="555" y="74"/>
                    <a:pt x="1" y="592"/>
                    <a:pt x="1" y="1257"/>
                  </a:cubicBezTo>
                  <a:cubicBezTo>
                    <a:pt x="1" y="1886"/>
                    <a:pt x="555" y="2403"/>
                    <a:pt x="1184" y="2403"/>
                  </a:cubicBezTo>
                  <a:lnTo>
                    <a:pt x="8504" y="2366"/>
                  </a:lnTo>
                  <a:lnTo>
                    <a:pt x="8541" y="2366"/>
                  </a:lnTo>
                  <a:cubicBezTo>
                    <a:pt x="9169" y="2329"/>
                    <a:pt x="9650" y="1812"/>
                    <a:pt x="9650" y="1183"/>
                  </a:cubicBezTo>
                  <a:cubicBezTo>
                    <a:pt x="9650" y="518"/>
                    <a:pt x="9132" y="0"/>
                    <a:pt x="84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4653;p64">
              <a:extLst>
                <a:ext uri="{FF2B5EF4-FFF2-40B4-BE49-F238E27FC236}">
                  <a16:creationId xmlns:a16="http://schemas.microsoft.com/office/drawing/2014/main" id="{80ED1451-99F9-426F-98D0-3B18850ED369}"/>
                </a:ext>
              </a:extLst>
            </p:cNvPr>
            <p:cNvSpPr/>
            <p:nvPr/>
          </p:nvSpPr>
          <p:spPr>
            <a:xfrm>
              <a:off x="1852850" y="3064525"/>
              <a:ext cx="256050" cy="74900"/>
            </a:xfrm>
            <a:custGeom>
              <a:avLst/>
              <a:gdLst/>
              <a:ahLst/>
              <a:cxnLst/>
              <a:rect l="l" t="t" r="r" b="b"/>
              <a:pathLst>
                <a:path w="10242" h="2996" extrusionOk="0">
                  <a:moveTo>
                    <a:pt x="8763" y="629"/>
                  </a:moveTo>
                  <a:cubicBezTo>
                    <a:pt x="9243" y="629"/>
                    <a:pt x="9650" y="999"/>
                    <a:pt x="9650" y="1479"/>
                  </a:cubicBezTo>
                  <a:cubicBezTo>
                    <a:pt x="9650" y="1960"/>
                    <a:pt x="9280" y="2330"/>
                    <a:pt x="8837" y="2330"/>
                  </a:cubicBezTo>
                  <a:lnTo>
                    <a:pt x="8763" y="2367"/>
                  </a:lnTo>
                  <a:lnTo>
                    <a:pt x="1480" y="2404"/>
                  </a:lnTo>
                  <a:cubicBezTo>
                    <a:pt x="999" y="2404"/>
                    <a:pt x="629" y="1997"/>
                    <a:pt x="629" y="1516"/>
                  </a:cubicBezTo>
                  <a:cubicBezTo>
                    <a:pt x="629" y="1294"/>
                    <a:pt x="703" y="1073"/>
                    <a:pt x="888" y="925"/>
                  </a:cubicBezTo>
                  <a:cubicBezTo>
                    <a:pt x="1036" y="777"/>
                    <a:pt x="1258" y="666"/>
                    <a:pt x="1480" y="666"/>
                  </a:cubicBezTo>
                  <a:lnTo>
                    <a:pt x="8763" y="629"/>
                  </a:lnTo>
                  <a:close/>
                  <a:moveTo>
                    <a:pt x="8763" y="0"/>
                  </a:moveTo>
                  <a:lnTo>
                    <a:pt x="1480" y="37"/>
                  </a:lnTo>
                  <a:cubicBezTo>
                    <a:pt x="666" y="37"/>
                    <a:pt x="1" y="703"/>
                    <a:pt x="1" y="1516"/>
                  </a:cubicBezTo>
                  <a:lnTo>
                    <a:pt x="1" y="1553"/>
                  </a:lnTo>
                  <a:cubicBezTo>
                    <a:pt x="1" y="2367"/>
                    <a:pt x="666" y="2995"/>
                    <a:pt x="1480" y="2995"/>
                  </a:cubicBezTo>
                  <a:lnTo>
                    <a:pt x="8800" y="2958"/>
                  </a:lnTo>
                  <a:lnTo>
                    <a:pt x="8837" y="2958"/>
                  </a:lnTo>
                  <a:cubicBezTo>
                    <a:pt x="9650" y="2921"/>
                    <a:pt x="10242" y="2293"/>
                    <a:pt x="10242" y="1479"/>
                  </a:cubicBezTo>
                  <a:cubicBezTo>
                    <a:pt x="10242" y="666"/>
                    <a:pt x="9576" y="0"/>
                    <a:pt x="87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4654;p64">
              <a:extLst>
                <a:ext uri="{FF2B5EF4-FFF2-40B4-BE49-F238E27FC236}">
                  <a16:creationId xmlns:a16="http://schemas.microsoft.com/office/drawing/2014/main" id="{F2079F59-B6B6-48DB-88DD-C0C4A61459E9}"/>
                </a:ext>
              </a:extLst>
            </p:cNvPr>
            <p:cNvSpPr/>
            <p:nvPr/>
          </p:nvSpPr>
          <p:spPr>
            <a:xfrm>
              <a:off x="2226250" y="3045125"/>
              <a:ext cx="224625" cy="411425"/>
            </a:xfrm>
            <a:custGeom>
              <a:avLst/>
              <a:gdLst/>
              <a:ahLst/>
              <a:cxnLst/>
              <a:rect l="l" t="t" r="r" b="b"/>
              <a:pathLst>
                <a:path w="8985" h="16457" extrusionOk="0">
                  <a:moveTo>
                    <a:pt x="1184" y="0"/>
                  </a:moveTo>
                  <a:cubicBezTo>
                    <a:pt x="482" y="0"/>
                    <a:pt x="1" y="739"/>
                    <a:pt x="297" y="1368"/>
                  </a:cubicBezTo>
                  <a:lnTo>
                    <a:pt x="6730" y="15860"/>
                  </a:lnTo>
                  <a:cubicBezTo>
                    <a:pt x="6867" y="16238"/>
                    <a:pt x="7227" y="16456"/>
                    <a:pt x="7632" y="16456"/>
                  </a:cubicBezTo>
                  <a:cubicBezTo>
                    <a:pt x="7664" y="16456"/>
                    <a:pt x="7696" y="16455"/>
                    <a:pt x="7728" y="16452"/>
                  </a:cubicBezTo>
                  <a:lnTo>
                    <a:pt x="7950" y="16415"/>
                  </a:lnTo>
                  <a:cubicBezTo>
                    <a:pt x="8615" y="16341"/>
                    <a:pt x="8985" y="15639"/>
                    <a:pt x="8726" y="15047"/>
                  </a:cubicBezTo>
                  <a:lnTo>
                    <a:pt x="2071" y="592"/>
                  </a:lnTo>
                  <a:cubicBezTo>
                    <a:pt x="1923" y="222"/>
                    <a:pt x="1591" y="0"/>
                    <a:pt x="1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4655;p64">
              <a:extLst>
                <a:ext uri="{FF2B5EF4-FFF2-40B4-BE49-F238E27FC236}">
                  <a16:creationId xmlns:a16="http://schemas.microsoft.com/office/drawing/2014/main" id="{F693CD76-0BF6-4187-8C19-815DE5C0128E}"/>
                </a:ext>
              </a:extLst>
            </p:cNvPr>
            <p:cNvSpPr/>
            <p:nvPr/>
          </p:nvSpPr>
          <p:spPr>
            <a:xfrm>
              <a:off x="2224400" y="3037725"/>
              <a:ext cx="230175" cy="426100"/>
            </a:xfrm>
            <a:custGeom>
              <a:avLst/>
              <a:gdLst/>
              <a:ahLst/>
              <a:cxnLst/>
              <a:rect l="l" t="t" r="r" b="b"/>
              <a:pathLst>
                <a:path w="9207" h="17044" extrusionOk="0">
                  <a:moveTo>
                    <a:pt x="1258" y="629"/>
                  </a:moveTo>
                  <a:cubicBezTo>
                    <a:pt x="1517" y="629"/>
                    <a:pt x="1776" y="777"/>
                    <a:pt x="1886" y="999"/>
                  </a:cubicBezTo>
                  <a:lnTo>
                    <a:pt x="8504" y="15491"/>
                  </a:lnTo>
                  <a:cubicBezTo>
                    <a:pt x="8541" y="15565"/>
                    <a:pt x="8578" y="15676"/>
                    <a:pt x="8578" y="15750"/>
                  </a:cubicBezTo>
                  <a:cubicBezTo>
                    <a:pt x="8578" y="16083"/>
                    <a:pt x="8319" y="16378"/>
                    <a:pt x="7987" y="16415"/>
                  </a:cubicBezTo>
                  <a:lnTo>
                    <a:pt x="7765" y="16452"/>
                  </a:lnTo>
                  <a:lnTo>
                    <a:pt x="7691" y="16452"/>
                  </a:lnTo>
                  <a:cubicBezTo>
                    <a:pt x="7432" y="16452"/>
                    <a:pt x="7173" y="16304"/>
                    <a:pt x="7062" y="16046"/>
                  </a:cubicBezTo>
                  <a:lnTo>
                    <a:pt x="666" y="1553"/>
                  </a:lnTo>
                  <a:cubicBezTo>
                    <a:pt x="629" y="1442"/>
                    <a:pt x="592" y="1368"/>
                    <a:pt x="592" y="1294"/>
                  </a:cubicBezTo>
                  <a:cubicBezTo>
                    <a:pt x="592" y="1109"/>
                    <a:pt x="666" y="925"/>
                    <a:pt x="777" y="814"/>
                  </a:cubicBezTo>
                  <a:cubicBezTo>
                    <a:pt x="925" y="703"/>
                    <a:pt x="1073" y="629"/>
                    <a:pt x="1258" y="629"/>
                  </a:cubicBezTo>
                  <a:close/>
                  <a:moveTo>
                    <a:pt x="1258" y="0"/>
                  </a:moveTo>
                  <a:cubicBezTo>
                    <a:pt x="888" y="0"/>
                    <a:pt x="592" y="148"/>
                    <a:pt x="334" y="370"/>
                  </a:cubicBezTo>
                  <a:cubicBezTo>
                    <a:pt x="112" y="629"/>
                    <a:pt x="1" y="925"/>
                    <a:pt x="1" y="1294"/>
                  </a:cubicBezTo>
                  <a:cubicBezTo>
                    <a:pt x="1" y="1442"/>
                    <a:pt x="1" y="1627"/>
                    <a:pt x="112" y="1812"/>
                  </a:cubicBezTo>
                  <a:lnTo>
                    <a:pt x="6508" y="16304"/>
                  </a:lnTo>
                  <a:cubicBezTo>
                    <a:pt x="6730" y="16748"/>
                    <a:pt x="7173" y="17044"/>
                    <a:pt x="7691" y="17044"/>
                  </a:cubicBezTo>
                  <a:lnTo>
                    <a:pt x="8061" y="17044"/>
                  </a:lnTo>
                  <a:cubicBezTo>
                    <a:pt x="8726" y="16933"/>
                    <a:pt x="9207" y="16378"/>
                    <a:pt x="9207" y="15750"/>
                  </a:cubicBezTo>
                  <a:cubicBezTo>
                    <a:pt x="9207" y="15565"/>
                    <a:pt x="9170" y="15380"/>
                    <a:pt x="9059" y="15232"/>
                  </a:cubicBezTo>
                  <a:lnTo>
                    <a:pt x="2441" y="740"/>
                  </a:lnTo>
                  <a:cubicBezTo>
                    <a:pt x="2219" y="296"/>
                    <a:pt x="1776" y="0"/>
                    <a:pt x="12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4656;p64">
              <a:extLst>
                <a:ext uri="{FF2B5EF4-FFF2-40B4-BE49-F238E27FC236}">
                  <a16:creationId xmlns:a16="http://schemas.microsoft.com/office/drawing/2014/main" id="{AA3A8CA0-88FF-4B61-BC65-667C6F0B77E1}"/>
                </a:ext>
              </a:extLst>
            </p:cNvPr>
            <p:cNvSpPr/>
            <p:nvPr/>
          </p:nvSpPr>
          <p:spPr>
            <a:xfrm>
              <a:off x="2154175" y="3065450"/>
              <a:ext cx="241250" cy="60100"/>
            </a:xfrm>
            <a:custGeom>
              <a:avLst/>
              <a:gdLst/>
              <a:ahLst/>
              <a:cxnLst/>
              <a:rect l="l" t="t" r="r" b="b"/>
              <a:pathLst>
                <a:path w="9650" h="2404" extrusionOk="0">
                  <a:moveTo>
                    <a:pt x="8466" y="0"/>
                  </a:moveTo>
                  <a:lnTo>
                    <a:pt x="1183" y="74"/>
                  </a:lnTo>
                  <a:cubicBezTo>
                    <a:pt x="555" y="74"/>
                    <a:pt x="0" y="592"/>
                    <a:pt x="0" y="1257"/>
                  </a:cubicBezTo>
                  <a:cubicBezTo>
                    <a:pt x="37" y="1886"/>
                    <a:pt x="555" y="2404"/>
                    <a:pt x="1183" y="2404"/>
                  </a:cubicBezTo>
                  <a:lnTo>
                    <a:pt x="8503" y="2367"/>
                  </a:lnTo>
                  <a:lnTo>
                    <a:pt x="8540" y="2367"/>
                  </a:lnTo>
                  <a:cubicBezTo>
                    <a:pt x="9169" y="2330"/>
                    <a:pt x="9650" y="1812"/>
                    <a:pt x="9650" y="1183"/>
                  </a:cubicBezTo>
                  <a:cubicBezTo>
                    <a:pt x="9650" y="518"/>
                    <a:pt x="9132" y="0"/>
                    <a:pt x="84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4657;p64">
              <a:extLst>
                <a:ext uri="{FF2B5EF4-FFF2-40B4-BE49-F238E27FC236}">
                  <a16:creationId xmlns:a16="http://schemas.microsoft.com/office/drawing/2014/main" id="{3ACDB490-ABE5-4A01-A59A-08A0EDF450E2}"/>
                </a:ext>
              </a:extLst>
            </p:cNvPr>
            <p:cNvSpPr/>
            <p:nvPr/>
          </p:nvSpPr>
          <p:spPr>
            <a:xfrm>
              <a:off x="2146775" y="3058050"/>
              <a:ext cx="256050" cy="75825"/>
            </a:xfrm>
            <a:custGeom>
              <a:avLst/>
              <a:gdLst/>
              <a:ahLst/>
              <a:cxnLst/>
              <a:rect l="l" t="t" r="r" b="b"/>
              <a:pathLst>
                <a:path w="10242" h="3033" extrusionOk="0">
                  <a:moveTo>
                    <a:pt x="8762" y="629"/>
                  </a:moveTo>
                  <a:cubicBezTo>
                    <a:pt x="9243" y="629"/>
                    <a:pt x="9650" y="999"/>
                    <a:pt x="9650" y="1479"/>
                  </a:cubicBezTo>
                  <a:cubicBezTo>
                    <a:pt x="9650" y="1960"/>
                    <a:pt x="9280" y="2330"/>
                    <a:pt x="8836" y="2367"/>
                  </a:cubicBezTo>
                  <a:lnTo>
                    <a:pt x="8762" y="2367"/>
                  </a:lnTo>
                  <a:lnTo>
                    <a:pt x="1479" y="2404"/>
                  </a:lnTo>
                  <a:cubicBezTo>
                    <a:pt x="999" y="2404"/>
                    <a:pt x="629" y="1997"/>
                    <a:pt x="629" y="1553"/>
                  </a:cubicBezTo>
                  <a:lnTo>
                    <a:pt x="629" y="1516"/>
                  </a:lnTo>
                  <a:cubicBezTo>
                    <a:pt x="629" y="1295"/>
                    <a:pt x="703" y="1073"/>
                    <a:pt x="888" y="925"/>
                  </a:cubicBezTo>
                  <a:cubicBezTo>
                    <a:pt x="1036" y="777"/>
                    <a:pt x="1257" y="666"/>
                    <a:pt x="1479" y="666"/>
                  </a:cubicBezTo>
                  <a:lnTo>
                    <a:pt x="8762" y="629"/>
                  </a:lnTo>
                  <a:close/>
                  <a:moveTo>
                    <a:pt x="8762" y="1"/>
                  </a:moveTo>
                  <a:lnTo>
                    <a:pt x="1479" y="38"/>
                  </a:lnTo>
                  <a:cubicBezTo>
                    <a:pt x="666" y="38"/>
                    <a:pt x="0" y="703"/>
                    <a:pt x="0" y="1516"/>
                  </a:cubicBezTo>
                  <a:lnTo>
                    <a:pt x="0" y="1553"/>
                  </a:lnTo>
                  <a:cubicBezTo>
                    <a:pt x="0" y="2367"/>
                    <a:pt x="666" y="3032"/>
                    <a:pt x="1479" y="3032"/>
                  </a:cubicBezTo>
                  <a:lnTo>
                    <a:pt x="8799" y="2958"/>
                  </a:lnTo>
                  <a:lnTo>
                    <a:pt x="8836" y="2958"/>
                  </a:lnTo>
                  <a:cubicBezTo>
                    <a:pt x="9650" y="2921"/>
                    <a:pt x="10241" y="2293"/>
                    <a:pt x="10241" y="1479"/>
                  </a:cubicBezTo>
                  <a:cubicBezTo>
                    <a:pt x="10241" y="666"/>
                    <a:pt x="9576" y="1"/>
                    <a:pt x="87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4658;p64">
              <a:extLst>
                <a:ext uri="{FF2B5EF4-FFF2-40B4-BE49-F238E27FC236}">
                  <a16:creationId xmlns:a16="http://schemas.microsoft.com/office/drawing/2014/main" id="{961E119E-68ED-4EAE-9B09-4DA35C101F52}"/>
                </a:ext>
              </a:extLst>
            </p:cNvPr>
            <p:cNvSpPr/>
            <p:nvPr/>
          </p:nvSpPr>
          <p:spPr>
            <a:xfrm>
              <a:off x="6411325" y="2750350"/>
              <a:ext cx="307800" cy="342775"/>
            </a:xfrm>
            <a:custGeom>
              <a:avLst/>
              <a:gdLst/>
              <a:ahLst/>
              <a:cxnLst/>
              <a:rect l="l" t="t" r="r" b="b"/>
              <a:pathLst>
                <a:path w="12312" h="13711" extrusionOk="0">
                  <a:moveTo>
                    <a:pt x="7907" y="0"/>
                  </a:moveTo>
                  <a:cubicBezTo>
                    <a:pt x="5765" y="0"/>
                    <a:pt x="3291" y="1801"/>
                    <a:pt x="1849" y="4656"/>
                  </a:cubicBezTo>
                  <a:cubicBezTo>
                    <a:pt x="1" y="8242"/>
                    <a:pt x="481" y="12124"/>
                    <a:pt x="2884" y="13344"/>
                  </a:cubicBezTo>
                  <a:cubicBezTo>
                    <a:pt x="3367" y="13593"/>
                    <a:pt x="3894" y="13711"/>
                    <a:pt x="4443" y="13711"/>
                  </a:cubicBezTo>
                  <a:cubicBezTo>
                    <a:pt x="6585" y="13711"/>
                    <a:pt x="9058" y="11910"/>
                    <a:pt x="10500" y="9055"/>
                  </a:cubicBezTo>
                  <a:cubicBezTo>
                    <a:pt x="12312" y="5469"/>
                    <a:pt x="11868" y="1587"/>
                    <a:pt x="9465" y="367"/>
                  </a:cubicBezTo>
                  <a:cubicBezTo>
                    <a:pt x="8983" y="118"/>
                    <a:pt x="8456" y="0"/>
                    <a:pt x="79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4659;p64">
              <a:extLst>
                <a:ext uri="{FF2B5EF4-FFF2-40B4-BE49-F238E27FC236}">
                  <a16:creationId xmlns:a16="http://schemas.microsoft.com/office/drawing/2014/main" id="{29D4ADDE-1583-4B43-9E78-4044666620CB}"/>
                </a:ext>
              </a:extLst>
            </p:cNvPr>
            <p:cNvSpPr/>
            <p:nvPr/>
          </p:nvSpPr>
          <p:spPr>
            <a:xfrm>
              <a:off x="6421500" y="2742875"/>
              <a:ext cx="288400" cy="358650"/>
            </a:xfrm>
            <a:custGeom>
              <a:avLst/>
              <a:gdLst/>
              <a:ahLst/>
              <a:cxnLst/>
              <a:rect l="l" t="t" r="r" b="b"/>
              <a:pathLst>
                <a:path w="11536" h="14346" extrusionOk="0">
                  <a:moveTo>
                    <a:pt x="7505" y="592"/>
                  </a:moveTo>
                  <a:cubicBezTo>
                    <a:pt x="8023" y="592"/>
                    <a:pt x="8467" y="703"/>
                    <a:pt x="8910" y="925"/>
                  </a:cubicBezTo>
                  <a:cubicBezTo>
                    <a:pt x="9576" y="1258"/>
                    <a:pt x="10056" y="1775"/>
                    <a:pt x="10389" y="2478"/>
                  </a:cubicBezTo>
                  <a:cubicBezTo>
                    <a:pt x="10722" y="3180"/>
                    <a:pt x="10907" y="4030"/>
                    <a:pt x="10907" y="4992"/>
                  </a:cubicBezTo>
                  <a:cubicBezTo>
                    <a:pt x="10907" y="6286"/>
                    <a:pt x="10537" y="7764"/>
                    <a:pt x="9835" y="9206"/>
                  </a:cubicBezTo>
                  <a:cubicBezTo>
                    <a:pt x="8393" y="12016"/>
                    <a:pt x="5990" y="13717"/>
                    <a:pt x="4030" y="13717"/>
                  </a:cubicBezTo>
                  <a:cubicBezTo>
                    <a:pt x="3513" y="13717"/>
                    <a:pt x="3032" y="13606"/>
                    <a:pt x="2588" y="13384"/>
                  </a:cubicBezTo>
                  <a:cubicBezTo>
                    <a:pt x="1960" y="13051"/>
                    <a:pt x="1479" y="12534"/>
                    <a:pt x="1147" y="11831"/>
                  </a:cubicBezTo>
                  <a:cubicBezTo>
                    <a:pt x="814" y="11129"/>
                    <a:pt x="629" y="10278"/>
                    <a:pt x="629" y="9354"/>
                  </a:cubicBezTo>
                  <a:cubicBezTo>
                    <a:pt x="629" y="8023"/>
                    <a:pt x="962" y="6544"/>
                    <a:pt x="1701" y="5103"/>
                  </a:cubicBezTo>
                  <a:cubicBezTo>
                    <a:pt x="3106" y="2293"/>
                    <a:pt x="5509" y="592"/>
                    <a:pt x="7505" y="592"/>
                  </a:cubicBezTo>
                  <a:close/>
                  <a:moveTo>
                    <a:pt x="7505" y="1"/>
                  </a:moveTo>
                  <a:cubicBezTo>
                    <a:pt x="5176" y="1"/>
                    <a:pt x="2662" y="1886"/>
                    <a:pt x="1147" y="4807"/>
                  </a:cubicBezTo>
                  <a:cubicBezTo>
                    <a:pt x="370" y="6323"/>
                    <a:pt x="0" y="7912"/>
                    <a:pt x="0" y="9354"/>
                  </a:cubicBezTo>
                  <a:cubicBezTo>
                    <a:pt x="0" y="10352"/>
                    <a:pt x="185" y="11314"/>
                    <a:pt x="592" y="12090"/>
                  </a:cubicBezTo>
                  <a:cubicBezTo>
                    <a:pt x="962" y="12903"/>
                    <a:pt x="1553" y="13532"/>
                    <a:pt x="2330" y="13939"/>
                  </a:cubicBezTo>
                  <a:cubicBezTo>
                    <a:pt x="2847" y="14197"/>
                    <a:pt x="3439" y="14345"/>
                    <a:pt x="4030" y="14345"/>
                  </a:cubicBezTo>
                  <a:cubicBezTo>
                    <a:pt x="6359" y="14308"/>
                    <a:pt x="8873" y="12423"/>
                    <a:pt x="10352" y="9502"/>
                  </a:cubicBezTo>
                  <a:cubicBezTo>
                    <a:pt x="11129" y="7986"/>
                    <a:pt x="11535" y="6397"/>
                    <a:pt x="11535" y="4992"/>
                  </a:cubicBezTo>
                  <a:cubicBezTo>
                    <a:pt x="11535" y="3957"/>
                    <a:pt x="11313" y="2995"/>
                    <a:pt x="10944" y="2219"/>
                  </a:cubicBezTo>
                  <a:cubicBezTo>
                    <a:pt x="10574" y="1406"/>
                    <a:pt x="9982" y="777"/>
                    <a:pt x="9206" y="370"/>
                  </a:cubicBezTo>
                  <a:cubicBezTo>
                    <a:pt x="8689" y="112"/>
                    <a:pt x="8097" y="1"/>
                    <a:pt x="75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4660;p64">
              <a:extLst>
                <a:ext uri="{FF2B5EF4-FFF2-40B4-BE49-F238E27FC236}">
                  <a16:creationId xmlns:a16="http://schemas.microsoft.com/office/drawing/2014/main" id="{CC593D79-6574-446A-AA57-F005C7D76168}"/>
                </a:ext>
              </a:extLst>
            </p:cNvPr>
            <p:cNvSpPr/>
            <p:nvPr/>
          </p:nvSpPr>
          <p:spPr>
            <a:xfrm>
              <a:off x="6367900" y="2718725"/>
              <a:ext cx="380800" cy="356000"/>
            </a:xfrm>
            <a:custGeom>
              <a:avLst/>
              <a:gdLst/>
              <a:ahLst/>
              <a:cxnLst/>
              <a:rect l="l" t="t" r="r" b="b"/>
              <a:pathLst>
                <a:path w="15232" h="14240" extrusionOk="0">
                  <a:moveTo>
                    <a:pt x="13049" y="0"/>
                  </a:moveTo>
                  <a:cubicBezTo>
                    <a:pt x="12563" y="0"/>
                    <a:pt x="12075" y="185"/>
                    <a:pt x="11683" y="560"/>
                  </a:cubicBezTo>
                  <a:lnTo>
                    <a:pt x="850" y="10838"/>
                  </a:lnTo>
                  <a:cubicBezTo>
                    <a:pt x="37" y="11577"/>
                    <a:pt x="0" y="12834"/>
                    <a:pt x="777" y="13611"/>
                  </a:cubicBezTo>
                  <a:cubicBezTo>
                    <a:pt x="1146" y="14017"/>
                    <a:pt x="1664" y="14239"/>
                    <a:pt x="2181" y="14239"/>
                  </a:cubicBezTo>
                  <a:cubicBezTo>
                    <a:pt x="2662" y="14239"/>
                    <a:pt x="3180" y="14054"/>
                    <a:pt x="3549" y="13685"/>
                  </a:cubicBezTo>
                  <a:lnTo>
                    <a:pt x="14419" y="3407"/>
                  </a:lnTo>
                  <a:cubicBezTo>
                    <a:pt x="15195" y="2667"/>
                    <a:pt x="15232" y="1410"/>
                    <a:pt x="14493" y="634"/>
                  </a:cubicBezTo>
                  <a:cubicBezTo>
                    <a:pt x="14091" y="213"/>
                    <a:pt x="13570" y="0"/>
                    <a:pt x="130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4661;p64">
              <a:extLst>
                <a:ext uri="{FF2B5EF4-FFF2-40B4-BE49-F238E27FC236}">
                  <a16:creationId xmlns:a16="http://schemas.microsoft.com/office/drawing/2014/main" id="{40A678D1-76AF-4419-BEF9-2765A091E65C}"/>
                </a:ext>
              </a:extLst>
            </p:cNvPr>
            <p:cNvSpPr/>
            <p:nvPr/>
          </p:nvSpPr>
          <p:spPr>
            <a:xfrm>
              <a:off x="6007425" y="2810625"/>
              <a:ext cx="244025" cy="272225"/>
            </a:xfrm>
            <a:custGeom>
              <a:avLst/>
              <a:gdLst/>
              <a:ahLst/>
              <a:cxnLst/>
              <a:rect l="l" t="t" r="r" b="b"/>
              <a:pathLst>
                <a:path w="9761" h="10889" extrusionOk="0">
                  <a:moveTo>
                    <a:pt x="6283" y="0"/>
                  </a:moveTo>
                  <a:cubicBezTo>
                    <a:pt x="4573" y="0"/>
                    <a:pt x="2595" y="1449"/>
                    <a:pt x="1442" y="3724"/>
                  </a:cubicBezTo>
                  <a:cubicBezTo>
                    <a:pt x="1" y="6533"/>
                    <a:pt x="370" y="9639"/>
                    <a:pt x="2256" y="10600"/>
                  </a:cubicBezTo>
                  <a:cubicBezTo>
                    <a:pt x="2647" y="10796"/>
                    <a:pt x="3071" y="10889"/>
                    <a:pt x="3510" y="10889"/>
                  </a:cubicBezTo>
                  <a:cubicBezTo>
                    <a:pt x="5225" y="10889"/>
                    <a:pt x="7171" y="9466"/>
                    <a:pt x="8319" y="7199"/>
                  </a:cubicBezTo>
                  <a:cubicBezTo>
                    <a:pt x="9761" y="4352"/>
                    <a:pt x="9391" y="1247"/>
                    <a:pt x="7506" y="285"/>
                  </a:cubicBezTo>
                  <a:cubicBezTo>
                    <a:pt x="7127" y="92"/>
                    <a:pt x="6713" y="0"/>
                    <a:pt x="62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4662;p64">
              <a:extLst>
                <a:ext uri="{FF2B5EF4-FFF2-40B4-BE49-F238E27FC236}">
                  <a16:creationId xmlns:a16="http://schemas.microsoft.com/office/drawing/2014/main" id="{B0BA7FB4-89C8-405A-8F38-56E47DA69925}"/>
                </a:ext>
              </a:extLst>
            </p:cNvPr>
            <p:cNvSpPr/>
            <p:nvPr/>
          </p:nvSpPr>
          <p:spPr>
            <a:xfrm>
              <a:off x="6013900" y="2802950"/>
              <a:ext cx="231100" cy="287475"/>
            </a:xfrm>
            <a:custGeom>
              <a:avLst/>
              <a:gdLst/>
              <a:ahLst/>
              <a:cxnLst/>
              <a:rect l="l" t="t" r="r" b="b"/>
              <a:pathLst>
                <a:path w="9244" h="11499" extrusionOk="0">
                  <a:moveTo>
                    <a:pt x="5990" y="629"/>
                  </a:moveTo>
                  <a:cubicBezTo>
                    <a:pt x="6396" y="629"/>
                    <a:pt x="6766" y="703"/>
                    <a:pt x="7099" y="888"/>
                  </a:cubicBezTo>
                  <a:cubicBezTo>
                    <a:pt x="7579" y="1147"/>
                    <a:pt x="7986" y="1554"/>
                    <a:pt x="8245" y="2071"/>
                  </a:cubicBezTo>
                  <a:cubicBezTo>
                    <a:pt x="8504" y="2626"/>
                    <a:pt x="8652" y="3291"/>
                    <a:pt x="8652" y="4031"/>
                  </a:cubicBezTo>
                  <a:cubicBezTo>
                    <a:pt x="8652" y="5066"/>
                    <a:pt x="8356" y="6249"/>
                    <a:pt x="7801" y="7358"/>
                  </a:cubicBezTo>
                  <a:cubicBezTo>
                    <a:pt x="6692" y="9539"/>
                    <a:pt x="4770" y="10907"/>
                    <a:pt x="3254" y="10907"/>
                  </a:cubicBezTo>
                  <a:cubicBezTo>
                    <a:pt x="2847" y="10870"/>
                    <a:pt x="2477" y="10796"/>
                    <a:pt x="2145" y="10648"/>
                  </a:cubicBezTo>
                  <a:cubicBezTo>
                    <a:pt x="1664" y="10390"/>
                    <a:pt x="1294" y="9983"/>
                    <a:pt x="1036" y="9428"/>
                  </a:cubicBezTo>
                  <a:cubicBezTo>
                    <a:pt x="740" y="8911"/>
                    <a:pt x="629" y="8245"/>
                    <a:pt x="629" y="7506"/>
                  </a:cubicBezTo>
                  <a:cubicBezTo>
                    <a:pt x="629" y="6471"/>
                    <a:pt x="888" y="5288"/>
                    <a:pt x="1479" y="4141"/>
                  </a:cubicBezTo>
                  <a:cubicBezTo>
                    <a:pt x="2034" y="3069"/>
                    <a:pt x="2773" y="2182"/>
                    <a:pt x="3587" y="1554"/>
                  </a:cubicBezTo>
                  <a:cubicBezTo>
                    <a:pt x="4363" y="962"/>
                    <a:pt x="5250" y="629"/>
                    <a:pt x="5990" y="629"/>
                  </a:cubicBezTo>
                  <a:close/>
                  <a:moveTo>
                    <a:pt x="5990" y="1"/>
                  </a:moveTo>
                  <a:cubicBezTo>
                    <a:pt x="4141" y="38"/>
                    <a:pt x="2108" y="1517"/>
                    <a:pt x="925" y="3883"/>
                  </a:cubicBezTo>
                  <a:cubicBezTo>
                    <a:pt x="296" y="5103"/>
                    <a:pt x="0" y="6360"/>
                    <a:pt x="0" y="7506"/>
                  </a:cubicBezTo>
                  <a:cubicBezTo>
                    <a:pt x="0" y="8319"/>
                    <a:pt x="148" y="9059"/>
                    <a:pt x="481" y="9687"/>
                  </a:cubicBezTo>
                  <a:cubicBezTo>
                    <a:pt x="777" y="10353"/>
                    <a:pt x="1257" y="10870"/>
                    <a:pt x="1886" y="11166"/>
                  </a:cubicBezTo>
                  <a:cubicBezTo>
                    <a:pt x="2293" y="11388"/>
                    <a:pt x="2773" y="11499"/>
                    <a:pt x="3254" y="11499"/>
                  </a:cubicBezTo>
                  <a:cubicBezTo>
                    <a:pt x="5139" y="11499"/>
                    <a:pt x="7136" y="9983"/>
                    <a:pt x="8319" y="7654"/>
                  </a:cubicBezTo>
                  <a:cubicBezTo>
                    <a:pt x="8947" y="6434"/>
                    <a:pt x="9243" y="5177"/>
                    <a:pt x="9243" y="4031"/>
                  </a:cubicBezTo>
                  <a:cubicBezTo>
                    <a:pt x="9243" y="3217"/>
                    <a:pt x="9095" y="2441"/>
                    <a:pt x="8799" y="1812"/>
                  </a:cubicBezTo>
                  <a:cubicBezTo>
                    <a:pt x="8467" y="1184"/>
                    <a:pt x="8023" y="666"/>
                    <a:pt x="7395" y="333"/>
                  </a:cubicBezTo>
                  <a:cubicBezTo>
                    <a:pt x="6951" y="112"/>
                    <a:pt x="6470" y="1"/>
                    <a:pt x="59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4663;p64">
              <a:extLst>
                <a:ext uri="{FF2B5EF4-FFF2-40B4-BE49-F238E27FC236}">
                  <a16:creationId xmlns:a16="http://schemas.microsoft.com/office/drawing/2014/main" id="{100C73FD-0F7B-4B8E-ACEE-9676F5AB387C}"/>
                </a:ext>
              </a:extLst>
            </p:cNvPr>
            <p:cNvSpPr/>
            <p:nvPr/>
          </p:nvSpPr>
          <p:spPr>
            <a:xfrm>
              <a:off x="5994500" y="2772900"/>
              <a:ext cx="258800" cy="320975"/>
            </a:xfrm>
            <a:custGeom>
              <a:avLst/>
              <a:gdLst/>
              <a:ahLst/>
              <a:cxnLst/>
              <a:rect l="l" t="t" r="r" b="b"/>
              <a:pathLst>
                <a:path w="10352" h="12839" extrusionOk="0">
                  <a:moveTo>
                    <a:pt x="8574" y="1"/>
                  </a:moveTo>
                  <a:cubicBezTo>
                    <a:pt x="8085" y="1"/>
                    <a:pt x="7601" y="232"/>
                    <a:pt x="7283" y="685"/>
                  </a:cubicBezTo>
                  <a:lnTo>
                    <a:pt x="481" y="10371"/>
                  </a:lnTo>
                  <a:cubicBezTo>
                    <a:pt x="0" y="11074"/>
                    <a:pt x="185" y="12072"/>
                    <a:pt x="887" y="12553"/>
                  </a:cubicBezTo>
                  <a:cubicBezTo>
                    <a:pt x="1167" y="12749"/>
                    <a:pt x="1490" y="12839"/>
                    <a:pt x="1806" y="12839"/>
                  </a:cubicBezTo>
                  <a:cubicBezTo>
                    <a:pt x="1908" y="12839"/>
                    <a:pt x="2009" y="12829"/>
                    <a:pt x="2107" y="12812"/>
                  </a:cubicBezTo>
                  <a:cubicBezTo>
                    <a:pt x="2477" y="12738"/>
                    <a:pt x="2810" y="12516"/>
                    <a:pt x="3069" y="12183"/>
                  </a:cubicBezTo>
                  <a:lnTo>
                    <a:pt x="9871" y="2460"/>
                  </a:lnTo>
                  <a:cubicBezTo>
                    <a:pt x="10352" y="1757"/>
                    <a:pt x="10167" y="796"/>
                    <a:pt x="9464" y="278"/>
                  </a:cubicBezTo>
                  <a:cubicBezTo>
                    <a:pt x="9193" y="93"/>
                    <a:pt x="8882" y="1"/>
                    <a:pt x="85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4664;p64">
              <a:extLst>
                <a:ext uri="{FF2B5EF4-FFF2-40B4-BE49-F238E27FC236}">
                  <a16:creationId xmlns:a16="http://schemas.microsoft.com/office/drawing/2014/main" id="{2E093314-988D-4DBF-BEC0-80F860A1C742}"/>
                </a:ext>
              </a:extLst>
            </p:cNvPr>
            <p:cNvSpPr/>
            <p:nvPr/>
          </p:nvSpPr>
          <p:spPr>
            <a:xfrm>
              <a:off x="5838275" y="3220725"/>
              <a:ext cx="467725" cy="561975"/>
            </a:xfrm>
            <a:custGeom>
              <a:avLst/>
              <a:gdLst/>
              <a:ahLst/>
              <a:cxnLst/>
              <a:rect l="l" t="t" r="r" b="b"/>
              <a:pathLst>
                <a:path w="18709" h="22479" extrusionOk="0">
                  <a:moveTo>
                    <a:pt x="8467" y="0"/>
                  </a:moveTo>
                  <a:lnTo>
                    <a:pt x="1" y="18523"/>
                  </a:lnTo>
                  <a:lnTo>
                    <a:pt x="8948" y="22479"/>
                  </a:lnTo>
                  <a:lnTo>
                    <a:pt x="18708" y="555"/>
                  </a:lnTo>
                  <a:lnTo>
                    <a:pt x="84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4665;p64">
              <a:extLst>
                <a:ext uri="{FF2B5EF4-FFF2-40B4-BE49-F238E27FC236}">
                  <a16:creationId xmlns:a16="http://schemas.microsoft.com/office/drawing/2014/main" id="{ABE6E799-0A16-461A-BB80-29CB565B2936}"/>
                </a:ext>
              </a:extLst>
            </p:cNvPr>
            <p:cNvSpPr/>
            <p:nvPr/>
          </p:nvSpPr>
          <p:spPr>
            <a:xfrm>
              <a:off x="5829975" y="3213325"/>
              <a:ext cx="484325" cy="577500"/>
            </a:xfrm>
            <a:custGeom>
              <a:avLst/>
              <a:gdLst/>
              <a:ahLst/>
              <a:cxnLst/>
              <a:rect l="l" t="t" r="r" b="b"/>
              <a:pathLst>
                <a:path w="19373" h="23100" extrusionOk="0">
                  <a:moveTo>
                    <a:pt x="9006" y="639"/>
                  </a:moveTo>
                  <a:lnTo>
                    <a:pt x="18596" y="1110"/>
                  </a:lnTo>
                  <a:lnTo>
                    <a:pt x="9132" y="22368"/>
                  </a:lnTo>
                  <a:lnTo>
                    <a:pt x="740" y="18671"/>
                  </a:lnTo>
                  <a:lnTo>
                    <a:pt x="9006" y="639"/>
                  </a:lnTo>
                  <a:close/>
                  <a:moveTo>
                    <a:pt x="8836" y="1"/>
                  </a:moveTo>
                  <a:cubicBezTo>
                    <a:pt x="8688" y="1"/>
                    <a:pt x="8577" y="75"/>
                    <a:pt x="8540" y="186"/>
                  </a:cubicBezTo>
                  <a:lnTo>
                    <a:pt x="37" y="18708"/>
                  </a:lnTo>
                  <a:cubicBezTo>
                    <a:pt x="0" y="18782"/>
                    <a:pt x="0" y="18856"/>
                    <a:pt x="37" y="18930"/>
                  </a:cubicBezTo>
                  <a:cubicBezTo>
                    <a:pt x="74" y="19004"/>
                    <a:pt x="111" y="19078"/>
                    <a:pt x="222" y="19115"/>
                  </a:cubicBezTo>
                  <a:lnTo>
                    <a:pt x="9169" y="23070"/>
                  </a:lnTo>
                  <a:cubicBezTo>
                    <a:pt x="9209" y="23090"/>
                    <a:pt x="9251" y="23099"/>
                    <a:pt x="9293" y="23099"/>
                  </a:cubicBezTo>
                  <a:cubicBezTo>
                    <a:pt x="9408" y="23099"/>
                    <a:pt x="9521" y="23031"/>
                    <a:pt x="9576" y="22923"/>
                  </a:cubicBezTo>
                  <a:lnTo>
                    <a:pt x="19336" y="962"/>
                  </a:lnTo>
                  <a:cubicBezTo>
                    <a:pt x="19373" y="851"/>
                    <a:pt x="19373" y="777"/>
                    <a:pt x="19336" y="666"/>
                  </a:cubicBezTo>
                  <a:cubicBezTo>
                    <a:pt x="19262" y="592"/>
                    <a:pt x="19188" y="518"/>
                    <a:pt x="19077" y="518"/>
                  </a:cubicBezTo>
                  <a:lnTo>
                    <a:pt x="88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4666;p64">
              <a:extLst>
                <a:ext uri="{FF2B5EF4-FFF2-40B4-BE49-F238E27FC236}">
                  <a16:creationId xmlns:a16="http://schemas.microsoft.com/office/drawing/2014/main" id="{EA4D9708-FF27-4D7E-B0E5-492FECD59FCD}"/>
                </a:ext>
              </a:extLst>
            </p:cNvPr>
            <p:cNvSpPr/>
            <p:nvPr/>
          </p:nvSpPr>
          <p:spPr>
            <a:xfrm>
              <a:off x="6088775" y="3235525"/>
              <a:ext cx="500975" cy="665475"/>
            </a:xfrm>
            <a:custGeom>
              <a:avLst/>
              <a:gdLst/>
              <a:ahLst/>
              <a:cxnLst/>
              <a:rect l="l" t="t" r="r" b="b"/>
              <a:pathLst>
                <a:path w="20039" h="26619" extrusionOk="0">
                  <a:moveTo>
                    <a:pt x="9945" y="0"/>
                  </a:moveTo>
                  <a:lnTo>
                    <a:pt x="0" y="22367"/>
                  </a:lnTo>
                  <a:lnTo>
                    <a:pt x="9575" y="26619"/>
                  </a:lnTo>
                  <a:lnTo>
                    <a:pt x="20038" y="518"/>
                  </a:lnTo>
                  <a:lnTo>
                    <a:pt x="994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4667;p64">
              <a:extLst>
                <a:ext uri="{FF2B5EF4-FFF2-40B4-BE49-F238E27FC236}">
                  <a16:creationId xmlns:a16="http://schemas.microsoft.com/office/drawing/2014/main" id="{57358A5D-A701-435A-A7AC-A87933601300}"/>
                </a:ext>
              </a:extLst>
            </p:cNvPr>
            <p:cNvSpPr/>
            <p:nvPr/>
          </p:nvSpPr>
          <p:spPr>
            <a:xfrm>
              <a:off x="6081375" y="3228125"/>
              <a:ext cx="516675" cy="680050"/>
            </a:xfrm>
            <a:custGeom>
              <a:avLst/>
              <a:gdLst/>
              <a:ahLst/>
              <a:cxnLst/>
              <a:rect l="l" t="t" r="r" b="b"/>
              <a:pathLst>
                <a:path w="20667" h="27202" extrusionOk="0">
                  <a:moveTo>
                    <a:pt x="10450" y="639"/>
                  </a:moveTo>
                  <a:lnTo>
                    <a:pt x="19890" y="1109"/>
                  </a:lnTo>
                  <a:lnTo>
                    <a:pt x="9687" y="26471"/>
                  </a:lnTo>
                  <a:lnTo>
                    <a:pt x="740" y="22515"/>
                  </a:lnTo>
                  <a:lnTo>
                    <a:pt x="10450" y="639"/>
                  </a:lnTo>
                  <a:close/>
                  <a:moveTo>
                    <a:pt x="10278" y="0"/>
                  </a:moveTo>
                  <a:cubicBezTo>
                    <a:pt x="10130" y="0"/>
                    <a:pt x="10019" y="74"/>
                    <a:pt x="9982" y="185"/>
                  </a:cubicBezTo>
                  <a:lnTo>
                    <a:pt x="37" y="22552"/>
                  </a:lnTo>
                  <a:cubicBezTo>
                    <a:pt x="0" y="22626"/>
                    <a:pt x="0" y="22700"/>
                    <a:pt x="37" y="22774"/>
                  </a:cubicBezTo>
                  <a:cubicBezTo>
                    <a:pt x="74" y="22848"/>
                    <a:pt x="111" y="22922"/>
                    <a:pt x="185" y="22959"/>
                  </a:cubicBezTo>
                  <a:lnTo>
                    <a:pt x="9724" y="27174"/>
                  </a:lnTo>
                  <a:cubicBezTo>
                    <a:pt x="9779" y="27192"/>
                    <a:pt x="9825" y="27201"/>
                    <a:pt x="9867" y="27201"/>
                  </a:cubicBezTo>
                  <a:cubicBezTo>
                    <a:pt x="9908" y="27201"/>
                    <a:pt x="9945" y="27192"/>
                    <a:pt x="9982" y="27174"/>
                  </a:cubicBezTo>
                  <a:cubicBezTo>
                    <a:pt x="10056" y="27137"/>
                    <a:pt x="10130" y="27100"/>
                    <a:pt x="10167" y="27026"/>
                  </a:cubicBezTo>
                  <a:lnTo>
                    <a:pt x="20630" y="925"/>
                  </a:lnTo>
                  <a:cubicBezTo>
                    <a:pt x="20667" y="851"/>
                    <a:pt x="20667" y="740"/>
                    <a:pt x="20593" y="666"/>
                  </a:cubicBezTo>
                  <a:cubicBezTo>
                    <a:pt x="20556" y="592"/>
                    <a:pt x="20445" y="518"/>
                    <a:pt x="20371" y="518"/>
                  </a:cubicBezTo>
                  <a:lnTo>
                    <a:pt x="102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4668;p64">
              <a:extLst>
                <a:ext uri="{FF2B5EF4-FFF2-40B4-BE49-F238E27FC236}">
                  <a16:creationId xmlns:a16="http://schemas.microsoft.com/office/drawing/2014/main" id="{E4787AFE-6E30-492F-A8AC-7ED333D7A0AE}"/>
                </a:ext>
              </a:extLst>
            </p:cNvPr>
            <p:cNvSpPr/>
            <p:nvPr/>
          </p:nvSpPr>
          <p:spPr>
            <a:xfrm>
              <a:off x="5663600" y="3210550"/>
              <a:ext cx="354950" cy="461250"/>
            </a:xfrm>
            <a:custGeom>
              <a:avLst/>
              <a:gdLst/>
              <a:ahLst/>
              <a:cxnLst/>
              <a:rect l="l" t="t" r="r" b="b"/>
              <a:pathLst>
                <a:path w="14198" h="18450" extrusionOk="0">
                  <a:moveTo>
                    <a:pt x="7136" y="1"/>
                  </a:moveTo>
                  <a:lnTo>
                    <a:pt x="1" y="15824"/>
                  </a:lnTo>
                  <a:lnTo>
                    <a:pt x="5916" y="18449"/>
                  </a:lnTo>
                  <a:lnTo>
                    <a:pt x="14197" y="371"/>
                  </a:lnTo>
                  <a:lnTo>
                    <a:pt x="713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4669;p64">
              <a:extLst>
                <a:ext uri="{FF2B5EF4-FFF2-40B4-BE49-F238E27FC236}">
                  <a16:creationId xmlns:a16="http://schemas.microsoft.com/office/drawing/2014/main" id="{C384C37E-A565-4247-8E0D-331E7DC453F5}"/>
                </a:ext>
              </a:extLst>
            </p:cNvPr>
            <p:cNvSpPr/>
            <p:nvPr/>
          </p:nvSpPr>
          <p:spPr>
            <a:xfrm>
              <a:off x="5655275" y="3202250"/>
              <a:ext cx="371575" cy="477650"/>
            </a:xfrm>
            <a:custGeom>
              <a:avLst/>
              <a:gdLst/>
              <a:ahLst/>
              <a:cxnLst/>
              <a:rect l="l" t="t" r="r" b="b"/>
              <a:pathLst>
                <a:path w="14863" h="19106" extrusionOk="0">
                  <a:moveTo>
                    <a:pt x="7691" y="629"/>
                  </a:moveTo>
                  <a:lnTo>
                    <a:pt x="14079" y="974"/>
                  </a:lnTo>
                  <a:lnTo>
                    <a:pt x="14079" y="974"/>
                  </a:lnTo>
                  <a:lnTo>
                    <a:pt x="6101" y="18375"/>
                  </a:lnTo>
                  <a:lnTo>
                    <a:pt x="740" y="16008"/>
                  </a:lnTo>
                  <a:lnTo>
                    <a:pt x="7691" y="629"/>
                  </a:lnTo>
                  <a:close/>
                  <a:moveTo>
                    <a:pt x="7506" y="0"/>
                  </a:moveTo>
                  <a:cubicBezTo>
                    <a:pt x="7358" y="0"/>
                    <a:pt x="7247" y="74"/>
                    <a:pt x="7210" y="185"/>
                  </a:cubicBezTo>
                  <a:lnTo>
                    <a:pt x="38" y="16045"/>
                  </a:lnTo>
                  <a:cubicBezTo>
                    <a:pt x="1" y="16119"/>
                    <a:pt x="1" y="16193"/>
                    <a:pt x="38" y="16267"/>
                  </a:cubicBezTo>
                  <a:cubicBezTo>
                    <a:pt x="75" y="16378"/>
                    <a:pt x="112" y="16415"/>
                    <a:pt x="186" y="16452"/>
                  </a:cubicBezTo>
                  <a:lnTo>
                    <a:pt x="6101" y="19077"/>
                  </a:lnTo>
                  <a:cubicBezTo>
                    <a:pt x="6150" y="19097"/>
                    <a:pt x="6200" y="19106"/>
                    <a:pt x="6247" y="19106"/>
                  </a:cubicBezTo>
                  <a:cubicBezTo>
                    <a:pt x="6374" y="19106"/>
                    <a:pt x="6481" y="19037"/>
                    <a:pt x="6508" y="18929"/>
                  </a:cubicBezTo>
                  <a:lnTo>
                    <a:pt x="14826" y="813"/>
                  </a:lnTo>
                  <a:cubicBezTo>
                    <a:pt x="14863" y="739"/>
                    <a:pt x="14863" y="629"/>
                    <a:pt x="14789" y="518"/>
                  </a:cubicBezTo>
                  <a:cubicBezTo>
                    <a:pt x="14752" y="444"/>
                    <a:pt x="14641" y="370"/>
                    <a:pt x="14567" y="370"/>
                  </a:cubicBezTo>
                  <a:lnTo>
                    <a:pt x="750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4670;p64">
              <a:extLst>
                <a:ext uri="{FF2B5EF4-FFF2-40B4-BE49-F238E27FC236}">
                  <a16:creationId xmlns:a16="http://schemas.microsoft.com/office/drawing/2014/main" id="{BA0ECD42-DFB6-497F-89D1-BB4331852246}"/>
                </a:ext>
              </a:extLst>
            </p:cNvPr>
            <p:cNvSpPr/>
            <p:nvPr/>
          </p:nvSpPr>
          <p:spPr>
            <a:xfrm>
              <a:off x="1289975" y="3512800"/>
              <a:ext cx="232025" cy="192275"/>
            </a:xfrm>
            <a:custGeom>
              <a:avLst/>
              <a:gdLst/>
              <a:ahLst/>
              <a:cxnLst/>
              <a:rect l="l" t="t" r="r" b="b"/>
              <a:pathLst>
                <a:path w="9281" h="7691" extrusionOk="0">
                  <a:moveTo>
                    <a:pt x="7136" y="0"/>
                  </a:moveTo>
                  <a:lnTo>
                    <a:pt x="1" y="1775"/>
                  </a:lnTo>
                  <a:lnTo>
                    <a:pt x="2441" y="7690"/>
                  </a:lnTo>
                  <a:lnTo>
                    <a:pt x="9280" y="5065"/>
                  </a:lnTo>
                  <a:lnTo>
                    <a:pt x="713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4671;p64">
              <a:extLst>
                <a:ext uri="{FF2B5EF4-FFF2-40B4-BE49-F238E27FC236}">
                  <a16:creationId xmlns:a16="http://schemas.microsoft.com/office/drawing/2014/main" id="{6E7F7EF5-6004-4529-8042-E56C0F2222A1}"/>
                </a:ext>
              </a:extLst>
            </p:cNvPr>
            <p:cNvSpPr/>
            <p:nvPr/>
          </p:nvSpPr>
          <p:spPr>
            <a:xfrm>
              <a:off x="1281650" y="3505175"/>
              <a:ext cx="247750" cy="207525"/>
            </a:xfrm>
            <a:custGeom>
              <a:avLst/>
              <a:gdLst/>
              <a:ahLst/>
              <a:cxnLst/>
              <a:rect l="l" t="t" r="r" b="b"/>
              <a:pathLst>
                <a:path w="9910" h="8301" extrusionOk="0">
                  <a:moveTo>
                    <a:pt x="7284" y="675"/>
                  </a:moveTo>
                  <a:lnTo>
                    <a:pt x="9195" y="5192"/>
                  </a:lnTo>
                  <a:lnTo>
                    <a:pt x="9195" y="5192"/>
                  </a:lnTo>
                  <a:lnTo>
                    <a:pt x="2959" y="7588"/>
                  </a:lnTo>
                  <a:lnTo>
                    <a:pt x="740" y="2265"/>
                  </a:lnTo>
                  <a:lnTo>
                    <a:pt x="7284" y="675"/>
                  </a:lnTo>
                  <a:close/>
                  <a:moveTo>
                    <a:pt x="7471" y="0"/>
                  </a:moveTo>
                  <a:cubicBezTo>
                    <a:pt x="7446" y="0"/>
                    <a:pt x="7420" y="3"/>
                    <a:pt x="7395" y="9"/>
                  </a:cubicBezTo>
                  <a:lnTo>
                    <a:pt x="260" y="1784"/>
                  </a:lnTo>
                  <a:cubicBezTo>
                    <a:pt x="186" y="1784"/>
                    <a:pt x="112" y="1858"/>
                    <a:pt x="38" y="1932"/>
                  </a:cubicBezTo>
                  <a:cubicBezTo>
                    <a:pt x="1" y="2006"/>
                    <a:pt x="1" y="2117"/>
                    <a:pt x="38" y="2191"/>
                  </a:cubicBezTo>
                  <a:lnTo>
                    <a:pt x="2478" y="8106"/>
                  </a:lnTo>
                  <a:cubicBezTo>
                    <a:pt x="2539" y="8229"/>
                    <a:pt x="2677" y="8300"/>
                    <a:pt x="2806" y="8300"/>
                  </a:cubicBezTo>
                  <a:cubicBezTo>
                    <a:pt x="2833" y="8300"/>
                    <a:pt x="2859" y="8297"/>
                    <a:pt x="2885" y="8291"/>
                  </a:cubicBezTo>
                  <a:lnTo>
                    <a:pt x="9724" y="5666"/>
                  </a:lnTo>
                  <a:cubicBezTo>
                    <a:pt x="9798" y="5629"/>
                    <a:pt x="9835" y="5555"/>
                    <a:pt x="9872" y="5481"/>
                  </a:cubicBezTo>
                  <a:cubicBezTo>
                    <a:pt x="9909" y="5407"/>
                    <a:pt x="9909" y="5333"/>
                    <a:pt x="9872" y="5259"/>
                  </a:cubicBezTo>
                  <a:lnTo>
                    <a:pt x="7765" y="194"/>
                  </a:lnTo>
                  <a:cubicBezTo>
                    <a:pt x="7704" y="72"/>
                    <a:pt x="7592" y="0"/>
                    <a:pt x="74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4672;p64">
              <a:extLst>
                <a:ext uri="{FF2B5EF4-FFF2-40B4-BE49-F238E27FC236}">
                  <a16:creationId xmlns:a16="http://schemas.microsoft.com/office/drawing/2014/main" id="{AD29758E-FD06-484E-992A-126B66626518}"/>
                </a:ext>
              </a:extLst>
            </p:cNvPr>
            <p:cNvSpPr/>
            <p:nvPr/>
          </p:nvSpPr>
          <p:spPr>
            <a:xfrm>
              <a:off x="1197550" y="3311300"/>
              <a:ext cx="243100" cy="176575"/>
            </a:xfrm>
            <a:custGeom>
              <a:avLst/>
              <a:gdLst/>
              <a:ahLst/>
              <a:cxnLst/>
              <a:rect l="l" t="t" r="r" b="b"/>
              <a:pathLst>
                <a:path w="9724" h="7063" extrusionOk="0">
                  <a:moveTo>
                    <a:pt x="7469" y="1"/>
                  </a:moveTo>
                  <a:lnTo>
                    <a:pt x="1" y="888"/>
                  </a:lnTo>
                  <a:lnTo>
                    <a:pt x="2552" y="7062"/>
                  </a:lnTo>
                  <a:lnTo>
                    <a:pt x="9724" y="5398"/>
                  </a:lnTo>
                  <a:lnTo>
                    <a:pt x="74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4673;p64">
              <a:extLst>
                <a:ext uri="{FF2B5EF4-FFF2-40B4-BE49-F238E27FC236}">
                  <a16:creationId xmlns:a16="http://schemas.microsoft.com/office/drawing/2014/main" id="{57704668-E204-45AC-A5BC-DCE82F8E604B}"/>
                </a:ext>
              </a:extLst>
            </p:cNvPr>
            <p:cNvSpPr/>
            <p:nvPr/>
          </p:nvSpPr>
          <p:spPr>
            <a:xfrm>
              <a:off x="1190150" y="3302975"/>
              <a:ext cx="258825" cy="192475"/>
            </a:xfrm>
            <a:custGeom>
              <a:avLst/>
              <a:gdLst/>
              <a:ahLst/>
              <a:cxnLst/>
              <a:rect l="l" t="t" r="r" b="b"/>
              <a:pathLst>
                <a:path w="10353" h="7699" extrusionOk="0">
                  <a:moveTo>
                    <a:pt x="7543" y="666"/>
                  </a:moveTo>
                  <a:lnTo>
                    <a:pt x="9613" y="5510"/>
                  </a:lnTo>
                  <a:lnTo>
                    <a:pt x="3041" y="7002"/>
                  </a:lnTo>
                  <a:lnTo>
                    <a:pt x="3041" y="7002"/>
                  </a:lnTo>
                  <a:lnTo>
                    <a:pt x="740" y="1480"/>
                  </a:lnTo>
                  <a:lnTo>
                    <a:pt x="7543" y="666"/>
                  </a:lnTo>
                  <a:close/>
                  <a:moveTo>
                    <a:pt x="7728" y="1"/>
                  </a:moveTo>
                  <a:lnTo>
                    <a:pt x="260" y="925"/>
                  </a:lnTo>
                  <a:cubicBezTo>
                    <a:pt x="186" y="925"/>
                    <a:pt x="75" y="999"/>
                    <a:pt x="38" y="1073"/>
                  </a:cubicBezTo>
                  <a:cubicBezTo>
                    <a:pt x="1" y="1147"/>
                    <a:pt x="1" y="1258"/>
                    <a:pt x="38" y="1332"/>
                  </a:cubicBezTo>
                  <a:lnTo>
                    <a:pt x="2552" y="7506"/>
                  </a:lnTo>
                  <a:cubicBezTo>
                    <a:pt x="2616" y="7602"/>
                    <a:pt x="2735" y="7698"/>
                    <a:pt x="2862" y="7698"/>
                  </a:cubicBezTo>
                  <a:cubicBezTo>
                    <a:pt x="2882" y="7698"/>
                    <a:pt x="2902" y="7696"/>
                    <a:pt x="2922" y="7691"/>
                  </a:cubicBezTo>
                  <a:lnTo>
                    <a:pt x="10094" y="6027"/>
                  </a:lnTo>
                  <a:cubicBezTo>
                    <a:pt x="10168" y="6027"/>
                    <a:pt x="10242" y="5953"/>
                    <a:pt x="10316" y="5879"/>
                  </a:cubicBezTo>
                  <a:cubicBezTo>
                    <a:pt x="10353" y="5805"/>
                    <a:pt x="10353" y="5694"/>
                    <a:pt x="10316" y="5620"/>
                  </a:cubicBezTo>
                  <a:lnTo>
                    <a:pt x="8023" y="186"/>
                  </a:lnTo>
                  <a:cubicBezTo>
                    <a:pt x="7987" y="75"/>
                    <a:pt x="7839" y="1"/>
                    <a:pt x="77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4674;p64">
              <a:extLst>
                <a:ext uri="{FF2B5EF4-FFF2-40B4-BE49-F238E27FC236}">
                  <a16:creationId xmlns:a16="http://schemas.microsoft.com/office/drawing/2014/main" id="{F4766CFE-AAE0-4933-829D-1BF5BE0591AF}"/>
                </a:ext>
              </a:extLst>
            </p:cNvPr>
            <p:cNvSpPr/>
            <p:nvPr/>
          </p:nvSpPr>
          <p:spPr>
            <a:xfrm>
              <a:off x="1413825" y="3288200"/>
              <a:ext cx="203375" cy="151600"/>
            </a:xfrm>
            <a:custGeom>
              <a:avLst/>
              <a:gdLst/>
              <a:ahLst/>
              <a:cxnLst/>
              <a:rect l="l" t="t" r="r" b="b"/>
              <a:pathLst>
                <a:path w="8135" h="6064" extrusionOk="0">
                  <a:moveTo>
                    <a:pt x="6323" y="0"/>
                  </a:moveTo>
                  <a:lnTo>
                    <a:pt x="1" y="777"/>
                  </a:lnTo>
                  <a:lnTo>
                    <a:pt x="2256" y="6064"/>
                  </a:lnTo>
                  <a:lnTo>
                    <a:pt x="8134" y="4733"/>
                  </a:lnTo>
                  <a:lnTo>
                    <a:pt x="6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4675;p64">
              <a:extLst>
                <a:ext uri="{FF2B5EF4-FFF2-40B4-BE49-F238E27FC236}">
                  <a16:creationId xmlns:a16="http://schemas.microsoft.com/office/drawing/2014/main" id="{F3D568A9-0E4E-40E0-8E55-D7690DCA335F}"/>
                </a:ext>
              </a:extLst>
            </p:cNvPr>
            <p:cNvSpPr/>
            <p:nvPr/>
          </p:nvSpPr>
          <p:spPr>
            <a:xfrm>
              <a:off x="1406425" y="3280575"/>
              <a:ext cx="219100" cy="166850"/>
            </a:xfrm>
            <a:custGeom>
              <a:avLst/>
              <a:gdLst/>
              <a:ahLst/>
              <a:cxnLst/>
              <a:rect l="l" t="t" r="r" b="b"/>
              <a:pathLst>
                <a:path w="8764" h="6674" extrusionOk="0">
                  <a:moveTo>
                    <a:pt x="6397" y="638"/>
                  </a:moveTo>
                  <a:lnTo>
                    <a:pt x="8024" y="4816"/>
                  </a:lnTo>
                  <a:lnTo>
                    <a:pt x="2711" y="6020"/>
                  </a:lnTo>
                  <a:lnTo>
                    <a:pt x="2711" y="6020"/>
                  </a:lnTo>
                  <a:lnTo>
                    <a:pt x="740" y="1341"/>
                  </a:lnTo>
                  <a:lnTo>
                    <a:pt x="6397" y="638"/>
                  </a:lnTo>
                  <a:close/>
                  <a:moveTo>
                    <a:pt x="6641" y="0"/>
                  </a:moveTo>
                  <a:cubicBezTo>
                    <a:pt x="6621" y="0"/>
                    <a:pt x="6601" y="3"/>
                    <a:pt x="6582" y="10"/>
                  </a:cubicBezTo>
                  <a:lnTo>
                    <a:pt x="260" y="749"/>
                  </a:lnTo>
                  <a:cubicBezTo>
                    <a:pt x="186" y="786"/>
                    <a:pt x="75" y="823"/>
                    <a:pt x="38" y="897"/>
                  </a:cubicBezTo>
                  <a:cubicBezTo>
                    <a:pt x="1" y="1008"/>
                    <a:pt x="1" y="1082"/>
                    <a:pt x="38" y="1193"/>
                  </a:cubicBezTo>
                  <a:lnTo>
                    <a:pt x="2256" y="6479"/>
                  </a:lnTo>
                  <a:cubicBezTo>
                    <a:pt x="2287" y="6602"/>
                    <a:pt x="2394" y="6674"/>
                    <a:pt x="2513" y="6674"/>
                  </a:cubicBezTo>
                  <a:cubicBezTo>
                    <a:pt x="2538" y="6674"/>
                    <a:pt x="2564" y="6671"/>
                    <a:pt x="2589" y="6664"/>
                  </a:cubicBezTo>
                  <a:lnTo>
                    <a:pt x="8504" y="5333"/>
                  </a:lnTo>
                  <a:cubicBezTo>
                    <a:pt x="8615" y="5296"/>
                    <a:pt x="8689" y="5259"/>
                    <a:pt x="8726" y="5149"/>
                  </a:cubicBezTo>
                  <a:cubicBezTo>
                    <a:pt x="8763" y="5075"/>
                    <a:pt x="8763" y="5001"/>
                    <a:pt x="8726" y="4927"/>
                  </a:cubicBezTo>
                  <a:lnTo>
                    <a:pt x="6878" y="194"/>
                  </a:lnTo>
                  <a:cubicBezTo>
                    <a:pt x="6847" y="72"/>
                    <a:pt x="6740" y="0"/>
                    <a:pt x="66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4676;p64">
              <a:extLst>
                <a:ext uri="{FF2B5EF4-FFF2-40B4-BE49-F238E27FC236}">
                  <a16:creationId xmlns:a16="http://schemas.microsoft.com/office/drawing/2014/main" id="{18060C1D-B707-4372-8C25-0ED6E33C262B}"/>
                </a:ext>
              </a:extLst>
            </p:cNvPr>
            <p:cNvSpPr/>
            <p:nvPr/>
          </p:nvSpPr>
          <p:spPr>
            <a:xfrm>
              <a:off x="1601450" y="3269700"/>
              <a:ext cx="162700" cy="129425"/>
            </a:xfrm>
            <a:custGeom>
              <a:avLst/>
              <a:gdLst/>
              <a:ahLst/>
              <a:cxnLst/>
              <a:rect l="l" t="t" r="r" b="b"/>
              <a:pathLst>
                <a:path w="6508" h="5177" extrusionOk="0">
                  <a:moveTo>
                    <a:pt x="4844" y="1"/>
                  </a:moveTo>
                  <a:lnTo>
                    <a:pt x="1" y="592"/>
                  </a:lnTo>
                  <a:lnTo>
                    <a:pt x="1812" y="5177"/>
                  </a:lnTo>
                  <a:lnTo>
                    <a:pt x="6508" y="4105"/>
                  </a:lnTo>
                  <a:lnTo>
                    <a:pt x="484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4677;p64">
              <a:extLst>
                <a:ext uri="{FF2B5EF4-FFF2-40B4-BE49-F238E27FC236}">
                  <a16:creationId xmlns:a16="http://schemas.microsoft.com/office/drawing/2014/main" id="{84235314-64AE-4C01-BC66-DFE4A159AE40}"/>
                </a:ext>
              </a:extLst>
            </p:cNvPr>
            <p:cNvSpPr/>
            <p:nvPr/>
          </p:nvSpPr>
          <p:spPr>
            <a:xfrm>
              <a:off x="1593150" y="3262075"/>
              <a:ext cx="179325" cy="145375"/>
            </a:xfrm>
            <a:custGeom>
              <a:avLst/>
              <a:gdLst/>
              <a:ahLst/>
              <a:cxnLst/>
              <a:rect l="l" t="t" r="r" b="b"/>
              <a:pathLst>
                <a:path w="7173" h="5815" extrusionOk="0">
                  <a:moveTo>
                    <a:pt x="4969" y="632"/>
                  </a:moveTo>
                  <a:lnTo>
                    <a:pt x="6433" y="4188"/>
                  </a:lnTo>
                  <a:lnTo>
                    <a:pt x="2329" y="5149"/>
                  </a:lnTo>
                  <a:lnTo>
                    <a:pt x="776" y="1156"/>
                  </a:lnTo>
                  <a:lnTo>
                    <a:pt x="4969" y="632"/>
                  </a:lnTo>
                  <a:close/>
                  <a:moveTo>
                    <a:pt x="5199" y="1"/>
                  </a:moveTo>
                  <a:cubicBezTo>
                    <a:pt x="5178" y="1"/>
                    <a:pt x="5158" y="4"/>
                    <a:pt x="5139" y="10"/>
                  </a:cubicBezTo>
                  <a:lnTo>
                    <a:pt x="296" y="602"/>
                  </a:lnTo>
                  <a:cubicBezTo>
                    <a:pt x="222" y="602"/>
                    <a:pt x="111" y="639"/>
                    <a:pt x="74" y="750"/>
                  </a:cubicBezTo>
                  <a:cubicBezTo>
                    <a:pt x="37" y="824"/>
                    <a:pt x="0" y="897"/>
                    <a:pt x="37" y="1008"/>
                  </a:cubicBezTo>
                  <a:lnTo>
                    <a:pt x="1849" y="5593"/>
                  </a:lnTo>
                  <a:cubicBezTo>
                    <a:pt x="1886" y="5741"/>
                    <a:pt x="2033" y="5815"/>
                    <a:pt x="2218" y="5815"/>
                  </a:cubicBezTo>
                  <a:lnTo>
                    <a:pt x="6914" y="4742"/>
                  </a:lnTo>
                  <a:cubicBezTo>
                    <a:pt x="6987" y="4705"/>
                    <a:pt x="7061" y="4632"/>
                    <a:pt x="7135" y="4558"/>
                  </a:cubicBezTo>
                  <a:cubicBezTo>
                    <a:pt x="7172" y="4484"/>
                    <a:pt x="7172" y="4373"/>
                    <a:pt x="7135" y="4299"/>
                  </a:cubicBezTo>
                  <a:lnTo>
                    <a:pt x="5435" y="195"/>
                  </a:lnTo>
                  <a:cubicBezTo>
                    <a:pt x="5404" y="73"/>
                    <a:pt x="5297" y="1"/>
                    <a:pt x="5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4678;p64">
              <a:extLst>
                <a:ext uri="{FF2B5EF4-FFF2-40B4-BE49-F238E27FC236}">
                  <a16:creationId xmlns:a16="http://schemas.microsoft.com/office/drawing/2014/main" id="{231F2C4D-B118-4ED5-8BA9-1F4892D5F2B4}"/>
                </a:ext>
              </a:extLst>
            </p:cNvPr>
            <p:cNvSpPr/>
            <p:nvPr/>
          </p:nvSpPr>
          <p:spPr>
            <a:xfrm>
              <a:off x="1497950" y="3470275"/>
              <a:ext cx="185800" cy="158075"/>
            </a:xfrm>
            <a:custGeom>
              <a:avLst/>
              <a:gdLst/>
              <a:ahLst/>
              <a:cxnLst/>
              <a:rect l="l" t="t" r="r" b="b"/>
              <a:pathLst>
                <a:path w="7432" h="6323" extrusionOk="0">
                  <a:moveTo>
                    <a:pt x="5767" y="1"/>
                  </a:moveTo>
                  <a:lnTo>
                    <a:pt x="0" y="1405"/>
                  </a:lnTo>
                  <a:lnTo>
                    <a:pt x="2033" y="6323"/>
                  </a:lnTo>
                  <a:lnTo>
                    <a:pt x="7431" y="4252"/>
                  </a:lnTo>
                  <a:lnTo>
                    <a:pt x="57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4679;p64">
              <a:extLst>
                <a:ext uri="{FF2B5EF4-FFF2-40B4-BE49-F238E27FC236}">
                  <a16:creationId xmlns:a16="http://schemas.microsoft.com/office/drawing/2014/main" id="{C200A8C8-C66B-4F40-9665-7474CEC8A396}"/>
                </a:ext>
              </a:extLst>
            </p:cNvPr>
            <p:cNvSpPr/>
            <p:nvPr/>
          </p:nvSpPr>
          <p:spPr>
            <a:xfrm>
              <a:off x="1489625" y="3462650"/>
              <a:ext cx="202425" cy="173825"/>
            </a:xfrm>
            <a:custGeom>
              <a:avLst/>
              <a:gdLst/>
              <a:ahLst/>
              <a:cxnLst/>
              <a:rect l="l" t="t" r="r" b="b"/>
              <a:pathLst>
                <a:path w="8097" h="6953" extrusionOk="0">
                  <a:moveTo>
                    <a:pt x="5935" y="660"/>
                  </a:moveTo>
                  <a:lnTo>
                    <a:pt x="7357" y="4372"/>
                  </a:lnTo>
                  <a:lnTo>
                    <a:pt x="2551" y="6258"/>
                  </a:lnTo>
                  <a:lnTo>
                    <a:pt x="740" y="1932"/>
                  </a:lnTo>
                  <a:lnTo>
                    <a:pt x="5935" y="660"/>
                  </a:lnTo>
                  <a:close/>
                  <a:moveTo>
                    <a:pt x="6105" y="0"/>
                  </a:moveTo>
                  <a:cubicBezTo>
                    <a:pt x="6078" y="0"/>
                    <a:pt x="6052" y="3"/>
                    <a:pt x="6027" y="10"/>
                  </a:cubicBezTo>
                  <a:lnTo>
                    <a:pt x="259" y="1415"/>
                  </a:lnTo>
                  <a:cubicBezTo>
                    <a:pt x="148" y="1452"/>
                    <a:pt x="74" y="1489"/>
                    <a:pt x="37" y="1600"/>
                  </a:cubicBezTo>
                  <a:cubicBezTo>
                    <a:pt x="0" y="1674"/>
                    <a:pt x="0" y="1747"/>
                    <a:pt x="37" y="1858"/>
                  </a:cubicBezTo>
                  <a:lnTo>
                    <a:pt x="2108" y="6775"/>
                  </a:lnTo>
                  <a:cubicBezTo>
                    <a:pt x="2135" y="6884"/>
                    <a:pt x="2241" y="6952"/>
                    <a:pt x="2354" y="6952"/>
                  </a:cubicBezTo>
                  <a:cubicBezTo>
                    <a:pt x="2395" y="6952"/>
                    <a:pt x="2438" y="6943"/>
                    <a:pt x="2477" y="6923"/>
                  </a:cubicBezTo>
                  <a:lnTo>
                    <a:pt x="7875" y="4853"/>
                  </a:lnTo>
                  <a:cubicBezTo>
                    <a:pt x="7949" y="4816"/>
                    <a:pt x="8023" y="4779"/>
                    <a:pt x="8060" y="4705"/>
                  </a:cubicBezTo>
                  <a:cubicBezTo>
                    <a:pt x="8097" y="4631"/>
                    <a:pt x="8097" y="4520"/>
                    <a:pt x="8060" y="4446"/>
                  </a:cubicBezTo>
                  <a:lnTo>
                    <a:pt x="6396" y="195"/>
                  </a:lnTo>
                  <a:cubicBezTo>
                    <a:pt x="6366" y="72"/>
                    <a:pt x="6233" y="0"/>
                    <a:pt x="61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4680;p64">
              <a:extLst>
                <a:ext uri="{FF2B5EF4-FFF2-40B4-BE49-F238E27FC236}">
                  <a16:creationId xmlns:a16="http://schemas.microsoft.com/office/drawing/2014/main" id="{C36C5384-1A56-49AD-A1EA-D25DCE09371C}"/>
                </a:ext>
              </a:extLst>
            </p:cNvPr>
            <p:cNvSpPr/>
            <p:nvPr/>
          </p:nvSpPr>
          <p:spPr>
            <a:xfrm>
              <a:off x="1004375" y="3337175"/>
              <a:ext cx="228325" cy="193200"/>
            </a:xfrm>
            <a:custGeom>
              <a:avLst/>
              <a:gdLst/>
              <a:ahLst/>
              <a:cxnLst/>
              <a:rect l="l" t="t" r="r" b="b"/>
              <a:pathLst>
                <a:path w="9133" h="7728" extrusionOk="0">
                  <a:moveTo>
                    <a:pt x="6545" y="1"/>
                  </a:moveTo>
                  <a:lnTo>
                    <a:pt x="1" y="814"/>
                  </a:lnTo>
                  <a:lnTo>
                    <a:pt x="2811" y="7728"/>
                  </a:lnTo>
                  <a:lnTo>
                    <a:pt x="9133" y="6286"/>
                  </a:lnTo>
                  <a:lnTo>
                    <a:pt x="65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4681;p64">
              <a:extLst>
                <a:ext uri="{FF2B5EF4-FFF2-40B4-BE49-F238E27FC236}">
                  <a16:creationId xmlns:a16="http://schemas.microsoft.com/office/drawing/2014/main" id="{D57A507F-6333-4C11-8643-6D307BA89AD2}"/>
                </a:ext>
              </a:extLst>
            </p:cNvPr>
            <p:cNvSpPr/>
            <p:nvPr/>
          </p:nvSpPr>
          <p:spPr>
            <a:xfrm>
              <a:off x="996075" y="3329800"/>
              <a:ext cx="244025" cy="208150"/>
            </a:xfrm>
            <a:custGeom>
              <a:avLst/>
              <a:gdLst/>
              <a:ahLst/>
              <a:cxnLst/>
              <a:rect l="l" t="t" r="r" b="b"/>
              <a:pathLst>
                <a:path w="9761" h="8326" extrusionOk="0">
                  <a:moveTo>
                    <a:pt x="6683" y="656"/>
                  </a:moveTo>
                  <a:lnTo>
                    <a:pt x="9021" y="6359"/>
                  </a:lnTo>
                  <a:lnTo>
                    <a:pt x="3327" y="7653"/>
                  </a:lnTo>
                  <a:lnTo>
                    <a:pt x="776" y="1368"/>
                  </a:lnTo>
                  <a:lnTo>
                    <a:pt x="6683" y="656"/>
                  </a:lnTo>
                  <a:close/>
                  <a:moveTo>
                    <a:pt x="6840" y="0"/>
                  </a:moveTo>
                  <a:lnTo>
                    <a:pt x="296" y="813"/>
                  </a:lnTo>
                  <a:cubicBezTo>
                    <a:pt x="222" y="813"/>
                    <a:pt x="111" y="850"/>
                    <a:pt x="74" y="961"/>
                  </a:cubicBezTo>
                  <a:cubicBezTo>
                    <a:pt x="37" y="1035"/>
                    <a:pt x="0" y="1146"/>
                    <a:pt x="37" y="1220"/>
                  </a:cubicBezTo>
                  <a:lnTo>
                    <a:pt x="2847" y="8134"/>
                  </a:lnTo>
                  <a:cubicBezTo>
                    <a:pt x="2911" y="8230"/>
                    <a:pt x="3030" y="8326"/>
                    <a:pt x="3157" y="8326"/>
                  </a:cubicBezTo>
                  <a:cubicBezTo>
                    <a:pt x="3177" y="8326"/>
                    <a:pt x="3197" y="8323"/>
                    <a:pt x="3216" y="8318"/>
                  </a:cubicBezTo>
                  <a:lnTo>
                    <a:pt x="9501" y="6877"/>
                  </a:lnTo>
                  <a:cubicBezTo>
                    <a:pt x="9612" y="6840"/>
                    <a:pt x="9686" y="6803"/>
                    <a:pt x="9723" y="6692"/>
                  </a:cubicBezTo>
                  <a:cubicBezTo>
                    <a:pt x="9760" y="6618"/>
                    <a:pt x="9760" y="6544"/>
                    <a:pt x="9723" y="6433"/>
                  </a:cubicBezTo>
                  <a:lnTo>
                    <a:pt x="7135" y="185"/>
                  </a:lnTo>
                  <a:cubicBezTo>
                    <a:pt x="7098" y="74"/>
                    <a:pt x="6951" y="0"/>
                    <a:pt x="6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4682;p64">
              <a:extLst>
                <a:ext uri="{FF2B5EF4-FFF2-40B4-BE49-F238E27FC236}">
                  <a16:creationId xmlns:a16="http://schemas.microsoft.com/office/drawing/2014/main" id="{CB5FD1A7-09C6-4E46-AB1B-9F13E0F722C6}"/>
                </a:ext>
              </a:extLst>
            </p:cNvPr>
            <p:cNvSpPr/>
            <p:nvPr/>
          </p:nvSpPr>
          <p:spPr>
            <a:xfrm>
              <a:off x="1752100" y="3259550"/>
              <a:ext cx="92475" cy="106300"/>
            </a:xfrm>
            <a:custGeom>
              <a:avLst/>
              <a:gdLst/>
              <a:ahLst/>
              <a:cxnLst/>
              <a:rect l="l" t="t" r="r" b="b"/>
              <a:pathLst>
                <a:path w="3699" h="4252" extrusionOk="0">
                  <a:moveTo>
                    <a:pt x="2108" y="0"/>
                  </a:moveTo>
                  <a:lnTo>
                    <a:pt x="1" y="259"/>
                  </a:lnTo>
                  <a:lnTo>
                    <a:pt x="1628" y="4252"/>
                  </a:lnTo>
                  <a:lnTo>
                    <a:pt x="3698" y="3808"/>
                  </a:lnTo>
                  <a:lnTo>
                    <a:pt x="21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4683;p64">
              <a:extLst>
                <a:ext uri="{FF2B5EF4-FFF2-40B4-BE49-F238E27FC236}">
                  <a16:creationId xmlns:a16="http://schemas.microsoft.com/office/drawing/2014/main" id="{B2E6DFC4-A5BC-466B-9D2C-141FC893DC52}"/>
                </a:ext>
              </a:extLst>
            </p:cNvPr>
            <p:cNvSpPr/>
            <p:nvPr/>
          </p:nvSpPr>
          <p:spPr>
            <a:xfrm>
              <a:off x="1743800" y="3251925"/>
              <a:ext cx="109075" cy="121575"/>
            </a:xfrm>
            <a:custGeom>
              <a:avLst/>
              <a:gdLst/>
              <a:ahLst/>
              <a:cxnLst/>
              <a:rect l="l" t="t" r="r" b="b"/>
              <a:pathLst>
                <a:path w="4363" h="4863" extrusionOk="0">
                  <a:moveTo>
                    <a:pt x="2218" y="638"/>
                  </a:moveTo>
                  <a:lnTo>
                    <a:pt x="3623" y="3891"/>
                  </a:lnTo>
                  <a:lnTo>
                    <a:pt x="2159" y="4210"/>
                  </a:lnTo>
                  <a:lnTo>
                    <a:pt x="2159" y="4210"/>
                  </a:lnTo>
                  <a:lnTo>
                    <a:pt x="777" y="823"/>
                  </a:lnTo>
                  <a:lnTo>
                    <a:pt x="2218" y="638"/>
                  </a:lnTo>
                  <a:close/>
                  <a:moveTo>
                    <a:pt x="2463" y="0"/>
                  </a:moveTo>
                  <a:cubicBezTo>
                    <a:pt x="2442" y="0"/>
                    <a:pt x="2422" y="3"/>
                    <a:pt x="2403" y="9"/>
                  </a:cubicBezTo>
                  <a:lnTo>
                    <a:pt x="296" y="268"/>
                  </a:lnTo>
                  <a:cubicBezTo>
                    <a:pt x="222" y="268"/>
                    <a:pt x="111" y="305"/>
                    <a:pt x="74" y="416"/>
                  </a:cubicBezTo>
                  <a:cubicBezTo>
                    <a:pt x="37" y="490"/>
                    <a:pt x="0" y="601"/>
                    <a:pt x="37" y="675"/>
                  </a:cubicBezTo>
                  <a:lnTo>
                    <a:pt x="1701" y="4668"/>
                  </a:lnTo>
                  <a:cubicBezTo>
                    <a:pt x="1732" y="4790"/>
                    <a:pt x="1838" y="4862"/>
                    <a:pt x="1958" y="4862"/>
                  </a:cubicBezTo>
                  <a:cubicBezTo>
                    <a:pt x="1983" y="4862"/>
                    <a:pt x="2008" y="4859"/>
                    <a:pt x="2034" y="4853"/>
                  </a:cubicBezTo>
                  <a:lnTo>
                    <a:pt x="4104" y="4409"/>
                  </a:lnTo>
                  <a:cubicBezTo>
                    <a:pt x="4215" y="4372"/>
                    <a:pt x="4289" y="4335"/>
                    <a:pt x="4326" y="4224"/>
                  </a:cubicBezTo>
                  <a:cubicBezTo>
                    <a:pt x="4363" y="4150"/>
                    <a:pt x="4363" y="4076"/>
                    <a:pt x="4326" y="3965"/>
                  </a:cubicBezTo>
                  <a:lnTo>
                    <a:pt x="2699" y="194"/>
                  </a:lnTo>
                  <a:cubicBezTo>
                    <a:pt x="2668" y="72"/>
                    <a:pt x="2562" y="0"/>
                    <a:pt x="24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4684;p64">
              <a:extLst>
                <a:ext uri="{FF2B5EF4-FFF2-40B4-BE49-F238E27FC236}">
                  <a16:creationId xmlns:a16="http://schemas.microsoft.com/office/drawing/2014/main" id="{18FB78F3-EA8B-4130-84E5-43364A26379D}"/>
                </a:ext>
              </a:extLst>
            </p:cNvPr>
            <p:cNvSpPr/>
            <p:nvPr/>
          </p:nvSpPr>
          <p:spPr>
            <a:xfrm>
              <a:off x="1087575" y="3563625"/>
              <a:ext cx="235700" cy="215375"/>
            </a:xfrm>
            <a:custGeom>
              <a:avLst/>
              <a:gdLst/>
              <a:ahLst/>
              <a:cxnLst/>
              <a:rect l="l" t="t" r="r" b="b"/>
              <a:pathLst>
                <a:path w="9428" h="8615" extrusionOk="0">
                  <a:moveTo>
                    <a:pt x="6951" y="1"/>
                  </a:moveTo>
                  <a:lnTo>
                    <a:pt x="0" y="1701"/>
                  </a:lnTo>
                  <a:lnTo>
                    <a:pt x="2810" y="8615"/>
                  </a:lnTo>
                  <a:lnTo>
                    <a:pt x="9428" y="6064"/>
                  </a:lnTo>
                  <a:lnTo>
                    <a:pt x="695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4685;p64">
              <a:extLst>
                <a:ext uri="{FF2B5EF4-FFF2-40B4-BE49-F238E27FC236}">
                  <a16:creationId xmlns:a16="http://schemas.microsoft.com/office/drawing/2014/main" id="{EBF2970D-8A22-4B1C-BEF0-1BEDEE56EF9C}"/>
                </a:ext>
              </a:extLst>
            </p:cNvPr>
            <p:cNvSpPr/>
            <p:nvPr/>
          </p:nvSpPr>
          <p:spPr>
            <a:xfrm>
              <a:off x="1079250" y="3556000"/>
              <a:ext cx="252350" cy="231100"/>
            </a:xfrm>
            <a:custGeom>
              <a:avLst/>
              <a:gdLst/>
              <a:ahLst/>
              <a:cxnLst/>
              <a:rect l="l" t="t" r="r" b="b"/>
              <a:pathLst>
                <a:path w="10094" h="9244" extrusionOk="0">
                  <a:moveTo>
                    <a:pt x="7091" y="667"/>
                  </a:moveTo>
                  <a:lnTo>
                    <a:pt x="9354" y="6184"/>
                  </a:lnTo>
                  <a:lnTo>
                    <a:pt x="3328" y="8513"/>
                  </a:lnTo>
                  <a:lnTo>
                    <a:pt x="740" y="2228"/>
                  </a:lnTo>
                  <a:lnTo>
                    <a:pt x="7091" y="667"/>
                  </a:lnTo>
                  <a:close/>
                  <a:moveTo>
                    <a:pt x="7285" y="0"/>
                  </a:moveTo>
                  <a:cubicBezTo>
                    <a:pt x="7260" y="0"/>
                    <a:pt x="7235" y="4"/>
                    <a:pt x="7210" y="10"/>
                  </a:cubicBezTo>
                  <a:lnTo>
                    <a:pt x="259" y="1711"/>
                  </a:lnTo>
                  <a:cubicBezTo>
                    <a:pt x="185" y="1747"/>
                    <a:pt x="111" y="1821"/>
                    <a:pt x="74" y="1895"/>
                  </a:cubicBezTo>
                  <a:cubicBezTo>
                    <a:pt x="37" y="1969"/>
                    <a:pt x="0" y="2043"/>
                    <a:pt x="37" y="2154"/>
                  </a:cubicBezTo>
                  <a:lnTo>
                    <a:pt x="2847" y="9031"/>
                  </a:lnTo>
                  <a:cubicBezTo>
                    <a:pt x="2902" y="9168"/>
                    <a:pt x="3018" y="9244"/>
                    <a:pt x="3134" y="9244"/>
                  </a:cubicBezTo>
                  <a:cubicBezTo>
                    <a:pt x="3175" y="9244"/>
                    <a:pt x="3216" y="9235"/>
                    <a:pt x="3254" y="9216"/>
                  </a:cubicBezTo>
                  <a:lnTo>
                    <a:pt x="9872" y="6665"/>
                  </a:lnTo>
                  <a:cubicBezTo>
                    <a:pt x="9945" y="6628"/>
                    <a:pt x="10019" y="6591"/>
                    <a:pt x="10056" y="6480"/>
                  </a:cubicBezTo>
                  <a:cubicBezTo>
                    <a:pt x="10093" y="6406"/>
                    <a:pt x="10093" y="6332"/>
                    <a:pt x="10056" y="6258"/>
                  </a:cubicBezTo>
                  <a:lnTo>
                    <a:pt x="7542" y="195"/>
                  </a:lnTo>
                  <a:cubicBezTo>
                    <a:pt x="7512" y="72"/>
                    <a:pt x="7405" y="0"/>
                    <a:pt x="72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4686;p64">
              <a:extLst>
                <a:ext uri="{FF2B5EF4-FFF2-40B4-BE49-F238E27FC236}">
                  <a16:creationId xmlns:a16="http://schemas.microsoft.com/office/drawing/2014/main" id="{1B2B42AA-EDE5-4384-A62B-899FA1B6991F}"/>
                </a:ext>
              </a:extLst>
            </p:cNvPr>
            <p:cNvSpPr/>
            <p:nvPr/>
          </p:nvSpPr>
          <p:spPr>
            <a:xfrm>
              <a:off x="1670775" y="3434225"/>
              <a:ext cx="154375" cy="132200"/>
            </a:xfrm>
            <a:custGeom>
              <a:avLst/>
              <a:gdLst/>
              <a:ahLst/>
              <a:cxnLst/>
              <a:rect l="l" t="t" r="r" b="b"/>
              <a:pathLst>
                <a:path w="6175" h="5288" extrusionOk="0">
                  <a:moveTo>
                    <a:pt x="4733" y="1"/>
                  </a:moveTo>
                  <a:lnTo>
                    <a:pt x="1" y="1147"/>
                  </a:lnTo>
                  <a:lnTo>
                    <a:pt x="1627" y="5288"/>
                  </a:lnTo>
                  <a:lnTo>
                    <a:pt x="6175" y="3513"/>
                  </a:lnTo>
                  <a:lnTo>
                    <a:pt x="473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4687;p64">
              <a:extLst>
                <a:ext uri="{FF2B5EF4-FFF2-40B4-BE49-F238E27FC236}">
                  <a16:creationId xmlns:a16="http://schemas.microsoft.com/office/drawing/2014/main" id="{38CF24D3-4E32-4351-A66B-E95C037751CA}"/>
                </a:ext>
              </a:extLst>
            </p:cNvPr>
            <p:cNvSpPr/>
            <p:nvPr/>
          </p:nvSpPr>
          <p:spPr>
            <a:xfrm>
              <a:off x="1663375" y="3426600"/>
              <a:ext cx="170100" cy="147450"/>
            </a:xfrm>
            <a:custGeom>
              <a:avLst/>
              <a:gdLst/>
              <a:ahLst/>
              <a:cxnLst/>
              <a:rect l="l" t="t" r="r" b="b"/>
              <a:pathLst>
                <a:path w="6804" h="5898" extrusionOk="0">
                  <a:moveTo>
                    <a:pt x="4867" y="660"/>
                  </a:moveTo>
                  <a:lnTo>
                    <a:pt x="6064" y="3670"/>
                  </a:lnTo>
                  <a:lnTo>
                    <a:pt x="2108" y="5186"/>
                  </a:lnTo>
                  <a:lnTo>
                    <a:pt x="740" y="1674"/>
                  </a:lnTo>
                  <a:lnTo>
                    <a:pt x="4867" y="660"/>
                  </a:lnTo>
                  <a:close/>
                  <a:moveTo>
                    <a:pt x="5031" y="1"/>
                  </a:moveTo>
                  <a:cubicBezTo>
                    <a:pt x="5006" y="1"/>
                    <a:pt x="4980" y="4"/>
                    <a:pt x="4955" y="10"/>
                  </a:cubicBezTo>
                  <a:lnTo>
                    <a:pt x="223" y="1156"/>
                  </a:lnTo>
                  <a:cubicBezTo>
                    <a:pt x="149" y="1193"/>
                    <a:pt x="75" y="1230"/>
                    <a:pt x="38" y="1304"/>
                  </a:cubicBezTo>
                  <a:cubicBezTo>
                    <a:pt x="1" y="1415"/>
                    <a:pt x="1" y="1489"/>
                    <a:pt x="38" y="1563"/>
                  </a:cubicBezTo>
                  <a:lnTo>
                    <a:pt x="1628" y="5703"/>
                  </a:lnTo>
                  <a:cubicBezTo>
                    <a:pt x="1689" y="5826"/>
                    <a:pt x="1826" y="5898"/>
                    <a:pt x="1956" y="5898"/>
                  </a:cubicBezTo>
                  <a:cubicBezTo>
                    <a:pt x="1982" y="5898"/>
                    <a:pt x="2009" y="5895"/>
                    <a:pt x="2034" y="5888"/>
                  </a:cubicBezTo>
                  <a:lnTo>
                    <a:pt x="6582" y="4114"/>
                  </a:lnTo>
                  <a:cubicBezTo>
                    <a:pt x="6656" y="4077"/>
                    <a:pt x="6729" y="4040"/>
                    <a:pt x="6766" y="3966"/>
                  </a:cubicBezTo>
                  <a:cubicBezTo>
                    <a:pt x="6803" y="3892"/>
                    <a:pt x="6803" y="3781"/>
                    <a:pt x="6766" y="3707"/>
                  </a:cubicBezTo>
                  <a:lnTo>
                    <a:pt x="5325" y="195"/>
                  </a:lnTo>
                  <a:cubicBezTo>
                    <a:pt x="5263" y="72"/>
                    <a:pt x="5151" y="1"/>
                    <a:pt x="50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4688;p64">
              <a:extLst>
                <a:ext uri="{FF2B5EF4-FFF2-40B4-BE49-F238E27FC236}">
                  <a16:creationId xmlns:a16="http://schemas.microsoft.com/office/drawing/2014/main" id="{E5AAC3F6-0871-49C0-A462-2DF596096F24}"/>
                </a:ext>
              </a:extLst>
            </p:cNvPr>
            <p:cNvSpPr/>
            <p:nvPr/>
          </p:nvSpPr>
          <p:spPr>
            <a:xfrm>
              <a:off x="1817725" y="3414825"/>
              <a:ext cx="87850" cy="97075"/>
            </a:xfrm>
            <a:custGeom>
              <a:avLst/>
              <a:gdLst/>
              <a:ahLst/>
              <a:cxnLst/>
              <a:rect l="l" t="t" r="r" b="b"/>
              <a:pathLst>
                <a:path w="3514" h="3883" extrusionOk="0">
                  <a:moveTo>
                    <a:pt x="1997" y="0"/>
                  </a:moveTo>
                  <a:lnTo>
                    <a:pt x="1" y="481"/>
                  </a:lnTo>
                  <a:lnTo>
                    <a:pt x="1406" y="3882"/>
                  </a:lnTo>
                  <a:lnTo>
                    <a:pt x="3513" y="3069"/>
                  </a:lnTo>
                  <a:lnTo>
                    <a:pt x="199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4689;p64">
              <a:extLst>
                <a:ext uri="{FF2B5EF4-FFF2-40B4-BE49-F238E27FC236}">
                  <a16:creationId xmlns:a16="http://schemas.microsoft.com/office/drawing/2014/main" id="{774AA2E5-371E-4B1C-9602-8677056108CE}"/>
                </a:ext>
              </a:extLst>
            </p:cNvPr>
            <p:cNvSpPr/>
            <p:nvPr/>
          </p:nvSpPr>
          <p:spPr>
            <a:xfrm>
              <a:off x="1810350" y="3407175"/>
              <a:ext cx="103525" cy="112350"/>
            </a:xfrm>
            <a:custGeom>
              <a:avLst/>
              <a:gdLst/>
              <a:ahLst/>
              <a:cxnLst/>
              <a:rect l="l" t="t" r="r" b="b"/>
              <a:pathLst>
                <a:path w="4141" h="4494" extrusionOk="0">
                  <a:moveTo>
                    <a:pt x="2107" y="676"/>
                  </a:moveTo>
                  <a:lnTo>
                    <a:pt x="3401" y="3227"/>
                  </a:lnTo>
                  <a:lnTo>
                    <a:pt x="1878" y="3787"/>
                  </a:lnTo>
                  <a:lnTo>
                    <a:pt x="1878" y="3787"/>
                  </a:lnTo>
                  <a:lnTo>
                    <a:pt x="740" y="1009"/>
                  </a:lnTo>
                  <a:lnTo>
                    <a:pt x="2107" y="676"/>
                  </a:lnTo>
                  <a:close/>
                  <a:moveTo>
                    <a:pt x="2280" y="1"/>
                  </a:moveTo>
                  <a:cubicBezTo>
                    <a:pt x="2259" y="1"/>
                    <a:pt x="2238" y="4"/>
                    <a:pt x="2218" y="11"/>
                  </a:cubicBezTo>
                  <a:lnTo>
                    <a:pt x="222" y="491"/>
                  </a:lnTo>
                  <a:cubicBezTo>
                    <a:pt x="148" y="528"/>
                    <a:pt x="74" y="565"/>
                    <a:pt x="37" y="639"/>
                  </a:cubicBezTo>
                  <a:cubicBezTo>
                    <a:pt x="0" y="713"/>
                    <a:pt x="0" y="824"/>
                    <a:pt x="37" y="898"/>
                  </a:cubicBezTo>
                  <a:lnTo>
                    <a:pt x="1405" y="4299"/>
                  </a:lnTo>
                  <a:cubicBezTo>
                    <a:pt x="1466" y="4422"/>
                    <a:pt x="1604" y="4493"/>
                    <a:pt x="1733" y="4493"/>
                  </a:cubicBezTo>
                  <a:cubicBezTo>
                    <a:pt x="1760" y="4493"/>
                    <a:pt x="1786" y="4490"/>
                    <a:pt x="1812" y="4484"/>
                  </a:cubicBezTo>
                  <a:lnTo>
                    <a:pt x="3919" y="3671"/>
                  </a:lnTo>
                  <a:cubicBezTo>
                    <a:pt x="3993" y="3634"/>
                    <a:pt x="4067" y="3560"/>
                    <a:pt x="4104" y="3486"/>
                  </a:cubicBezTo>
                  <a:cubicBezTo>
                    <a:pt x="4141" y="3412"/>
                    <a:pt x="4141" y="3301"/>
                    <a:pt x="4104" y="3227"/>
                  </a:cubicBezTo>
                  <a:lnTo>
                    <a:pt x="2551" y="158"/>
                  </a:lnTo>
                  <a:cubicBezTo>
                    <a:pt x="2490" y="67"/>
                    <a:pt x="2379" y="1"/>
                    <a:pt x="22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4690;p64">
              <a:extLst>
                <a:ext uri="{FF2B5EF4-FFF2-40B4-BE49-F238E27FC236}">
                  <a16:creationId xmlns:a16="http://schemas.microsoft.com/office/drawing/2014/main" id="{68D2AD7F-70D3-43D4-89C3-6A1FEE5C615B}"/>
                </a:ext>
              </a:extLst>
            </p:cNvPr>
            <p:cNvSpPr/>
            <p:nvPr/>
          </p:nvSpPr>
          <p:spPr>
            <a:xfrm>
              <a:off x="6467700" y="3108900"/>
              <a:ext cx="396550" cy="1791250"/>
            </a:xfrm>
            <a:custGeom>
              <a:avLst/>
              <a:gdLst/>
              <a:ahLst/>
              <a:cxnLst/>
              <a:rect l="l" t="t" r="r" b="b"/>
              <a:pathLst>
                <a:path w="15862" h="71650" extrusionOk="0">
                  <a:moveTo>
                    <a:pt x="15529" y="0"/>
                  </a:moveTo>
                  <a:cubicBezTo>
                    <a:pt x="15381" y="0"/>
                    <a:pt x="15233" y="148"/>
                    <a:pt x="15233" y="296"/>
                  </a:cubicBezTo>
                  <a:lnTo>
                    <a:pt x="15233" y="55456"/>
                  </a:lnTo>
                  <a:lnTo>
                    <a:pt x="297" y="55456"/>
                  </a:lnTo>
                  <a:cubicBezTo>
                    <a:pt x="223" y="55456"/>
                    <a:pt x="149" y="55493"/>
                    <a:pt x="112" y="55530"/>
                  </a:cubicBezTo>
                  <a:cubicBezTo>
                    <a:pt x="38" y="55604"/>
                    <a:pt x="1" y="55678"/>
                    <a:pt x="1" y="55752"/>
                  </a:cubicBezTo>
                  <a:lnTo>
                    <a:pt x="1" y="71354"/>
                  </a:lnTo>
                  <a:cubicBezTo>
                    <a:pt x="1" y="71538"/>
                    <a:pt x="149" y="71649"/>
                    <a:pt x="297" y="71649"/>
                  </a:cubicBezTo>
                  <a:cubicBezTo>
                    <a:pt x="482" y="71649"/>
                    <a:pt x="629" y="71538"/>
                    <a:pt x="629" y="71354"/>
                  </a:cubicBezTo>
                  <a:lnTo>
                    <a:pt x="629" y="56085"/>
                  </a:lnTo>
                  <a:lnTo>
                    <a:pt x="15529" y="56085"/>
                  </a:lnTo>
                  <a:cubicBezTo>
                    <a:pt x="15603" y="56085"/>
                    <a:pt x="15713" y="56048"/>
                    <a:pt x="15750" y="55974"/>
                  </a:cubicBezTo>
                  <a:cubicBezTo>
                    <a:pt x="15824" y="55937"/>
                    <a:pt x="15861" y="55863"/>
                    <a:pt x="15861" y="55752"/>
                  </a:cubicBezTo>
                  <a:lnTo>
                    <a:pt x="15861" y="296"/>
                  </a:lnTo>
                  <a:cubicBezTo>
                    <a:pt x="15861" y="148"/>
                    <a:pt x="15713" y="0"/>
                    <a:pt x="155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4691;p64">
              <a:extLst>
                <a:ext uri="{FF2B5EF4-FFF2-40B4-BE49-F238E27FC236}">
                  <a16:creationId xmlns:a16="http://schemas.microsoft.com/office/drawing/2014/main" id="{DAA9A94D-A8FD-4F37-8A19-19DCC7CC340A}"/>
                </a:ext>
              </a:extLst>
            </p:cNvPr>
            <p:cNvSpPr/>
            <p:nvPr/>
          </p:nvSpPr>
          <p:spPr>
            <a:xfrm>
              <a:off x="6694150" y="3425900"/>
              <a:ext cx="170100" cy="713575"/>
            </a:xfrm>
            <a:custGeom>
              <a:avLst/>
              <a:gdLst/>
              <a:ahLst/>
              <a:cxnLst/>
              <a:rect l="l" t="t" r="r" b="b"/>
              <a:pathLst>
                <a:path w="6804" h="28543" extrusionOk="0">
                  <a:moveTo>
                    <a:pt x="333" y="1"/>
                  </a:moveTo>
                  <a:cubicBezTo>
                    <a:pt x="149" y="1"/>
                    <a:pt x="1" y="149"/>
                    <a:pt x="1" y="297"/>
                  </a:cubicBezTo>
                  <a:lnTo>
                    <a:pt x="1" y="28210"/>
                  </a:lnTo>
                  <a:cubicBezTo>
                    <a:pt x="1" y="28321"/>
                    <a:pt x="38" y="28395"/>
                    <a:pt x="112" y="28431"/>
                  </a:cubicBezTo>
                  <a:cubicBezTo>
                    <a:pt x="149" y="28505"/>
                    <a:pt x="223" y="28542"/>
                    <a:pt x="333" y="28542"/>
                  </a:cubicBezTo>
                  <a:lnTo>
                    <a:pt x="6471" y="28542"/>
                  </a:lnTo>
                  <a:cubicBezTo>
                    <a:pt x="6655" y="28542"/>
                    <a:pt x="6803" y="28395"/>
                    <a:pt x="6803" y="28210"/>
                  </a:cubicBezTo>
                  <a:cubicBezTo>
                    <a:pt x="6803" y="28062"/>
                    <a:pt x="6655" y="27914"/>
                    <a:pt x="6471" y="27914"/>
                  </a:cubicBezTo>
                  <a:lnTo>
                    <a:pt x="629" y="27914"/>
                  </a:lnTo>
                  <a:lnTo>
                    <a:pt x="629" y="297"/>
                  </a:lnTo>
                  <a:cubicBezTo>
                    <a:pt x="629" y="149"/>
                    <a:pt x="481" y="1"/>
                    <a:pt x="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4692;p64">
              <a:extLst>
                <a:ext uri="{FF2B5EF4-FFF2-40B4-BE49-F238E27FC236}">
                  <a16:creationId xmlns:a16="http://schemas.microsoft.com/office/drawing/2014/main" id="{E1414364-EFEA-40D5-BCF9-DFEE1E0EB91E}"/>
                </a:ext>
              </a:extLst>
            </p:cNvPr>
            <p:cNvSpPr/>
            <p:nvPr/>
          </p:nvSpPr>
          <p:spPr>
            <a:xfrm>
              <a:off x="5578575" y="4023925"/>
              <a:ext cx="478775" cy="632200"/>
            </a:xfrm>
            <a:custGeom>
              <a:avLst/>
              <a:gdLst/>
              <a:ahLst/>
              <a:cxnLst/>
              <a:rect l="l" t="t" r="r" b="b"/>
              <a:pathLst>
                <a:path w="19151" h="25288" extrusionOk="0">
                  <a:moveTo>
                    <a:pt x="362" y="0"/>
                  </a:moveTo>
                  <a:cubicBezTo>
                    <a:pt x="255" y="0"/>
                    <a:pt x="148" y="49"/>
                    <a:pt x="74" y="148"/>
                  </a:cubicBezTo>
                  <a:cubicBezTo>
                    <a:pt x="0" y="296"/>
                    <a:pt x="37" y="481"/>
                    <a:pt x="185" y="592"/>
                  </a:cubicBezTo>
                  <a:lnTo>
                    <a:pt x="18523" y="11720"/>
                  </a:lnTo>
                  <a:lnTo>
                    <a:pt x="18523" y="24955"/>
                  </a:lnTo>
                  <a:cubicBezTo>
                    <a:pt x="18523" y="25140"/>
                    <a:pt x="18670" y="25288"/>
                    <a:pt x="18855" y="25288"/>
                  </a:cubicBezTo>
                  <a:cubicBezTo>
                    <a:pt x="19003" y="25288"/>
                    <a:pt x="19151" y="25140"/>
                    <a:pt x="19151" y="24955"/>
                  </a:cubicBezTo>
                  <a:lnTo>
                    <a:pt x="19151" y="11535"/>
                  </a:lnTo>
                  <a:cubicBezTo>
                    <a:pt x="19151" y="11461"/>
                    <a:pt x="19077" y="11350"/>
                    <a:pt x="19003" y="11276"/>
                  </a:cubicBezTo>
                  <a:lnTo>
                    <a:pt x="518" y="37"/>
                  </a:lnTo>
                  <a:cubicBezTo>
                    <a:pt x="469" y="12"/>
                    <a:pt x="415" y="0"/>
                    <a:pt x="3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4693;p64">
              <a:extLst>
                <a:ext uri="{FF2B5EF4-FFF2-40B4-BE49-F238E27FC236}">
                  <a16:creationId xmlns:a16="http://schemas.microsoft.com/office/drawing/2014/main" id="{DB222872-952E-4A70-9CED-19ABBDCAEB38}"/>
                </a:ext>
              </a:extLst>
            </p:cNvPr>
            <p:cNvSpPr/>
            <p:nvPr/>
          </p:nvSpPr>
          <p:spPr>
            <a:xfrm>
              <a:off x="5824425" y="4187500"/>
              <a:ext cx="15725" cy="314275"/>
            </a:xfrm>
            <a:custGeom>
              <a:avLst/>
              <a:gdLst/>
              <a:ahLst/>
              <a:cxnLst/>
              <a:rect l="l" t="t" r="r" b="b"/>
              <a:pathLst>
                <a:path w="629" h="12571" extrusionOk="0">
                  <a:moveTo>
                    <a:pt x="296" y="1"/>
                  </a:moveTo>
                  <a:cubicBezTo>
                    <a:pt x="148" y="1"/>
                    <a:pt x="0" y="112"/>
                    <a:pt x="0" y="297"/>
                  </a:cubicBezTo>
                  <a:lnTo>
                    <a:pt x="0" y="12275"/>
                  </a:lnTo>
                  <a:cubicBezTo>
                    <a:pt x="0" y="12423"/>
                    <a:pt x="148" y="12571"/>
                    <a:pt x="296" y="12571"/>
                  </a:cubicBezTo>
                  <a:cubicBezTo>
                    <a:pt x="481" y="12571"/>
                    <a:pt x="629" y="12423"/>
                    <a:pt x="629" y="12275"/>
                  </a:cubicBezTo>
                  <a:lnTo>
                    <a:pt x="629" y="297"/>
                  </a:lnTo>
                  <a:cubicBezTo>
                    <a:pt x="629" y="112"/>
                    <a:pt x="481" y="1"/>
                    <a:pt x="2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4694;p64">
              <a:extLst>
                <a:ext uri="{FF2B5EF4-FFF2-40B4-BE49-F238E27FC236}">
                  <a16:creationId xmlns:a16="http://schemas.microsoft.com/office/drawing/2014/main" id="{FE9E6CF3-2E3D-4999-9848-86AE3B530358}"/>
                </a:ext>
              </a:extLst>
            </p:cNvPr>
            <p:cNvSpPr/>
            <p:nvPr/>
          </p:nvSpPr>
          <p:spPr>
            <a:xfrm>
              <a:off x="5823500" y="3806475"/>
              <a:ext cx="396525" cy="794825"/>
            </a:xfrm>
            <a:custGeom>
              <a:avLst/>
              <a:gdLst/>
              <a:ahLst/>
              <a:cxnLst/>
              <a:rect l="l" t="t" r="r" b="b"/>
              <a:pathLst>
                <a:path w="15861" h="31793" extrusionOk="0">
                  <a:moveTo>
                    <a:pt x="335" y="1"/>
                  </a:moveTo>
                  <a:cubicBezTo>
                    <a:pt x="310" y="1"/>
                    <a:pt x="284" y="4"/>
                    <a:pt x="259" y="10"/>
                  </a:cubicBezTo>
                  <a:cubicBezTo>
                    <a:pt x="74" y="84"/>
                    <a:pt x="0" y="232"/>
                    <a:pt x="37" y="417"/>
                  </a:cubicBezTo>
                  <a:lnTo>
                    <a:pt x="1849" y="6221"/>
                  </a:lnTo>
                  <a:cubicBezTo>
                    <a:pt x="1886" y="6258"/>
                    <a:pt x="1923" y="6332"/>
                    <a:pt x="1997" y="6369"/>
                  </a:cubicBezTo>
                  <a:lnTo>
                    <a:pt x="15269" y="14613"/>
                  </a:lnTo>
                  <a:lnTo>
                    <a:pt x="15269" y="30844"/>
                  </a:lnTo>
                  <a:lnTo>
                    <a:pt x="9243" y="26185"/>
                  </a:lnTo>
                  <a:cubicBezTo>
                    <a:pt x="9174" y="26134"/>
                    <a:pt x="9098" y="26106"/>
                    <a:pt x="9024" y="26106"/>
                  </a:cubicBezTo>
                  <a:cubicBezTo>
                    <a:pt x="8940" y="26106"/>
                    <a:pt x="8859" y="26143"/>
                    <a:pt x="8799" y="26222"/>
                  </a:cubicBezTo>
                  <a:cubicBezTo>
                    <a:pt x="8689" y="26370"/>
                    <a:pt x="8726" y="26555"/>
                    <a:pt x="8836" y="26666"/>
                  </a:cubicBezTo>
                  <a:lnTo>
                    <a:pt x="15380" y="31731"/>
                  </a:lnTo>
                  <a:cubicBezTo>
                    <a:pt x="15424" y="31774"/>
                    <a:pt x="15492" y="31792"/>
                    <a:pt x="15564" y="31792"/>
                  </a:cubicBezTo>
                  <a:cubicBezTo>
                    <a:pt x="15615" y="31792"/>
                    <a:pt x="15667" y="31783"/>
                    <a:pt x="15713" y="31768"/>
                  </a:cubicBezTo>
                  <a:cubicBezTo>
                    <a:pt x="15824" y="31731"/>
                    <a:pt x="15861" y="31620"/>
                    <a:pt x="15861" y="31472"/>
                  </a:cubicBezTo>
                  <a:lnTo>
                    <a:pt x="15861" y="14465"/>
                  </a:lnTo>
                  <a:cubicBezTo>
                    <a:pt x="15861" y="14355"/>
                    <a:pt x="15824" y="14244"/>
                    <a:pt x="15713" y="14207"/>
                  </a:cubicBezTo>
                  <a:lnTo>
                    <a:pt x="2404" y="5925"/>
                  </a:lnTo>
                  <a:lnTo>
                    <a:pt x="629" y="232"/>
                  </a:lnTo>
                  <a:cubicBezTo>
                    <a:pt x="598" y="78"/>
                    <a:pt x="465" y="1"/>
                    <a:pt x="3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4695;p64">
              <a:extLst>
                <a:ext uri="{FF2B5EF4-FFF2-40B4-BE49-F238E27FC236}">
                  <a16:creationId xmlns:a16="http://schemas.microsoft.com/office/drawing/2014/main" id="{5DB8E1AA-A370-4E84-94D6-0A8428E665CB}"/>
                </a:ext>
              </a:extLst>
            </p:cNvPr>
            <p:cNvSpPr/>
            <p:nvPr/>
          </p:nvSpPr>
          <p:spPr>
            <a:xfrm>
              <a:off x="694750" y="2954525"/>
              <a:ext cx="15750" cy="1954850"/>
            </a:xfrm>
            <a:custGeom>
              <a:avLst/>
              <a:gdLst/>
              <a:ahLst/>
              <a:cxnLst/>
              <a:rect l="l" t="t" r="r" b="b"/>
              <a:pathLst>
                <a:path w="630" h="78194" extrusionOk="0">
                  <a:moveTo>
                    <a:pt x="333" y="1"/>
                  </a:moveTo>
                  <a:cubicBezTo>
                    <a:pt x="149" y="1"/>
                    <a:pt x="1" y="149"/>
                    <a:pt x="1" y="334"/>
                  </a:cubicBezTo>
                  <a:lnTo>
                    <a:pt x="1" y="77898"/>
                  </a:lnTo>
                  <a:cubicBezTo>
                    <a:pt x="1" y="78046"/>
                    <a:pt x="149" y="78194"/>
                    <a:pt x="333" y="78194"/>
                  </a:cubicBezTo>
                  <a:cubicBezTo>
                    <a:pt x="481" y="78194"/>
                    <a:pt x="629" y="78046"/>
                    <a:pt x="629" y="77898"/>
                  </a:cubicBezTo>
                  <a:lnTo>
                    <a:pt x="629" y="334"/>
                  </a:lnTo>
                  <a:cubicBezTo>
                    <a:pt x="629" y="149"/>
                    <a:pt x="481" y="1"/>
                    <a:pt x="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4696;p64">
              <a:extLst>
                <a:ext uri="{FF2B5EF4-FFF2-40B4-BE49-F238E27FC236}">
                  <a16:creationId xmlns:a16="http://schemas.microsoft.com/office/drawing/2014/main" id="{BDC2A929-C558-440F-B612-95B63FAA5733}"/>
                </a:ext>
              </a:extLst>
            </p:cNvPr>
            <p:cNvSpPr/>
            <p:nvPr/>
          </p:nvSpPr>
          <p:spPr>
            <a:xfrm>
              <a:off x="758525" y="3878800"/>
              <a:ext cx="223700" cy="15750"/>
            </a:xfrm>
            <a:custGeom>
              <a:avLst/>
              <a:gdLst/>
              <a:ahLst/>
              <a:cxnLst/>
              <a:rect l="l" t="t" r="r" b="b"/>
              <a:pathLst>
                <a:path w="8948" h="630" extrusionOk="0">
                  <a:moveTo>
                    <a:pt x="296" y="1"/>
                  </a:moveTo>
                  <a:cubicBezTo>
                    <a:pt x="148" y="1"/>
                    <a:pt x="1" y="149"/>
                    <a:pt x="1" y="333"/>
                  </a:cubicBezTo>
                  <a:cubicBezTo>
                    <a:pt x="1" y="481"/>
                    <a:pt x="148" y="629"/>
                    <a:pt x="296" y="629"/>
                  </a:cubicBezTo>
                  <a:lnTo>
                    <a:pt x="8652" y="629"/>
                  </a:lnTo>
                  <a:cubicBezTo>
                    <a:pt x="8800" y="629"/>
                    <a:pt x="8947" y="481"/>
                    <a:pt x="8947" y="333"/>
                  </a:cubicBezTo>
                  <a:cubicBezTo>
                    <a:pt x="8947" y="149"/>
                    <a:pt x="8800" y="1"/>
                    <a:pt x="865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4697;p64">
              <a:extLst>
                <a:ext uri="{FF2B5EF4-FFF2-40B4-BE49-F238E27FC236}">
                  <a16:creationId xmlns:a16="http://schemas.microsoft.com/office/drawing/2014/main" id="{DBAB1795-244B-4DBF-9DE7-EF006820FDC1}"/>
                </a:ext>
              </a:extLst>
            </p:cNvPr>
            <p:cNvSpPr/>
            <p:nvPr/>
          </p:nvSpPr>
          <p:spPr>
            <a:xfrm>
              <a:off x="966475" y="3697650"/>
              <a:ext cx="170100" cy="1175700"/>
            </a:xfrm>
            <a:custGeom>
              <a:avLst/>
              <a:gdLst/>
              <a:ahLst/>
              <a:cxnLst/>
              <a:rect l="l" t="t" r="r" b="b"/>
              <a:pathLst>
                <a:path w="6804" h="47028" extrusionOk="0">
                  <a:moveTo>
                    <a:pt x="334" y="0"/>
                  </a:moveTo>
                  <a:cubicBezTo>
                    <a:pt x="149" y="0"/>
                    <a:pt x="1" y="148"/>
                    <a:pt x="1" y="333"/>
                  </a:cubicBezTo>
                  <a:lnTo>
                    <a:pt x="1" y="46731"/>
                  </a:lnTo>
                  <a:cubicBezTo>
                    <a:pt x="1" y="46805"/>
                    <a:pt x="38" y="46879"/>
                    <a:pt x="112" y="46916"/>
                  </a:cubicBezTo>
                  <a:cubicBezTo>
                    <a:pt x="149" y="46990"/>
                    <a:pt x="260" y="47027"/>
                    <a:pt x="334" y="47027"/>
                  </a:cubicBezTo>
                  <a:lnTo>
                    <a:pt x="6471" y="47027"/>
                  </a:lnTo>
                  <a:cubicBezTo>
                    <a:pt x="6656" y="47027"/>
                    <a:pt x="6804" y="46879"/>
                    <a:pt x="6804" y="46731"/>
                  </a:cubicBezTo>
                  <a:cubicBezTo>
                    <a:pt x="6804" y="46547"/>
                    <a:pt x="6656" y="46399"/>
                    <a:pt x="6471" y="46399"/>
                  </a:cubicBezTo>
                  <a:lnTo>
                    <a:pt x="629" y="46399"/>
                  </a:lnTo>
                  <a:lnTo>
                    <a:pt x="629" y="333"/>
                  </a:lnTo>
                  <a:cubicBezTo>
                    <a:pt x="629" y="148"/>
                    <a:pt x="482" y="0"/>
                    <a:pt x="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4698;p64">
              <a:extLst>
                <a:ext uri="{FF2B5EF4-FFF2-40B4-BE49-F238E27FC236}">
                  <a16:creationId xmlns:a16="http://schemas.microsoft.com/office/drawing/2014/main" id="{CF7CA165-AE43-48EC-8D36-DD6342E71572}"/>
                </a:ext>
              </a:extLst>
            </p:cNvPr>
            <p:cNvSpPr/>
            <p:nvPr/>
          </p:nvSpPr>
          <p:spPr>
            <a:xfrm>
              <a:off x="794575" y="4078450"/>
              <a:ext cx="187650" cy="332750"/>
            </a:xfrm>
            <a:custGeom>
              <a:avLst/>
              <a:gdLst/>
              <a:ahLst/>
              <a:cxnLst/>
              <a:rect l="l" t="t" r="r" b="b"/>
              <a:pathLst>
                <a:path w="7506" h="13310" extrusionOk="0">
                  <a:moveTo>
                    <a:pt x="296" y="0"/>
                  </a:moveTo>
                  <a:cubicBezTo>
                    <a:pt x="222" y="0"/>
                    <a:pt x="148" y="37"/>
                    <a:pt x="111" y="74"/>
                  </a:cubicBezTo>
                  <a:cubicBezTo>
                    <a:pt x="37" y="148"/>
                    <a:pt x="0" y="222"/>
                    <a:pt x="0" y="296"/>
                  </a:cubicBezTo>
                  <a:lnTo>
                    <a:pt x="0" y="13014"/>
                  </a:lnTo>
                  <a:cubicBezTo>
                    <a:pt x="0" y="13088"/>
                    <a:pt x="37" y="13162"/>
                    <a:pt x="111" y="13199"/>
                  </a:cubicBezTo>
                  <a:cubicBezTo>
                    <a:pt x="148" y="13273"/>
                    <a:pt x="222" y="13310"/>
                    <a:pt x="296" y="13310"/>
                  </a:cubicBezTo>
                  <a:lnTo>
                    <a:pt x="6840" y="13310"/>
                  </a:lnTo>
                  <a:cubicBezTo>
                    <a:pt x="7025" y="13310"/>
                    <a:pt x="7136" y="13162"/>
                    <a:pt x="7136" y="13014"/>
                  </a:cubicBezTo>
                  <a:cubicBezTo>
                    <a:pt x="7136" y="12829"/>
                    <a:pt x="7025" y="12681"/>
                    <a:pt x="6840" y="12681"/>
                  </a:cubicBezTo>
                  <a:lnTo>
                    <a:pt x="629" y="12681"/>
                  </a:lnTo>
                  <a:lnTo>
                    <a:pt x="629" y="629"/>
                  </a:lnTo>
                  <a:lnTo>
                    <a:pt x="7210" y="629"/>
                  </a:lnTo>
                  <a:cubicBezTo>
                    <a:pt x="7358" y="629"/>
                    <a:pt x="7505" y="481"/>
                    <a:pt x="7505" y="296"/>
                  </a:cubicBezTo>
                  <a:cubicBezTo>
                    <a:pt x="7505" y="148"/>
                    <a:pt x="7358" y="0"/>
                    <a:pt x="72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4699;p64">
              <a:extLst>
                <a:ext uri="{FF2B5EF4-FFF2-40B4-BE49-F238E27FC236}">
                  <a16:creationId xmlns:a16="http://schemas.microsoft.com/office/drawing/2014/main" id="{F65D4A86-3E46-4827-81F1-A80B70DB486C}"/>
                </a:ext>
              </a:extLst>
            </p:cNvPr>
            <p:cNvSpPr/>
            <p:nvPr/>
          </p:nvSpPr>
          <p:spPr>
            <a:xfrm>
              <a:off x="1193850" y="4105250"/>
              <a:ext cx="14825" cy="813375"/>
            </a:xfrm>
            <a:custGeom>
              <a:avLst/>
              <a:gdLst/>
              <a:ahLst/>
              <a:cxnLst/>
              <a:rect l="l" t="t" r="r" b="b"/>
              <a:pathLst>
                <a:path w="593" h="32535" extrusionOk="0">
                  <a:moveTo>
                    <a:pt x="297" y="0"/>
                  </a:moveTo>
                  <a:cubicBezTo>
                    <a:pt x="112" y="0"/>
                    <a:pt x="1" y="148"/>
                    <a:pt x="1" y="333"/>
                  </a:cubicBezTo>
                  <a:lnTo>
                    <a:pt x="1" y="32239"/>
                  </a:lnTo>
                  <a:cubicBezTo>
                    <a:pt x="1" y="32387"/>
                    <a:pt x="112" y="32535"/>
                    <a:pt x="297" y="32535"/>
                  </a:cubicBezTo>
                  <a:cubicBezTo>
                    <a:pt x="444" y="32535"/>
                    <a:pt x="592" y="32387"/>
                    <a:pt x="592" y="32239"/>
                  </a:cubicBezTo>
                  <a:lnTo>
                    <a:pt x="592" y="333"/>
                  </a:lnTo>
                  <a:cubicBezTo>
                    <a:pt x="592" y="148"/>
                    <a:pt x="444" y="0"/>
                    <a:pt x="29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4700;p64">
              <a:extLst>
                <a:ext uri="{FF2B5EF4-FFF2-40B4-BE49-F238E27FC236}">
                  <a16:creationId xmlns:a16="http://schemas.microsoft.com/office/drawing/2014/main" id="{2B361C06-6FEF-487B-80D6-9BDCCD949D44}"/>
                </a:ext>
              </a:extLst>
            </p:cNvPr>
            <p:cNvSpPr/>
            <p:nvPr/>
          </p:nvSpPr>
          <p:spPr>
            <a:xfrm>
              <a:off x="6377125" y="4105250"/>
              <a:ext cx="15750" cy="857750"/>
            </a:xfrm>
            <a:custGeom>
              <a:avLst/>
              <a:gdLst/>
              <a:ahLst/>
              <a:cxnLst/>
              <a:rect l="l" t="t" r="r" b="b"/>
              <a:pathLst>
                <a:path w="630" h="34310" extrusionOk="0">
                  <a:moveTo>
                    <a:pt x="297" y="0"/>
                  </a:moveTo>
                  <a:cubicBezTo>
                    <a:pt x="149" y="0"/>
                    <a:pt x="1" y="148"/>
                    <a:pt x="1" y="333"/>
                  </a:cubicBezTo>
                  <a:lnTo>
                    <a:pt x="1" y="34014"/>
                  </a:lnTo>
                  <a:cubicBezTo>
                    <a:pt x="1" y="34161"/>
                    <a:pt x="149" y="34309"/>
                    <a:pt x="297" y="34309"/>
                  </a:cubicBezTo>
                  <a:cubicBezTo>
                    <a:pt x="481" y="34309"/>
                    <a:pt x="629" y="34161"/>
                    <a:pt x="629" y="34014"/>
                  </a:cubicBezTo>
                  <a:lnTo>
                    <a:pt x="629" y="333"/>
                  </a:lnTo>
                  <a:cubicBezTo>
                    <a:pt x="629" y="148"/>
                    <a:pt x="481" y="0"/>
                    <a:pt x="29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4701;p64">
              <a:extLst>
                <a:ext uri="{FF2B5EF4-FFF2-40B4-BE49-F238E27FC236}">
                  <a16:creationId xmlns:a16="http://schemas.microsoft.com/office/drawing/2014/main" id="{8AC6E87D-9D6F-4936-A5EB-84D89CA064FE}"/>
                </a:ext>
              </a:extLst>
            </p:cNvPr>
            <p:cNvSpPr/>
            <p:nvPr/>
          </p:nvSpPr>
          <p:spPr>
            <a:xfrm>
              <a:off x="1301075" y="3906075"/>
              <a:ext cx="715400" cy="278475"/>
            </a:xfrm>
            <a:custGeom>
              <a:avLst/>
              <a:gdLst/>
              <a:ahLst/>
              <a:cxnLst/>
              <a:rect l="l" t="t" r="r" b="b"/>
              <a:pathLst>
                <a:path w="28616" h="11139" extrusionOk="0">
                  <a:moveTo>
                    <a:pt x="19941" y="0"/>
                  </a:moveTo>
                  <a:cubicBezTo>
                    <a:pt x="19891" y="0"/>
                    <a:pt x="19835" y="19"/>
                    <a:pt x="19780" y="56"/>
                  </a:cubicBezTo>
                  <a:lnTo>
                    <a:pt x="222" y="10555"/>
                  </a:lnTo>
                  <a:cubicBezTo>
                    <a:pt x="74" y="10629"/>
                    <a:pt x="0" y="10814"/>
                    <a:pt x="74" y="10962"/>
                  </a:cubicBezTo>
                  <a:cubicBezTo>
                    <a:pt x="128" y="11070"/>
                    <a:pt x="242" y="11139"/>
                    <a:pt x="357" y="11139"/>
                  </a:cubicBezTo>
                  <a:cubicBezTo>
                    <a:pt x="399" y="11139"/>
                    <a:pt x="441" y="11130"/>
                    <a:pt x="481" y="11110"/>
                  </a:cubicBezTo>
                  <a:lnTo>
                    <a:pt x="19632" y="832"/>
                  </a:lnTo>
                  <a:lnTo>
                    <a:pt x="19632" y="9372"/>
                  </a:lnTo>
                  <a:cubicBezTo>
                    <a:pt x="19632" y="9483"/>
                    <a:pt x="19669" y="9594"/>
                    <a:pt x="19780" y="9668"/>
                  </a:cubicBezTo>
                  <a:cubicBezTo>
                    <a:pt x="19826" y="9683"/>
                    <a:pt x="19878" y="9692"/>
                    <a:pt x="19929" y="9692"/>
                  </a:cubicBezTo>
                  <a:cubicBezTo>
                    <a:pt x="20000" y="9692"/>
                    <a:pt x="20069" y="9674"/>
                    <a:pt x="20112" y="9631"/>
                  </a:cubicBezTo>
                  <a:lnTo>
                    <a:pt x="28468" y="3087"/>
                  </a:lnTo>
                  <a:cubicBezTo>
                    <a:pt x="28579" y="2976"/>
                    <a:pt x="28616" y="2792"/>
                    <a:pt x="28505" y="2681"/>
                  </a:cubicBezTo>
                  <a:cubicBezTo>
                    <a:pt x="28437" y="2591"/>
                    <a:pt x="28343" y="2542"/>
                    <a:pt x="28246" y="2542"/>
                  </a:cubicBezTo>
                  <a:cubicBezTo>
                    <a:pt x="28183" y="2542"/>
                    <a:pt x="28119" y="2563"/>
                    <a:pt x="28061" y="2607"/>
                  </a:cubicBezTo>
                  <a:lnTo>
                    <a:pt x="20223" y="8744"/>
                  </a:lnTo>
                  <a:lnTo>
                    <a:pt x="20223" y="315"/>
                  </a:lnTo>
                  <a:cubicBezTo>
                    <a:pt x="20223" y="204"/>
                    <a:pt x="20186" y="93"/>
                    <a:pt x="20075" y="56"/>
                  </a:cubicBezTo>
                  <a:cubicBezTo>
                    <a:pt x="20038" y="19"/>
                    <a:pt x="19992" y="0"/>
                    <a:pt x="199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4702;p64">
              <a:extLst>
                <a:ext uri="{FF2B5EF4-FFF2-40B4-BE49-F238E27FC236}">
                  <a16:creationId xmlns:a16="http://schemas.microsoft.com/office/drawing/2014/main" id="{9C588C82-54FF-4DAE-9E7F-CC8D36BE89B7}"/>
                </a:ext>
              </a:extLst>
            </p:cNvPr>
            <p:cNvSpPr/>
            <p:nvPr/>
          </p:nvSpPr>
          <p:spPr>
            <a:xfrm>
              <a:off x="1355600" y="3997100"/>
              <a:ext cx="297650" cy="595025"/>
            </a:xfrm>
            <a:custGeom>
              <a:avLst/>
              <a:gdLst/>
              <a:ahLst/>
              <a:cxnLst/>
              <a:rect l="l" t="t" r="r" b="b"/>
              <a:pathLst>
                <a:path w="11906" h="23801" extrusionOk="0">
                  <a:moveTo>
                    <a:pt x="11572" y="1"/>
                  </a:moveTo>
                  <a:cubicBezTo>
                    <a:pt x="11425" y="1"/>
                    <a:pt x="11277" y="149"/>
                    <a:pt x="11277" y="297"/>
                  </a:cubicBezTo>
                  <a:lnTo>
                    <a:pt x="11277" y="15381"/>
                  </a:lnTo>
                  <a:lnTo>
                    <a:pt x="185" y="23255"/>
                  </a:lnTo>
                  <a:cubicBezTo>
                    <a:pt x="38" y="23329"/>
                    <a:pt x="1" y="23551"/>
                    <a:pt x="112" y="23662"/>
                  </a:cubicBezTo>
                  <a:cubicBezTo>
                    <a:pt x="156" y="23752"/>
                    <a:pt x="242" y="23801"/>
                    <a:pt x="335" y="23801"/>
                  </a:cubicBezTo>
                  <a:cubicBezTo>
                    <a:pt x="396" y="23801"/>
                    <a:pt x="460" y="23780"/>
                    <a:pt x="518" y="23736"/>
                  </a:cubicBezTo>
                  <a:lnTo>
                    <a:pt x="11757" y="15787"/>
                  </a:lnTo>
                  <a:cubicBezTo>
                    <a:pt x="11831" y="15713"/>
                    <a:pt x="11905" y="15640"/>
                    <a:pt x="11905" y="15529"/>
                  </a:cubicBezTo>
                  <a:lnTo>
                    <a:pt x="11905" y="297"/>
                  </a:lnTo>
                  <a:cubicBezTo>
                    <a:pt x="11905" y="149"/>
                    <a:pt x="11757" y="1"/>
                    <a:pt x="115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4703;p64">
              <a:extLst>
                <a:ext uri="{FF2B5EF4-FFF2-40B4-BE49-F238E27FC236}">
                  <a16:creationId xmlns:a16="http://schemas.microsoft.com/office/drawing/2014/main" id="{A06A8A03-7C15-44C7-9CF9-C1C83F96D669}"/>
                </a:ext>
              </a:extLst>
            </p:cNvPr>
            <p:cNvSpPr/>
            <p:nvPr/>
          </p:nvSpPr>
          <p:spPr>
            <a:xfrm>
              <a:off x="1882425" y="4069200"/>
              <a:ext cx="14825" cy="206150"/>
            </a:xfrm>
            <a:custGeom>
              <a:avLst/>
              <a:gdLst/>
              <a:ahLst/>
              <a:cxnLst/>
              <a:rect l="l" t="t" r="r" b="b"/>
              <a:pathLst>
                <a:path w="593" h="8246" extrusionOk="0">
                  <a:moveTo>
                    <a:pt x="297" y="1"/>
                  </a:moveTo>
                  <a:cubicBezTo>
                    <a:pt x="112" y="1"/>
                    <a:pt x="1" y="148"/>
                    <a:pt x="1" y="333"/>
                  </a:cubicBezTo>
                  <a:lnTo>
                    <a:pt x="1" y="7912"/>
                  </a:lnTo>
                  <a:cubicBezTo>
                    <a:pt x="1" y="8097"/>
                    <a:pt x="112" y="8245"/>
                    <a:pt x="297" y="8245"/>
                  </a:cubicBezTo>
                  <a:cubicBezTo>
                    <a:pt x="481" y="8245"/>
                    <a:pt x="592" y="8097"/>
                    <a:pt x="592" y="7912"/>
                  </a:cubicBezTo>
                  <a:lnTo>
                    <a:pt x="592" y="333"/>
                  </a:lnTo>
                  <a:cubicBezTo>
                    <a:pt x="592" y="148"/>
                    <a:pt x="481" y="1"/>
                    <a:pt x="29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4704;p64">
              <a:extLst>
                <a:ext uri="{FF2B5EF4-FFF2-40B4-BE49-F238E27FC236}">
                  <a16:creationId xmlns:a16="http://schemas.microsoft.com/office/drawing/2014/main" id="{952C5CE1-81D4-482F-9E14-041AA2CEF0F1}"/>
                </a:ext>
              </a:extLst>
            </p:cNvPr>
            <p:cNvSpPr/>
            <p:nvPr/>
          </p:nvSpPr>
          <p:spPr>
            <a:xfrm>
              <a:off x="3261425" y="5005475"/>
              <a:ext cx="265300" cy="191150"/>
            </a:xfrm>
            <a:custGeom>
              <a:avLst/>
              <a:gdLst/>
              <a:ahLst/>
              <a:cxnLst/>
              <a:rect l="l" t="t" r="r" b="b"/>
              <a:pathLst>
                <a:path w="10612" h="7646" extrusionOk="0">
                  <a:moveTo>
                    <a:pt x="5879" y="1"/>
                  </a:moveTo>
                  <a:lnTo>
                    <a:pt x="851" y="6397"/>
                  </a:lnTo>
                  <a:cubicBezTo>
                    <a:pt x="851" y="6397"/>
                    <a:pt x="1" y="7395"/>
                    <a:pt x="1517" y="7580"/>
                  </a:cubicBezTo>
                  <a:cubicBezTo>
                    <a:pt x="2022" y="7629"/>
                    <a:pt x="3201" y="7646"/>
                    <a:pt x="4548" y="7646"/>
                  </a:cubicBezTo>
                  <a:cubicBezTo>
                    <a:pt x="7243" y="7646"/>
                    <a:pt x="10612" y="7580"/>
                    <a:pt x="10612" y="7580"/>
                  </a:cubicBezTo>
                  <a:lnTo>
                    <a:pt x="10612" y="999"/>
                  </a:lnTo>
                  <a:lnTo>
                    <a:pt x="587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4705;p64">
              <a:extLst>
                <a:ext uri="{FF2B5EF4-FFF2-40B4-BE49-F238E27FC236}">
                  <a16:creationId xmlns:a16="http://schemas.microsoft.com/office/drawing/2014/main" id="{1F1CF14E-F6B1-48A2-91D3-C4523BC6493C}"/>
                </a:ext>
              </a:extLst>
            </p:cNvPr>
            <p:cNvSpPr/>
            <p:nvPr/>
          </p:nvSpPr>
          <p:spPr>
            <a:xfrm>
              <a:off x="3268825" y="4997850"/>
              <a:ext cx="265300" cy="206375"/>
            </a:xfrm>
            <a:custGeom>
              <a:avLst/>
              <a:gdLst/>
              <a:ahLst/>
              <a:cxnLst/>
              <a:rect l="l" t="t" r="r" b="b"/>
              <a:pathLst>
                <a:path w="10612" h="8255" extrusionOk="0">
                  <a:moveTo>
                    <a:pt x="5724" y="640"/>
                  </a:moveTo>
                  <a:lnTo>
                    <a:pt x="9983" y="1563"/>
                  </a:lnTo>
                  <a:lnTo>
                    <a:pt x="9983" y="7566"/>
                  </a:lnTo>
                  <a:lnTo>
                    <a:pt x="9983" y="7566"/>
                  </a:lnTo>
                  <a:cubicBezTo>
                    <a:pt x="9629" y="7580"/>
                    <a:pt x="9021" y="7603"/>
                    <a:pt x="8282" y="7626"/>
                  </a:cubicBezTo>
                  <a:cubicBezTo>
                    <a:pt x="7099" y="7626"/>
                    <a:pt x="5583" y="7663"/>
                    <a:pt x="4252" y="7663"/>
                  </a:cubicBezTo>
                  <a:cubicBezTo>
                    <a:pt x="2921" y="7663"/>
                    <a:pt x="1738" y="7626"/>
                    <a:pt x="1258" y="7589"/>
                  </a:cubicBezTo>
                  <a:cubicBezTo>
                    <a:pt x="925" y="7552"/>
                    <a:pt x="777" y="7441"/>
                    <a:pt x="703" y="7404"/>
                  </a:cubicBezTo>
                  <a:cubicBezTo>
                    <a:pt x="629" y="7330"/>
                    <a:pt x="629" y="7330"/>
                    <a:pt x="629" y="7256"/>
                  </a:cubicBezTo>
                  <a:cubicBezTo>
                    <a:pt x="629" y="7219"/>
                    <a:pt x="666" y="7109"/>
                    <a:pt x="703" y="7035"/>
                  </a:cubicBezTo>
                  <a:lnTo>
                    <a:pt x="777" y="6924"/>
                  </a:lnTo>
                  <a:lnTo>
                    <a:pt x="777" y="6887"/>
                  </a:lnTo>
                  <a:lnTo>
                    <a:pt x="5724" y="640"/>
                  </a:lnTo>
                  <a:close/>
                  <a:moveTo>
                    <a:pt x="5596" y="0"/>
                  </a:moveTo>
                  <a:cubicBezTo>
                    <a:pt x="5507" y="0"/>
                    <a:pt x="5422" y="61"/>
                    <a:pt x="5361" y="121"/>
                  </a:cubicBezTo>
                  <a:lnTo>
                    <a:pt x="296" y="6517"/>
                  </a:lnTo>
                  <a:lnTo>
                    <a:pt x="308" y="6525"/>
                  </a:lnTo>
                  <a:lnTo>
                    <a:pt x="308" y="6525"/>
                  </a:lnTo>
                  <a:cubicBezTo>
                    <a:pt x="268" y="6548"/>
                    <a:pt x="208" y="6620"/>
                    <a:pt x="149" y="6739"/>
                  </a:cubicBezTo>
                  <a:cubicBezTo>
                    <a:pt x="112" y="6850"/>
                    <a:pt x="1" y="7035"/>
                    <a:pt x="1" y="7256"/>
                  </a:cubicBezTo>
                  <a:cubicBezTo>
                    <a:pt x="1" y="7478"/>
                    <a:pt x="112" y="7737"/>
                    <a:pt x="296" y="7885"/>
                  </a:cubicBezTo>
                  <a:cubicBezTo>
                    <a:pt x="518" y="8033"/>
                    <a:pt x="814" y="8144"/>
                    <a:pt x="1184" y="8181"/>
                  </a:cubicBezTo>
                  <a:cubicBezTo>
                    <a:pt x="1738" y="8255"/>
                    <a:pt x="2884" y="8255"/>
                    <a:pt x="4252" y="8255"/>
                  </a:cubicBezTo>
                  <a:cubicBezTo>
                    <a:pt x="6951" y="8255"/>
                    <a:pt x="10316" y="8181"/>
                    <a:pt x="10316" y="8181"/>
                  </a:cubicBezTo>
                  <a:cubicBezTo>
                    <a:pt x="10463" y="8181"/>
                    <a:pt x="10611" y="8033"/>
                    <a:pt x="10611" y="7885"/>
                  </a:cubicBezTo>
                  <a:lnTo>
                    <a:pt x="10611" y="1304"/>
                  </a:lnTo>
                  <a:cubicBezTo>
                    <a:pt x="10611" y="1193"/>
                    <a:pt x="10500" y="1045"/>
                    <a:pt x="10352" y="1008"/>
                  </a:cubicBezTo>
                  <a:lnTo>
                    <a:pt x="5657" y="10"/>
                  </a:lnTo>
                  <a:cubicBezTo>
                    <a:pt x="5637" y="3"/>
                    <a:pt x="5617" y="0"/>
                    <a:pt x="5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4706;p64">
              <a:extLst>
                <a:ext uri="{FF2B5EF4-FFF2-40B4-BE49-F238E27FC236}">
                  <a16:creationId xmlns:a16="http://schemas.microsoft.com/office/drawing/2014/main" id="{B2E6C410-05DE-4198-861F-5755CD6F7878}"/>
                </a:ext>
              </a:extLst>
            </p:cNvPr>
            <p:cNvSpPr/>
            <p:nvPr/>
          </p:nvSpPr>
          <p:spPr>
            <a:xfrm>
              <a:off x="3389900" y="4063650"/>
              <a:ext cx="271775" cy="1028750"/>
            </a:xfrm>
            <a:custGeom>
              <a:avLst/>
              <a:gdLst/>
              <a:ahLst/>
              <a:cxnLst/>
              <a:rect l="l" t="t" r="r" b="b"/>
              <a:pathLst>
                <a:path w="10871" h="41150" extrusionOk="0">
                  <a:moveTo>
                    <a:pt x="297" y="1"/>
                  </a:moveTo>
                  <a:lnTo>
                    <a:pt x="1" y="39264"/>
                  </a:lnTo>
                  <a:cubicBezTo>
                    <a:pt x="1" y="40299"/>
                    <a:pt x="851" y="41149"/>
                    <a:pt x="1886" y="41149"/>
                  </a:cubicBezTo>
                  <a:lnTo>
                    <a:pt x="3365" y="41149"/>
                  </a:lnTo>
                  <a:cubicBezTo>
                    <a:pt x="4289" y="41149"/>
                    <a:pt x="5066" y="40484"/>
                    <a:pt x="5214" y="39559"/>
                  </a:cubicBezTo>
                  <a:lnTo>
                    <a:pt x="10870" y="3883"/>
                  </a:lnTo>
                  <a:lnTo>
                    <a:pt x="2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4707;p64">
              <a:extLst>
                <a:ext uri="{FF2B5EF4-FFF2-40B4-BE49-F238E27FC236}">
                  <a16:creationId xmlns:a16="http://schemas.microsoft.com/office/drawing/2014/main" id="{DAA17464-6123-4E93-BC30-F51E410F1C2D}"/>
                </a:ext>
              </a:extLst>
            </p:cNvPr>
            <p:cNvSpPr/>
            <p:nvPr/>
          </p:nvSpPr>
          <p:spPr>
            <a:xfrm>
              <a:off x="3382525" y="4055650"/>
              <a:ext cx="287450" cy="1044125"/>
            </a:xfrm>
            <a:custGeom>
              <a:avLst/>
              <a:gdLst/>
              <a:ahLst/>
              <a:cxnLst/>
              <a:rect l="l" t="t" r="r" b="b"/>
              <a:pathLst>
                <a:path w="11498" h="41765" extrusionOk="0">
                  <a:moveTo>
                    <a:pt x="921" y="777"/>
                  </a:moveTo>
                  <a:lnTo>
                    <a:pt x="10832" y="4388"/>
                  </a:lnTo>
                  <a:lnTo>
                    <a:pt x="5213" y="39842"/>
                  </a:lnTo>
                  <a:cubicBezTo>
                    <a:pt x="5102" y="40619"/>
                    <a:pt x="4437" y="41173"/>
                    <a:pt x="3660" y="41173"/>
                  </a:cubicBezTo>
                  <a:lnTo>
                    <a:pt x="2181" y="41173"/>
                  </a:lnTo>
                  <a:cubicBezTo>
                    <a:pt x="1331" y="41173"/>
                    <a:pt x="629" y="40471"/>
                    <a:pt x="629" y="39584"/>
                  </a:cubicBezTo>
                  <a:lnTo>
                    <a:pt x="921" y="777"/>
                  </a:lnTo>
                  <a:close/>
                  <a:moveTo>
                    <a:pt x="597" y="1"/>
                  </a:moveTo>
                  <a:cubicBezTo>
                    <a:pt x="543" y="1"/>
                    <a:pt x="487" y="19"/>
                    <a:pt x="444" y="62"/>
                  </a:cubicBezTo>
                  <a:cubicBezTo>
                    <a:pt x="333" y="99"/>
                    <a:pt x="296" y="210"/>
                    <a:pt x="296" y="321"/>
                  </a:cubicBezTo>
                  <a:lnTo>
                    <a:pt x="0" y="39584"/>
                  </a:lnTo>
                  <a:cubicBezTo>
                    <a:pt x="0" y="40804"/>
                    <a:pt x="961" y="41765"/>
                    <a:pt x="2181" y="41765"/>
                  </a:cubicBezTo>
                  <a:lnTo>
                    <a:pt x="3660" y="41765"/>
                  </a:lnTo>
                  <a:cubicBezTo>
                    <a:pt x="4732" y="41765"/>
                    <a:pt x="5657" y="40989"/>
                    <a:pt x="5804" y="39953"/>
                  </a:cubicBezTo>
                  <a:lnTo>
                    <a:pt x="11461" y="4240"/>
                  </a:lnTo>
                  <a:cubicBezTo>
                    <a:pt x="11498" y="4092"/>
                    <a:pt x="11424" y="3944"/>
                    <a:pt x="11276" y="3907"/>
                  </a:cubicBezTo>
                  <a:lnTo>
                    <a:pt x="703" y="25"/>
                  </a:lnTo>
                  <a:cubicBezTo>
                    <a:pt x="672" y="10"/>
                    <a:pt x="635" y="1"/>
                    <a:pt x="5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4708;p64">
              <a:extLst>
                <a:ext uri="{FF2B5EF4-FFF2-40B4-BE49-F238E27FC236}">
                  <a16:creationId xmlns:a16="http://schemas.microsoft.com/office/drawing/2014/main" id="{5C415889-C5E2-4510-AC00-B3A963F1F07D}"/>
                </a:ext>
              </a:extLst>
            </p:cNvPr>
            <p:cNvSpPr/>
            <p:nvPr/>
          </p:nvSpPr>
          <p:spPr>
            <a:xfrm>
              <a:off x="3397300" y="3850150"/>
              <a:ext cx="427050" cy="427050"/>
            </a:xfrm>
            <a:custGeom>
              <a:avLst/>
              <a:gdLst/>
              <a:ahLst/>
              <a:cxnLst/>
              <a:rect l="l" t="t" r="r" b="b"/>
              <a:pathLst>
                <a:path w="17082" h="17082" extrusionOk="0">
                  <a:moveTo>
                    <a:pt x="8541" y="1"/>
                  </a:moveTo>
                  <a:cubicBezTo>
                    <a:pt x="3846" y="1"/>
                    <a:pt x="1" y="3809"/>
                    <a:pt x="1" y="8541"/>
                  </a:cubicBezTo>
                  <a:cubicBezTo>
                    <a:pt x="1" y="13236"/>
                    <a:pt x="3846" y="17081"/>
                    <a:pt x="8541" y="17081"/>
                  </a:cubicBezTo>
                  <a:cubicBezTo>
                    <a:pt x="13273" y="17081"/>
                    <a:pt x="17081" y="13236"/>
                    <a:pt x="17081" y="8541"/>
                  </a:cubicBezTo>
                  <a:cubicBezTo>
                    <a:pt x="17081" y="3809"/>
                    <a:pt x="13273" y="1"/>
                    <a:pt x="85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4709;p64">
              <a:extLst>
                <a:ext uri="{FF2B5EF4-FFF2-40B4-BE49-F238E27FC236}">
                  <a16:creationId xmlns:a16="http://schemas.microsoft.com/office/drawing/2014/main" id="{51A76FB5-7A77-41D4-BB2A-24425BA6DED6}"/>
                </a:ext>
              </a:extLst>
            </p:cNvPr>
            <p:cNvSpPr/>
            <p:nvPr/>
          </p:nvSpPr>
          <p:spPr>
            <a:xfrm>
              <a:off x="3389900" y="3841825"/>
              <a:ext cx="442750" cy="442750"/>
            </a:xfrm>
            <a:custGeom>
              <a:avLst/>
              <a:gdLst/>
              <a:ahLst/>
              <a:cxnLst/>
              <a:rect l="l" t="t" r="r" b="b"/>
              <a:pathLst>
                <a:path w="17710" h="17710" extrusionOk="0">
                  <a:moveTo>
                    <a:pt x="8837" y="629"/>
                  </a:moveTo>
                  <a:cubicBezTo>
                    <a:pt x="11129" y="629"/>
                    <a:pt x="13199" y="1554"/>
                    <a:pt x="14678" y="3032"/>
                  </a:cubicBezTo>
                  <a:cubicBezTo>
                    <a:pt x="16157" y="4548"/>
                    <a:pt x="17081" y="6582"/>
                    <a:pt x="17081" y="8874"/>
                  </a:cubicBezTo>
                  <a:cubicBezTo>
                    <a:pt x="17081" y="11129"/>
                    <a:pt x="16157" y="13199"/>
                    <a:pt x="14678" y="14678"/>
                  </a:cubicBezTo>
                  <a:cubicBezTo>
                    <a:pt x="13199" y="16194"/>
                    <a:pt x="11129" y="17081"/>
                    <a:pt x="8837" y="17081"/>
                  </a:cubicBezTo>
                  <a:cubicBezTo>
                    <a:pt x="6582" y="17081"/>
                    <a:pt x="4511" y="16194"/>
                    <a:pt x="3032" y="14678"/>
                  </a:cubicBezTo>
                  <a:cubicBezTo>
                    <a:pt x="1554" y="13199"/>
                    <a:pt x="629" y="11129"/>
                    <a:pt x="629" y="8874"/>
                  </a:cubicBezTo>
                  <a:cubicBezTo>
                    <a:pt x="629" y="6582"/>
                    <a:pt x="1554" y="4548"/>
                    <a:pt x="3032" y="3032"/>
                  </a:cubicBezTo>
                  <a:cubicBezTo>
                    <a:pt x="4511" y="1554"/>
                    <a:pt x="6582" y="629"/>
                    <a:pt x="8837" y="629"/>
                  </a:cubicBezTo>
                  <a:close/>
                  <a:moveTo>
                    <a:pt x="8837" y="1"/>
                  </a:moveTo>
                  <a:cubicBezTo>
                    <a:pt x="3957" y="1"/>
                    <a:pt x="1" y="3994"/>
                    <a:pt x="1" y="8874"/>
                  </a:cubicBezTo>
                  <a:cubicBezTo>
                    <a:pt x="1" y="13754"/>
                    <a:pt x="3957" y="17710"/>
                    <a:pt x="8837" y="17710"/>
                  </a:cubicBezTo>
                  <a:cubicBezTo>
                    <a:pt x="13754" y="17710"/>
                    <a:pt x="17710" y="13754"/>
                    <a:pt x="17710" y="8874"/>
                  </a:cubicBezTo>
                  <a:cubicBezTo>
                    <a:pt x="17710" y="3994"/>
                    <a:pt x="13754" y="1"/>
                    <a:pt x="88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4710;p64">
              <a:extLst>
                <a:ext uri="{FF2B5EF4-FFF2-40B4-BE49-F238E27FC236}">
                  <a16:creationId xmlns:a16="http://schemas.microsoft.com/office/drawing/2014/main" id="{C1788079-B3EA-455A-8727-E40B91ECBB0B}"/>
                </a:ext>
              </a:extLst>
            </p:cNvPr>
            <p:cNvSpPr/>
            <p:nvPr/>
          </p:nvSpPr>
          <p:spPr>
            <a:xfrm>
              <a:off x="4143175" y="5005475"/>
              <a:ext cx="265300" cy="191150"/>
            </a:xfrm>
            <a:custGeom>
              <a:avLst/>
              <a:gdLst/>
              <a:ahLst/>
              <a:cxnLst/>
              <a:rect l="l" t="t" r="r" b="b"/>
              <a:pathLst>
                <a:path w="10612" h="7646" extrusionOk="0">
                  <a:moveTo>
                    <a:pt x="4733" y="1"/>
                  </a:moveTo>
                  <a:lnTo>
                    <a:pt x="1" y="999"/>
                  </a:lnTo>
                  <a:lnTo>
                    <a:pt x="1" y="7580"/>
                  </a:lnTo>
                  <a:cubicBezTo>
                    <a:pt x="1" y="7580"/>
                    <a:pt x="3369" y="7646"/>
                    <a:pt x="6064" y="7646"/>
                  </a:cubicBezTo>
                  <a:cubicBezTo>
                    <a:pt x="7411" y="7646"/>
                    <a:pt x="8590" y="7629"/>
                    <a:pt x="9096" y="7580"/>
                  </a:cubicBezTo>
                  <a:cubicBezTo>
                    <a:pt x="10611" y="7395"/>
                    <a:pt x="9761" y="6397"/>
                    <a:pt x="9761" y="6397"/>
                  </a:cubicBezTo>
                  <a:lnTo>
                    <a:pt x="473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4711;p64">
              <a:extLst>
                <a:ext uri="{FF2B5EF4-FFF2-40B4-BE49-F238E27FC236}">
                  <a16:creationId xmlns:a16="http://schemas.microsoft.com/office/drawing/2014/main" id="{69D15142-025C-4A24-8AD1-26E86901405B}"/>
                </a:ext>
              </a:extLst>
            </p:cNvPr>
            <p:cNvSpPr/>
            <p:nvPr/>
          </p:nvSpPr>
          <p:spPr>
            <a:xfrm>
              <a:off x="4135800" y="4997850"/>
              <a:ext cx="265275" cy="206375"/>
            </a:xfrm>
            <a:custGeom>
              <a:avLst/>
              <a:gdLst/>
              <a:ahLst/>
              <a:cxnLst/>
              <a:rect l="l" t="t" r="r" b="b"/>
              <a:pathLst>
                <a:path w="10611" h="8255" extrusionOk="0">
                  <a:moveTo>
                    <a:pt x="4887" y="640"/>
                  </a:moveTo>
                  <a:lnTo>
                    <a:pt x="9797" y="6887"/>
                  </a:lnTo>
                  <a:lnTo>
                    <a:pt x="9834" y="6887"/>
                  </a:lnTo>
                  <a:cubicBezTo>
                    <a:pt x="9834" y="6887"/>
                    <a:pt x="9871" y="6961"/>
                    <a:pt x="9908" y="7035"/>
                  </a:cubicBezTo>
                  <a:cubicBezTo>
                    <a:pt x="9945" y="7109"/>
                    <a:pt x="9982" y="7219"/>
                    <a:pt x="9982" y="7256"/>
                  </a:cubicBezTo>
                  <a:cubicBezTo>
                    <a:pt x="9982" y="7330"/>
                    <a:pt x="9982" y="7330"/>
                    <a:pt x="9908" y="7404"/>
                  </a:cubicBezTo>
                  <a:cubicBezTo>
                    <a:pt x="9834" y="7441"/>
                    <a:pt x="9686" y="7552"/>
                    <a:pt x="9354" y="7589"/>
                  </a:cubicBezTo>
                  <a:cubicBezTo>
                    <a:pt x="8873" y="7626"/>
                    <a:pt x="7690" y="7663"/>
                    <a:pt x="6359" y="7663"/>
                  </a:cubicBezTo>
                  <a:cubicBezTo>
                    <a:pt x="5028" y="7663"/>
                    <a:pt x="3512" y="7626"/>
                    <a:pt x="2329" y="7626"/>
                  </a:cubicBezTo>
                  <a:cubicBezTo>
                    <a:pt x="1564" y="7602"/>
                    <a:pt x="938" y="7578"/>
                    <a:pt x="592" y="7564"/>
                  </a:cubicBezTo>
                  <a:lnTo>
                    <a:pt x="592" y="7564"/>
                  </a:lnTo>
                  <a:lnTo>
                    <a:pt x="592" y="1563"/>
                  </a:lnTo>
                  <a:lnTo>
                    <a:pt x="4887" y="640"/>
                  </a:lnTo>
                  <a:close/>
                  <a:moveTo>
                    <a:pt x="5015" y="0"/>
                  </a:moveTo>
                  <a:cubicBezTo>
                    <a:pt x="4995" y="0"/>
                    <a:pt x="4975" y="3"/>
                    <a:pt x="4954" y="10"/>
                  </a:cubicBezTo>
                  <a:lnTo>
                    <a:pt x="222" y="1008"/>
                  </a:lnTo>
                  <a:cubicBezTo>
                    <a:pt x="111" y="1045"/>
                    <a:pt x="0" y="1193"/>
                    <a:pt x="0" y="1304"/>
                  </a:cubicBezTo>
                  <a:lnTo>
                    <a:pt x="0" y="7885"/>
                  </a:lnTo>
                  <a:cubicBezTo>
                    <a:pt x="0" y="8033"/>
                    <a:pt x="111" y="8181"/>
                    <a:pt x="296" y="8181"/>
                  </a:cubicBezTo>
                  <a:cubicBezTo>
                    <a:pt x="296" y="8181"/>
                    <a:pt x="3660" y="8255"/>
                    <a:pt x="6359" y="8255"/>
                  </a:cubicBezTo>
                  <a:cubicBezTo>
                    <a:pt x="7690" y="8255"/>
                    <a:pt x="8873" y="8255"/>
                    <a:pt x="9428" y="8181"/>
                  </a:cubicBezTo>
                  <a:cubicBezTo>
                    <a:pt x="9797" y="8144"/>
                    <a:pt x="10093" y="8033"/>
                    <a:pt x="10278" y="7885"/>
                  </a:cubicBezTo>
                  <a:cubicBezTo>
                    <a:pt x="10500" y="7737"/>
                    <a:pt x="10611" y="7478"/>
                    <a:pt x="10611" y="7256"/>
                  </a:cubicBezTo>
                  <a:cubicBezTo>
                    <a:pt x="10611" y="7035"/>
                    <a:pt x="10500" y="6850"/>
                    <a:pt x="10426" y="6739"/>
                  </a:cubicBezTo>
                  <a:cubicBezTo>
                    <a:pt x="10352" y="6591"/>
                    <a:pt x="10315" y="6517"/>
                    <a:pt x="10278" y="6517"/>
                  </a:cubicBezTo>
                  <a:lnTo>
                    <a:pt x="5250" y="121"/>
                  </a:lnTo>
                  <a:cubicBezTo>
                    <a:pt x="5190" y="61"/>
                    <a:pt x="5105" y="0"/>
                    <a:pt x="5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4712;p64">
              <a:extLst>
                <a:ext uri="{FF2B5EF4-FFF2-40B4-BE49-F238E27FC236}">
                  <a16:creationId xmlns:a16="http://schemas.microsoft.com/office/drawing/2014/main" id="{6F88A470-4FCB-4A38-92CD-E888E4BE12DA}"/>
                </a:ext>
              </a:extLst>
            </p:cNvPr>
            <p:cNvSpPr/>
            <p:nvPr/>
          </p:nvSpPr>
          <p:spPr>
            <a:xfrm>
              <a:off x="4008250" y="4063650"/>
              <a:ext cx="271750" cy="1028750"/>
            </a:xfrm>
            <a:custGeom>
              <a:avLst/>
              <a:gdLst/>
              <a:ahLst/>
              <a:cxnLst/>
              <a:rect l="l" t="t" r="r" b="b"/>
              <a:pathLst>
                <a:path w="10870" h="41150" extrusionOk="0">
                  <a:moveTo>
                    <a:pt x="10574" y="1"/>
                  </a:moveTo>
                  <a:lnTo>
                    <a:pt x="0" y="3883"/>
                  </a:lnTo>
                  <a:lnTo>
                    <a:pt x="5657" y="39559"/>
                  </a:lnTo>
                  <a:cubicBezTo>
                    <a:pt x="5805" y="40484"/>
                    <a:pt x="6581" y="41149"/>
                    <a:pt x="7505" y="41149"/>
                  </a:cubicBezTo>
                  <a:lnTo>
                    <a:pt x="8984" y="41149"/>
                  </a:lnTo>
                  <a:cubicBezTo>
                    <a:pt x="10019" y="41149"/>
                    <a:pt x="10870" y="40299"/>
                    <a:pt x="10870" y="39264"/>
                  </a:cubicBezTo>
                  <a:lnTo>
                    <a:pt x="105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4713;p64">
              <a:extLst>
                <a:ext uri="{FF2B5EF4-FFF2-40B4-BE49-F238E27FC236}">
                  <a16:creationId xmlns:a16="http://schemas.microsoft.com/office/drawing/2014/main" id="{43CAD301-1635-4030-9CE7-3E099D4E5798}"/>
                </a:ext>
              </a:extLst>
            </p:cNvPr>
            <p:cNvSpPr/>
            <p:nvPr/>
          </p:nvSpPr>
          <p:spPr>
            <a:xfrm>
              <a:off x="3999925" y="4055650"/>
              <a:ext cx="287475" cy="1044125"/>
            </a:xfrm>
            <a:custGeom>
              <a:avLst/>
              <a:gdLst/>
              <a:ahLst/>
              <a:cxnLst/>
              <a:rect l="l" t="t" r="r" b="b"/>
              <a:pathLst>
                <a:path w="11499" h="41765" extrusionOk="0">
                  <a:moveTo>
                    <a:pt x="10577" y="764"/>
                  </a:moveTo>
                  <a:lnTo>
                    <a:pt x="10870" y="39584"/>
                  </a:lnTo>
                  <a:cubicBezTo>
                    <a:pt x="10870" y="40471"/>
                    <a:pt x="10167" y="41173"/>
                    <a:pt x="9317" y="41173"/>
                  </a:cubicBezTo>
                  <a:lnTo>
                    <a:pt x="7838" y="41173"/>
                  </a:lnTo>
                  <a:cubicBezTo>
                    <a:pt x="7062" y="41173"/>
                    <a:pt x="6396" y="40619"/>
                    <a:pt x="6285" y="39842"/>
                  </a:cubicBezTo>
                  <a:lnTo>
                    <a:pt x="666" y="4388"/>
                  </a:lnTo>
                  <a:lnTo>
                    <a:pt x="10577" y="764"/>
                  </a:lnTo>
                  <a:close/>
                  <a:moveTo>
                    <a:pt x="10902" y="1"/>
                  </a:moveTo>
                  <a:cubicBezTo>
                    <a:pt x="10863" y="1"/>
                    <a:pt x="10827" y="10"/>
                    <a:pt x="10796" y="25"/>
                  </a:cubicBezTo>
                  <a:lnTo>
                    <a:pt x="222" y="3907"/>
                  </a:lnTo>
                  <a:cubicBezTo>
                    <a:pt x="74" y="3944"/>
                    <a:pt x="0" y="4092"/>
                    <a:pt x="37" y="4240"/>
                  </a:cubicBezTo>
                  <a:lnTo>
                    <a:pt x="5657" y="39953"/>
                  </a:lnTo>
                  <a:cubicBezTo>
                    <a:pt x="5842" y="40989"/>
                    <a:pt x="6766" y="41765"/>
                    <a:pt x="7838" y="41765"/>
                  </a:cubicBezTo>
                  <a:lnTo>
                    <a:pt x="9317" y="41765"/>
                  </a:lnTo>
                  <a:cubicBezTo>
                    <a:pt x="10500" y="41765"/>
                    <a:pt x="11498" y="40804"/>
                    <a:pt x="11498" y="39584"/>
                  </a:cubicBezTo>
                  <a:lnTo>
                    <a:pt x="11203" y="321"/>
                  </a:lnTo>
                  <a:cubicBezTo>
                    <a:pt x="11203" y="210"/>
                    <a:pt x="11129" y="99"/>
                    <a:pt x="11055" y="62"/>
                  </a:cubicBezTo>
                  <a:cubicBezTo>
                    <a:pt x="11011" y="19"/>
                    <a:pt x="10955" y="1"/>
                    <a:pt x="109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4714;p64">
              <a:extLst>
                <a:ext uri="{FF2B5EF4-FFF2-40B4-BE49-F238E27FC236}">
                  <a16:creationId xmlns:a16="http://schemas.microsoft.com/office/drawing/2014/main" id="{E2A01339-B441-4124-891E-78BD35EADE22}"/>
                </a:ext>
              </a:extLst>
            </p:cNvPr>
            <p:cNvSpPr/>
            <p:nvPr/>
          </p:nvSpPr>
          <p:spPr>
            <a:xfrm>
              <a:off x="3844650" y="3850150"/>
              <a:ext cx="427950" cy="427050"/>
            </a:xfrm>
            <a:custGeom>
              <a:avLst/>
              <a:gdLst/>
              <a:ahLst/>
              <a:cxnLst/>
              <a:rect l="l" t="t" r="r" b="b"/>
              <a:pathLst>
                <a:path w="17118" h="17082" extrusionOk="0">
                  <a:moveTo>
                    <a:pt x="8541" y="1"/>
                  </a:moveTo>
                  <a:cubicBezTo>
                    <a:pt x="3845" y="1"/>
                    <a:pt x="0" y="3809"/>
                    <a:pt x="0" y="8541"/>
                  </a:cubicBezTo>
                  <a:cubicBezTo>
                    <a:pt x="0" y="13236"/>
                    <a:pt x="3845" y="17081"/>
                    <a:pt x="8541" y="17081"/>
                  </a:cubicBezTo>
                  <a:cubicBezTo>
                    <a:pt x="13273" y="17081"/>
                    <a:pt x="17118" y="13236"/>
                    <a:pt x="17118" y="8541"/>
                  </a:cubicBezTo>
                  <a:cubicBezTo>
                    <a:pt x="17118" y="3809"/>
                    <a:pt x="13273" y="1"/>
                    <a:pt x="85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4715;p64">
              <a:extLst>
                <a:ext uri="{FF2B5EF4-FFF2-40B4-BE49-F238E27FC236}">
                  <a16:creationId xmlns:a16="http://schemas.microsoft.com/office/drawing/2014/main" id="{9D7D7441-4F54-4761-A357-DF1D1F69B40C}"/>
                </a:ext>
              </a:extLst>
            </p:cNvPr>
            <p:cNvSpPr/>
            <p:nvPr/>
          </p:nvSpPr>
          <p:spPr>
            <a:xfrm>
              <a:off x="3837250" y="3841825"/>
              <a:ext cx="442750" cy="442750"/>
            </a:xfrm>
            <a:custGeom>
              <a:avLst/>
              <a:gdLst/>
              <a:ahLst/>
              <a:cxnLst/>
              <a:rect l="l" t="t" r="r" b="b"/>
              <a:pathLst>
                <a:path w="17710" h="17710" extrusionOk="0">
                  <a:moveTo>
                    <a:pt x="8837" y="629"/>
                  </a:moveTo>
                  <a:cubicBezTo>
                    <a:pt x="11129" y="629"/>
                    <a:pt x="13199" y="1554"/>
                    <a:pt x="14678" y="3032"/>
                  </a:cubicBezTo>
                  <a:cubicBezTo>
                    <a:pt x="16157" y="4548"/>
                    <a:pt x="17081" y="6582"/>
                    <a:pt x="17081" y="8874"/>
                  </a:cubicBezTo>
                  <a:cubicBezTo>
                    <a:pt x="17081" y="11129"/>
                    <a:pt x="16157" y="13199"/>
                    <a:pt x="14678" y="14678"/>
                  </a:cubicBezTo>
                  <a:cubicBezTo>
                    <a:pt x="13199" y="16194"/>
                    <a:pt x="11129" y="17081"/>
                    <a:pt x="8837" y="17081"/>
                  </a:cubicBezTo>
                  <a:cubicBezTo>
                    <a:pt x="6581" y="17081"/>
                    <a:pt x="4511" y="16194"/>
                    <a:pt x="3032" y="14678"/>
                  </a:cubicBezTo>
                  <a:cubicBezTo>
                    <a:pt x="1553" y="13199"/>
                    <a:pt x="629" y="11129"/>
                    <a:pt x="629" y="8874"/>
                  </a:cubicBezTo>
                  <a:cubicBezTo>
                    <a:pt x="629" y="6582"/>
                    <a:pt x="1553" y="4548"/>
                    <a:pt x="3032" y="3032"/>
                  </a:cubicBezTo>
                  <a:cubicBezTo>
                    <a:pt x="4511" y="1554"/>
                    <a:pt x="6581" y="629"/>
                    <a:pt x="8837" y="629"/>
                  </a:cubicBezTo>
                  <a:close/>
                  <a:moveTo>
                    <a:pt x="8837" y="1"/>
                  </a:moveTo>
                  <a:cubicBezTo>
                    <a:pt x="3956" y="1"/>
                    <a:pt x="1" y="3994"/>
                    <a:pt x="1" y="8874"/>
                  </a:cubicBezTo>
                  <a:cubicBezTo>
                    <a:pt x="1" y="13754"/>
                    <a:pt x="3956" y="17710"/>
                    <a:pt x="8837" y="17710"/>
                  </a:cubicBezTo>
                  <a:cubicBezTo>
                    <a:pt x="13754" y="17710"/>
                    <a:pt x="17710" y="13754"/>
                    <a:pt x="17710" y="8874"/>
                  </a:cubicBezTo>
                  <a:cubicBezTo>
                    <a:pt x="17710" y="3994"/>
                    <a:pt x="13754" y="1"/>
                    <a:pt x="88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4716;p64">
              <a:extLst>
                <a:ext uri="{FF2B5EF4-FFF2-40B4-BE49-F238E27FC236}">
                  <a16:creationId xmlns:a16="http://schemas.microsoft.com/office/drawing/2014/main" id="{BDC444FF-18B9-464C-9B85-9A496C8CB3FA}"/>
                </a:ext>
              </a:extLst>
            </p:cNvPr>
            <p:cNvSpPr/>
            <p:nvPr/>
          </p:nvSpPr>
          <p:spPr>
            <a:xfrm>
              <a:off x="3685675" y="2397200"/>
              <a:ext cx="332750" cy="450150"/>
            </a:xfrm>
            <a:custGeom>
              <a:avLst/>
              <a:gdLst/>
              <a:ahLst/>
              <a:cxnLst/>
              <a:rect l="l" t="t" r="r" b="b"/>
              <a:pathLst>
                <a:path w="13310" h="18006" extrusionOk="0">
                  <a:moveTo>
                    <a:pt x="6433" y="1"/>
                  </a:moveTo>
                  <a:cubicBezTo>
                    <a:pt x="5657" y="1"/>
                    <a:pt x="4881" y="112"/>
                    <a:pt x="4252" y="333"/>
                  </a:cubicBezTo>
                  <a:cubicBezTo>
                    <a:pt x="0" y="2034"/>
                    <a:pt x="1442" y="9280"/>
                    <a:pt x="2034" y="12755"/>
                  </a:cubicBezTo>
                  <a:cubicBezTo>
                    <a:pt x="2516" y="15718"/>
                    <a:pt x="5405" y="18006"/>
                    <a:pt x="8369" y="18006"/>
                  </a:cubicBezTo>
                  <a:cubicBezTo>
                    <a:pt x="8586" y="18006"/>
                    <a:pt x="8804" y="17994"/>
                    <a:pt x="9021" y="17968"/>
                  </a:cubicBezTo>
                  <a:cubicBezTo>
                    <a:pt x="13125" y="17525"/>
                    <a:pt x="13310" y="12534"/>
                    <a:pt x="13162" y="9391"/>
                  </a:cubicBezTo>
                  <a:cubicBezTo>
                    <a:pt x="12903" y="4770"/>
                    <a:pt x="12090" y="38"/>
                    <a:pt x="64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4717;p64">
              <a:extLst>
                <a:ext uri="{FF2B5EF4-FFF2-40B4-BE49-F238E27FC236}">
                  <a16:creationId xmlns:a16="http://schemas.microsoft.com/office/drawing/2014/main" id="{1C39C2E8-478B-417E-AAD0-9AFFE8D2AA84}"/>
                </a:ext>
              </a:extLst>
            </p:cNvPr>
            <p:cNvSpPr/>
            <p:nvPr/>
          </p:nvSpPr>
          <p:spPr>
            <a:xfrm>
              <a:off x="3710625" y="2388875"/>
              <a:ext cx="312425" cy="466800"/>
            </a:xfrm>
            <a:custGeom>
              <a:avLst/>
              <a:gdLst/>
              <a:ahLst/>
              <a:cxnLst/>
              <a:rect l="l" t="t" r="r" b="b"/>
              <a:pathLst>
                <a:path w="12497" h="18672" extrusionOk="0">
                  <a:moveTo>
                    <a:pt x="5435" y="629"/>
                  </a:moveTo>
                  <a:cubicBezTo>
                    <a:pt x="6803" y="629"/>
                    <a:pt x="7838" y="925"/>
                    <a:pt x="8689" y="1406"/>
                  </a:cubicBezTo>
                  <a:cubicBezTo>
                    <a:pt x="9909" y="2145"/>
                    <a:pt x="10648" y="3365"/>
                    <a:pt x="11092" y="4807"/>
                  </a:cubicBezTo>
                  <a:cubicBezTo>
                    <a:pt x="11572" y="6286"/>
                    <a:pt x="11757" y="8023"/>
                    <a:pt x="11831" y="9761"/>
                  </a:cubicBezTo>
                  <a:cubicBezTo>
                    <a:pt x="11868" y="10168"/>
                    <a:pt x="11868" y="10648"/>
                    <a:pt x="11868" y="11129"/>
                  </a:cubicBezTo>
                  <a:cubicBezTo>
                    <a:pt x="11868" y="12645"/>
                    <a:pt x="11720" y="14309"/>
                    <a:pt x="11129" y="15602"/>
                  </a:cubicBezTo>
                  <a:cubicBezTo>
                    <a:pt x="10870" y="16231"/>
                    <a:pt x="10463" y="16786"/>
                    <a:pt x="9983" y="17229"/>
                  </a:cubicBezTo>
                  <a:cubicBezTo>
                    <a:pt x="9465" y="17636"/>
                    <a:pt x="8837" y="17932"/>
                    <a:pt x="8023" y="18006"/>
                  </a:cubicBezTo>
                  <a:cubicBezTo>
                    <a:pt x="7801" y="18043"/>
                    <a:pt x="7617" y="18043"/>
                    <a:pt x="7395" y="18043"/>
                  </a:cubicBezTo>
                  <a:cubicBezTo>
                    <a:pt x="5990" y="18043"/>
                    <a:pt x="4585" y="17488"/>
                    <a:pt x="3476" y="16601"/>
                  </a:cubicBezTo>
                  <a:cubicBezTo>
                    <a:pt x="2367" y="15676"/>
                    <a:pt x="1553" y="14419"/>
                    <a:pt x="1332" y="13052"/>
                  </a:cubicBezTo>
                  <a:cubicBezTo>
                    <a:pt x="1073" y="11462"/>
                    <a:pt x="629" y="9059"/>
                    <a:pt x="629" y="6840"/>
                  </a:cubicBezTo>
                  <a:cubicBezTo>
                    <a:pt x="629" y="5509"/>
                    <a:pt x="777" y="4216"/>
                    <a:pt x="1221" y="3217"/>
                  </a:cubicBezTo>
                  <a:cubicBezTo>
                    <a:pt x="1627" y="2182"/>
                    <a:pt x="2293" y="1406"/>
                    <a:pt x="3365" y="962"/>
                  </a:cubicBezTo>
                  <a:cubicBezTo>
                    <a:pt x="3957" y="740"/>
                    <a:pt x="4659" y="629"/>
                    <a:pt x="5398" y="629"/>
                  </a:cubicBezTo>
                  <a:close/>
                  <a:moveTo>
                    <a:pt x="5398" y="1"/>
                  </a:moveTo>
                  <a:cubicBezTo>
                    <a:pt x="4585" y="1"/>
                    <a:pt x="3809" y="149"/>
                    <a:pt x="3143" y="408"/>
                  </a:cubicBezTo>
                  <a:cubicBezTo>
                    <a:pt x="1886" y="888"/>
                    <a:pt x="1110" y="1812"/>
                    <a:pt x="629" y="2959"/>
                  </a:cubicBezTo>
                  <a:cubicBezTo>
                    <a:pt x="149" y="4105"/>
                    <a:pt x="1" y="5473"/>
                    <a:pt x="1" y="6840"/>
                  </a:cubicBezTo>
                  <a:cubicBezTo>
                    <a:pt x="1" y="9133"/>
                    <a:pt x="481" y="11573"/>
                    <a:pt x="740" y="13162"/>
                  </a:cubicBezTo>
                  <a:cubicBezTo>
                    <a:pt x="999" y="14715"/>
                    <a:pt x="1886" y="16083"/>
                    <a:pt x="3069" y="17081"/>
                  </a:cubicBezTo>
                  <a:cubicBezTo>
                    <a:pt x="4289" y="18043"/>
                    <a:pt x="5842" y="18671"/>
                    <a:pt x="7395" y="18671"/>
                  </a:cubicBezTo>
                  <a:cubicBezTo>
                    <a:pt x="7617" y="18671"/>
                    <a:pt x="7838" y="18634"/>
                    <a:pt x="8060" y="18634"/>
                  </a:cubicBezTo>
                  <a:cubicBezTo>
                    <a:pt x="9021" y="18523"/>
                    <a:pt x="9761" y="18190"/>
                    <a:pt x="10352" y="17673"/>
                  </a:cubicBezTo>
                  <a:cubicBezTo>
                    <a:pt x="11277" y="16970"/>
                    <a:pt x="11794" y="15861"/>
                    <a:pt x="12090" y="14715"/>
                  </a:cubicBezTo>
                  <a:cubicBezTo>
                    <a:pt x="12423" y="13569"/>
                    <a:pt x="12497" y="12312"/>
                    <a:pt x="12497" y="11129"/>
                  </a:cubicBezTo>
                  <a:cubicBezTo>
                    <a:pt x="12497" y="10648"/>
                    <a:pt x="12497" y="10168"/>
                    <a:pt x="12460" y="9724"/>
                  </a:cubicBezTo>
                  <a:cubicBezTo>
                    <a:pt x="12312" y="7395"/>
                    <a:pt x="12053" y="4992"/>
                    <a:pt x="11092" y="3143"/>
                  </a:cubicBezTo>
                  <a:cubicBezTo>
                    <a:pt x="10611" y="2219"/>
                    <a:pt x="9909" y="1443"/>
                    <a:pt x="8985" y="888"/>
                  </a:cubicBezTo>
                  <a:cubicBezTo>
                    <a:pt x="8060" y="334"/>
                    <a:pt x="6877" y="38"/>
                    <a:pt x="54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4718;p64">
              <a:extLst>
                <a:ext uri="{FF2B5EF4-FFF2-40B4-BE49-F238E27FC236}">
                  <a16:creationId xmlns:a16="http://schemas.microsoft.com/office/drawing/2014/main" id="{F2DCBA2C-69C8-4B95-AC86-2FE24689A6C3}"/>
                </a:ext>
              </a:extLst>
            </p:cNvPr>
            <p:cNvSpPr/>
            <p:nvPr/>
          </p:nvSpPr>
          <p:spPr>
            <a:xfrm>
              <a:off x="3762400" y="2725350"/>
              <a:ext cx="136800" cy="153425"/>
            </a:xfrm>
            <a:custGeom>
              <a:avLst/>
              <a:gdLst/>
              <a:ahLst/>
              <a:cxnLst/>
              <a:rect l="l" t="t" r="r" b="b"/>
              <a:pathLst>
                <a:path w="5472" h="6137" extrusionOk="0">
                  <a:moveTo>
                    <a:pt x="1639" y="0"/>
                  </a:moveTo>
                  <a:cubicBezTo>
                    <a:pt x="994" y="0"/>
                    <a:pt x="403" y="187"/>
                    <a:pt x="0" y="702"/>
                  </a:cubicBezTo>
                  <a:lnTo>
                    <a:pt x="444" y="5730"/>
                  </a:lnTo>
                  <a:lnTo>
                    <a:pt x="5250" y="6136"/>
                  </a:lnTo>
                  <a:lnTo>
                    <a:pt x="5472" y="1330"/>
                  </a:lnTo>
                  <a:cubicBezTo>
                    <a:pt x="5472" y="1330"/>
                    <a:pt x="3360" y="0"/>
                    <a:pt x="16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4719;p64">
              <a:extLst>
                <a:ext uri="{FF2B5EF4-FFF2-40B4-BE49-F238E27FC236}">
                  <a16:creationId xmlns:a16="http://schemas.microsoft.com/office/drawing/2014/main" id="{B4C52C77-348E-4830-A9FF-0F5DA43FE9BE}"/>
                </a:ext>
              </a:extLst>
            </p:cNvPr>
            <p:cNvSpPr/>
            <p:nvPr/>
          </p:nvSpPr>
          <p:spPr>
            <a:xfrm>
              <a:off x="3755000" y="2717000"/>
              <a:ext cx="151600" cy="169525"/>
            </a:xfrm>
            <a:custGeom>
              <a:avLst/>
              <a:gdLst/>
              <a:ahLst/>
              <a:cxnLst/>
              <a:rect l="l" t="t" r="r" b="b"/>
              <a:pathLst>
                <a:path w="6064" h="6781" extrusionOk="0">
                  <a:moveTo>
                    <a:pt x="1923" y="629"/>
                  </a:moveTo>
                  <a:cubicBezTo>
                    <a:pt x="2699" y="629"/>
                    <a:pt x="3660" y="925"/>
                    <a:pt x="4363" y="1257"/>
                  </a:cubicBezTo>
                  <a:cubicBezTo>
                    <a:pt x="4732" y="1442"/>
                    <a:pt x="5028" y="1590"/>
                    <a:pt x="5250" y="1701"/>
                  </a:cubicBezTo>
                  <a:cubicBezTo>
                    <a:pt x="5321" y="1749"/>
                    <a:pt x="5377" y="1781"/>
                    <a:pt x="5428" y="1807"/>
                  </a:cubicBezTo>
                  <a:lnTo>
                    <a:pt x="5428" y="1807"/>
                  </a:lnTo>
                  <a:lnTo>
                    <a:pt x="5250" y="6138"/>
                  </a:lnTo>
                  <a:lnTo>
                    <a:pt x="998" y="5768"/>
                  </a:lnTo>
                  <a:lnTo>
                    <a:pt x="638" y="1112"/>
                  </a:lnTo>
                  <a:lnTo>
                    <a:pt x="638" y="1112"/>
                  </a:lnTo>
                  <a:cubicBezTo>
                    <a:pt x="779" y="950"/>
                    <a:pt x="963" y="838"/>
                    <a:pt x="1146" y="777"/>
                  </a:cubicBezTo>
                  <a:cubicBezTo>
                    <a:pt x="1368" y="666"/>
                    <a:pt x="1664" y="629"/>
                    <a:pt x="1923" y="629"/>
                  </a:cubicBezTo>
                  <a:close/>
                  <a:moveTo>
                    <a:pt x="1923" y="0"/>
                  </a:moveTo>
                  <a:cubicBezTo>
                    <a:pt x="1590" y="0"/>
                    <a:pt x="1257" y="74"/>
                    <a:pt x="925" y="185"/>
                  </a:cubicBezTo>
                  <a:cubicBezTo>
                    <a:pt x="592" y="333"/>
                    <a:pt x="296" y="518"/>
                    <a:pt x="74" y="814"/>
                  </a:cubicBezTo>
                  <a:cubicBezTo>
                    <a:pt x="0" y="888"/>
                    <a:pt x="0" y="962"/>
                    <a:pt x="0" y="1036"/>
                  </a:cubicBezTo>
                  <a:lnTo>
                    <a:pt x="407" y="6064"/>
                  </a:lnTo>
                  <a:cubicBezTo>
                    <a:pt x="444" y="6212"/>
                    <a:pt x="555" y="6359"/>
                    <a:pt x="703" y="6359"/>
                  </a:cubicBezTo>
                  <a:lnTo>
                    <a:pt x="5509" y="6766"/>
                  </a:lnTo>
                  <a:cubicBezTo>
                    <a:pt x="5539" y="6776"/>
                    <a:pt x="5566" y="6781"/>
                    <a:pt x="5591" y="6781"/>
                  </a:cubicBezTo>
                  <a:cubicBezTo>
                    <a:pt x="5659" y="6781"/>
                    <a:pt x="5714" y="6746"/>
                    <a:pt x="5768" y="6692"/>
                  </a:cubicBezTo>
                  <a:cubicBezTo>
                    <a:pt x="5805" y="6655"/>
                    <a:pt x="5842" y="6581"/>
                    <a:pt x="5842" y="6470"/>
                  </a:cubicBezTo>
                  <a:lnTo>
                    <a:pt x="6063" y="1664"/>
                  </a:lnTo>
                  <a:cubicBezTo>
                    <a:pt x="6063" y="1553"/>
                    <a:pt x="6026" y="1442"/>
                    <a:pt x="5916" y="1405"/>
                  </a:cubicBezTo>
                  <a:cubicBezTo>
                    <a:pt x="5916" y="1368"/>
                    <a:pt x="5398" y="1036"/>
                    <a:pt x="4622" y="703"/>
                  </a:cubicBezTo>
                  <a:cubicBezTo>
                    <a:pt x="3845" y="370"/>
                    <a:pt x="2884" y="0"/>
                    <a:pt x="19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4720;p64">
              <a:extLst>
                <a:ext uri="{FF2B5EF4-FFF2-40B4-BE49-F238E27FC236}">
                  <a16:creationId xmlns:a16="http://schemas.microsoft.com/office/drawing/2014/main" id="{A875E0E8-7649-4798-861E-2BACA29A674C}"/>
                </a:ext>
              </a:extLst>
            </p:cNvPr>
            <p:cNvSpPr/>
            <p:nvPr/>
          </p:nvSpPr>
          <p:spPr>
            <a:xfrm>
              <a:off x="3642950" y="2338775"/>
              <a:ext cx="450350" cy="524625"/>
            </a:xfrm>
            <a:custGeom>
              <a:avLst/>
              <a:gdLst/>
              <a:ahLst/>
              <a:cxnLst/>
              <a:rect l="l" t="t" r="r" b="b"/>
              <a:pathLst>
                <a:path w="18014" h="20985" extrusionOk="0">
                  <a:moveTo>
                    <a:pt x="11262" y="9730"/>
                  </a:moveTo>
                  <a:cubicBezTo>
                    <a:pt x="11883" y="9730"/>
                    <a:pt x="12619" y="11617"/>
                    <a:pt x="12727" y="11913"/>
                  </a:cubicBezTo>
                  <a:cubicBezTo>
                    <a:pt x="12727" y="12911"/>
                    <a:pt x="12616" y="14538"/>
                    <a:pt x="12357" y="15092"/>
                  </a:cubicBezTo>
                  <a:cubicBezTo>
                    <a:pt x="12209" y="15351"/>
                    <a:pt x="11913" y="15647"/>
                    <a:pt x="11544" y="15906"/>
                  </a:cubicBezTo>
                  <a:cubicBezTo>
                    <a:pt x="12024" y="15277"/>
                    <a:pt x="12172" y="14760"/>
                    <a:pt x="11728" y="14686"/>
                  </a:cubicBezTo>
                  <a:cubicBezTo>
                    <a:pt x="10250" y="14464"/>
                    <a:pt x="10028" y="13429"/>
                    <a:pt x="10656" y="10693"/>
                  </a:cubicBezTo>
                  <a:cubicBezTo>
                    <a:pt x="10817" y="9991"/>
                    <a:pt x="11032" y="9730"/>
                    <a:pt x="11262" y="9730"/>
                  </a:cubicBezTo>
                  <a:close/>
                  <a:moveTo>
                    <a:pt x="6846" y="1"/>
                  </a:moveTo>
                  <a:cubicBezTo>
                    <a:pt x="3183" y="1"/>
                    <a:pt x="1" y="4529"/>
                    <a:pt x="1229" y="9658"/>
                  </a:cubicBezTo>
                  <a:cubicBezTo>
                    <a:pt x="1931" y="12652"/>
                    <a:pt x="3743" y="17348"/>
                    <a:pt x="7144" y="18272"/>
                  </a:cubicBezTo>
                  <a:cubicBezTo>
                    <a:pt x="7305" y="18314"/>
                    <a:pt x="7471" y="18333"/>
                    <a:pt x="7640" y="18333"/>
                  </a:cubicBezTo>
                  <a:cubicBezTo>
                    <a:pt x="8367" y="18333"/>
                    <a:pt x="9153" y="17975"/>
                    <a:pt x="9843" y="17496"/>
                  </a:cubicBezTo>
                  <a:lnTo>
                    <a:pt x="9843" y="17496"/>
                  </a:lnTo>
                  <a:cubicBezTo>
                    <a:pt x="9806" y="17606"/>
                    <a:pt x="9806" y="17717"/>
                    <a:pt x="9806" y="17828"/>
                  </a:cubicBezTo>
                  <a:cubicBezTo>
                    <a:pt x="10019" y="18643"/>
                    <a:pt x="9824" y="20985"/>
                    <a:pt x="11498" y="20985"/>
                  </a:cubicBezTo>
                  <a:cubicBezTo>
                    <a:pt x="11571" y="20985"/>
                    <a:pt x="11648" y="20980"/>
                    <a:pt x="11728" y="20971"/>
                  </a:cubicBezTo>
                  <a:cubicBezTo>
                    <a:pt x="13614" y="20749"/>
                    <a:pt x="14871" y="17422"/>
                    <a:pt x="14871" y="15943"/>
                  </a:cubicBezTo>
                  <a:cubicBezTo>
                    <a:pt x="14871" y="14464"/>
                    <a:pt x="13392" y="13614"/>
                    <a:pt x="13392" y="13614"/>
                  </a:cubicBezTo>
                  <a:lnTo>
                    <a:pt x="12985" y="7957"/>
                  </a:lnTo>
                  <a:cubicBezTo>
                    <a:pt x="12985" y="7957"/>
                    <a:pt x="14649" y="7957"/>
                    <a:pt x="16313" y="5887"/>
                  </a:cubicBezTo>
                  <a:cubicBezTo>
                    <a:pt x="18013" y="3779"/>
                    <a:pt x="11285" y="230"/>
                    <a:pt x="7107" y="8"/>
                  </a:cubicBezTo>
                  <a:cubicBezTo>
                    <a:pt x="7020" y="3"/>
                    <a:pt x="6933" y="1"/>
                    <a:pt x="6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4721;p64">
              <a:extLst>
                <a:ext uri="{FF2B5EF4-FFF2-40B4-BE49-F238E27FC236}">
                  <a16:creationId xmlns:a16="http://schemas.microsoft.com/office/drawing/2014/main" id="{4E2E344E-D172-4DD4-97C6-2FD1B01774FB}"/>
                </a:ext>
              </a:extLst>
            </p:cNvPr>
            <p:cNvSpPr/>
            <p:nvPr/>
          </p:nvSpPr>
          <p:spPr>
            <a:xfrm>
              <a:off x="3658875" y="2330650"/>
              <a:ext cx="406700" cy="540725"/>
            </a:xfrm>
            <a:custGeom>
              <a:avLst/>
              <a:gdLst/>
              <a:ahLst/>
              <a:cxnLst/>
              <a:rect l="l" t="t" r="r" b="b"/>
              <a:pathLst>
                <a:path w="16268" h="21629" extrusionOk="0">
                  <a:moveTo>
                    <a:pt x="10685" y="10389"/>
                  </a:moveTo>
                  <a:cubicBezTo>
                    <a:pt x="10796" y="10463"/>
                    <a:pt x="10907" y="10574"/>
                    <a:pt x="11018" y="10759"/>
                  </a:cubicBezTo>
                  <a:cubicBezTo>
                    <a:pt x="11376" y="11248"/>
                    <a:pt x="11677" y="11966"/>
                    <a:pt x="11794" y="12256"/>
                  </a:cubicBezTo>
                  <a:lnTo>
                    <a:pt x="11794" y="12256"/>
                  </a:lnTo>
                  <a:cubicBezTo>
                    <a:pt x="11793" y="12736"/>
                    <a:pt x="11756" y="13392"/>
                    <a:pt x="11683" y="13976"/>
                  </a:cubicBezTo>
                  <a:cubicBezTo>
                    <a:pt x="11646" y="14271"/>
                    <a:pt x="11609" y="14530"/>
                    <a:pt x="11572" y="14752"/>
                  </a:cubicBezTo>
                  <a:cubicBezTo>
                    <a:pt x="11562" y="14821"/>
                    <a:pt x="11550" y="14885"/>
                    <a:pt x="11536" y="14943"/>
                  </a:cubicBezTo>
                  <a:lnTo>
                    <a:pt x="11536" y="14943"/>
                  </a:lnTo>
                  <a:cubicBezTo>
                    <a:pt x="11524" y="14928"/>
                    <a:pt x="11512" y="14914"/>
                    <a:pt x="11498" y="14900"/>
                  </a:cubicBezTo>
                  <a:cubicBezTo>
                    <a:pt x="11424" y="14789"/>
                    <a:pt x="11276" y="14715"/>
                    <a:pt x="11128" y="14715"/>
                  </a:cubicBezTo>
                  <a:cubicBezTo>
                    <a:pt x="10685" y="14641"/>
                    <a:pt x="10426" y="14493"/>
                    <a:pt x="10278" y="14308"/>
                  </a:cubicBezTo>
                  <a:cubicBezTo>
                    <a:pt x="10093" y="14124"/>
                    <a:pt x="9982" y="13791"/>
                    <a:pt x="9982" y="13273"/>
                  </a:cubicBezTo>
                  <a:cubicBezTo>
                    <a:pt x="9982" y="12756"/>
                    <a:pt x="10093" y="12016"/>
                    <a:pt x="10315" y="11092"/>
                  </a:cubicBezTo>
                  <a:cubicBezTo>
                    <a:pt x="10389" y="10759"/>
                    <a:pt x="10500" y="10537"/>
                    <a:pt x="10574" y="10463"/>
                  </a:cubicBezTo>
                  <a:lnTo>
                    <a:pt x="10611" y="10389"/>
                  </a:lnTo>
                  <a:close/>
                  <a:moveTo>
                    <a:pt x="6433" y="629"/>
                  </a:moveTo>
                  <a:cubicBezTo>
                    <a:pt x="8245" y="740"/>
                    <a:pt x="10611" y="1480"/>
                    <a:pt x="12459" y="2478"/>
                  </a:cubicBezTo>
                  <a:cubicBezTo>
                    <a:pt x="13384" y="2958"/>
                    <a:pt x="14234" y="3513"/>
                    <a:pt x="14789" y="4031"/>
                  </a:cubicBezTo>
                  <a:cubicBezTo>
                    <a:pt x="15084" y="4289"/>
                    <a:pt x="15306" y="4585"/>
                    <a:pt x="15417" y="4807"/>
                  </a:cubicBezTo>
                  <a:cubicBezTo>
                    <a:pt x="15565" y="5066"/>
                    <a:pt x="15639" y="5288"/>
                    <a:pt x="15639" y="5472"/>
                  </a:cubicBezTo>
                  <a:cubicBezTo>
                    <a:pt x="15639" y="5657"/>
                    <a:pt x="15602" y="5842"/>
                    <a:pt x="15454" y="5990"/>
                  </a:cubicBezTo>
                  <a:cubicBezTo>
                    <a:pt x="14641" y="7025"/>
                    <a:pt x="13864" y="7506"/>
                    <a:pt x="13273" y="7765"/>
                  </a:cubicBezTo>
                  <a:cubicBezTo>
                    <a:pt x="12977" y="7875"/>
                    <a:pt x="12718" y="7912"/>
                    <a:pt x="12570" y="7949"/>
                  </a:cubicBezTo>
                  <a:cubicBezTo>
                    <a:pt x="12496" y="7986"/>
                    <a:pt x="12422" y="7986"/>
                    <a:pt x="12385" y="7986"/>
                  </a:cubicBezTo>
                  <a:lnTo>
                    <a:pt x="12348" y="7986"/>
                  </a:lnTo>
                  <a:cubicBezTo>
                    <a:pt x="12238" y="7986"/>
                    <a:pt x="12164" y="8023"/>
                    <a:pt x="12090" y="8097"/>
                  </a:cubicBezTo>
                  <a:cubicBezTo>
                    <a:pt x="12053" y="8134"/>
                    <a:pt x="12016" y="8245"/>
                    <a:pt x="12016" y="8319"/>
                  </a:cubicBezTo>
                  <a:lnTo>
                    <a:pt x="12294" y="11868"/>
                  </a:lnTo>
                  <a:lnTo>
                    <a:pt x="12294" y="11868"/>
                  </a:lnTo>
                  <a:cubicBezTo>
                    <a:pt x="12196" y="11621"/>
                    <a:pt x="12030" y="11256"/>
                    <a:pt x="11831" y="10907"/>
                  </a:cubicBezTo>
                  <a:cubicBezTo>
                    <a:pt x="11683" y="10648"/>
                    <a:pt x="11535" y="10389"/>
                    <a:pt x="11350" y="10168"/>
                  </a:cubicBezTo>
                  <a:cubicBezTo>
                    <a:pt x="11239" y="10057"/>
                    <a:pt x="11165" y="9946"/>
                    <a:pt x="11055" y="9872"/>
                  </a:cubicBezTo>
                  <a:cubicBezTo>
                    <a:pt x="10907" y="9798"/>
                    <a:pt x="10796" y="9761"/>
                    <a:pt x="10648" y="9761"/>
                  </a:cubicBezTo>
                  <a:cubicBezTo>
                    <a:pt x="10500" y="9761"/>
                    <a:pt x="10389" y="9798"/>
                    <a:pt x="10278" y="9872"/>
                  </a:cubicBezTo>
                  <a:cubicBezTo>
                    <a:pt x="10130" y="9946"/>
                    <a:pt x="10056" y="10094"/>
                    <a:pt x="9945" y="10279"/>
                  </a:cubicBezTo>
                  <a:cubicBezTo>
                    <a:pt x="9871" y="10463"/>
                    <a:pt x="9798" y="10685"/>
                    <a:pt x="9724" y="10944"/>
                  </a:cubicBezTo>
                  <a:cubicBezTo>
                    <a:pt x="9502" y="11905"/>
                    <a:pt x="9391" y="12645"/>
                    <a:pt x="9391" y="13273"/>
                  </a:cubicBezTo>
                  <a:cubicBezTo>
                    <a:pt x="9391" y="13865"/>
                    <a:pt x="9502" y="14345"/>
                    <a:pt x="9798" y="14678"/>
                  </a:cubicBezTo>
                  <a:cubicBezTo>
                    <a:pt x="10056" y="15048"/>
                    <a:pt x="10500" y="15233"/>
                    <a:pt x="11018" y="15307"/>
                  </a:cubicBezTo>
                  <a:lnTo>
                    <a:pt x="11055" y="15307"/>
                  </a:lnTo>
                  <a:cubicBezTo>
                    <a:pt x="11055" y="15344"/>
                    <a:pt x="11018" y="15454"/>
                    <a:pt x="10944" y="15602"/>
                  </a:cubicBezTo>
                  <a:cubicBezTo>
                    <a:pt x="10907" y="15713"/>
                    <a:pt x="10796" y="15898"/>
                    <a:pt x="10648" y="16046"/>
                  </a:cubicBezTo>
                  <a:cubicBezTo>
                    <a:pt x="10574" y="16194"/>
                    <a:pt x="10574" y="16379"/>
                    <a:pt x="10685" y="16453"/>
                  </a:cubicBezTo>
                  <a:cubicBezTo>
                    <a:pt x="10749" y="16517"/>
                    <a:pt x="10839" y="16557"/>
                    <a:pt x="10924" y="16557"/>
                  </a:cubicBezTo>
                  <a:cubicBezTo>
                    <a:pt x="10986" y="16557"/>
                    <a:pt x="11045" y="16536"/>
                    <a:pt x="11091" y="16490"/>
                  </a:cubicBezTo>
                  <a:cubicBezTo>
                    <a:pt x="11461" y="16194"/>
                    <a:pt x="11794" y="15898"/>
                    <a:pt x="11979" y="15565"/>
                  </a:cubicBezTo>
                  <a:cubicBezTo>
                    <a:pt x="12090" y="15381"/>
                    <a:pt x="12127" y="15159"/>
                    <a:pt x="12201" y="14900"/>
                  </a:cubicBezTo>
                  <a:cubicBezTo>
                    <a:pt x="12303" y="14362"/>
                    <a:pt x="12352" y="13665"/>
                    <a:pt x="12385" y="13029"/>
                  </a:cubicBezTo>
                  <a:lnTo>
                    <a:pt x="12385" y="13029"/>
                  </a:lnTo>
                  <a:lnTo>
                    <a:pt x="12459" y="13976"/>
                  </a:lnTo>
                  <a:cubicBezTo>
                    <a:pt x="12459" y="14087"/>
                    <a:pt x="12496" y="14160"/>
                    <a:pt x="12607" y="14234"/>
                  </a:cubicBezTo>
                  <a:cubicBezTo>
                    <a:pt x="12681" y="14271"/>
                    <a:pt x="13014" y="14493"/>
                    <a:pt x="13310" y="14826"/>
                  </a:cubicBezTo>
                  <a:cubicBezTo>
                    <a:pt x="13642" y="15196"/>
                    <a:pt x="13901" y="15676"/>
                    <a:pt x="13901" y="16268"/>
                  </a:cubicBezTo>
                  <a:cubicBezTo>
                    <a:pt x="13901" y="16933"/>
                    <a:pt x="13605" y="18116"/>
                    <a:pt x="13088" y="19115"/>
                  </a:cubicBezTo>
                  <a:cubicBezTo>
                    <a:pt x="12829" y="19595"/>
                    <a:pt x="12496" y="20076"/>
                    <a:pt x="12164" y="20409"/>
                  </a:cubicBezTo>
                  <a:cubicBezTo>
                    <a:pt x="11794" y="20741"/>
                    <a:pt x="11424" y="20963"/>
                    <a:pt x="11055" y="21000"/>
                  </a:cubicBezTo>
                  <a:lnTo>
                    <a:pt x="10870" y="21000"/>
                  </a:lnTo>
                  <a:cubicBezTo>
                    <a:pt x="10500" y="21000"/>
                    <a:pt x="10315" y="20889"/>
                    <a:pt x="10167" y="20704"/>
                  </a:cubicBezTo>
                  <a:cubicBezTo>
                    <a:pt x="9908" y="20446"/>
                    <a:pt x="9761" y="19965"/>
                    <a:pt x="9687" y="19447"/>
                  </a:cubicBezTo>
                  <a:cubicBezTo>
                    <a:pt x="9576" y="18930"/>
                    <a:pt x="9576" y="18449"/>
                    <a:pt x="9502" y="18079"/>
                  </a:cubicBezTo>
                  <a:lnTo>
                    <a:pt x="9465" y="18042"/>
                  </a:lnTo>
                  <a:lnTo>
                    <a:pt x="9502" y="17931"/>
                  </a:lnTo>
                  <a:cubicBezTo>
                    <a:pt x="9539" y="17821"/>
                    <a:pt x="9502" y="17673"/>
                    <a:pt x="9428" y="17599"/>
                  </a:cubicBezTo>
                  <a:cubicBezTo>
                    <a:pt x="9367" y="17538"/>
                    <a:pt x="9294" y="17510"/>
                    <a:pt x="9223" y="17510"/>
                  </a:cubicBezTo>
                  <a:cubicBezTo>
                    <a:pt x="9165" y="17510"/>
                    <a:pt x="9108" y="17529"/>
                    <a:pt x="9058" y="17562"/>
                  </a:cubicBezTo>
                  <a:cubicBezTo>
                    <a:pt x="8356" y="18042"/>
                    <a:pt x="7616" y="18338"/>
                    <a:pt x="7025" y="18338"/>
                  </a:cubicBezTo>
                  <a:cubicBezTo>
                    <a:pt x="6877" y="18338"/>
                    <a:pt x="6729" y="18338"/>
                    <a:pt x="6581" y="18301"/>
                  </a:cubicBezTo>
                  <a:cubicBezTo>
                    <a:pt x="4991" y="17858"/>
                    <a:pt x="3734" y="16527"/>
                    <a:pt x="2810" y="14900"/>
                  </a:cubicBezTo>
                  <a:cubicBezTo>
                    <a:pt x="1849" y="13273"/>
                    <a:pt x="1257" y="11388"/>
                    <a:pt x="888" y="9909"/>
                  </a:cubicBezTo>
                  <a:cubicBezTo>
                    <a:pt x="703" y="9169"/>
                    <a:pt x="629" y="8430"/>
                    <a:pt x="629" y="7728"/>
                  </a:cubicBezTo>
                  <a:cubicBezTo>
                    <a:pt x="629" y="5731"/>
                    <a:pt x="1294" y="3957"/>
                    <a:pt x="2329" y="2663"/>
                  </a:cubicBezTo>
                  <a:cubicBezTo>
                    <a:pt x="3365" y="1369"/>
                    <a:pt x="4770" y="629"/>
                    <a:pt x="6211" y="629"/>
                  </a:cubicBezTo>
                  <a:close/>
                  <a:moveTo>
                    <a:pt x="6211" y="1"/>
                  </a:moveTo>
                  <a:cubicBezTo>
                    <a:pt x="4548" y="1"/>
                    <a:pt x="2995" y="888"/>
                    <a:pt x="1849" y="2293"/>
                  </a:cubicBezTo>
                  <a:cubicBezTo>
                    <a:pt x="740" y="3661"/>
                    <a:pt x="0" y="5583"/>
                    <a:pt x="0" y="7728"/>
                  </a:cubicBezTo>
                  <a:cubicBezTo>
                    <a:pt x="0" y="8467"/>
                    <a:pt x="111" y="9243"/>
                    <a:pt x="296" y="10057"/>
                  </a:cubicBezTo>
                  <a:cubicBezTo>
                    <a:pt x="666" y="11573"/>
                    <a:pt x="1294" y="13532"/>
                    <a:pt x="2256" y="15233"/>
                  </a:cubicBezTo>
                  <a:cubicBezTo>
                    <a:pt x="3254" y="16933"/>
                    <a:pt x="4585" y="18412"/>
                    <a:pt x="6433" y="18893"/>
                  </a:cubicBezTo>
                  <a:cubicBezTo>
                    <a:pt x="6618" y="18930"/>
                    <a:pt x="6803" y="18967"/>
                    <a:pt x="7025" y="18967"/>
                  </a:cubicBezTo>
                  <a:cubicBezTo>
                    <a:pt x="7663" y="18967"/>
                    <a:pt x="8301" y="18716"/>
                    <a:pt x="8903" y="18377"/>
                  </a:cubicBezTo>
                  <a:lnTo>
                    <a:pt x="8903" y="18377"/>
                  </a:lnTo>
                  <a:cubicBezTo>
                    <a:pt x="8930" y="18537"/>
                    <a:pt x="8957" y="18760"/>
                    <a:pt x="8984" y="19004"/>
                  </a:cubicBezTo>
                  <a:cubicBezTo>
                    <a:pt x="9058" y="19521"/>
                    <a:pt x="9132" y="20150"/>
                    <a:pt x="9391" y="20667"/>
                  </a:cubicBezTo>
                  <a:cubicBezTo>
                    <a:pt x="9502" y="20926"/>
                    <a:pt x="9687" y="21148"/>
                    <a:pt x="9945" y="21333"/>
                  </a:cubicBezTo>
                  <a:cubicBezTo>
                    <a:pt x="10167" y="21518"/>
                    <a:pt x="10500" y="21629"/>
                    <a:pt x="10870" y="21629"/>
                  </a:cubicBezTo>
                  <a:cubicBezTo>
                    <a:pt x="10944" y="21629"/>
                    <a:pt x="11018" y="21629"/>
                    <a:pt x="11091" y="21592"/>
                  </a:cubicBezTo>
                  <a:cubicBezTo>
                    <a:pt x="11683" y="21555"/>
                    <a:pt x="12164" y="21259"/>
                    <a:pt x="12570" y="20852"/>
                  </a:cubicBezTo>
                  <a:cubicBezTo>
                    <a:pt x="13199" y="20261"/>
                    <a:pt x="13679" y="19410"/>
                    <a:pt x="14012" y="18560"/>
                  </a:cubicBezTo>
                  <a:cubicBezTo>
                    <a:pt x="14345" y="17710"/>
                    <a:pt x="14530" y="16859"/>
                    <a:pt x="14530" y="16268"/>
                  </a:cubicBezTo>
                  <a:cubicBezTo>
                    <a:pt x="14530" y="15417"/>
                    <a:pt x="14123" y="14789"/>
                    <a:pt x="13716" y="14345"/>
                  </a:cubicBezTo>
                  <a:cubicBezTo>
                    <a:pt x="13455" y="14084"/>
                    <a:pt x="13194" y="13899"/>
                    <a:pt x="13040" y="13790"/>
                  </a:cubicBezTo>
                  <a:lnTo>
                    <a:pt x="13040" y="13790"/>
                  </a:lnTo>
                  <a:lnTo>
                    <a:pt x="12666" y="8578"/>
                  </a:lnTo>
                  <a:lnTo>
                    <a:pt x="12666" y="8578"/>
                  </a:lnTo>
                  <a:cubicBezTo>
                    <a:pt x="13265" y="8469"/>
                    <a:pt x="14621" y="8046"/>
                    <a:pt x="15935" y="6397"/>
                  </a:cubicBezTo>
                  <a:cubicBezTo>
                    <a:pt x="16156" y="6101"/>
                    <a:pt x="16267" y="5805"/>
                    <a:pt x="16267" y="5472"/>
                  </a:cubicBezTo>
                  <a:cubicBezTo>
                    <a:pt x="16267" y="5140"/>
                    <a:pt x="16156" y="4807"/>
                    <a:pt x="15972" y="4511"/>
                  </a:cubicBezTo>
                  <a:cubicBezTo>
                    <a:pt x="15639" y="3957"/>
                    <a:pt x="15084" y="3439"/>
                    <a:pt x="14419" y="2921"/>
                  </a:cubicBezTo>
                  <a:cubicBezTo>
                    <a:pt x="12348" y="1443"/>
                    <a:pt x="9021" y="149"/>
                    <a:pt x="64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4722;p64">
              <a:extLst>
                <a:ext uri="{FF2B5EF4-FFF2-40B4-BE49-F238E27FC236}">
                  <a16:creationId xmlns:a16="http://schemas.microsoft.com/office/drawing/2014/main" id="{24CCA494-81AC-4DDC-92CE-D6BCD94B46D6}"/>
                </a:ext>
              </a:extLst>
            </p:cNvPr>
            <p:cNvSpPr/>
            <p:nvPr/>
          </p:nvSpPr>
          <p:spPr>
            <a:xfrm>
              <a:off x="3633000" y="2838275"/>
              <a:ext cx="438125" cy="93175"/>
            </a:xfrm>
            <a:custGeom>
              <a:avLst/>
              <a:gdLst/>
              <a:ahLst/>
              <a:cxnLst/>
              <a:rect l="l" t="t" r="r" b="b"/>
              <a:pathLst>
                <a:path w="17525" h="3727" extrusionOk="0">
                  <a:moveTo>
                    <a:pt x="6167" y="0"/>
                  </a:moveTo>
                  <a:cubicBezTo>
                    <a:pt x="5883" y="0"/>
                    <a:pt x="5625" y="10"/>
                    <a:pt x="5398" y="30"/>
                  </a:cubicBezTo>
                  <a:cubicBezTo>
                    <a:pt x="2884" y="251"/>
                    <a:pt x="1738" y="1619"/>
                    <a:pt x="1738" y="1619"/>
                  </a:cubicBezTo>
                  <a:lnTo>
                    <a:pt x="0" y="3061"/>
                  </a:lnTo>
                  <a:lnTo>
                    <a:pt x="17524" y="3727"/>
                  </a:lnTo>
                  <a:cubicBezTo>
                    <a:pt x="17524" y="3727"/>
                    <a:pt x="17007" y="2728"/>
                    <a:pt x="15676" y="1804"/>
                  </a:cubicBezTo>
                  <a:cubicBezTo>
                    <a:pt x="14431" y="963"/>
                    <a:pt x="9025" y="0"/>
                    <a:pt x="61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4723;p64">
              <a:extLst>
                <a:ext uri="{FF2B5EF4-FFF2-40B4-BE49-F238E27FC236}">
                  <a16:creationId xmlns:a16="http://schemas.microsoft.com/office/drawing/2014/main" id="{E9901B47-5862-4FAE-90E5-2A5DC87DC769}"/>
                </a:ext>
              </a:extLst>
            </p:cNvPr>
            <p:cNvSpPr/>
            <p:nvPr/>
          </p:nvSpPr>
          <p:spPr>
            <a:xfrm>
              <a:off x="3624675" y="2830675"/>
              <a:ext cx="454750" cy="108425"/>
            </a:xfrm>
            <a:custGeom>
              <a:avLst/>
              <a:gdLst/>
              <a:ahLst/>
              <a:cxnLst/>
              <a:rect l="l" t="t" r="r" b="b"/>
              <a:pathLst>
                <a:path w="18190" h="4337" extrusionOk="0">
                  <a:moveTo>
                    <a:pt x="6544" y="592"/>
                  </a:moveTo>
                  <a:cubicBezTo>
                    <a:pt x="7949" y="592"/>
                    <a:pt x="9982" y="851"/>
                    <a:pt x="11831" y="1184"/>
                  </a:cubicBezTo>
                  <a:cubicBezTo>
                    <a:pt x="12755" y="1369"/>
                    <a:pt x="13606" y="1554"/>
                    <a:pt x="14345" y="1775"/>
                  </a:cubicBezTo>
                  <a:cubicBezTo>
                    <a:pt x="15047" y="1960"/>
                    <a:pt x="15602" y="2182"/>
                    <a:pt x="15824" y="2367"/>
                  </a:cubicBezTo>
                  <a:cubicBezTo>
                    <a:pt x="16489" y="2811"/>
                    <a:pt x="16933" y="3254"/>
                    <a:pt x="17192" y="3624"/>
                  </a:cubicBezTo>
                  <a:cubicBezTo>
                    <a:pt x="17221" y="3653"/>
                    <a:pt x="17249" y="3683"/>
                    <a:pt x="17275" y="3712"/>
                  </a:cubicBezTo>
                  <a:lnTo>
                    <a:pt x="17275" y="3712"/>
                  </a:lnTo>
                  <a:lnTo>
                    <a:pt x="1146" y="3106"/>
                  </a:lnTo>
                  <a:lnTo>
                    <a:pt x="2293" y="2182"/>
                  </a:lnTo>
                  <a:lnTo>
                    <a:pt x="2330" y="2145"/>
                  </a:lnTo>
                  <a:cubicBezTo>
                    <a:pt x="2367" y="2108"/>
                    <a:pt x="3439" y="851"/>
                    <a:pt x="5768" y="629"/>
                  </a:cubicBezTo>
                  <a:cubicBezTo>
                    <a:pt x="5990" y="629"/>
                    <a:pt x="6248" y="592"/>
                    <a:pt x="6544" y="592"/>
                  </a:cubicBezTo>
                  <a:close/>
                  <a:moveTo>
                    <a:pt x="6544" y="1"/>
                  </a:moveTo>
                  <a:cubicBezTo>
                    <a:pt x="6211" y="1"/>
                    <a:pt x="5953" y="1"/>
                    <a:pt x="5694" y="38"/>
                  </a:cubicBezTo>
                  <a:cubicBezTo>
                    <a:pt x="3241" y="245"/>
                    <a:pt x="2047" y="1517"/>
                    <a:pt x="1871" y="1714"/>
                  </a:cubicBezTo>
                  <a:lnTo>
                    <a:pt x="1871" y="1714"/>
                  </a:lnTo>
                  <a:lnTo>
                    <a:pt x="148" y="3143"/>
                  </a:lnTo>
                  <a:cubicBezTo>
                    <a:pt x="37" y="3217"/>
                    <a:pt x="0" y="3365"/>
                    <a:pt x="37" y="3476"/>
                  </a:cubicBezTo>
                  <a:cubicBezTo>
                    <a:pt x="74" y="3587"/>
                    <a:pt x="185" y="3661"/>
                    <a:pt x="296" y="3661"/>
                  </a:cubicBezTo>
                  <a:lnTo>
                    <a:pt x="17857" y="4326"/>
                  </a:lnTo>
                  <a:cubicBezTo>
                    <a:pt x="17878" y="4333"/>
                    <a:pt x="17898" y="4336"/>
                    <a:pt x="17918" y="4336"/>
                  </a:cubicBezTo>
                  <a:cubicBezTo>
                    <a:pt x="18006" y="4336"/>
                    <a:pt x="18086" y="4276"/>
                    <a:pt x="18116" y="4216"/>
                  </a:cubicBezTo>
                  <a:cubicBezTo>
                    <a:pt x="18190" y="4105"/>
                    <a:pt x="18190" y="3994"/>
                    <a:pt x="18153" y="3883"/>
                  </a:cubicBezTo>
                  <a:cubicBezTo>
                    <a:pt x="18116" y="3883"/>
                    <a:pt x="17598" y="2811"/>
                    <a:pt x="16194" y="1849"/>
                  </a:cubicBezTo>
                  <a:cubicBezTo>
                    <a:pt x="15824" y="1591"/>
                    <a:pt x="15232" y="1406"/>
                    <a:pt x="14493" y="1184"/>
                  </a:cubicBezTo>
                  <a:cubicBezTo>
                    <a:pt x="12312" y="555"/>
                    <a:pt x="8725" y="1"/>
                    <a:pt x="6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4724;p64">
              <a:extLst>
                <a:ext uri="{FF2B5EF4-FFF2-40B4-BE49-F238E27FC236}">
                  <a16:creationId xmlns:a16="http://schemas.microsoft.com/office/drawing/2014/main" id="{C46220B9-870C-476E-9310-D5A67A4A4552}"/>
                </a:ext>
              </a:extLst>
            </p:cNvPr>
            <p:cNvSpPr/>
            <p:nvPr/>
          </p:nvSpPr>
          <p:spPr>
            <a:xfrm>
              <a:off x="3174550" y="2857500"/>
              <a:ext cx="244950" cy="223675"/>
            </a:xfrm>
            <a:custGeom>
              <a:avLst/>
              <a:gdLst/>
              <a:ahLst/>
              <a:cxnLst/>
              <a:rect l="l" t="t" r="r" b="b"/>
              <a:pathLst>
                <a:path w="9798" h="8947" extrusionOk="0">
                  <a:moveTo>
                    <a:pt x="6545" y="0"/>
                  </a:moveTo>
                  <a:lnTo>
                    <a:pt x="4992" y="148"/>
                  </a:lnTo>
                  <a:lnTo>
                    <a:pt x="4289" y="2403"/>
                  </a:lnTo>
                  <a:lnTo>
                    <a:pt x="1" y="3623"/>
                  </a:lnTo>
                  <a:lnTo>
                    <a:pt x="1221" y="8947"/>
                  </a:lnTo>
                  <a:lnTo>
                    <a:pt x="5103" y="8762"/>
                  </a:lnTo>
                  <a:lnTo>
                    <a:pt x="6729" y="7061"/>
                  </a:lnTo>
                  <a:lnTo>
                    <a:pt x="9798" y="3771"/>
                  </a:lnTo>
                  <a:lnTo>
                    <a:pt x="9132" y="3253"/>
                  </a:lnTo>
                  <a:lnTo>
                    <a:pt x="6027" y="5176"/>
                  </a:lnTo>
                  <a:lnTo>
                    <a:pt x="6360" y="2218"/>
                  </a:lnTo>
                  <a:lnTo>
                    <a:pt x="6877" y="2921"/>
                  </a:lnTo>
                  <a:lnTo>
                    <a:pt x="7580" y="2218"/>
                  </a:lnTo>
                  <a:lnTo>
                    <a:pt x="65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4725;p64">
              <a:extLst>
                <a:ext uri="{FF2B5EF4-FFF2-40B4-BE49-F238E27FC236}">
                  <a16:creationId xmlns:a16="http://schemas.microsoft.com/office/drawing/2014/main" id="{98004FD0-6B6D-4709-A16E-3A209B78B024}"/>
                </a:ext>
              </a:extLst>
            </p:cNvPr>
            <p:cNvSpPr/>
            <p:nvPr/>
          </p:nvSpPr>
          <p:spPr>
            <a:xfrm>
              <a:off x="3165325" y="2849175"/>
              <a:ext cx="261575" cy="239575"/>
            </a:xfrm>
            <a:custGeom>
              <a:avLst/>
              <a:gdLst/>
              <a:ahLst/>
              <a:cxnLst/>
              <a:rect l="l" t="t" r="r" b="b"/>
              <a:pathLst>
                <a:path w="10463" h="9583" extrusionOk="0">
                  <a:moveTo>
                    <a:pt x="6729" y="666"/>
                  </a:moveTo>
                  <a:lnTo>
                    <a:pt x="7579" y="2514"/>
                  </a:lnTo>
                  <a:lnTo>
                    <a:pt x="7283" y="2773"/>
                  </a:lnTo>
                  <a:lnTo>
                    <a:pt x="6987" y="2366"/>
                  </a:lnTo>
                  <a:cubicBezTo>
                    <a:pt x="6914" y="2292"/>
                    <a:pt x="6803" y="2255"/>
                    <a:pt x="6655" y="2255"/>
                  </a:cubicBezTo>
                  <a:cubicBezTo>
                    <a:pt x="6544" y="2292"/>
                    <a:pt x="6470" y="2403"/>
                    <a:pt x="6433" y="2514"/>
                  </a:cubicBezTo>
                  <a:lnTo>
                    <a:pt x="6100" y="5472"/>
                  </a:lnTo>
                  <a:cubicBezTo>
                    <a:pt x="6063" y="5583"/>
                    <a:pt x="6137" y="5694"/>
                    <a:pt x="6248" y="5768"/>
                  </a:cubicBezTo>
                  <a:cubicBezTo>
                    <a:pt x="6285" y="5805"/>
                    <a:pt x="6340" y="5823"/>
                    <a:pt x="6396" y="5823"/>
                  </a:cubicBezTo>
                  <a:cubicBezTo>
                    <a:pt x="6451" y="5823"/>
                    <a:pt x="6507" y="5805"/>
                    <a:pt x="6544" y="5768"/>
                  </a:cubicBezTo>
                  <a:lnTo>
                    <a:pt x="9501" y="3993"/>
                  </a:lnTo>
                  <a:lnTo>
                    <a:pt x="9686" y="4141"/>
                  </a:lnTo>
                  <a:lnTo>
                    <a:pt x="6877" y="7210"/>
                  </a:lnTo>
                  <a:lnTo>
                    <a:pt x="5324" y="8799"/>
                  </a:lnTo>
                  <a:lnTo>
                    <a:pt x="1831" y="8972"/>
                  </a:lnTo>
                  <a:lnTo>
                    <a:pt x="1831" y="8972"/>
                  </a:lnTo>
                  <a:lnTo>
                    <a:pt x="702" y="4178"/>
                  </a:lnTo>
                  <a:lnTo>
                    <a:pt x="4769" y="3032"/>
                  </a:lnTo>
                  <a:cubicBezTo>
                    <a:pt x="4843" y="2995"/>
                    <a:pt x="4954" y="2921"/>
                    <a:pt x="4954" y="2847"/>
                  </a:cubicBezTo>
                  <a:lnTo>
                    <a:pt x="5583" y="777"/>
                  </a:lnTo>
                  <a:lnTo>
                    <a:pt x="6729" y="666"/>
                  </a:lnTo>
                  <a:close/>
                  <a:moveTo>
                    <a:pt x="6877" y="0"/>
                  </a:moveTo>
                  <a:lnTo>
                    <a:pt x="5324" y="185"/>
                  </a:lnTo>
                  <a:cubicBezTo>
                    <a:pt x="5213" y="185"/>
                    <a:pt x="5102" y="296"/>
                    <a:pt x="5065" y="407"/>
                  </a:cubicBezTo>
                  <a:lnTo>
                    <a:pt x="4436" y="2477"/>
                  </a:lnTo>
                  <a:lnTo>
                    <a:pt x="259" y="3660"/>
                  </a:lnTo>
                  <a:cubicBezTo>
                    <a:pt x="111" y="3697"/>
                    <a:pt x="0" y="3845"/>
                    <a:pt x="37" y="4030"/>
                  </a:cubicBezTo>
                  <a:lnTo>
                    <a:pt x="1294" y="9354"/>
                  </a:lnTo>
                  <a:cubicBezTo>
                    <a:pt x="1326" y="9482"/>
                    <a:pt x="1442" y="9583"/>
                    <a:pt x="1569" y="9583"/>
                  </a:cubicBezTo>
                  <a:cubicBezTo>
                    <a:pt x="1588" y="9583"/>
                    <a:pt x="1607" y="9581"/>
                    <a:pt x="1627" y="9576"/>
                  </a:cubicBezTo>
                  <a:lnTo>
                    <a:pt x="5472" y="9391"/>
                  </a:lnTo>
                  <a:cubicBezTo>
                    <a:pt x="5546" y="9391"/>
                    <a:pt x="5620" y="9354"/>
                    <a:pt x="5693" y="9317"/>
                  </a:cubicBezTo>
                  <a:lnTo>
                    <a:pt x="7320" y="7616"/>
                  </a:lnTo>
                  <a:lnTo>
                    <a:pt x="10389" y="4289"/>
                  </a:lnTo>
                  <a:cubicBezTo>
                    <a:pt x="10426" y="4252"/>
                    <a:pt x="10463" y="4141"/>
                    <a:pt x="10463" y="4067"/>
                  </a:cubicBezTo>
                  <a:cubicBezTo>
                    <a:pt x="10463" y="3993"/>
                    <a:pt x="10426" y="3919"/>
                    <a:pt x="10352" y="3845"/>
                  </a:cubicBezTo>
                  <a:lnTo>
                    <a:pt x="9686" y="3365"/>
                  </a:lnTo>
                  <a:cubicBezTo>
                    <a:pt x="9643" y="3321"/>
                    <a:pt x="9574" y="3303"/>
                    <a:pt x="9503" y="3303"/>
                  </a:cubicBezTo>
                  <a:cubicBezTo>
                    <a:pt x="9452" y="3303"/>
                    <a:pt x="9400" y="3312"/>
                    <a:pt x="9354" y="3328"/>
                  </a:cubicBezTo>
                  <a:lnTo>
                    <a:pt x="6766" y="4917"/>
                  </a:lnTo>
                  <a:lnTo>
                    <a:pt x="6950" y="3365"/>
                  </a:lnTo>
                  <a:lnTo>
                    <a:pt x="7024" y="3439"/>
                  </a:lnTo>
                  <a:cubicBezTo>
                    <a:pt x="7061" y="3512"/>
                    <a:pt x="7135" y="3549"/>
                    <a:pt x="7246" y="3549"/>
                  </a:cubicBezTo>
                  <a:cubicBezTo>
                    <a:pt x="7266" y="3559"/>
                    <a:pt x="7289" y="3564"/>
                    <a:pt x="7312" y="3564"/>
                  </a:cubicBezTo>
                  <a:cubicBezTo>
                    <a:pt x="7374" y="3564"/>
                    <a:pt x="7441" y="3530"/>
                    <a:pt x="7468" y="3476"/>
                  </a:cubicBezTo>
                  <a:lnTo>
                    <a:pt x="8171" y="2773"/>
                  </a:lnTo>
                  <a:cubicBezTo>
                    <a:pt x="8281" y="2699"/>
                    <a:pt x="8281" y="2551"/>
                    <a:pt x="8244" y="2440"/>
                  </a:cubicBezTo>
                  <a:lnTo>
                    <a:pt x="7209" y="185"/>
                  </a:lnTo>
                  <a:cubicBezTo>
                    <a:pt x="7135" y="74"/>
                    <a:pt x="7024" y="0"/>
                    <a:pt x="68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4726;p64">
              <a:extLst>
                <a:ext uri="{FF2B5EF4-FFF2-40B4-BE49-F238E27FC236}">
                  <a16:creationId xmlns:a16="http://schemas.microsoft.com/office/drawing/2014/main" id="{0E5DB5C8-5EF4-48DB-AFCA-2C598C09E28B}"/>
                </a:ext>
              </a:extLst>
            </p:cNvPr>
            <p:cNvSpPr/>
            <p:nvPr/>
          </p:nvSpPr>
          <p:spPr>
            <a:xfrm>
              <a:off x="3119100" y="3076550"/>
              <a:ext cx="183025" cy="423600"/>
            </a:xfrm>
            <a:custGeom>
              <a:avLst/>
              <a:gdLst/>
              <a:ahLst/>
              <a:cxnLst/>
              <a:rect l="l" t="t" r="r" b="b"/>
              <a:pathLst>
                <a:path w="7321" h="16944" extrusionOk="0">
                  <a:moveTo>
                    <a:pt x="7321" y="0"/>
                  </a:moveTo>
                  <a:lnTo>
                    <a:pt x="3439" y="185"/>
                  </a:lnTo>
                  <a:lnTo>
                    <a:pt x="148" y="13975"/>
                  </a:lnTo>
                  <a:lnTo>
                    <a:pt x="0" y="14345"/>
                  </a:lnTo>
                  <a:cubicBezTo>
                    <a:pt x="1103" y="16435"/>
                    <a:pt x="2918" y="16943"/>
                    <a:pt x="4422" y="16943"/>
                  </a:cubicBezTo>
                  <a:cubicBezTo>
                    <a:pt x="5844" y="16943"/>
                    <a:pt x="6988" y="16489"/>
                    <a:pt x="6988" y="16489"/>
                  </a:cubicBezTo>
                  <a:lnTo>
                    <a:pt x="73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4727;p64">
              <a:extLst>
                <a:ext uri="{FF2B5EF4-FFF2-40B4-BE49-F238E27FC236}">
                  <a16:creationId xmlns:a16="http://schemas.microsoft.com/office/drawing/2014/main" id="{4125F0EE-32A1-4E31-B7E7-D1A86FFEF026}"/>
                </a:ext>
              </a:extLst>
            </p:cNvPr>
            <p:cNvSpPr/>
            <p:nvPr/>
          </p:nvSpPr>
          <p:spPr>
            <a:xfrm>
              <a:off x="3110775" y="3068775"/>
              <a:ext cx="198750" cy="439425"/>
            </a:xfrm>
            <a:custGeom>
              <a:avLst/>
              <a:gdLst/>
              <a:ahLst/>
              <a:cxnLst/>
              <a:rect l="l" t="t" r="r" b="b"/>
              <a:pathLst>
                <a:path w="7950" h="17577" extrusionOk="0">
                  <a:moveTo>
                    <a:pt x="7321" y="644"/>
                  </a:moveTo>
                  <a:lnTo>
                    <a:pt x="6993" y="16588"/>
                  </a:lnTo>
                  <a:lnTo>
                    <a:pt x="6993" y="16588"/>
                  </a:lnTo>
                  <a:cubicBezTo>
                    <a:pt x="6621" y="16705"/>
                    <a:pt x="5745" y="16948"/>
                    <a:pt x="4733" y="16948"/>
                  </a:cubicBezTo>
                  <a:cubicBezTo>
                    <a:pt x="3994" y="16948"/>
                    <a:pt x="3217" y="16837"/>
                    <a:pt x="2515" y="16467"/>
                  </a:cubicBezTo>
                  <a:cubicBezTo>
                    <a:pt x="1841" y="16113"/>
                    <a:pt x="1168" y="15555"/>
                    <a:pt x="658" y="14663"/>
                  </a:cubicBezTo>
                  <a:lnTo>
                    <a:pt x="658" y="14663"/>
                  </a:lnTo>
                  <a:lnTo>
                    <a:pt x="740" y="14360"/>
                  </a:lnTo>
                  <a:lnTo>
                    <a:pt x="777" y="14360"/>
                  </a:lnTo>
                  <a:lnTo>
                    <a:pt x="4031" y="792"/>
                  </a:lnTo>
                  <a:lnTo>
                    <a:pt x="7321" y="644"/>
                  </a:lnTo>
                  <a:close/>
                  <a:moveTo>
                    <a:pt x="7699" y="1"/>
                  </a:moveTo>
                  <a:cubicBezTo>
                    <a:pt x="7673" y="1"/>
                    <a:pt x="7646" y="5"/>
                    <a:pt x="7617" y="15"/>
                  </a:cubicBezTo>
                  <a:lnTo>
                    <a:pt x="3772" y="200"/>
                  </a:lnTo>
                  <a:cubicBezTo>
                    <a:pt x="3624" y="200"/>
                    <a:pt x="3513" y="311"/>
                    <a:pt x="3476" y="422"/>
                  </a:cubicBezTo>
                  <a:lnTo>
                    <a:pt x="149" y="14175"/>
                  </a:lnTo>
                  <a:lnTo>
                    <a:pt x="38" y="14582"/>
                  </a:lnTo>
                  <a:cubicBezTo>
                    <a:pt x="1" y="14656"/>
                    <a:pt x="38" y="14730"/>
                    <a:pt x="75" y="14804"/>
                  </a:cubicBezTo>
                  <a:cubicBezTo>
                    <a:pt x="629" y="15913"/>
                    <a:pt x="1406" y="16615"/>
                    <a:pt x="2256" y="17022"/>
                  </a:cubicBezTo>
                  <a:cubicBezTo>
                    <a:pt x="3069" y="17429"/>
                    <a:pt x="3957" y="17576"/>
                    <a:pt x="4733" y="17576"/>
                  </a:cubicBezTo>
                  <a:cubicBezTo>
                    <a:pt x="6212" y="17576"/>
                    <a:pt x="7395" y="17096"/>
                    <a:pt x="7432" y="17096"/>
                  </a:cubicBezTo>
                  <a:cubicBezTo>
                    <a:pt x="7543" y="17022"/>
                    <a:pt x="7617" y="16948"/>
                    <a:pt x="7617" y="16800"/>
                  </a:cubicBezTo>
                  <a:lnTo>
                    <a:pt x="7949" y="311"/>
                  </a:lnTo>
                  <a:cubicBezTo>
                    <a:pt x="7949" y="237"/>
                    <a:pt x="7912" y="126"/>
                    <a:pt x="7875" y="89"/>
                  </a:cubicBezTo>
                  <a:cubicBezTo>
                    <a:pt x="7821" y="35"/>
                    <a:pt x="7767" y="1"/>
                    <a:pt x="76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4728;p64">
              <a:extLst>
                <a:ext uri="{FF2B5EF4-FFF2-40B4-BE49-F238E27FC236}">
                  <a16:creationId xmlns:a16="http://schemas.microsoft.com/office/drawing/2014/main" id="{81498737-8188-448D-A323-FED47CBC32C1}"/>
                </a:ext>
              </a:extLst>
            </p:cNvPr>
            <p:cNvSpPr/>
            <p:nvPr/>
          </p:nvSpPr>
          <p:spPr>
            <a:xfrm>
              <a:off x="3104300" y="2951775"/>
              <a:ext cx="378050" cy="561575"/>
            </a:xfrm>
            <a:custGeom>
              <a:avLst/>
              <a:gdLst/>
              <a:ahLst/>
              <a:cxnLst/>
              <a:rect l="l" t="t" r="r" b="b"/>
              <a:pathLst>
                <a:path w="15122" h="22463" extrusionOk="0">
                  <a:moveTo>
                    <a:pt x="12608" y="0"/>
                  </a:moveTo>
                  <a:lnTo>
                    <a:pt x="777" y="18559"/>
                  </a:lnTo>
                  <a:cubicBezTo>
                    <a:pt x="777" y="18559"/>
                    <a:pt x="1" y="20888"/>
                    <a:pt x="2922" y="22072"/>
                  </a:cubicBezTo>
                  <a:cubicBezTo>
                    <a:pt x="3637" y="22356"/>
                    <a:pt x="4284" y="22463"/>
                    <a:pt x="4852" y="22463"/>
                  </a:cubicBezTo>
                  <a:cubicBezTo>
                    <a:pt x="6576" y="22463"/>
                    <a:pt x="7580" y="21480"/>
                    <a:pt x="7580" y="21480"/>
                  </a:cubicBezTo>
                  <a:lnTo>
                    <a:pt x="15122" y="14714"/>
                  </a:lnTo>
                  <a:lnTo>
                    <a:pt x="126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4729;p64">
              <a:extLst>
                <a:ext uri="{FF2B5EF4-FFF2-40B4-BE49-F238E27FC236}">
                  <a16:creationId xmlns:a16="http://schemas.microsoft.com/office/drawing/2014/main" id="{DAA0888E-92D9-4D86-AB00-47FA27D87B28}"/>
                </a:ext>
              </a:extLst>
            </p:cNvPr>
            <p:cNvSpPr/>
            <p:nvPr/>
          </p:nvSpPr>
          <p:spPr>
            <a:xfrm>
              <a:off x="3113550" y="2944025"/>
              <a:ext cx="376200" cy="577100"/>
            </a:xfrm>
            <a:custGeom>
              <a:avLst/>
              <a:gdLst/>
              <a:ahLst/>
              <a:cxnLst/>
              <a:rect l="l" t="t" r="r" b="b"/>
              <a:pathLst>
                <a:path w="15048" h="23084" extrusionOk="0">
                  <a:moveTo>
                    <a:pt x="12046" y="1166"/>
                  </a:moveTo>
                  <a:lnTo>
                    <a:pt x="14419" y="14913"/>
                  </a:lnTo>
                  <a:lnTo>
                    <a:pt x="6988" y="21568"/>
                  </a:lnTo>
                  <a:cubicBezTo>
                    <a:pt x="6951" y="21605"/>
                    <a:pt x="6027" y="22455"/>
                    <a:pt x="4511" y="22455"/>
                  </a:cubicBezTo>
                  <a:cubicBezTo>
                    <a:pt x="3957" y="22455"/>
                    <a:pt x="3365" y="22345"/>
                    <a:pt x="2663" y="22086"/>
                  </a:cubicBezTo>
                  <a:cubicBezTo>
                    <a:pt x="1775" y="21716"/>
                    <a:pt x="1258" y="21272"/>
                    <a:pt x="999" y="20829"/>
                  </a:cubicBezTo>
                  <a:cubicBezTo>
                    <a:pt x="703" y="20385"/>
                    <a:pt x="629" y="19941"/>
                    <a:pt x="629" y="19572"/>
                  </a:cubicBezTo>
                  <a:cubicBezTo>
                    <a:pt x="629" y="19387"/>
                    <a:pt x="666" y="19239"/>
                    <a:pt x="666" y="19128"/>
                  </a:cubicBezTo>
                  <a:lnTo>
                    <a:pt x="703" y="19017"/>
                  </a:lnTo>
                  <a:lnTo>
                    <a:pt x="703" y="18996"/>
                  </a:lnTo>
                  <a:lnTo>
                    <a:pt x="703" y="18996"/>
                  </a:lnTo>
                  <a:lnTo>
                    <a:pt x="12046" y="1166"/>
                  </a:lnTo>
                  <a:close/>
                  <a:moveTo>
                    <a:pt x="12187" y="0"/>
                  </a:moveTo>
                  <a:cubicBezTo>
                    <a:pt x="12097" y="0"/>
                    <a:pt x="12007" y="42"/>
                    <a:pt x="11979" y="125"/>
                  </a:cubicBezTo>
                  <a:lnTo>
                    <a:pt x="149" y="18721"/>
                  </a:lnTo>
                  <a:lnTo>
                    <a:pt x="112" y="18795"/>
                  </a:lnTo>
                  <a:cubicBezTo>
                    <a:pt x="112" y="18795"/>
                    <a:pt x="1" y="19128"/>
                    <a:pt x="1" y="19572"/>
                  </a:cubicBezTo>
                  <a:cubicBezTo>
                    <a:pt x="1" y="20015"/>
                    <a:pt x="112" y="20570"/>
                    <a:pt x="481" y="21162"/>
                  </a:cubicBezTo>
                  <a:cubicBezTo>
                    <a:pt x="814" y="21716"/>
                    <a:pt x="1443" y="22271"/>
                    <a:pt x="2441" y="22640"/>
                  </a:cubicBezTo>
                  <a:cubicBezTo>
                    <a:pt x="3180" y="22973"/>
                    <a:pt x="3883" y="23084"/>
                    <a:pt x="4511" y="23084"/>
                  </a:cubicBezTo>
                  <a:cubicBezTo>
                    <a:pt x="6323" y="23084"/>
                    <a:pt x="7395" y="22049"/>
                    <a:pt x="7395" y="22012"/>
                  </a:cubicBezTo>
                  <a:lnTo>
                    <a:pt x="14937" y="15246"/>
                  </a:lnTo>
                  <a:cubicBezTo>
                    <a:pt x="15011" y="15172"/>
                    <a:pt x="15048" y="15061"/>
                    <a:pt x="15048" y="14950"/>
                  </a:cubicBezTo>
                  <a:lnTo>
                    <a:pt x="12534" y="236"/>
                  </a:lnTo>
                  <a:cubicBezTo>
                    <a:pt x="12497" y="125"/>
                    <a:pt x="12423" y="14"/>
                    <a:pt x="12275" y="14"/>
                  </a:cubicBezTo>
                  <a:cubicBezTo>
                    <a:pt x="12247" y="5"/>
                    <a:pt x="12217" y="0"/>
                    <a:pt x="12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4730;p64">
              <a:extLst>
                <a:ext uri="{FF2B5EF4-FFF2-40B4-BE49-F238E27FC236}">
                  <a16:creationId xmlns:a16="http://schemas.microsoft.com/office/drawing/2014/main" id="{976B07C7-7155-4D6D-BCD9-80672350718B}"/>
                </a:ext>
              </a:extLst>
            </p:cNvPr>
            <p:cNvSpPr/>
            <p:nvPr/>
          </p:nvSpPr>
          <p:spPr>
            <a:xfrm>
              <a:off x="4058150" y="2922175"/>
              <a:ext cx="1011175" cy="521400"/>
            </a:xfrm>
            <a:custGeom>
              <a:avLst/>
              <a:gdLst/>
              <a:ahLst/>
              <a:cxnLst/>
              <a:rect l="l" t="t" r="r" b="b"/>
              <a:pathLst>
                <a:path w="40447" h="20856" extrusionOk="0">
                  <a:moveTo>
                    <a:pt x="7173" y="1"/>
                  </a:moveTo>
                  <a:lnTo>
                    <a:pt x="1" y="10649"/>
                  </a:lnTo>
                  <a:lnTo>
                    <a:pt x="15861" y="20113"/>
                  </a:lnTo>
                  <a:cubicBezTo>
                    <a:pt x="16705" y="20604"/>
                    <a:pt x="17644" y="20855"/>
                    <a:pt x="18582" y="20855"/>
                  </a:cubicBezTo>
                  <a:cubicBezTo>
                    <a:pt x="19410" y="20855"/>
                    <a:pt x="20237" y="20660"/>
                    <a:pt x="21000" y="20261"/>
                  </a:cubicBezTo>
                  <a:lnTo>
                    <a:pt x="40446" y="10353"/>
                  </a:lnTo>
                  <a:lnTo>
                    <a:pt x="38968" y="7617"/>
                  </a:lnTo>
                  <a:lnTo>
                    <a:pt x="21591" y="13680"/>
                  </a:lnTo>
                  <a:lnTo>
                    <a:pt x="717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4731;p64">
              <a:extLst>
                <a:ext uri="{FF2B5EF4-FFF2-40B4-BE49-F238E27FC236}">
                  <a16:creationId xmlns:a16="http://schemas.microsoft.com/office/drawing/2014/main" id="{71CBF420-E072-49CB-B31D-8B103747105C}"/>
                </a:ext>
              </a:extLst>
            </p:cNvPr>
            <p:cNvSpPr/>
            <p:nvPr/>
          </p:nvSpPr>
          <p:spPr>
            <a:xfrm>
              <a:off x="4049825" y="2914800"/>
              <a:ext cx="1026900" cy="537025"/>
            </a:xfrm>
            <a:custGeom>
              <a:avLst/>
              <a:gdLst/>
              <a:ahLst/>
              <a:cxnLst/>
              <a:rect l="l" t="t" r="r" b="b"/>
              <a:pathLst>
                <a:path w="41076" h="21481" extrusionOk="0">
                  <a:moveTo>
                    <a:pt x="7540" y="760"/>
                  </a:moveTo>
                  <a:lnTo>
                    <a:pt x="21740" y="14197"/>
                  </a:lnTo>
                  <a:cubicBezTo>
                    <a:pt x="21794" y="14251"/>
                    <a:pt x="21868" y="14285"/>
                    <a:pt x="21947" y="14285"/>
                  </a:cubicBezTo>
                  <a:cubicBezTo>
                    <a:pt x="21976" y="14285"/>
                    <a:pt x="22006" y="14281"/>
                    <a:pt x="22035" y="14271"/>
                  </a:cubicBezTo>
                  <a:lnTo>
                    <a:pt x="39153" y="8282"/>
                  </a:lnTo>
                  <a:lnTo>
                    <a:pt x="40336" y="10500"/>
                  </a:lnTo>
                  <a:lnTo>
                    <a:pt x="21222" y="20297"/>
                  </a:lnTo>
                  <a:cubicBezTo>
                    <a:pt x="20483" y="20667"/>
                    <a:pt x="19706" y="20852"/>
                    <a:pt x="18930" y="20852"/>
                  </a:cubicBezTo>
                  <a:cubicBezTo>
                    <a:pt x="18043" y="20852"/>
                    <a:pt x="17155" y="20593"/>
                    <a:pt x="16342" y="20149"/>
                  </a:cubicBezTo>
                  <a:lnTo>
                    <a:pt x="740" y="10833"/>
                  </a:lnTo>
                  <a:lnTo>
                    <a:pt x="7540" y="760"/>
                  </a:lnTo>
                  <a:close/>
                  <a:moveTo>
                    <a:pt x="7469" y="0"/>
                  </a:moveTo>
                  <a:cubicBezTo>
                    <a:pt x="7358" y="0"/>
                    <a:pt x="7284" y="74"/>
                    <a:pt x="7247" y="148"/>
                  </a:cubicBezTo>
                  <a:lnTo>
                    <a:pt x="75" y="10759"/>
                  </a:lnTo>
                  <a:cubicBezTo>
                    <a:pt x="1" y="10833"/>
                    <a:pt x="1" y="10944"/>
                    <a:pt x="38" y="11017"/>
                  </a:cubicBezTo>
                  <a:cubicBezTo>
                    <a:pt x="38" y="11091"/>
                    <a:pt x="75" y="11165"/>
                    <a:pt x="149" y="11202"/>
                  </a:cubicBezTo>
                  <a:lnTo>
                    <a:pt x="16046" y="20667"/>
                  </a:lnTo>
                  <a:cubicBezTo>
                    <a:pt x="16933" y="21184"/>
                    <a:pt x="17932" y="21480"/>
                    <a:pt x="18930" y="21480"/>
                  </a:cubicBezTo>
                  <a:cubicBezTo>
                    <a:pt x="19817" y="21480"/>
                    <a:pt x="20667" y="21258"/>
                    <a:pt x="21481" y="20852"/>
                  </a:cubicBezTo>
                  <a:lnTo>
                    <a:pt x="40927" y="10907"/>
                  </a:lnTo>
                  <a:cubicBezTo>
                    <a:pt x="40964" y="10870"/>
                    <a:pt x="41038" y="10833"/>
                    <a:pt x="41075" y="10722"/>
                  </a:cubicBezTo>
                  <a:cubicBezTo>
                    <a:pt x="41075" y="10648"/>
                    <a:pt x="41075" y="10574"/>
                    <a:pt x="41038" y="10500"/>
                  </a:cubicBezTo>
                  <a:lnTo>
                    <a:pt x="39559" y="7764"/>
                  </a:lnTo>
                  <a:cubicBezTo>
                    <a:pt x="39531" y="7651"/>
                    <a:pt x="39417" y="7603"/>
                    <a:pt x="39298" y="7603"/>
                  </a:cubicBezTo>
                  <a:cubicBezTo>
                    <a:pt x="39262" y="7603"/>
                    <a:pt x="39225" y="7607"/>
                    <a:pt x="39190" y="7616"/>
                  </a:cubicBezTo>
                  <a:lnTo>
                    <a:pt x="21998" y="13605"/>
                  </a:lnTo>
                  <a:lnTo>
                    <a:pt x="7691" y="74"/>
                  </a:lnTo>
                  <a:cubicBezTo>
                    <a:pt x="7617" y="37"/>
                    <a:pt x="7543" y="0"/>
                    <a:pt x="7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4732;p64">
              <a:extLst>
                <a:ext uri="{FF2B5EF4-FFF2-40B4-BE49-F238E27FC236}">
                  <a16:creationId xmlns:a16="http://schemas.microsoft.com/office/drawing/2014/main" id="{76129F0C-F526-423E-939D-F4CD32FD0E36}"/>
                </a:ext>
              </a:extLst>
            </p:cNvPr>
            <p:cNvSpPr/>
            <p:nvPr/>
          </p:nvSpPr>
          <p:spPr>
            <a:xfrm>
              <a:off x="5032325" y="2936500"/>
              <a:ext cx="282850" cy="248425"/>
            </a:xfrm>
            <a:custGeom>
              <a:avLst/>
              <a:gdLst/>
              <a:ahLst/>
              <a:cxnLst/>
              <a:rect l="l" t="t" r="r" b="b"/>
              <a:pathLst>
                <a:path w="11314" h="9937" extrusionOk="0">
                  <a:moveTo>
                    <a:pt x="3692" y="1"/>
                  </a:moveTo>
                  <a:cubicBezTo>
                    <a:pt x="3456" y="1"/>
                    <a:pt x="3291" y="130"/>
                    <a:pt x="3291" y="130"/>
                  </a:cubicBezTo>
                  <a:lnTo>
                    <a:pt x="1479" y="4197"/>
                  </a:lnTo>
                  <a:lnTo>
                    <a:pt x="1" y="7044"/>
                  </a:lnTo>
                  <a:lnTo>
                    <a:pt x="1479" y="9780"/>
                  </a:lnTo>
                  <a:cubicBezTo>
                    <a:pt x="1479" y="9780"/>
                    <a:pt x="2594" y="9936"/>
                    <a:pt x="3401" y="9936"/>
                  </a:cubicBezTo>
                  <a:cubicBezTo>
                    <a:pt x="3704" y="9936"/>
                    <a:pt x="3963" y="9914"/>
                    <a:pt x="4104" y="9854"/>
                  </a:cubicBezTo>
                  <a:cubicBezTo>
                    <a:pt x="4474" y="9669"/>
                    <a:pt x="5546" y="9077"/>
                    <a:pt x="6175" y="8671"/>
                  </a:cubicBezTo>
                  <a:cubicBezTo>
                    <a:pt x="6470" y="8486"/>
                    <a:pt x="6692" y="8153"/>
                    <a:pt x="6766" y="7783"/>
                  </a:cubicBezTo>
                  <a:lnTo>
                    <a:pt x="7173" y="4863"/>
                  </a:lnTo>
                  <a:cubicBezTo>
                    <a:pt x="7173" y="4863"/>
                    <a:pt x="9391" y="3864"/>
                    <a:pt x="10796" y="3014"/>
                  </a:cubicBezTo>
                  <a:cubicBezTo>
                    <a:pt x="11314" y="2681"/>
                    <a:pt x="10759" y="2090"/>
                    <a:pt x="10537" y="1905"/>
                  </a:cubicBezTo>
                  <a:cubicBezTo>
                    <a:pt x="10467" y="1835"/>
                    <a:pt x="10382" y="1809"/>
                    <a:pt x="10291" y="1809"/>
                  </a:cubicBezTo>
                  <a:cubicBezTo>
                    <a:pt x="10239" y="1809"/>
                    <a:pt x="10185" y="1818"/>
                    <a:pt x="10131" y="1831"/>
                  </a:cubicBezTo>
                  <a:lnTo>
                    <a:pt x="5805" y="3495"/>
                  </a:lnTo>
                  <a:lnTo>
                    <a:pt x="3846" y="3162"/>
                  </a:lnTo>
                  <a:cubicBezTo>
                    <a:pt x="4067" y="2423"/>
                    <a:pt x="4659" y="722"/>
                    <a:pt x="4326" y="352"/>
                  </a:cubicBezTo>
                  <a:cubicBezTo>
                    <a:pt x="4101" y="78"/>
                    <a:pt x="3875" y="1"/>
                    <a:pt x="36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4733;p64">
              <a:extLst>
                <a:ext uri="{FF2B5EF4-FFF2-40B4-BE49-F238E27FC236}">
                  <a16:creationId xmlns:a16="http://schemas.microsoft.com/office/drawing/2014/main" id="{8DAB0895-4834-4E96-A535-075F3530E2C1}"/>
                </a:ext>
              </a:extLst>
            </p:cNvPr>
            <p:cNvSpPr/>
            <p:nvPr/>
          </p:nvSpPr>
          <p:spPr>
            <a:xfrm>
              <a:off x="5024000" y="2928650"/>
              <a:ext cx="291175" cy="263450"/>
            </a:xfrm>
            <a:custGeom>
              <a:avLst/>
              <a:gdLst/>
              <a:ahLst/>
              <a:cxnLst/>
              <a:rect l="l" t="t" r="r" b="b"/>
              <a:pathLst>
                <a:path w="11647" h="10538" extrusionOk="0">
                  <a:moveTo>
                    <a:pt x="4031" y="629"/>
                  </a:moveTo>
                  <a:cubicBezTo>
                    <a:pt x="4142" y="629"/>
                    <a:pt x="4252" y="666"/>
                    <a:pt x="4400" y="851"/>
                  </a:cubicBezTo>
                  <a:cubicBezTo>
                    <a:pt x="4437" y="851"/>
                    <a:pt x="4437" y="925"/>
                    <a:pt x="4437" y="1036"/>
                  </a:cubicBezTo>
                  <a:cubicBezTo>
                    <a:pt x="4437" y="1295"/>
                    <a:pt x="4363" y="1775"/>
                    <a:pt x="4216" y="2219"/>
                  </a:cubicBezTo>
                  <a:cubicBezTo>
                    <a:pt x="4105" y="2663"/>
                    <a:pt x="3957" y="3069"/>
                    <a:pt x="3883" y="3402"/>
                  </a:cubicBezTo>
                  <a:cubicBezTo>
                    <a:pt x="3883" y="3476"/>
                    <a:pt x="3883" y="3550"/>
                    <a:pt x="3920" y="3624"/>
                  </a:cubicBezTo>
                  <a:cubicBezTo>
                    <a:pt x="3957" y="3698"/>
                    <a:pt x="4031" y="3772"/>
                    <a:pt x="4142" y="3772"/>
                  </a:cubicBezTo>
                  <a:lnTo>
                    <a:pt x="6101" y="4104"/>
                  </a:lnTo>
                  <a:lnTo>
                    <a:pt x="6249" y="4104"/>
                  </a:lnTo>
                  <a:lnTo>
                    <a:pt x="10574" y="2441"/>
                  </a:lnTo>
                  <a:lnTo>
                    <a:pt x="10685" y="2441"/>
                  </a:lnTo>
                  <a:cubicBezTo>
                    <a:pt x="10722" y="2515"/>
                    <a:pt x="10833" y="2589"/>
                    <a:pt x="10907" y="2700"/>
                  </a:cubicBezTo>
                  <a:cubicBezTo>
                    <a:pt x="10981" y="2811"/>
                    <a:pt x="11018" y="2921"/>
                    <a:pt x="11018" y="2958"/>
                  </a:cubicBezTo>
                  <a:lnTo>
                    <a:pt x="11018" y="2995"/>
                  </a:lnTo>
                  <a:lnTo>
                    <a:pt x="10944" y="3069"/>
                  </a:lnTo>
                  <a:cubicBezTo>
                    <a:pt x="10279" y="3476"/>
                    <a:pt x="9391" y="3920"/>
                    <a:pt x="8652" y="4289"/>
                  </a:cubicBezTo>
                  <a:cubicBezTo>
                    <a:pt x="8319" y="4437"/>
                    <a:pt x="7987" y="4622"/>
                    <a:pt x="7765" y="4696"/>
                  </a:cubicBezTo>
                  <a:cubicBezTo>
                    <a:pt x="7543" y="4807"/>
                    <a:pt x="7395" y="4881"/>
                    <a:pt x="7395" y="4881"/>
                  </a:cubicBezTo>
                  <a:cubicBezTo>
                    <a:pt x="7284" y="4918"/>
                    <a:pt x="7247" y="5029"/>
                    <a:pt x="7210" y="5103"/>
                  </a:cubicBezTo>
                  <a:lnTo>
                    <a:pt x="6766" y="8060"/>
                  </a:lnTo>
                  <a:cubicBezTo>
                    <a:pt x="6730" y="8356"/>
                    <a:pt x="6582" y="8578"/>
                    <a:pt x="6323" y="8726"/>
                  </a:cubicBezTo>
                  <a:cubicBezTo>
                    <a:pt x="6027" y="8911"/>
                    <a:pt x="5620" y="9169"/>
                    <a:pt x="5214" y="9391"/>
                  </a:cubicBezTo>
                  <a:cubicBezTo>
                    <a:pt x="4844" y="9613"/>
                    <a:pt x="4474" y="9798"/>
                    <a:pt x="4326" y="9872"/>
                  </a:cubicBezTo>
                  <a:cubicBezTo>
                    <a:pt x="4326" y="9872"/>
                    <a:pt x="4216" y="9909"/>
                    <a:pt x="4105" y="9909"/>
                  </a:cubicBezTo>
                  <a:cubicBezTo>
                    <a:pt x="3994" y="9909"/>
                    <a:pt x="3846" y="9946"/>
                    <a:pt x="3698" y="9946"/>
                  </a:cubicBezTo>
                  <a:cubicBezTo>
                    <a:pt x="3328" y="9946"/>
                    <a:pt x="2848" y="9909"/>
                    <a:pt x="2478" y="9872"/>
                  </a:cubicBezTo>
                  <a:cubicBezTo>
                    <a:pt x="2281" y="9852"/>
                    <a:pt x="2116" y="9833"/>
                    <a:pt x="2004" y="9818"/>
                  </a:cubicBezTo>
                  <a:lnTo>
                    <a:pt x="2004" y="9818"/>
                  </a:lnTo>
                  <a:lnTo>
                    <a:pt x="703" y="7358"/>
                  </a:lnTo>
                  <a:lnTo>
                    <a:pt x="2071" y="4659"/>
                  </a:lnTo>
                  <a:lnTo>
                    <a:pt x="2108" y="4659"/>
                  </a:lnTo>
                  <a:lnTo>
                    <a:pt x="3885" y="670"/>
                  </a:lnTo>
                  <a:lnTo>
                    <a:pt x="3885" y="670"/>
                  </a:lnTo>
                  <a:cubicBezTo>
                    <a:pt x="3923" y="650"/>
                    <a:pt x="3972" y="629"/>
                    <a:pt x="4031" y="629"/>
                  </a:cubicBezTo>
                  <a:close/>
                  <a:moveTo>
                    <a:pt x="4031" y="1"/>
                  </a:moveTo>
                  <a:cubicBezTo>
                    <a:pt x="3698" y="1"/>
                    <a:pt x="3476" y="186"/>
                    <a:pt x="3439" y="223"/>
                  </a:cubicBezTo>
                  <a:lnTo>
                    <a:pt x="3365" y="333"/>
                  </a:lnTo>
                  <a:lnTo>
                    <a:pt x="1517" y="4400"/>
                  </a:lnTo>
                  <a:lnTo>
                    <a:pt x="75" y="7210"/>
                  </a:lnTo>
                  <a:cubicBezTo>
                    <a:pt x="1" y="7284"/>
                    <a:pt x="1" y="7395"/>
                    <a:pt x="75" y="7506"/>
                  </a:cubicBezTo>
                  <a:lnTo>
                    <a:pt x="1517" y="10242"/>
                  </a:lnTo>
                  <a:cubicBezTo>
                    <a:pt x="1591" y="10316"/>
                    <a:pt x="1665" y="10390"/>
                    <a:pt x="1775" y="10390"/>
                  </a:cubicBezTo>
                  <a:cubicBezTo>
                    <a:pt x="1775" y="10390"/>
                    <a:pt x="2848" y="10537"/>
                    <a:pt x="3698" y="10537"/>
                  </a:cubicBezTo>
                  <a:lnTo>
                    <a:pt x="4179" y="10537"/>
                  </a:lnTo>
                  <a:cubicBezTo>
                    <a:pt x="4326" y="10500"/>
                    <a:pt x="4437" y="10500"/>
                    <a:pt x="4585" y="10426"/>
                  </a:cubicBezTo>
                  <a:cubicBezTo>
                    <a:pt x="4770" y="10353"/>
                    <a:pt x="5140" y="10168"/>
                    <a:pt x="5546" y="9909"/>
                  </a:cubicBezTo>
                  <a:cubicBezTo>
                    <a:pt x="5916" y="9687"/>
                    <a:pt x="6323" y="9465"/>
                    <a:pt x="6656" y="9243"/>
                  </a:cubicBezTo>
                  <a:cubicBezTo>
                    <a:pt x="7062" y="9022"/>
                    <a:pt x="7321" y="8615"/>
                    <a:pt x="7395" y="8171"/>
                  </a:cubicBezTo>
                  <a:lnTo>
                    <a:pt x="7816" y="5361"/>
                  </a:lnTo>
                  <a:lnTo>
                    <a:pt x="7816" y="5361"/>
                  </a:lnTo>
                  <a:cubicBezTo>
                    <a:pt x="8353" y="5115"/>
                    <a:pt x="10100" y="4299"/>
                    <a:pt x="11277" y="3587"/>
                  </a:cubicBezTo>
                  <a:cubicBezTo>
                    <a:pt x="11388" y="3513"/>
                    <a:pt x="11499" y="3439"/>
                    <a:pt x="11536" y="3328"/>
                  </a:cubicBezTo>
                  <a:cubicBezTo>
                    <a:pt x="11610" y="3217"/>
                    <a:pt x="11647" y="3069"/>
                    <a:pt x="11647" y="2958"/>
                  </a:cubicBezTo>
                  <a:cubicBezTo>
                    <a:pt x="11647" y="2700"/>
                    <a:pt x="11536" y="2515"/>
                    <a:pt x="11425" y="2330"/>
                  </a:cubicBezTo>
                  <a:cubicBezTo>
                    <a:pt x="11277" y="2182"/>
                    <a:pt x="11166" y="2071"/>
                    <a:pt x="11055" y="1960"/>
                  </a:cubicBezTo>
                  <a:cubicBezTo>
                    <a:pt x="10944" y="1886"/>
                    <a:pt x="10759" y="1812"/>
                    <a:pt x="10611" y="1812"/>
                  </a:cubicBezTo>
                  <a:cubicBezTo>
                    <a:pt x="10537" y="1812"/>
                    <a:pt x="10427" y="1849"/>
                    <a:pt x="10353" y="1886"/>
                  </a:cubicBezTo>
                  <a:lnTo>
                    <a:pt x="6101" y="3476"/>
                  </a:lnTo>
                  <a:lnTo>
                    <a:pt x="4563" y="3230"/>
                  </a:lnTo>
                  <a:lnTo>
                    <a:pt x="4563" y="3230"/>
                  </a:lnTo>
                  <a:cubicBezTo>
                    <a:pt x="4638" y="2974"/>
                    <a:pt x="4731" y="2670"/>
                    <a:pt x="4807" y="2367"/>
                  </a:cubicBezTo>
                  <a:cubicBezTo>
                    <a:pt x="4955" y="1886"/>
                    <a:pt x="5066" y="1443"/>
                    <a:pt x="5066" y="1036"/>
                  </a:cubicBezTo>
                  <a:cubicBezTo>
                    <a:pt x="5066" y="851"/>
                    <a:pt x="5029" y="629"/>
                    <a:pt x="4881" y="444"/>
                  </a:cubicBezTo>
                  <a:cubicBezTo>
                    <a:pt x="4622" y="149"/>
                    <a:pt x="4326" y="1"/>
                    <a:pt x="40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4734;p64">
              <a:extLst>
                <a:ext uri="{FF2B5EF4-FFF2-40B4-BE49-F238E27FC236}">
                  <a16:creationId xmlns:a16="http://schemas.microsoft.com/office/drawing/2014/main" id="{B2817E00-D5D0-434B-95B6-1A59F7C6DD9C}"/>
                </a:ext>
              </a:extLst>
            </p:cNvPr>
            <p:cNvSpPr/>
            <p:nvPr/>
          </p:nvSpPr>
          <p:spPr>
            <a:xfrm>
              <a:off x="5170975" y="3049725"/>
              <a:ext cx="49925" cy="34225"/>
            </a:xfrm>
            <a:custGeom>
              <a:avLst/>
              <a:gdLst/>
              <a:ahLst/>
              <a:cxnLst/>
              <a:rect l="l" t="t" r="r" b="b"/>
              <a:pathLst>
                <a:path w="1997" h="1369" extrusionOk="0">
                  <a:moveTo>
                    <a:pt x="1635" y="1"/>
                  </a:moveTo>
                  <a:cubicBezTo>
                    <a:pt x="1582" y="1"/>
                    <a:pt x="1528" y="13"/>
                    <a:pt x="1479" y="38"/>
                  </a:cubicBezTo>
                  <a:lnTo>
                    <a:pt x="185" y="777"/>
                  </a:lnTo>
                  <a:cubicBezTo>
                    <a:pt x="37" y="888"/>
                    <a:pt x="0" y="1073"/>
                    <a:pt x="74" y="1221"/>
                  </a:cubicBezTo>
                  <a:cubicBezTo>
                    <a:pt x="123" y="1320"/>
                    <a:pt x="222" y="1369"/>
                    <a:pt x="326" y="1369"/>
                  </a:cubicBezTo>
                  <a:cubicBezTo>
                    <a:pt x="378" y="1369"/>
                    <a:pt x="432" y="1357"/>
                    <a:pt x="481" y="1332"/>
                  </a:cubicBezTo>
                  <a:lnTo>
                    <a:pt x="1812" y="592"/>
                  </a:lnTo>
                  <a:cubicBezTo>
                    <a:pt x="1960" y="519"/>
                    <a:pt x="1997" y="297"/>
                    <a:pt x="1923" y="149"/>
                  </a:cubicBezTo>
                  <a:cubicBezTo>
                    <a:pt x="1849" y="50"/>
                    <a:pt x="1742" y="1"/>
                    <a:pt x="16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4735;p64">
              <a:extLst>
                <a:ext uri="{FF2B5EF4-FFF2-40B4-BE49-F238E27FC236}">
                  <a16:creationId xmlns:a16="http://schemas.microsoft.com/office/drawing/2014/main" id="{DE22ED47-21C3-4BF2-B318-04A81B4CDA59}"/>
                </a:ext>
              </a:extLst>
            </p:cNvPr>
            <p:cNvSpPr/>
            <p:nvPr/>
          </p:nvSpPr>
          <p:spPr>
            <a:xfrm>
              <a:off x="5177425" y="3078150"/>
              <a:ext cx="36075" cy="32750"/>
            </a:xfrm>
            <a:custGeom>
              <a:avLst/>
              <a:gdLst/>
              <a:ahLst/>
              <a:cxnLst/>
              <a:rect l="l" t="t" r="r" b="b"/>
              <a:pathLst>
                <a:path w="1443" h="1310" extrusionOk="0">
                  <a:moveTo>
                    <a:pt x="1124" y="1"/>
                  </a:moveTo>
                  <a:cubicBezTo>
                    <a:pt x="1045" y="1"/>
                    <a:pt x="962" y="28"/>
                    <a:pt x="888" y="84"/>
                  </a:cubicBezTo>
                  <a:lnTo>
                    <a:pt x="149" y="786"/>
                  </a:lnTo>
                  <a:cubicBezTo>
                    <a:pt x="1" y="897"/>
                    <a:pt x="1" y="1082"/>
                    <a:pt x="112" y="1193"/>
                  </a:cubicBezTo>
                  <a:cubicBezTo>
                    <a:pt x="171" y="1272"/>
                    <a:pt x="263" y="1309"/>
                    <a:pt x="352" y="1309"/>
                  </a:cubicBezTo>
                  <a:cubicBezTo>
                    <a:pt x="429" y="1309"/>
                    <a:pt x="504" y="1282"/>
                    <a:pt x="556" y="1230"/>
                  </a:cubicBezTo>
                  <a:lnTo>
                    <a:pt x="1332" y="528"/>
                  </a:lnTo>
                  <a:cubicBezTo>
                    <a:pt x="1443" y="417"/>
                    <a:pt x="1443" y="232"/>
                    <a:pt x="1332" y="84"/>
                  </a:cubicBezTo>
                  <a:cubicBezTo>
                    <a:pt x="1276" y="28"/>
                    <a:pt x="1203" y="1"/>
                    <a:pt x="1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4736;p64">
              <a:extLst>
                <a:ext uri="{FF2B5EF4-FFF2-40B4-BE49-F238E27FC236}">
                  <a16:creationId xmlns:a16="http://schemas.microsoft.com/office/drawing/2014/main" id="{7346B0CB-C7BC-45FC-8C29-5CE6AB1CBA6B}"/>
                </a:ext>
              </a:extLst>
            </p:cNvPr>
            <p:cNvSpPr/>
            <p:nvPr/>
          </p:nvSpPr>
          <p:spPr>
            <a:xfrm>
              <a:off x="5175600" y="3110600"/>
              <a:ext cx="33275" cy="33575"/>
            </a:xfrm>
            <a:custGeom>
              <a:avLst/>
              <a:gdLst/>
              <a:ahLst/>
              <a:cxnLst/>
              <a:rect l="l" t="t" r="r" b="b"/>
              <a:pathLst>
                <a:path w="1331" h="1343" extrusionOk="0">
                  <a:moveTo>
                    <a:pt x="964" y="1"/>
                  </a:moveTo>
                  <a:cubicBezTo>
                    <a:pt x="880" y="1"/>
                    <a:pt x="799" y="38"/>
                    <a:pt x="739" y="117"/>
                  </a:cubicBezTo>
                  <a:lnTo>
                    <a:pt x="111" y="819"/>
                  </a:lnTo>
                  <a:cubicBezTo>
                    <a:pt x="0" y="967"/>
                    <a:pt x="37" y="1152"/>
                    <a:pt x="148" y="1263"/>
                  </a:cubicBezTo>
                  <a:cubicBezTo>
                    <a:pt x="217" y="1314"/>
                    <a:pt x="293" y="1342"/>
                    <a:pt x="367" y="1342"/>
                  </a:cubicBezTo>
                  <a:cubicBezTo>
                    <a:pt x="451" y="1342"/>
                    <a:pt x="532" y="1305"/>
                    <a:pt x="592" y="1226"/>
                  </a:cubicBezTo>
                  <a:lnTo>
                    <a:pt x="1220" y="524"/>
                  </a:lnTo>
                  <a:cubicBezTo>
                    <a:pt x="1331" y="376"/>
                    <a:pt x="1294" y="191"/>
                    <a:pt x="1183" y="80"/>
                  </a:cubicBezTo>
                  <a:cubicBezTo>
                    <a:pt x="1114" y="28"/>
                    <a:pt x="1038" y="1"/>
                    <a:pt x="9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4737;p64">
              <a:extLst>
                <a:ext uri="{FF2B5EF4-FFF2-40B4-BE49-F238E27FC236}">
                  <a16:creationId xmlns:a16="http://schemas.microsoft.com/office/drawing/2014/main" id="{316A011C-F52A-47FC-A7A0-F889EB8CD0A5}"/>
                </a:ext>
              </a:extLst>
            </p:cNvPr>
            <p:cNvSpPr/>
            <p:nvPr/>
          </p:nvSpPr>
          <p:spPr>
            <a:xfrm>
              <a:off x="5094250" y="3007225"/>
              <a:ext cx="42550" cy="15725"/>
            </a:xfrm>
            <a:custGeom>
              <a:avLst/>
              <a:gdLst/>
              <a:ahLst/>
              <a:cxnLst/>
              <a:rect l="l" t="t" r="r" b="b"/>
              <a:pathLst>
                <a:path w="1702" h="629" extrusionOk="0">
                  <a:moveTo>
                    <a:pt x="296" y="0"/>
                  </a:moveTo>
                  <a:cubicBezTo>
                    <a:pt x="149" y="0"/>
                    <a:pt x="1" y="148"/>
                    <a:pt x="1" y="296"/>
                  </a:cubicBezTo>
                  <a:cubicBezTo>
                    <a:pt x="1" y="481"/>
                    <a:pt x="112" y="629"/>
                    <a:pt x="296" y="629"/>
                  </a:cubicBezTo>
                  <a:lnTo>
                    <a:pt x="1369" y="629"/>
                  </a:lnTo>
                  <a:cubicBezTo>
                    <a:pt x="1553" y="629"/>
                    <a:pt x="1664" y="481"/>
                    <a:pt x="1701" y="333"/>
                  </a:cubicBezTo>
                  <a:cubicBezTo>
                    <a:pt x="1701" y="148"/>
                    <a:pt x="1553" y="0"/>
                    <a:pt x="13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4738;p64">
              <a:extLst>
                <a:ext uri="{FF2B5EF4-FFF2-40B4-BE49-F238E27FC236}">
                  <a16:creationId xmlns:a16="http://schemas.microsoft.com/office/drawing/2014/main" id="{C7EACDC4-F557-45FC-BB42-E5762570F0D5}"/>
                </a:ext>
              </a:extLst>
            </p:cNvPr>
            <p:cNvSpPr/>
            <p:nvPr/>
          </p:nvSpPr>
          <p:spPr>
            <a:xfrm>
              <a:off x="3419475" y="2893525"/>
              <a:ext cx="818000" cy="942775"/>
            </a:xfrm>
            <a:custGeom>
              <a:avLst/>
              <a:gdLst/>
              <a:ahLst/>
              <a:cxnLst/>
              <a:rect l="l" t="t" r="r" b="b"/>
              <a:pathLst>
                <a:path w="32720" h="37711" extrusionOk="0">
                  <a:moveTo>
                    <a:pt x="13162" y="1"/>
                  </a:moveTo>
                  <a:cubicBezTo>
                    <a:pt x="7543" y="1"/>
                    <a:pt x="1" y="2330"/>
                    <a:pt x="1" y="2330"/>
                  </a:cubicBezTo>
                  <a:lnTo>
                    <a:pt x="4253" y="37711"/>
                  </a:lnTo>
                  <a:lnTo>
                    <a:pt x="28246" y="37711"/>
                  </a:lnTo>
                  <a:lnTo>
                    <a:pt x="32720" y="1147"/>
                  </a:lnTo>
                  <a:lnTo>
                    <a:pt x="28838" y="962"/>
                  </a:lnTo>
                  <a:cubicBezTo>
                    <a:pt x="28838" y="962"/>
                    <a:pt x="18782" y="1"/>
                    <a:pt x="13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4739;p64">
              <a:extLst>
                <a:ext uri="{FF2B5EF4-FFF2-40B4-BE49-F238E27FC236}">
                  <a16:creationId xmlns:a16="http://schemas.microsoft.com/office/drawing/2014/main" id="{F2AAE20E-9C2F-41EA-9358-A6C42294D8DC}"/>
                </a:ext>
              </a:extLst>
            </p:cNvPr>
            <p:cNvSpPr/>
            <p:nvPr/>
          </p:nvSpPr>
          <p:spPr>
            <a:xfrm>
              <a:off x="3411175" y="2886150"/>
              <a:ext cx="833700" cy="957550"/>
            </a:xfrm>
            <a:custGeom>
              <a:avLst/>
              <a:gdLst/>
              <a:ahLst/>
              <a:cxnLst/>
              <a:rect l="l" t="t" r="r" b="b"/>
              <a:pathLst>
                <a:path w="33348" h="38302" extrusionOk="0">
                  <a:moveTo>
                    <a:pt x="13494" y="592"/>
                  </a:moveTo>
                  <a:cubicBezTo>
                    <a:pt x="16267" y="592"/>
                    <a:pt x="20186" y="850"/>
                    <a:pt x="23403" y="1072"/>
                  </a:cubicBezTo>
                  <a:cubicBezTo>
                    <a:pt x="25029" y="1220"/>
                    <a:pt x="26434" y="1331"/>
                    <a:pt x="27469" y="1405"/>
                  </a:cubicBezTo>
                  <a:cubicBezTo>
                    <a:pt x="28505" y="1516"/>
                    <a:pt x="29133" y="1553"/>
                    <a:pt x="29133" y="1553"/>
                  </a:cubicBezTo>
                  <a:lnTo>
                    <a:pt x="32682" y="1738"/>
                  </a:lnTo>
                  <a:lnTo>
                    <a:pt x="28320" y="37710"/>
                  </a:lnTo>
                  <a:lnTo>
                    <a:pt x="4843" y="37710"/>
                  </a:lnTo>
                  <a:lnTo>
                    <a:pt x="659" y="2837"/>
                  </a:lnTo>
                  <a:lnTo>
                    <a:pt x="659" y="2837"/>
                  </a:lnTo>
                  <a:cubicBezTo>
                    <a:pt x="684" y="2829"/>
                    <a:pt x="711" y="2820"/>
                    <a:pt x="740" y="2810"/>
                  </a:cubicBezTo>
                  <a:cubicBezTo>
                    <a:pt x="2255" y="2366"/>
                    <a:pt x="8651" y="592"/>
                    <a:pt x="13494" y="592"/>
                  </a:cubicBezTo>
                  <a:close/>
                  <a:moveTo>
                    <a:pt x="13494" y="0"/>
                  </a:moveTo>
                  <a:cubicBezTo>
                    <a:pt x="7801" y="0"/>
                    <a:pt x="259" y="2329"/>
                    <a:pt x="222" y="2329"/>
                  </a:cubicBezTo>
                  <a:cubicBezTo>
                    <a:pt x="74" y="2366"/>
                    <a:pt x="0" y="2514"/>
                    <a:pt x="0" y="2662"/>
                  </a:cubicBezTo>
                  <a:lnTo>
                    <a:pt x="4289" y="38043"/>
                  </a:lnTo>
                  <a:cubicBezTo>
                    <a:pt x="4289" y="38191"/>
                    <a:pt x="4437" y="38302"/>
                    <a:pt x="4585" y="38302"/>
                  </a:cubicBezTo>
                  <a:lnTo>
                    <a:pt x="28578" y="38302"/>
                  </a:lnTo>
                  <a:cubicBezTo>
                    <a:pt x="28726" y="38302"/>
                    <a:pt x="28874" y="38191"/>
                    <a:pt x="28874" y="38043"/>
                  </a:cubicBezTo>
                  <a:lnTo>
                    <a:pt x="33348" y="1479"/>
                  </a:lnTo>
                  <a:cubicBezTo>
                    <a:pt x="33348" y="1405"/>
                    <a:pt x="33311" y="1331"/>
                    <a:pt x="33274" y="1257"/>
                  </a:cubicBezTo>
                  <a:cubicBezTo>
                    <a:pt x="33200" y="1183"/>
                    <a:pt x="33126" y="1146"/>
                    <a:pt x="33052" y="1146"/>
                  </a:cubicBezTo>
                  <a:lnTo>
                    <a:pt x="29207" y="963"/>
                  </a:lnTo>
                  <a:lnTo>
                    <a:pt x="29207" y="963"/>
                  </a:lnTo>
                  <a:lnTo>
                    <a:pt x="29207" y="961"/>
                  </a:lnTo>
                  <a:cubicBezTo>
                    <a:pt x="29170" y="961"/>
                    <a:pt x="19114" y="0"/>
                    <a:pt x="134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4740;p64">
              <a:extLst>
                <a:ext uri="{FF2B5EF4-FFF2-40B4-BE49-F238E27FC236}">
                  <a16:creationId xmlns:a16="http://schemas.microsoft.com/office/drawing/2014/main" id="{FA53F86E-4ACA-432D-ABF1-90F1A1E05640}"/>
                </a:ext>
              </a:extLst>
            </p:cNvPr>
            <p:cNvSpPr/>
            <p:nvPr/>
          </p:nvSpPr>
          <p:spPr>
            <a:xfrm>
              <a:off x="3472175" y="3836275"/>
              <a:ext cx="732025" cy="440925"/>
            </a:xfrm>
            <a:custGeom>
              <a:avLst/>
              <a:gdLst/>
              <a:ahLst/>
              <a:cxnLst/>
              <a:rect l="l" t="t" r="r" b="b"/>
              <a:pathLst>
                <a:path w="29281" h="17637" extrusionOk="0">
                  <a:moveTo>
                    <a:pt x="2145" y="1"/>
                  </a:moveTo>
                  <a:lnTo>
                    <a:pt x="333" y="7284"/>
                  </a:lnTo>
                  <a:cubicBezTo>
                    <a:pt x="0" y="8541"/>
                    <a:pt x="185" y="9872"/>
                    <a:pt x="777" y="11055"/>
                  </a:cubicBezTo>
                  <a:lnTo>
                    <a:pt x="4178" y="17636"/>
                  </a:lnTo>
                  <a:lnTo>
                    <a:pt x="24992" y="17636"/>
                  </a:lnTo>
                  <a:lnTo>
                    <a:pt x="28283" y="11462"/>
                  </a:lnTo>
                  <a:cubicBezTo>
                    <a:pt x="29170" y="9872"/>
                    <a:pt x="29281" y="7950"/>
                    <a:pt x="28615" y="6249"/>
                  </a:cubicBezTo>
                  <a:lnTo>
                    <a:pt x="26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4741;p64">
              <a:extLst>
                <a:ext uri="{FF2B5EF4-FFF2-40B4-BE49-F238E27FC236}">
                  <a16:creationId xmlns:a16="http://schemas.microsoft.com/office/drawing/2014/main" id="{7E3D04A4-D62E-4799-868A-9526D5A20C73}"/>
                </a:ext>
              </a:extLst>
            </p:cNvPr>
            <p:cNvSpPr/>
            <p:nvPr/>
          </p:nvSpPr>
          <p:spPr>
            <a:xfrm>
              <a:off x="3468475" y="3828900"/>
              <a:ext cx="737575" cy="455675"/>
            </a:xfrm>
            <a:custGeom>
              <a:avLst/>
              <a:gdLst/>
              <a:ahLst/>
              <a:cxnLst/>
              <a:rect l="l" t="t" r="r" b="b"/>
              <a:pathLst>
                <a:path w="29503" h="18227" extrusionOk="0">
                  <a:moveTo>
                    <a:pt x="26065" y="592"/>
                  </a:moveTo>
                  <a:lnTo>
                    <a:pt x="28468" y="6655"/>
                  </a:lnTo>
                  <a:cubicBezTo>
                    <a:pt x="28727" y="7357"/>
                    <a:pt x="28874" y="8097"/>
                    <a:pt x="28874" y="8836"/>
                  </a:cubicBezTo>
                  <a:cubicBezTo>
                    <a:pt x="28874" y="9797"/>
                    <a:pt x="28653" y="10759"/>
                    <a:pt x="28172" y="11646"/>
                  </a:cubicBezTo>
                  <a:lnTo>
                    <a:pt x="24956" y="17598"/>
                  </a:lnTo>
                  <a:lnTo>
                    <a:pt x="4511" y="17598"/>
                  </a:lnTo>
                  <a:lnTo>
                    <a:pt x="1183" y="11202"/>
                  </a:lnTo>
                  <a:cubicBezTo>
                    <a:pt x="814" y="10463"/>
                    <a:pt x="629" y="9687"/>
                    <a:pt x="629" y="8873"/>
                  </a:cubicBezTo>
                  <a:cubicBezTo>
                    <a:pt x="629" y="8467"/>
                    <a:pt x="666" y="8060"/>
                    <a:pt x="777" y="7653"/>
                  </a:cubicBezTo>
                  <a:lnTo>
                    <a:pt x="2533" y="592"/>
                  </a:lnTo>
                  <a:close/>
                  <a:moveTo>
                    <a:pt x="2293" y="0"/>
                  </a:moveTo>
                  <a:cubicBezTo>
                    <a:pt x="2145" y="0"/>
                    <a:pt x="2034" y="74"/>
                    <a:pt x="1997" y="222"/>
                  </a:cubicBezTo>
                  <a:lnTo>
                    <a:pt x="185" y="7505"/>
                  </a:lnTo>
                  <a:cubicBezTo>
                    <a:pt x="74" y="7949"/>
                    <a:pt x="0" y="8393"/>
                    <a:pt x="0" y="8873"/>
                  </a:cubicBezTo>
                  <a:cubicBezTo>
                    <a:pt x="0" y="9760"/>
                    <a:pt x="222" y="10685"/>
                    <a:pt x="629" y="11498"/>
                  </a:cubicBezTo>
                  <a:lnTo>
                    <a:pt x="4067" y="18079"/>
                  </a:lnTo>
                  <a:cubicBezTo>
                    <a:pt x="4104" y="18153"/>
                    <a:pt x="4215" y="18227"/>
                    <a:pt x="4326" y="18227"/>
                  </a:cubicBezTo>
                  <a:lnTo>
                    <a:pt x="25140" y="18227"/>
                  </a:lnTo>
                  <a:cubicBezTo>
                    <a:pt x="25251" y="18227"/>
                    <a:pt x="25362" y="18153"/>
                    <a:pt x="25399" y="18079"/>
                  </a:cubicBezTo>
                  <a:lnTo>
                    <a:pt x="28727" y="11905"/>
                  </a:lnTo>
                  <a:cubicBezTo>
                    <a:pt x="29244" y="10944"/>
                    <a:pt x="29503" y="9908"/>
                    <a:pt x="29503" y="8836"/>
                  </a:cubicBezTo>
                  <a:cubicBezTo>
                    <a:pt x="29503" y="8023"/>
                    <a:pt x="29318" y="7210"/>
                    <a:pt x="29022" y="6433"/>
                  </a:cubicBezTo>
                  <a:lnTo>
                    <a:pt x="26582" y="185"/>
                  </a:lnTo>
                  <a:cubicBezTo>
                    <a:pt x="26545" y="74"/>
                    <a:pt x="26434" y="0"/>
                    <a:pt x="262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4742;p64">
              <a:extLst>
                <a:ext uri="{FF2B5EF4-FFF2-40B4-BE49-F238E27FC236}">
                  <a16:creationId xmlns:a16="http://schemas.microsoft.com/office/drawing/2014/main" id="{F49053C4-22EF-4938-9D14-D33CA3C59832}"/>
                </a:ext>
              </a:extLst>
            </p:cNvPr>
            <p:cNvSpPr/>
            <p:nvPr/>
          </p:nvSpPr>
          <p:spPr>
            <a:xfrm>
              <a:off x="3795650" y="4161625"/>
              <a:ext cx="109100" cy="415025"/>
            </a:xfrm>
            <a:custGeom>
              <a:avLst/>
              <a:gdLst/>
              <a:ahLst/>
              <a:cxnLst/>
              <a:rect l="l" t="t" r="r" b="b"/>
              <a:pathLst>
                <a:path w="4364" h="16601" extrusionOk="0">
                  <a:moveTo>
                    <a:pt x="1" y="1"/>
                  </a:moveTo>
                  <a:lnTo>
                    <a:pt x="1" y="16601"/>
                  </a:lnTo>
                  <a:lnTo>
                    <a:pt x="4363" y="16601"/>
                  </a:lnTo>
                  <a:lnTo>
                    <a:pt x="43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4743;p64">
              <a:extLst>
                <a:ext uri="{FF2B5EF4-FFF2-40B4-BE49-F238E27FC236}">
                  <a16:creationId xmlns:a16="http://schemas.microsoft.com/office/drawing/2014/main" id="{889938A9-9BF9-4FDD-BE87-2EA64C3F3F7A}"/>
                </a:ext>
              </a:extLst>
            </p:cNvPr>
            <p:cNvSpPr/>
            <p:nvPr/>
          </p:nvSpPr>
          <p:spPr>
            <a:xfrm>
              <a:off x="3788275" y="4154225"/>
              <a:ext cx="123875" cy="430750"/>
            </a:xfrm>
            <a:custGeom>
              <a:avLst/>
              <a:gdLst/>
              <a:ahLst/>
              <a:cxnLst/>
              <a:rect l="l" t="t" r="r" b="b"/>
              <a:pathLst>
                <a:path w="4955" h="17230" extrusionOk="0">
                  <a:moveTo>
                    <a:pt x="4363" y="592"/>
                  </a:moveTo>
                  <a:lnTo>
                    <a:pt x="4363" y="16601"/>
                  </a:lnTo>
                  <a:lnTo>
                    <a:pt x="629" y="16601"/>
                  </a:lnTo>
                  <a:lnTo>
                    <a:pt x="629" y="592"/>
                  </a:lnTo>
                  <a:close/>
                  <a:moveTo>
                    <a:pt x="296" y="1"/>
                  </a:moveTo>
                  <a:cubicBezTo>
                    <a:pt x="222" y="1"/>
                    <a:pt x="148" y="38"/>
                    <a:pt x="74" y="75"/>
                  </a:cubicBezTo>
                  <a:cubicBezTo>
                    <a:pt x="37" y="149"/>
                    <a:pt x="0" y="223"/>
                    <a:pt x="0" y="297"/>
                  </a:cubicBezTo>
                  <a:lnTo>
                    <a:pt x="0" y="16897"/>
                  </a:lnTo>
                  <a:cubicBezTo>
                    <a:pt x="0" y="17007"/>
                    <a:pt x="37" y="17081"/>
                    <a:pt x="74" y="17118"/>
                  </a:cubicBezTo>
                  <a:cubicBezTo>
                    <a:pt x="148" y="17192"/>
                    <a:pt x="222" y="17229"/>
                    <a:pt x="296" y="17229"/>
                  </a:cubicBezTo>
                  <a:lnTo>
                    <a:pt x="4658" y="17229"/>
                  </a:lnTo>
                  <a:cubicBezTo>
                    <a:pt x="4732" y="17229"/>
                    <a:pt x="4806" y="17192"/>
                    <a:pt x="4880" y="17118"/>
                  </a:cubicBezTo>
                  <a:cubicBezTo>
                    <a:pt x="4954" y="17081"/>
                    <a:pt x="4954" y="17007"/>
                    <a:pt x="4954" y="16897"/>
                  </a:cubicBezTo>
                  <a:lnTo>
                    <a:pt x="4954" y="297"/>
                  </a:lnTo>
                  <a:cubicBezTo>
                    <a:pt x="4954" y="223"/>
                    <a:pt x="4954" y="149"/>
                    <a:pt x="4880" y="75"/>
                  </a:cubicBezTo>
                  <a:cubicBezTo>
                    <a:pt x="4806" y="38"/>
                    <a:pt x="4732" y="1"/>
                    <a:pt x="46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4744;p64">
              <a:extLst>
                <a:ext uri="{FF2B5EF4-FFF2-40B4-BE49-F238E27FC236}">
                  <a16:creationId xmlns:a16="http://schemas.microsoft.com/office/drawing/2014/main" id="{1E9ED443-6C70-41EC-865A-92DD191A4F67}"/>
                </a:ext>
              </a:extLst>
            </p:cNvPr>
            <p:cNvSpPr/>
            <p:nvPr/>
          </p:nvSpPr>
          <p:spPr>
            <a:xfrm>
              <a:off x="3767925" y="4511925"/>
              <a:ext cx="164550" cy="525000"/>
            </a:xfrm>
            <a:custGeom>
              <a:avLst/>
              <a:gdLst/>
              <a:ahLst/>
              <a:cxnLst/>
              <a:rect l="l" t="t" r="r" b="b"/>
              <a:pathLst>
                <a:path w="6582" h="21000" extrusionOk="0">
                  <a:moveTo>
                    <a:pt x="1" y="1"/>
                  </a:moveTo>
                  <a:lnTo>
                    <a:pt x="1" y="21000"/>
                  </a:lnTo>
                  <a:lnTo>
                    <a:pt x="6582" y="21000"/>
                  </a:lnTo>
                  <a:lnTo>
                    <a:pt x="65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4745;p64">
              <a:extLst>
                <a:ext uri="{FF2B5EF4-FFF2-40B4-BE49-F238E27FC236}">
                  <a16:creationId xmlns:a16="http://schemas.microsoft.com/office/drawing/2014/main" id="{44F2112E-498E-4824-83F8-10C051B4B48C}"/>
                </a:ext>
              </a:extLst>
            </p:cNvPr>
            <p:cNvSpPr/>
            <p:nvPr/>
          </p:nvSpPr>
          <p:spPr>
            <a:xfrm>
              <a:off x="3760550" y="4503600"/>
              <a:ext cx="179325" cy="540725"/>
            </a:xfrm>
            <a:custGeom>
              <a:avLst/>
              <a:gdLst/>
              <a:ahLst/>
              <a:cxnLst/>
              <a:rect l="l" t="t" r="r" b="b"/>
              <a:pathLst>
                <a:path w="7173" h="21629" extrusionOk="0">
                  <a:moveTo>
                    <a:pt x="6581" y="629"/>
                  </a:moveTo>
                  <a:lnTo>
                    <a:pt x="6581" y="21037"/>
                  </a:lnTo>
                  <a:lnTo>
                    <a:pt x="629" y="21037"/>
                  </a:lnTo>
                  <a:lnTo>
                    <a:pt x="629" y="629"/>
                  </a:lnTo>
                  <a:close/>
                  <a:moveTo>
                    <a:pt x="296" y="1"/>
                  </a:moveTo>
                  <a:cubicBezTo>
                    <a:pt x="222" y="1"/>
                    <a:pt x="148" y="38"/>
                    <a:pt x="111" y="112"/>
                  </a:cubicBezTo>
                  <a:cubicBezTo>
                    <a:pt x="37" y="149"/>
                    <a:pt x="0" y="260"/>
                    <a:pt x="0" y="334"/>
                  </a:cubicBezTo>
                  <a:lnTo>
                    <a:pt x="0" y="21333"/>
                  </a:lnTo>
                  <a:cubicBezTo>
                    <a:pt x="0" y="21407"/>
                    <a:pt x="37" y="21481"/>
                    <a:pt x="111" y="21555"/>
                  </a:cubicBezTo>
                  <a:cubicBezTo>
                    <a:pt x="148" y="21592"/>
                    <a:pt x="222" y="21629"/>
                    <a:pt x="296" y="21629"/>
                  </a:cubicBezTo>
                  <a:lnTo>
                    <a:pt x="6877" y="21629"/>
                  </a:lnTo>
                  <a:cubicBezTo>
                    <a:pt x="6951" y="21629"/>
                    <a:pt x="7024" y="21592"/>
                    <a:pt x="7098" y="21555"/>
                  </a:cubicBezTo>
                  <a:cubicBezTo>
                    <a:pt x="7172" y="21481"/>
                    <a:pt x="7172" y="21407"/>
                    <a:pt x="7172" y="21333"/>
                  </a:cubicBezTo>
                  <a:lnTo>
                    <a:pt x="7172" y="334"/>
                  </a:lnTo>
                  <a:cubicBezTo>
                    <a:pt x="7172" y="260"/>
                    <a:pt x="7172" y="149"/>
                    <a:pt x="7098" y="112"/>
                  </a:cubicBezTo>
                  <a:cubicBezTo>
                    <a:pt x="7024" y="38"/>
                    <a:pt x="6951" y="1"/>
                    <a:pt x="68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4746;p64">
              <a:extLst>
                <a:ext uri="{FF2B5EF4-FFF2-40B4-BE49-F238E27FC236}">
                  <a16:creationId xmlns:a16="http://schemas.microsoft.com/office/drawing/2014/main" id="{837B2FED-8A90-4882-99B7-B866DF1B076D}"/>
                </a:ext>
              </a:extLst>
            </p:cNvPr>
            <p:cNvSpPr/>
            <p:nvPr/>
          </p:nvSpPr>
          <p:spPr>
            <a:xfrm>
              <a:off x="3244800" y="4999025"/>
              <a:ext cx="1202500" cy="159000"/>
            </a:xfrm>
            <a:custGeom>
              <a:avLst/>
              <a:gdLst/>
              <a:ahLst/>
              <a:cxnLst/>
              <a:rect l="l" t="t" r="r" b="b"/>
              <a:pathLst>
                <a:path w="48100" h="6360" extrusionOk="0">
                  <a:moveTo>
                    <a:pt x="23773" y="0"/>
                  </a:moveTo>
                  <a:lnTo>
                    <a:pt x="23773" y="148"/>
                  </a:lnTo>
                  <a:lnTo>
                    <a:pt x="20741" y="961"/>
                  </a:lnTo>
                  <a:lnTo>
                    <a:pt x="0" y="4843"/>
                  </a:lnTo>
                  <a:lnTo>
                    <a:pt x="0" y="6359"/>
                  </a:lnTo>
                  <a:lnTo>
                    <a:pt x="48099" y="6359"/>
                  </a:lnTo>
                  <a:lnTo>
                    <a:pt x="48099" y="4843"/>
                  </a:lnTo>
                  <a:lnTo>
                    <a:pt x="27359" y="961"/>
                  </a:lnTo>
                  <a:lnTo>
                    <a:pt x="24327" y="148"/>
                  </a:lnTo>
                  <a:lnTo>
                    <a:pt x="24327" y="0"/>
                  </a:lnTo>
                  <a:lnTo>
                    <a:pt x="24068" y="74"/>
                  </a:lnTo>
                  <a:lnTo>
                    <a:pt x="2377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4747;p64">
              <a:extLst>
                <a:ext uri="{FF2B5EF4-FFF2-40B4-BE49-F238E27FC236}">
                  <a16:creationId xmlns:a16="http://schemas.microsoft.com/office/drawing/2014/main" id="{2F68107F-190F-4D2B-A3ED-70EBF911DB21}"/>
                </a:ext>
              </a:extLst>
            </p:cNvPr>
            <p:cNvSpPr/>
            <p:nvPr/>
          </p:nvSpPr>
          <p:spPr>
            <a:xfrm>
              <a:off x="3237400" y="4991250"/>
              <a:ext cx="1217275" cy="174150"/>
            </a:xfrm>
            <a:custGeom>
              <a:avLst/>
              <a:gdLst/>
              <a:ahLst/>
              <a:cxnLst/>
              <a:rect l="l" t="t" r="r" b="b"/>
              <a:pathLst>
                <a:path w="48691" h="6966" extrusionOk="0">
                  <a:moveTo>
                    <a:pt x="24411" y="681"/>
                  </a:moveTo>
                  <a:cubicBezTo>
                    <a:pt x="24446" y="715"/>
                    <a:pt x="24492" y="740"/>
                    <a:pt x="24549" y="755"/>
                  </a:cubicBezTo>
                  <a:lnTo>
                    <a:pt x="27581" y="1568"/>
                  </a:lnTo>
                  <a:lnTo>
                    <a:pt x="27618" y="1568"/>
                  </a:lnTo>
                  <a:lnTo>
                    <a:pt x="48099" y="5413"/>
                  </a:lnTo>
                  <a:lnTo>
                    <a:pt x="48099" y="6374"/>
                  </a:lnTo>
                  <a:lnTo>
                    <a:pt x="592" y="6374"/>
                  </a:lnTo>
                  <a:lnTo>
                    <a:pt x="592" y="5413"/>
                  </a:lnTo>
                  <a:lnTo>
                    <a:pt x="21074" y="1568"/>
                  </a:lnTo>
                  <a:lnTo>
                    <a:pt x="21111" y="1568"/>
                  </a:lnTo>
                  <a:lnTo>
                    <a:pt x="24143" y="755"/>
                  </a:lnTo>
                  <a:cubicBezTo>
                    <a:pt x="24200" y="740"/>
                    <a:pt x="24246" y="715"/>
                    <a:pt x="24281" y="681"/>
                  </a:cubicBezTo>
                  <a:close/>
                  <a:moveTo>
                    <a:pt x="24070" y="0"/>
                  </a:moveTo>
                  <a:cubicBezTo>
                    <a:pt x="24007" y="0"/>
                    <a:pt x="23936" y="26"/>
                    <a:pt x="23884" y="52"/>
                  </a:cubicBezTo>
                  <a:cubicBezTo>
                    <a:pt x="23832" y="104"/>
                    <a:pt x="23798" y="156"/>
                    <a:pt x="23783" y="220"/>
                  </a:cubicBezTo>
                  <a:lnTo>
                    <a:pt x="23783" y="220"/>
                  </a:lnTo>
                  <a:lnTo>
                    <a:pt x="20963" y="977"/>
                  </a:lnTo>
                  <a:lnTo>
                    <a:pt x="260" y="4859"/>
                  </a:lnTo>
                  <a:cubicBezTo>
                    <a:pt x="112" y="4859"/>
                    <a:pt x="1" y="5006"/>
                    <a:pt x="1" y="5154"/>
                  </a:cubicBezTo>
                  <a:lnTo>
                    <a:pt x="1" y="6670"/>
                  </a:lnTo>
                  <a:cubicBezTo>
                    <a:pt x="1" y="6744"/>
                    <a:pt x="38" y="6818"/>
                    <a:pt x="75" y="6892"/>
                  </a:cubicBezTo>
                  <a:cubicBezTo>
                    <a:pt x="149" y="6929"/>
                    <a:pt x="223" y="6966"/>
                    <a:pt x="296" y="6966"/>
                  </a:cubicBezTo>
                  <a:lnTo>
                    <a:pt x="48395" y="6966"/>
                  </a:lnTo>
                  <a:cubicBezTo>
                    <a:pt x="48469" y="6966"/>
                    <a:pt x="48543" y="6929"/>
                    <a:pt x="48617" y="6892"/>
                  </a:cubicBezTo>
                  <a:cubicBezTo>
                    <a:pt x="48691" y="6818"/>
                    <a:pt x="48691" y="6744"/>
                    <a:pt x="48691" y="6670"/>
                  </a:cubicBezTo>
                  <a:lnTo>
                    <a:pt x="48691" y="5154"/>
                  </a:lnTo>
                  <a:cubicBezTo>
                    <a:pt x="48691" y="5006"/>
                    <a:pt x="48617" y="4859"/>
                    <a:pt x="48469" y="4859"/>
                  </a:cubicBezTo>
                  <a:lnTo>
                    <a:pt x="27729" y="977"/>
                  </a:lnTo>
                  <a:lnTo>
                    <a:pt x="24909" y="220"/>
                  </a:lnTo>
                  <a:lnTo>
                    <a:pt x="24909" y="220"/>
                  </a:lnTo>
                  <a:cubicBezTo>
                    <a:pt x="24893" y="156"/>
                    <a:pt x="24860" y="104"/>
                    <a:pt x="24808" y="52"/>
                  </a:cubicBezTo>
                  <a:cubicBezTo>
                    <a:pt x="24756" y="26"/>
                    <a:pt x="24685" y="0"/>
                    <a:pt x="24622" y="0"/>
                  </a:cubicBezTo>
                  <a:cubicBezTo>
                    <a:pt x="24596" y="0"/>
                    <a:pt x="24571" y="5"/>
                    <a:pt x="24549" y="15"/>
                  </a:cubicBezTo>
                  <a:lnTo>
                    <a:pt x="24364" y="52"/>
                  </a:lnTo>
                  <a:lnTo>
                    <a:pt x="24143" y="15"/>
                  </a:lnTo>
                  <a:cubicBezTo>
                    <a:pt x="24121" y="5"/>
                    <a:pt x="24096" y="0"/>
                    <a:pt x="240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4748;p64">
              <a:extLst>
                <a:ext uri="{FF2B5EF4-FFF2-40B4-BE49-F238E27FC236}">
                  <a16:creationId xmlns:a16="http://schemas.microsoft.com/office/drawing/2014/main" id="{A719A583-5B9A-4740-BD04-42CF757F9BED}"/>
                </a:ext>
              </a:extLst>
            </p:cNvPr>
            <p:cNvSpPr/>
            <p:nvPr/>
          </p:nvSpPr>
          <p:spPr>
            <a:xfrm>
              <a:off x="3253125" y="5145975"/>
              <a:ext cx="73025" cy="72125"/>
            </a:xfrm>
            <a:custGeom>
              <a:avLst/>
              <a:gdLst/>
              <a:ahLst/>
              <a:cxnLst/>
              <a:rect l="l" t="t" r="r" b="b"/>
              <a:pathLst>
                <a:path w="2921" h="2885" extrusionOk="0">
                  <a:moveTo>
                    <a:pt x="1479" y="0"/>
                  </a:moveTo>
                  <a:cubicBezTo>
                    <a:pt x="666" y="0"/>
                    <a:pt x="0" y="629"/>
                    <a:pt x="0" y="1442"/>
                  </a:cubicBezTo>
                  <a:cubicBezTo>
                    <a:pt x="0" y="2256"/>
                    <a:pt x="666" y="2884"/>
                    <a:pt x="1479" y="2884"/>
                  </a:cubicBezTo>
                  <a:cubicBezTo>
                    <a:pt x="2255" y="2884"/>
                    <a:pt x="2921" y="2256"/>
                    <a:pt x="2921" y="1442"/>
                  </a:cubicBezTo>
                  <a:cubicBezTo>
                    <a:pt x="2921" y="629"/>
                    <a:pt x="2255" y="0"/>
                    <a:pt x="14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4749;p64">
              <a:extLst>
                <a:ext uri="{FF2B5EF4-FFF2-40B4-BE49-F238E27FC236}">
                  <a16:creationId xmlns:a16="http://schemas.microsoft.com/office/drawing/2014/main" id="{6B52275C-2EE6-4DBC-9659-455EA96936C1}"/>
                </a:ext>
              </a:extLst>
            </p:cNvPr>
            <p:cNvSpPr/>
            <p:nvPr/>
          </p:nvSpPr>
          <p:spPr>
            <a:xfrm>
              <a:off x="3245725" y="5137650"/>
              <a:ext cx="87825" cy="88750"/>
            </a:xfrm>
            <a:custGeom>
              <a:avLst/>
              <a:gdLst/>
              <a:ahLst/>
              <a:cxnLst/>
              <a:rect l="l" t="t" r="r" b="b"/>
              <a:pathLst>
                <a:path w="3513" h="3550" extrusionOk="0">
                  <a:moveTo>
                    <a:pt x="1775" y="629"/>
                  </a:moveTo>
                  <a:cubicBezTo>
                    <a:pt x="2404" y="629"/>
                    <a:pt x="2921" y="1147"/>
                    <a:pt x="2921" y="1775"/>
                  </a:cubicBezTo>
                  <a:cubicBezTo>
                    <a:pt x="2921" y="2404"/>
                    <a:pt x="2404" y="2921"/>
                    <a:pt x="1775" y="2921"/>
                  </a:cubicBezTo>
                  <a:cubicBezTo>
                    <a:pt x="1147" y="2921"/>
                    <a:pt x="629" y="2404"/>
                    <a:pt x="629" y="1775"/>
                  </a:cubicBezTo>
                  <a:cubicBezTo>
                    <a:pt x="629" y="1147"/>
                    <a:pt x="1147" y="629"/>
                    <a:pt x="1775" y="629"/>
                  </a:cubicBezTo>
                  <a:close/>
                  <a:moveTo>
                    <a:pt x="1775" y="1"/>
                  </a:moveTo>
                  <a:cubicBezTo>
                    <a:pt x="777" y="1"/>
                    <a:pt x="0" y="814"/>
                    <a:pt x="0" y="1775"/>
                  </a:cubicBezTo>
                  <a:cubicBezTo>
                    <a:pt x="0" y="2737"/>
                    <a:pt x="777" y="3550"/>
                    <a:pt x="1775" y="3550"/>
                  </a:cubicBezTo>
                  <a:cubicBezTo>
                    <a:pt x="2736" y="3550"/>
                    <a:pt x="3513" y="2737"/>
                    <a:pt x="3513" y="1775"/>
                  </a:cubicBezTo>
                  <a:cubicBezTo>
                    <a:pt x="3513" y="814"/>
                    <a:pt x="2736" y="1"/>
                    <a:pt x="17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4750;p64">
              <a:extLst>
                <a:ext uri="{FF2B5EF4-FFF2-40B4-BE49-F238E27FC236}">
                  <a16:creationId xmlns:a16="http://schemas.microsoft.com/office/drawing/2014/main" id="{DD34F30E-6C1B-4DBD-975F-7C912503C855}"/>
                </a:ext>
              </a:extLst>
            </p:cNvPr>
            <p:cNvSpPr/>
            <p:nvPr/>
          </p:nvSpPr>
          <p:spPr>
            <a:xfrm>
              <a:off x="3809525" y="5145975"/>
              <a:ext cx="73050" cy="72125"/>
            </a:xfrm>
            <a:custGeom>
              <a:avLst/>
              <a:gdLst/>
              <a:ahLst/>
              <a:cxnLst/>
              <a:rect l="l" t="t" r="r" b="b"/>
              <a:pathLst>
                <a:path w="2922" h="2885" extrusionOk="0">
                  <a:moveTo>
                    <a:pt x="1479" y="0"/>
                  </a:moveTo>
                  <a:cubicBezTo>
                    <a:pt x="666" y="0"/>
                    <a:pt x="1" y="629"/>
                    <a:pt x="1" y="1442"/>
                  </a:cubicBezTo>
                  <a:cubicBezTo>
                    <a:pt x="1" y="2256"/>
                    <a:pt x="666" y="2884"/>
                    <a:pt x="1479" y="2884"/>
                  </a:cubicBezTo>
                  <a:cubicBezTo>
                    <a:pt x="2256" y="2884"/>
                    <a:pt x="2921" y="2256"/>
                    <a:pt x="2921" y="1442"/>
                  </a:cubicBezTo>
                  <a:cubicBezTo>
                    <a:pt x="2921" y="629"/>
                    <a:pt x="2256" y="0"/>
                    <a:pt x="14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4751;p64">
              <a:extLst>
                <a:ext uri="{FF2B5EF4-FFF2-40B4-BE49-F238E27FC236}">
                  <a16:creationId xmlns:a16="http://schemas.microsoft.com/office/drawing/2014/main" id="{F5C04F6D-B0FE-4540-B535-B931263D92D0}"/>
                </a:ext>
              </a:extLst>
            </p:cNvPr>
            <p:cNvSpPr/>
            <p:nvPr/>
          </p:nvSpPr>
          <p:spPr>
            <a:xfrm>
              <a:off x="3802125" y="5137650"/>
              <a:ext cx="87825" cy="88750"/>
            </a:xfrm>
            <a:custGeom>
              <a:avLst/>
              <a:gdLst/>
              <a:ahLst/>
              <a:cxnLst/>
              <a:rect l="l" t="t" r="r" b="b"/>
              <a:pathLst>
                <a:path w="3513" h="3550" extrusionOk="0">
                  <a:moveTo>
                    <a:pt x="1775" y="629"/>
                  </a:moveTo>
                  <a:cubicBezTo>
                    <a:pt x="2404" y="629"/>
                    <a:pt x="2884" y="1147"/>
                    <a:pt x="2921" y="1775"/>
                  </a:cubicBezTo>
                  <a:cubicBezTo>
                    <a:pt x="2884" y="2404"/>
                    <a:pt x="2404" y="2921"/>
                    <a:pt x="1775" y="2921"/>
                  </a:cubicBezTo>
                  <a:cubicBezTo>
                    <a:pt x="1147" y="2921"/>
                    <a:pt x="629" y="2404"/>
                    <a:pt x="629" y="1775"/>
                  </a:cubicBezTo>
                  <a:cubicBezTo>
                    <a:pt x="629" y="1147"/>
                    <a:pt x="1147" y="629"/>
                    <a:pt x="1775" y="629"/>
                  </a:cubicBezTo>
                  <a:close/>
                  <a:moveTo>
                    <a:pt x="1775" y="1"/>
                  </a:moveTo>
                  <a:cubicBezTo>
                    <a:pt x="777" y="1"/>
                    <a:pt x="1" y="814"/>
                    <a:pt x="1" y="1775"/>
                  </a:cubicBezTo>
                  <a:cubicBezTo>
                    <a:pt x="1" y="2737"/>
                    <a:pt x="777" y="3550"/>
                    <a:pt x="1775" y="3550"/>
                  </a:cubicBezTo>
                  <a:cubicBezTo>
                    <a:pt x="2737" y="3550"/>
                    <a:pt x="3513" y="2737"/>
                    <a:pt x="3513" y="1775"/>
                  </a:cubicBezTo>
                  <a:cubicBezTo>
                    <a:pt x="3513" y="814"/>
                    <a:pt x="2737" y="1"/>
                    <a:pt x="17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4752;p64">
              <a:extLst>
                <a:ext uri="{FF2B5EF4-FFF2-40B4-BE49-F238E27FC236}">
                  <a16:creationId xmlns:a16="http://schemas.microsoft.com/office/drawing/2014/main" id="{6EFB639F-0AC1-46A8-875E-64B8367C6AE8}"/>
                </a:ext>
              </a:extLst>
            </p:cNvPr>
            <p:cNvSpPr/>
            <p:nvPr/>
          </p:nvSpPr>
          <p:spPr>
            <a:xfrm>
              <a:off x="4369625" y="5145975"/>
              <a:ext cx="72125" cy="72125"/>
            </a:xfrm>
            <a:custGeom>
              <a:avLst/>
              <a:gdLst/>
              <a:ahLst/>
              <a:cxnLst/>
              <a:rect l="l" t="t" r="r" b="b"/>
              <a:pathLst>
                <a:path w="2885" h="2885" extrusionOk="0">
                  <a:moveTo>
                    <a:pt x="1443" y="0"/>
                  </a:moveTo>
                  <a:cubicBezTo>
                    <a:pt x="666" y="0"/>
                    <a:pt x="1" y="629"/>
                    <a:pt x="1" y="1442"/>
                  </a:cubicBezTo>
                  <a:cubicBezTo>
                    <a:pt x="1" y="2256"/>
                    <a:pt x="666" y="2884"/>
                    <a:pt x="1443" y="2884"/>
                  </a:cubicBezTo>
                  <a:cubicBezTo>
                    <a:pt x="2256" y="2884"/>
                    <a:pt x="2884" y="2256"/>
                    <a:pt x="2884" y="1442"/>
                  </a:cubicBezTo>
                  <a:cubicBezTo>
                    <a:pt x="2884" y="629"/>
                    <a:pt x="2256" y="0"/>
                    <a:pt x="1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4753;p64">
              <a:extLst>
                <a:ext uri="{FF2B5EF4-FFF2-40B4-BE49-F238E27FC236}">
                  <a16:creationId xmlns:a16="http://schemas.microsoft.com/office/drawing/2014/main" id="{2FE56D18-1744-4693-BA84-09F7095652A0}"/>
                </a:ext>
              </a:extLst>
            </p:cNvPr>
            <p:cNvSpPr/>
            <p:nvPr/>
          </p:nvSpPr>
          <p:spPr>
            <a:xfrm>
              <a:off x="4362225" y="5137650"/>
              <a:ext cx="87850" cy="88750"/>
            </a:xfrm>
            <a:custGeom>
              <a:avLst/>
              <a:gdLst/>
              <a:ahLst/>
              <a:cxnLst/>
              <a:rect l="l" t="t" r="r" b="b"/>
              <a:pathLst>
                <a:path w="3514" h="3550" extrusionOk="0">
                  <a:moveTo>
                    <a:pt x="1739" y="629"/>
                  </a:moveTo>
                  <a:cubicBezTo>
                    <a:pt x="2367" y="629"/>
                    <a:pt x="2885" y="1147"/>
                    <a:pt x="2885" y="1775"/>
                  </a:cubicBezTo>
                  <a:cubicBezTo>
                    <a:pt x="2885" y="2404"/>
                    <a:pt x="2367" y="2921"/>
                    <a:pt x="1739" y="2921"/>
                  </a:cubicBezTo>
                  <a:cubicBezTo>
                    <a:pt x="1110" y="2921"/>
                    <a:pt x="592" y="2404"/>
                    <a:pt x="592" y="1775"/>
                  </a:cubicBezTo>
                  <a:cubicBezTo>
                    <a:pt x="592" y="1147"/>
                    <a:pt x="1110" y="629"/>
                    <a:pt x="1739" y="629"/>
                  </a:cubicBezTo>
                  <a:close/>
                  <a:moveTo>
                    <a:pt x="1739" y="1"/>
                  </a:moveTo>
                  <a:cubicBezTo>
                    <a:pt x="777" y="1"/>
                    <a:pt x="1" y="814"/>
                    <a:pt x="1" y="1775"/>
                  </a:cubicBezTo>
                  <a:cubicBezTo>
                    <a:pt x="1" y="2737"/>
                    <a:pt x="777" y="3550"/>
                    <a:pt x="1739" y="3550"/>
                  </a:cubicBezTo>
                  <a:cubicBezTo>
                    <a:pt x="2700" y="3550"/>
                    <a:pt x="3513" y="2737"/>
                    <a:pt x="3513" y="1775"/>
                  </a:cubicBezTo>
                  <a:cubicBezTo>
                    <a:pt x="3513" y="814"/>
                    <a:pt x="2700" y="1"/>
                    <a:pt x="1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4754;p64">
              <a:extLst>
                <a:ext uri="{FF2B5EF4-FFF2-40B4-BE49-F238E27FC236}">
                  <a16:creationId xmlns:a16="http://schemas.microsoft.com/office/drawing/2014/main" id="{08FBD83E-5DE5-4280-9E31-5C213B124B86}"/>
                </a:ext>
              </a:extLst>
            </p:cNvPr>
            <p:cNvSpPr/>
            <p:nvPr/>
          </p:nvSpPr>
          <p:spPr>
            <a:xfrm>
              <a:off x="3325200" y="3763275"/>
              <a:ext cx="108175" cy="466775"/>
            </a:xfrm>
            <a:custGeom>
              <a:avLst/>
              <a:gdLst/>
              <a:ahLst/>
              <a:cxnLst/>
              <a:rect l="l" t="t" r="r" b="b"/>
              <a:pathLst>
                <a:path w="4327" h="18671" extrusionOk="0">
                  <a:moveTo>
                    <a:pt x="1" y="0"/>
                  </a:moveTo>
                  <a:lnTo>
                    <a:pt x="1" y="14382"/>
                  </a:lnTo>
                  <a:cubicBezTo>
                    <a:pt x="1" y="16748"/>
                    <a:pt x="1923" y="18671"/>
                    <a:pt x="4326" y="18671"/>
                  </a:cubicBezTo>
                  <a:lnTo>
                    <a:pt x="43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4755;p64">
              <a:extLst>
                <a:ext uri="{FF2B5EF4-FFF2-40B4-BE49-F238E27FC236}">
                  <a16:creationId xmlns:a16="http://schemas.microsoft.com/office/drawing/2014/main" id="{AC314F6D-BF47-4871-9D04-476DDEAE4ECC}"/>
                </a:ext>
              </a:extLst>
            </p:cNvPr>
            <p:cNvSpPr/>
            <p:nvPr/>
          </p:nvSpPr>
          <p:spPr>
            <a:xfrm>
              <a:off x="3317825" y="3755875"/>
              <a:ext cx="122950" cy="482500"/>
            </a:xfrm>
            <a:custGeom>
              <a:avLst/>
              <a:gdLst/>
              <a:ahLst/>
              <a:cxnLst/>
              <a:rect l="l" t="t" r="r" b="b"/>
              <a:pathLst>
                <a:path w="4918" h="19300" extrusionOk="0">
                  <a:moveTo>
                    <a:pt x="4289" y="629"/>
                  </a:moveTo>
                  <a:lnTo>
                    <a:pt x="4289" y="18657"/>
                  </a:lnTo>
                  <a:lnTo>
                    <a:pt x="4289" y="18657"/>
                  </a:lnTo>
                  <a:cubicBezTo>
                    <a:pt x="3313" y="18578"/>
                    <a:pt x="2439" y="18152"/>
                    <a:pt x="1775" y="17488"/>
                  </a:cubicBezTo>
                  <a:cubicBezTo>
                    <a:pt x="1072" y="16785"/>
                    <a:pt x="629" y="15787"/>
                    <a:pt x="592" y="14678"/>
                  </a:cubicBezTo>
                  <a:lnTo>
                    <a:pt x="592" y="629"/>
                  </a:lnTo>
                  <a:close/>
                  <a:moveTo>
                    <a:pt x="296" y="1"/>
                  </a:moveTo>
                  <a:cubicBezTo>
                    <a:pt x="222" y="1"/>
                    <a:pt x="148" y="38"/>
                    <a:pt x="74" y="111"/>
                  </a:cubicBezTo>
                  <a:cubicBezTo>
                    <a:pt x="37" y="148"/>
                    <a:pt x="0" y="222"/>
                    <a:pt x="0" y="296"/>
                  </a:cubicBezTo>
                  <a:lnTo>
                    <a:pt x="0" y="14678"/>
                  </a:lnTo>
                  <a:cubicBezTo>
                    <a:pt x="0" y="17229"/>
                    <a:pt x="2071" y="19262"/>
                    <a:pt x="4621" y="19299"/>
                  </a:cubicBezTo>
                  <a:cubicBezTo>
                    <a:pt x="4695" y="19299"/>
                    <a:pt x="4769" y="19262"/>
                    <a:pt x="4843" y="19188"/>
                  </a:cubicBezTo>
                  <a:cubicBezTo>
                    <a:pt x="4880" y="19151"/>
                    <a:pt x="4917" y="19040"/>
                    <a:pt x="4917" y="18967"/>
                  </a:cubicBezTo>
                  <a:lnTo>
                    <a:pt x="4917" y="296"/>
                  </a:lnTo>
                  <a:cubicBezTo>
                    <a:pt x="4917" y="222"/>
                    <a:pt x="4880" y="148"/>
                    <a:pt x="4843" y="111"/>
                  </a:cubicBezTo>
                  <a:cubicBezTo>
                    <a:pt x="4769" y="38"/>
                    <a:pt x="4695" y="1"/>
                    <a:pt x="46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4756;p64">
              <a:extLst>
                <a:ext uri="{FF2B5EF4-FFF2-40B4-BE49-F238E27FC236}">
                  <a16:creationId xmlns:a16="http://schemas.microsoft.com/office/drawing/2014/main" id="{00CA58ED-3681-4F32-B285-B16C295A6E6E}"/>
                </a:ext>
              </a:extLst>
            </p:cNvPr>
            <p:cNvSpPr/>
            <p:nvPr/>
          </p:nvSpPr>
          <p:spPr>
            <a:xfrm>
              <a:off x="3264200" y="3666225"/>
              <a:ext cx="169175" cy="86900"/>
            </a:xfrm>
            <a:custGeom>
              <a:avLst/>
              <a:gdLst/>
              <a:ahLst/>
              <a:cxnLst/>
              <a:rect l="l" t="t" r="r" b="b"/>
              <a:pathLst>
                <a:path w="6767" h="3476" extrusionOk="0">
                  <a:moveTo>
                    <a:pt x="1" y="0"/>
                  </a:moveTo>
                  <a:lnTo>
                    <a:pt x="1" y="3476"/>
                  </a:lnTo>
                  <a:lnTo>
                    <a:pt x="6766" y="3476"/>
                  </a:lnTo>
                  <a:lnTo>
                    <a:pt x="676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4757;p64">
              <a:extLst>
                <a:ext uri="{FF2B5EF4-FFF2-40B4-BE49-F238E27FC236}">
                  <a16:creationId xmlns:a16="http://schemas.microsoft.com/office/drawing/2014/main" id="{AF913F2B-C6E3-4408-81BD-BC0DBEEE2588}"/>
                </a:ext>
              </a:extLst>
            </p:cNvPr>
            <p:cNvSpPr/>
            <p:nvPr/>
          </p:nvSpPr>
          <p:spPr>
            <a:xfrm>
              <a:off x="3255900" y="3658825"/>
              <a:ext cx="184875" cy="102625"/>
            </a:xfrm>
            <a:custGeom>
              <a:avLst/>
              <a:gdLst/>
              <a:ahLst/>
              <a:cxnLst/>
              <a:rect l="l" t="t" r="r" b="b"/>
              <a:pathLst>
                <a:path w="7395" h="4105" extrusionOk="0">
                  <a:moveTo>
                    <a:pt x="6766" y="592"/>
                  </a:moveTo>
                  <a:lnTo>
                    <a:pt x="6766" y="3476"/>
                  </a:lnTo>
                  <a:lnTo>
                    <a:pt x="629" y="3476"/>
                  </a:lnTo>
                  <a:lnTo>
                    <a:pt x="629" y="592"/>
                  </a:lnTo>
                  <a:close/>
                  <a:moveTo>
                    <a:pt x="333" y="1"/>
                  </a:moveTo>
                  <a:cubicBezTo>
                    <a:pt x="222" y="1"/>
                    <a:pt x="148" y="38"/>
                    <a:pt x="111" y="75"/>
                  </a:cubicBezTo>
                  <a:cubicBezTo>
                    <a:pt x="37" y="148"/>
                    <a:pt x="0" y="222"/>
                    <a:pt x="0" y="296"/>
                  </a:cubicBezTo>
                  <a:lnTo>
                    <a:pt x="0" y="3772"/>
                  </a:lnTo>
                  <a:cubicBezTo>
                    <a:pt x="0" y="3846"/>
                    <a:pt x="37" y="3956"/>
                    <a:pt x="111" y="3993"/>
                  </a:cubicBezTo>
                  <a:cubicBezTo>
                    <a:pt x="148" y="4067"/>
                    <a:pt x="222" y="4104"/>
                    <a:pt x="333" y="4104"/>
                  </a:cubicBezTo>
                  <a:lnTo>
                    <a:pt x="7098" y="4104"/>
                  </a:lnTo>
                  <a:cubicBezTo>
                    <a:pt x="7172" y="4104"/>
                    <a:pt x="7246" y="4067"/>
                    <a:pt x="7320" y="3993"/>
                  </a:cubicBezTo>
                  <a:cubicBezTo>
                    <a:pt x="7357" y="3956"/>
                    <a:pt x="7394" y="3883"/>
                    <a:pt x="7394" y="3772"/>
                  </a:cubicBezTo>
                  <a:lnTo>
                    <a:pt x="7394" y="296"/>
                  </a:lnTo>
                  <a:cubicBezTo>
                    <a:pt x="7394" y="222"/>
                    <a:pt x="7357" y="148"/>
                    <a:pt x="7320" y="75"/>
                  </a:cubicBezTo>
                  <a:cubicBezTo>
                    <a:pt x="7246" y="38"/>
                    <a:pt x="7172" y="1"/>
                    <a:pt x="70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4758;p64">
              <a:extLst>
                <a:ext uri="{FF2B5EF4-FFF2-40B4-BE49-F238E27FC236}">
                  <a16:creationId xmlns:a16="http://schemas.microsoft.com/office/drawing/2014/main" id="{8C768547-0995-437A-B518-954B5F31131B}"/>
                </a:ext>
              </a:extLst>
            </p:cNvPr>
            <p:cNvSpPr/>
            <p:nvPr/>
          </p:nvSpPr>
          <p:spPr>
            <a:xfrm>
              <a:off x="4271650" y="3763275"/>
              <a:ext cx="107250" cy="466775"/>
            </a:xfrm>
            <a:custGeom>
              <a:avLst/>
              <a:gdLst/>
              <a:ahLst/>
              <a:cxnLst/>
              <a:rect l="l" t="t" r="r" b="b"/>
              <a:pathLst>
                <a:path w="4290" h="18671" extrusionOk="0">
                  <a:moveTo>
                    <a:pt x="1" y="0"/>
                  </a:moveTo>
                  <a:lnTo>
                    <a:pt x="1" y="18671"/>
                  </a:lnTo>
                  <a:cubicBezTo>
                    <a:pt x="2367" y="18671"/>
                    <a:pt x="4289" y="16748"/>
                    <a:pt x="4289" y="14382"/>
                  </a:cubicBezTo>
                  <a:lnTo>
                    <a:pt x="428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4759;p64">
              <a:extLst>
                <a:ext uri="{FF2B5EF4-FFF2-40B4-BE49-F238E27FC236}">
                  <a16:creationId xmlns:a16="http://schemas.microsoft.com/office/drawing/2014/main" id="{2CFF5E81-4DBF-43EE-87A2-80F4872FE67E}"/>
                </a:ext>
              </a:extLst>
            </p:cNvPr>
            <p:cNvSpPr/>
            <p:nvPr/>
          </p:nvSpPr>
          <p:spPr>
            <a:xfrm>
              <a:off x="4264275" y="3755875"/>
              <a:ext cx="122950" cy="482500"/>
            </a:xfrm>
            <a:custGeom>
              <a:avLst/>
              <a:gdLst/>
              <a:ahLst/>
              <a:cxnLst/>
              <a:rect l="l" t="t" r="r" b="b"/>
              <a:pathLst>
                <a:path w="4918" h="19300" extrusionOk="0">
                  <a:moveTo>
                    <a:pt x="4289" y="629"/>
                  </a:moveTo>
                  <a:lnTo>
                    <a:pt x="4289" y="14678"/>
                  </a:lnTo>
                  <a:cubicBezTo>
                    <a:pt x="4289" y="15787"/>
                    <a:pt x="3845" y="16785"/>
                    <a:pt x="3106" y="17488"/>
                  </a:cubicBezTo>
                  <a:cubicBezTo>
                    <a:pt x="2466" y="18161"/>
                    <a:pt x="1582" y="18589"/>
                    <a:pt x="592" y="18660"/>
                  </a:cubicBezTo>
                  <a:lnTo>
                    <a:pt x="592" y="18660"/>
                  </a:lnTo>
                  <a:lnTo>
                    <a:pt x="592" y="629"/>
                  </a:lnTo>
                  <a:close/>
                  <a:moveTo>
                    <a:pt x="296" y="1"/>
                  </a:moveTo>
                  <a:cubicBezTo>
                    <a:pt x="222" y="1"/>
                    <a:pt x="148" y="38"/>
                    <a:pt x="74" y="111"/>
                  </a:cubicBezTo>
                  <a:cubicBezTo>
                    <a:pt x="37" y="148"/>
                    <a:pt x="0" y="222"/>
                    <a:pt x="0" y="296"/>
                  </a:cubicBezTo>
                  <a:lnTo>
                    <a:pt x="0" y="18967"/>
                  </a:lnTo>
                  <a:cubicBezTo>
                    <a:pt x="0" y="19040"/>
                    <a:pt x="37" y="19151"/>
                    <a:pt x="74" y="19188"/>
                  </a:cubicBezTo>
                  <a:cubicBezTo>
                    <a:pt x="148" y="19262"/>
                    <a:pt x="222" y="19299"/>
                    <a:pt x="296" y="19299"/>
                  </a:cubicBezTo>
                  <a:cubicBezTo>
                    <a:pt x="2847" y="19262"/>
                    <a:pt x="4917" y="17229"/>
                    <a:pt x="4917" y="14678"/>
                  </a:cubicBezTo>
                  <a:lnTo>
                    <a:pt x="4917" y="296"/>
                  </a:lnTo>
                  <a:cubicBezTo>
                    <a:pt x="4917" y="222"/>
                    <a:pt x="4880" y="148"/>
                    <a:pt x="4806" y="111"/>
                  </a:cubicBezTo>
                  <a:cubicBezTo>
                    <a:pt x="4769" y="38"/>
                    <a:pt x="4695" y="1"/>
                    <a:pt x="45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4760;p64">
              <a:extLst>
                <a:ext uri="{FF2B5EF4-FFF2-40B4-BE49-F238E27FC236}">
                  <a16:creationId xmlns:a16="http://schemas.microsoft.com/office/drawing/2014/main" id="{B1794126-6C11-46E4-BBC9-F4672FB28B5E}"/>
                </a:ext>
              </a:extLst>
            </p:cNvPr>
            <p:cNvSpPr/>
            <p:nvPr/>
          </p:nvSpPr>
          <p:spPr>
            <a:xfrm>
              <a:off x="4271650" y="3666225"/>
              <a:ext cx="169175" cy="86900"/>
            </a:xfrm>
            <a:custGeom>
              <a:avLst/>
              <a:gdLst/>
              <a:ahLst/>
              <a:cxnLst/>
              <a:rect l="l" t="t" r="r" b="b"/>
              <a:pathLst>
                <a:path w="6767" h="3476" extrusionOk="0">
                  <a:moveTo>
                    <a:pt x="1" y="0"/>
                  </a:moveTo>
                  <a:lnTo>
                    <a:pt x="1" y="3476"/>
                  </a:lnTo>
                  <a:lnTo>
                    <a:pt x="6766" y="3476"/>
                  </a:lnTo>
                  <a:lnTo>
                    <a:pt x="676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4761;p64">
              <a:extLst>
                <a:ext uri="{FF2B5EF4-FFF2-40B4-BE49-F238E27FC236}">
                  <a16:creationId xmlns:a16="http://schemas.microsoft.com/office/drawing/2014/main" id="{2D4468BB-15B6-41BC-9B61-AF11425562C3}"/>
                </a:ext>
              </a:extLst>
            </p:cNvPr>
            <p:cNvSpPr/>
            <p:nvPr/>
          </p:nvSpPr>
          <p:spPr>
            <a:xfrm>
              <a:off x="4264275" y="3658825"/>
              <a:ext cx="183950" cy="102625"/>
            </a:xfrm>
            <a:custGeom>
              <a:avLst/>
              <a:gdLst/>
              <a:ahLst/>
              <a:cxnLst/>
              <a:rect l="l" t="t" r="r" b="b"/>
              <a:pathLst>
                <a:path w="7358" h="4105" extrusionOk="0">
                  <a:moveTo>
                    <a:pt x="6766" y="592"/>
                  </a:moveTo>
                  <a:lnTo>
                    <a:pt x="6766" y="3476"/>
                  </a:lnTo>
                  <a:lnTo>
                    <a:pt x="592" y="3476"/>
                  </a:lnTo>
                  <a:lnTo>
                    <a:pt x="592" y="592"/>
                  </a:lnTo>
                  <a:close/>
                  <a:moveTo>
                    <a:pt x="296" y="1"/>
                  </a:moveTo>
                  <a:cubicBezTo>
                    <a:pt x="222" y="1"/>
                    <a:pt x="148" y="38"/>
                    <a:pt x="74" y="75"/>
                  </a:cubicBezTo>
                  <a:cubicBezTo>
                    <a:pt x="37" y="148"/>
                    <a:pt x="0" y="222"/>
                    <a:pt x="0" y="296"/>
                  </a:cubicBezTo>
                  <a:lnTo>
                    <a:pt x="0" y="3772"/>
                  </a:lnTo>
                  <a:cubicBezTo>
                    <a:pt x="0" y="3846"/>
                    <a:pt x="37" y="3956"/>
                    <a:pt x="74" y="3993"/>
                  </a:cubicBezTo>
                  <a:cubicBezTo>
                    <a:pt x="148" y="4067"/>
                    <a:pt x="222" y="4104"/>
                    <a:pt x="296" y="4104"/>
                  </a:cubicBezTo>
                  <a:lnTo>
                    <a:pt x="7061" y="4104"/>
                  </a:lnTo>
                  <a:cubicBezTo>
                    <a:pt x="7135" y="4104"/>
                    <a:pt x="7209" y="4067"/>
                    <a:pt x="7283" y="3993"/>
                  </a:cubicBezTo>
                  <a:cubicBezTo>
                    <a:pt x="7320" y="3956"/>
                    <a:pt x="7357" y="3883"/>
                    <a:pt x="7357" y="3772"/>
                  </a:cubicBezTo>
                  <a:lnTo>
                    <a:pt x="7357" y="296"/>
                  </a:lnTo>
                  <a:cubicBezTo>
                    <a:pt x="7357" y="222"/>
                    <a:pt x="7320" y="148"/>
                    <a:pt x="7283" y="75"/>
                  </a:cubicBezTo>
                  <a:cubicBezTo>
                    <a:pt x="7209" y="38"/>
                    <a:pt x="7135" y="1"/>
                    <a:pt x="70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4762;p64">
              <a:extLst>
                <a:ext uri="{FF2B5EF4-FFF2-40B4-BE49-F238E27FC236}">
                  <a16:creationId xmlns:a16="http://schemas.microsoft.com/office/drawing/2014/main" id="{A385D329-5B4A-4586-B759-3E05690A59CB}"/>
                </a:ext>
              </a:extLst>
            </p:cNvPr>
            <p:cNvSpPr/>
            <p:nvPr/>
          </p:nvSpPr>
          <p:spPr>
            <a:xfrm>
              <a:off x="3376050" y="3036800"/>
              <a:ext cx="949250" cy="1256100"/>
            </a:xfrm>
            <a:custGeom>
              <a:avLst/>
              <a:gdLst/>
              <a:ahLst/>
              <a:cxnLst/>
              <a:rect l="l" t="t" r="r" b="b"/>
              <a:pathLst>
                <a:path w="37970" h="50244" extrusionOk="0">
                  <a:moveTo>
                    <a:pt x="7875" y="0"/>
                  </a:moveTo>
                  <a:cubicBezTo>
                    <a:pt x="5250" y="0"/>
                    <a:pt x="3143" y="2108"/>
                    <a:pt x="3143" y="4696"/>
                  </a:cubicBezTo>
                  <a:lnTo>
                    <a:pt x="0" y="44587"/>
                  </a:lnTo>
                  <a:cubicBezTo>
                    <a:pt x="0" y="47730"/>
                    <a:pt x="2514" y="50244"/>
                    <a:pt x="5620" y="50244"/>
                  </a:cubicBezTo>
                  <a:lnTo>
                    <a:pt x="32313" y="50244"/>
                  </a:lnTo>
                  <a:cubicBezTo>
                    <a:pt x="35418" y="50244"/>
                    <a:pt x="37969" y="47730"/>
                    <a:pt x="37969" y="44587"/>
                  </a:cubicBezTo>
                  <a:lnTo>
                    <a:pt x="34790" y="4696"/>
                  </a:lnTo>
                  <a:cubicBezTo>
                    <a:pt x="34790" y="2108"/>
                    <a:pt x="32682" y="0"/>
                    <a:pt x="300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4763;p64">
              <a:extLst>
                <a:ext uri="{FF2B5EF4-FFF2-40B4-BE49-F238E27FC236}">
                  <a16:creationId xmlns:a16="http://schemas.microsoft.com/office/drawing/2014/main" id="{A6307BEE-5039-4A68-BAA7-BD7EC087DA1E}"/>
                </a:ext>
              </a:extLst>
            </p:cNvPr>
            <p:cNvSpPr/>
            <p:nvPr/>
          </p:nvSpPr>
          <p:spPr>
            <a:xfrm>
              <a:off x="3367725" y="3029400"/>
              <a:ext cx="964950" cy="1271825"/>
            </a:xfrm>
            <a:custGeom>
              <a:avLst/>
              <a:gdLst/>
              <a:ahLst/>
              <a:cxnLst/>
              <a:rect l="l" t="t" r="r" b="b"/>
              <a:pathLst>
                <a:path w="38598" h="50873" extrusionOk="0">
                  <a:moveTo>
                    <a:pt x="30427" y="592"/>
                  </a:moveTo>
                  <a:cubicBezTo>
                    <a:pt x="31647" y="629"/>
                    <a:pt x="32757" y="1110"/>
                    <a:pt x="33533" y="1886"/>
                  </a:cubicBezTo>
                  <a:cubicBezTo>
                    <a:pt x="34346" y="2699"/>
                    <a:pt x="34827" y="3809"/>
                    <a:pt x="34827" y="4992"/>
                  </a:cubicBezTo>
                  <a:lnTo>
                    <a:pt x="34827" y="5029"/>
                  </a:lnTo>
                  <a:lnTo>
                    <a:pt x="38006" y="44918"/>
                  </a:lnTo>
                  <a:lnTo>
                    <a:pt x="38006" y="44918"/>
                  </a:lnTo>
                  <a:cubicBezTo>
                    <a:pt x="37996" y="46383"/>
                    <a:pt x="37370" y="47701"/>
                    <a:pt x="36417" y="48691"/>
                  </a:cubicBezTo>
                  <a:cubicBezTo>
                    <a:pt x="35455" y="49652"/>
                    <a:pt x="34124" y="50244"/>
                    <a:pt x="32646" y="50244"/>
                  </a:cubicBezTo>
                  <a:lnTo>
                    <a:pt x="5953" y="50244"/>
                  </a:lnTo>
                  <a:cubicBezTo>
                    <a:pt x="4511" y="50244"/>
                    <a:pt x="3143" y="49652"/>
                    <a:pt x="2182" y="48691"/>
                  </a:cubicBezTo>
                  <a:cubicBezTo>
                    <a:pt x="1228" y="47701"/>
                    <a:pt x="639" y="46383"/>
                    <a:pt x="629" y="44919"/>
                  </a:cubicBezTo>
                  <a:lnTo>
                    <a:pt x="629" y="44919"/>
                  </a:lnTo>
                  <a:lnTo>
                    <a:pt x="3809" y="5029"/>
                  </a:lnTo>
                  <a:lnTo>
                    <a:pt x="3809" y="4992"/>
                  </a:lnTo>
                  <a:cubicBezTo>
                    <a:pt x="3809" y="3809"/>
                    <a:pt x="4289" y="2699"/>
                    <a:pt x="5066" y="1886"/>
                  </a:cubicBezTo>
                  <a:cubicBezTo>
                    <a:pt x="5879" y="1110"/>
                    <a:pt x="6988" y="629"/>
                    <a:pt x="8208" y="592"/>
                  </a:cubicBezTo>
                  <a:close/>
                  <a:moveTo>
                    <a:pt x="8208" y="1"/>
                  </a:moveTo>
                  <a:cubicBezTo>
                    <a:pt x="5435" y="1"/>
                    <a:pt x="3180" y="2256"/>
                    <a:pt x="3180" y="4992"/>
                  </a:cubicBezTo>
                  <a:lnTo>
                    <a:pt x="1" y="44883"/>
                  </a:lnTo>
                  <a:cubicBezTo>
                    <a:pt x="1" y="48173"/>
                    <a:pt x="2662" y="50872"/>
                    <a:pt x="5953" y="50872"/>
                  </a:cubicBezTo>
                  <a:lnTo>
                    <a:pt x="32646" y="50872"/>
                  </a:lnTo>
                  <a:cubicBezTo>
                    <a:pt x="35936" y="50872"/>
                    <a:pt x="38598" y="48173"/>
                    <a:pt x="38598" y="44883"/>
                  </a:cubicBezTo>
                  <a:lnTo>
                    <a:pt x="35455" y="4992"/>
                  </a:lnTo>
                  <a:cubicBezTo>
                    <a:pt x="35455" y="2256"/>
                    <a:pt x="33200" y="1"/>
                    <a:pt x="304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4764;p64">
              <a:extLst>
                <a:ext uri="{FF2B5EF4-FFF2-40B4-BE49-F238E27FC236}">
                  <a16:creationId xmlns:a16="http://schemas.microsoft.com/office/drawing/2014/main" id="{9B476246-1028-43B3-A68B-AE90F1EAA349}"/>
                </a:ext>
              </a:extLst>
            </p:cNvPr>
            <p:cNvSpPr/>
            <p:nvPr/>
          </p:nvSpPr>
          <p:spPr>
            <a:xfrm>
              <a:off x="3376050" y="3089475"/>
              <a:ext cx="949250" cy="1256100"/>
            </a:xfrm>
            <a:custGeom>
              <a:avLst/>
              <a:gdLst/>
              <a:ahLst/>
              <a:cxnLst/>
              <a:rect l="l" t="t" r="r" b="b"/>
              <a:pathLst>
                <a:path w="37970" h="50244" extrusionOk="0">
                  <a:moveTo>
                    <a:pt x="7875" y="1"/>
                  </a:moveTo>
                  <a:cubicBezTo>
                    <a:pt x="5250" y="1"/>
                    <a:pt x="3143" y="2108"/>
                    <a:pt x="3143" y="4696"/>
                  </a:cubicBezTo>
                  <a:lnTo>
                    <a:pt x="0" y="44587"/>
                  </a:lnTo>
                  <a:cubicBezTo>
                    <a:pt x="0" y="47730"/>
                    <a:pt x="2514" y="50244"/>
                    <a:pt x="5620" y="50244"/>
                  </a:cubicBezTo>
                  <a:lnTo>
                    <a:pt x="32313" y="50244"/>
                  </a:lnTo>
                  <a:cubicBezTo>
                    <a:pt x="35418" y="50244"/>
                    <a:pt x="37969" y="47730"/>
                    <a:pt x="37969" y="44587"/>
                  </a:cubicBezTo>
                  <a:lnTo>
                    <a:pt x="34790" y="4696"/>
                  </a:lnTo>
                  <a:cubicBezTo>
                    <a:pt x="34790" y="2108"/>
                    <a:pt x="32682" y="1"/>
                    <a:pt x="300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4765;p64">
              <a:extLst>
                <a:ext uri="{FF2B5EF4-FFF2-40B4-BE49-F238E27FC236}">
                  <a16:creationId xmlns:a16="http://schemas.microsoft.com/office/drawing/2014/main" id="{512B3F29-789C-4D73-AE06-25BC8836B51B}"/>
                </a:ext>
              </a:extLst>
            </p:cNvPr>
            <p:cNvSpPr/>
            <p:nvPr/>
          </p:nvSpPr>
          <p:spPr>
            <a:xfrm>
              <a:off x="3367725" y="3082075"/>
              <a:ext cx="964950" cy="1270900"/>
            </a:xfrm>
            <a:custGeom>
              <a:avLst/>
              <a:gdLst/>
              <a:ahLst/>
              <a:cxnLst/>
              <a:rect l="l" t="t" r="r" b="b"/>
              <a:pathLst>
                <a:path w="38598" h="50836" extrusionOk="0">
                  <a:moveTo>
                    <a:pt x="30427" y="592"/>
                  </a:moveTo>
                  <a:cubicBezTo>
                    <a:pt x="31647" y="592"/>
                    <a:pt x="32757" y="1110"/>
                    <a:pt x="33533" y="1886"/>
                  </a:cubicBezTo>
                  <a:cubicBezTo>
                    <a:pt x="34346" y="2700"/>
                    <a:pt x="34827" y="3772"/>
                    <a:pt x="34827" y="4992"/>
                  </a:cubicBezTo>
                  <a:lnTo>
                    <a:pt x="34827" y="5029"/>
                  </a:lnTo>
                  <a:lnTo>
                    <a:pt x="38006" y="44919"/>
                  </a:lnTo>
                  <a:lnTo>
                    <a:pt x="38006" y="44919"/>
                  </a:lnTo>
                  <a:cubicBezTo>
                    <a:pt x="37996" y="46383"/>
                    <a:pt x="37370" y="47701"/>
                    <a:pt x="36417" y="48654"/>
                  </a:cubicBezTo>
                  <a:cubicBezTo>
                    <a:pt x="35455" y="49616"/>
                    <a:pt x="34124" y="50244"/>
                    <a:pt x="32646" y="50244"/>
                  </a:cubicBezTo>
                  <a:lnTo>
                    <a:pt x="5953" y="50244"/>
                  </a:lnTo>
                  <a:cubicBezTo>
                    <a:pt x="4511" y="50244"/>
                    <a:pt x="3143" y="49616"/>
                    <a:pt x="2182" y="48654"/>
                  </a:cubicBezTo>
                  <a:cubicBezTo>
                    <a:pt x="1228" y="47701"/>
                    <a:pt x="639" y="46383"/>
                    <a:pt x="629" y="44919"/>
                  </a:cubicBezTo>
                  <a:lnTo>
                    <a:pt x="629" y="44919"/>
                  </a:lnTo>
                  <a:lnTo>
                    <a:pt x="3809" y="5029"/>
                  </a:lnTo>
                  <a:lnTo>
                    <a:pt x="3809" y="4992"/>
                  </a:lnTo>
                  <a:cubicBezTo>
                    <a:pt x="3809" y="3772"/>
                    <a:pt x="4289" y="2700"/>
                    <a:pt x="5066" y="1886"/>
                  </a:cubicBezTo>
                  <a:cubicBezTo>
                    <a:pt x="5879" y="1110"/>
                    <a:pt x="6988" y="592"/>
                    <a:pt x="8208" y="592"/>
                  </a:cubicBezTo>
                  <a:close/>
                  <a:moveTo>
                    <a:pt x="8208" y="1"/>
                  </a:moveTo>
                  <a:cubicBezTo>
                    <a:pt x="5435" y="1"/>
                    <a:pt x="3180" y="2219"/>
                    <a:pt x="3180" y="4992"/>
                  </a:cubicBezTo>
                  <a:lnTo>
                    <a:pt x="1" y="44883"/>
                  </a:lnTo>
                  <a:cubicBezTo>
                    <a:pt x="1" y="48174"/>
                    <a:pt x="2662" y="50836"/>
                    <a:pt x="5953" y="50836"/>
                  </a:cubicBezTo>
                  <a:lnTo>
                    <a:pt x="32646" y="50836"/>
                  </a:lnTo>
                  <a:cubicBezTo>
                    <a:pt x="35936" y="50836"/>
                    <a:pt x="38598" y="48174"/>
                    <a:pt x="38598" y="44883"/>
                  </a:cubicBezTo>
                  <a:lnTo>
                    <a:pt x="35455" y="4992"/>
                  </a:lnTo>
                  <a:cubicBezTo>
                    <a:pt x="35455" y="2219"/>
                    <a:pt x="33200" y="1"/>
                    <a:pt x="304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2" name="Google Shape;1586;p41">
            <a:extLst>
              <a:ext uri="{FF2B5EF4-FFF2-40B4-BE49-F238E27FC236}">
                <a16:creationId xmlns:a16="http://schemas.microsoft.com/office/drawing/2014/main" id="{8FB84314-E865-4798-9F3F-C312111C4396}"/>
              </a:ext>
            </a:extLst>
          </p:cNvPr>
          <p:cNvSpPr txBox="1">
            <a:spLocks/>
          </p:cNvSpPr>
          <p:nvPr/>
        </p:nvSpPr>
        <p:spPr>
          <a:xfrm>
            <a:off x="374146" y="4107448"/>
            <a:ext cx="1700914" cy="4358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1pPr>
            <a:lvl2pPr marR="0" lvl="1"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2pPr>
            <a:lvl3pPr marR="0" lvl="2"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3pPr>
            <a:lvl4pPr marR="0" lvl="3"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4pPr>
            <a:lvl5pPr marR="0" lvl="4"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5pPr>
            <a:lvl6pPr marR="0" lvl="5"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6pPr>
            <a:lvl7pPr marR="0" lvl="6"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7pPr>
            <a:lvl8pPr marR="0" lvl="7"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8pPr>
            <a:lvl9pPr marR="0" lvl="8" algn="l" rtl="0">
              <a:lnSpc>
                <a:spcPct val="100000"/>
              </a:lnSpc>
              <a:spcBef>
                <a:spcPts val="0"/>
              </a:spcBef>
              <a:spcAft>
                <a:spcPts val="0"/>
              </a:spcAft>
              <a:buClr>
                <a:schemeClr val="lt1"/>
              </a:buClr>
              <a:buSzPts val="2800"/>
              <a:buFont typeface="Teko"/>
              <a:buNone/>
              <a:defRPr sz="2800" b="0" i="0" u="none" strike="noStrike" cap="none">
                <a:solidFill>
                  <a:schemeClr val="lt1"/>
                </a:solidFill>
                <a:latin typeface="Teko"/>
                <a:ea typeface="Teko"/>
                <a:cs typeface="Teko"/>
                <a:sym typeface="Teko"/>
              </a:defRPr>
            </a:lvl9pPr>
          </a:lstStyle>
          <a:p>
            <a:pPr algn="ctr"/>
            <a:r>
              <a:rPr lang="en-US" sz="850" dirty="0" err="1">
                <a:solidFill>
                  <a:schemeClr val="bg1"/>
                </a:solidFill>
                <a:latin typeface="Montserrat Black" panose="00000A00000000000000" pitchFamily="2" charset="0"/>
              </a:rPr>
              <a:t>Phát</a:t>
            </a:r>
            <a:r>
              <a:rPr lang="en-US" sz="850" dirty="0">
                <a:solidFill>
                  <a:schemeClr val="bg1"/>
                </a:solidFill>
                <a:latin typeface="Montserrat Black" panose="00000A00000000000000" pitchFamily="2" charset="0"/>
              </a:rPr>
              <a:t> </a:t>
            </a:r>
            <a:r>
              <a:rPr lang="en-US" sz="850" dirty="0" err="1">
                <a:solidFill>
                  <a:schemeClr val="bg1"/>
                </a:solidFill>
                <a:latin typeface="Montserrat Black" panose="00000A00000000000000" pitchFamily="2" charset="0"/>
              </a:rPr>
              <a:t>thanh</a:t>
            </a:r>
            <a:r>
              <a:rPr lang="en-US" sz="850" dirty="0">
                <a:solidFill>
                  <a:schemeClr val="bg1"/>
                </a:solidFill>
                <a:latin typeface="Montserrat Black" panose="00000A00000000000000" pitchFamily="2" charset="0"/>
              </a:rPr>
              <a:t> </a:t>
            </a:r>
            <a:r>
              <a:rPr lang="en-US" sz="850" dirty="0" err="1">
                <a:solidFill>
                  <a:schemeClr val="bg1"/>
                </a:solidFill>
                <a:latin typeface="Montserrat Black" panose="00000A00000000000000" pitchFamily="2" charset="0"/>
              </a:rPr>
              <a:t>viên</a:t>
            </a:r>
            <a:endParaRPr lang="en-US" sz="850" dirty="0">
              <a:solidFill>
                <a:schemeClr val="bg1"/>
              </a:solidFill>
              <a:latin typeface="Montserrat Black" panose="00000A00000000000000" pitchFamily="2" charset="0"/>
            </a:endParaRPr>
          </a:p>
        </p:txBody>
      </p:sp>
      <p:cxnSp>
        <p:nvCxnSpPr>
          <p:cNvPr id="714" name="Straight Arrow Connector 713">
            <a:extLst>
              <a:ext uri="{FF2B5EF4-FFF2-40B4-BE49-F238E27FC236}">
                <a16:creationId xmlns:a16="http://schemas.microsoft.com/office/drawing/2014/main" id="{7730FF17-6F57-4BBC-99F3-F0073219569E}"/>
              </a:ext>
            </a:extLst>
          </p:cNvPr>
          <p:cNvCxnSpPr/>
          <p:nvPr/>
        </p:nvCxnSpPr>
        <p:spPr>
          <a:xfrm>
            <a:off x="1876567" y="3733847"/>
            <a:ext cx="1456523" cy="6709"/>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716" name="TextBox 715">
            <a:extLst>
              <a:ext uri="{FF2B5EF4-FFF2-40B4-BE49-F238E27FC236}">
                <a16:creationId xmlns:a16="http://schemas.microsoft.com/office/drawing/2014/main" id="{71745E5F-E1FA-4F75-A3B8-0073D56A1D97}"/>
              </a:ext>
            </a:extLst>
          </p:cNvPr>
          <p:cNvSpPr txBox="1"/>
          <p:nvPr/>
        </p:nvSpPr>
        <p:spPr>
          <a:xfrm flipH="1">
            <a:off x="120928" y="807490"/>
            <a:ext cx="6447939" cy="230832"/>
          </a:xfrm>
          <a:prstGeom prst="rect">
            <a:avLst/>
          </a:prstGeom>
          <a:noFill/>
        </p:spPr>
        <p:txBody>
          <a:bodyPr wrap="square" lIns="0" tIns="0" rIns="0" bIns="0" rtlCol="0">
            <a:spAutoFit/>
          </a:bodyPr>
          <a:lstStyle/>
          <a:p>
            <a:pPr defTabSz="914377">
              <a:defRPr/>
            </a:pPr>
            <a:r>
              <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MÔ HÌNH TRIỂN KHAI QUẢN LÝ HOẠT ĐỘNG PHÁT THANH</a:t>
            </a:r>
          </a:p>
        </p:txBody>
      </p:sp>
      <p:sp>
        <p:nvSpPr>
          <p:cNvPr id="717" name="TextBox 716">
            <a:extLst>
              <a:ext uri="{FF2B5EF4-FFF2-40B4-BE49-F238E27FC236}">
                <a16:creationId xmlns:a16="http://schemas.microsoft.com/office/drawing/2014/main" id="{EB37A9EA-FC1E-49FD-8CEA-3FCF49C7F5A4}"/>
              </a:ext>
            </a:extLst>
          </p:cNvPr>
          <p:cNvSpPr txBox="1"/>
          <p:nvPr/>
        </p:nvSpPr>
        <p:spPr>
          <a:xfrm>
            <a:off x="256294" y="1175729"/>
            <a:ext cx="3397255" cy="1477328"/>
          </a:xfrm>
          <a:prstGeom prst="rect">
            <a:avLst/>
          </a:prstGeom>
          <a:noFill/>
        </p:spPr>
        <p:txBody>
          <a:bodyPr wrap="square" rtlCol="0">
            <a:spAutoFit/>
          </a:bodyPr>
          <a:lstStyle/>
          <a:p>
            <a:r>
              <a:rPr lang="en-US" sz="1000" b="1" dirty="0" err="1">
                <a:solidFill>
                  <a:schemeClr val="bg1"/>
                </a:solidFill>
                <a:latin typeface="Montserrat Black" panose="00000A00000000000000" pitchFamily="2" charset="0"/>
                <a:cs typeface="Arial" panose="020B0604020202020204" pitchFamily="34" charset="0"/>
              </a:rPr>
              <a:t>Loại</a:t>
            </a:r>
            <a:r>
              <a:rPr lang="en-US" sz="1000" b="1" dirty="0">
                <a:solidFill>
                  <a:schemeClr val="bg1"/>
                </a:solidFill>
                <a:latin typeface="Montserrat Black" panose="00000A00000000000000" pitchFamily="2" charset="0"/>
                <a:cs typeface="Arial" panose="020B0604020202020204" pitchFamily="34" charset="0"/>
              </a:rPr>
              <a:t> bản tin: </a:t>
            </a:r>
          </a:p>
          <a:p>
            <a:endParaRPr lang="en-US" sz="500" b="1" dirty="0">
              <a:solidFill>
                <a:schemeClr val="bg1"/>
              </a:solidFill>
              <a:latin typeface="Montserrat Black" panose="00000A00000000000000" pitchFamily="2" charset="0"/>
              <a:cs typeface="Arial" panose="020B0604020202020204" pitchFamily="34" charset="0"/>
            </a:endParaRPr>
          </a:p>
          <a:p>
            <a:r>
              <a:rPr lang="en-US" sz="1000" dirty="0">
                <a:solidFill>
                  <a:schemeClr val="bg1"/>
                </a:solidFill>
                <a:latin typeface="Montserrat" panose="00000500000000000000" pitchFamily="2" charset="0"/>
                <a:cs typeface="Arial" panose="020B0604020202020204" pitchFamily="34" charset="0"/>
              </a:rPr>
              <a:t>     - Tin </a:t>
            </a:r>
            <a:r>
              <a:rPr lang="en-US" sz="1000" dirty="0" err="1">
                <a:solidFill>
                  <a:schemeClr val="bg1"/>
                </a:solidFill>
                <a:latin typeface="Montserrat" panose="00000500000000000000" pitchFamily="2" charset="0"/>
                <a:cs typeface="Arial" panose="020B0604020202020204" pitchFamily="34" charset="0"/>
              </a:rPr>
              <a:t>thường</a:t>
            </a:r>
            <a:r>
              <a:rPr lang="en-US" sz="1000" dirty="0">
                <a:solidFill>
                  <a:schemeClr val="bg1"/>
                </a:solidFill>
                <a:latin typeface="Montserrat" panose="00000500000000000000" pitchFamily="2" charset="0"/>
                <a:cs typeface="Arial" panose="020B0604020202020204" pitchFamily="34" charset="0"/>
              </a:rPr>
              <a:t> (</a:t>
            </a:r>
            <a:r>
              <a:rPr lang="en-US" sz="1000" dirty="0" err="1">
                <a:solidFill>
                  <a:schemeClr val="bg1"/>
                </a:solidFill>
                <a:latin typeface="Montserrat" panose="00000500000000000000" pitchFamily="2" charset="0"/>
                <a:cs typeface="Arial" panose="020B0604020202020204" pitchFamily="34" charset="0"/>
              </a:rPr>
              <a:t>hỗ</a:t>
            </a:r>
            <a:r>
              <a:rPr lang="en-US" sz="1000" dirty="0">
                <a:solidFill>
                  <a:schemeClr val="bg1"/>
                </a:solidFill>
                <a:latin typeface="Montserrat" panose="00000500000000000000" pitchFamily="2" charset="0"/>
                <a:cs typeface="Arial" panose="020B0604020202020204" pitchFamily="34" charset="0"/>
              </a:rPr>
              <a:t> </a:t>
            </a:r>
            <a:r>
              <a:rPr lang="en-US" sz="1000" dirty="0" err="1">
                <a:solidFill>
                  <a:schemeClr val="bg1"/>
                </a:solidFill>
                <a:latin typeface="Montserrat" panose="00000500000000000000" pitchFamily="2" charset="0"/>
                <a:cs typeface="Arial" panose="020B0604020202020204" pitchFamily="34" charset="0"/>
              </a:rPr>
              <a:t>trợ</a:t>
            </a:r>
            <a:r>
              <a:rPr lang="en-US" sz="1000" dirty="0">
                <a:solidFill>
                  <a:schemeClr val="bg1"/>
                </a:solidFill>
                <a:latin typeface="Montserrat" panose="00000500000000000000" pitchFamily="2" charset="0"/>
                <a:cs typeface="Arial" panose="020B0604020202020204" pitchFamily="34" charset="0"/>
              </a:rPr>
              <a:t> AI TTS)</a:t>
            </a:r>
          </a:p>
          <a:p>
            <a:r>
              <a:rPr lang="en-US" sz="1000" dirty="0">
                <a:solidFill>
                  <a:schemeClr val="bg1"/>
                </a:solidFill>
                <a:latin typeface="Montserrat" panose="00000500000000000000" pitchFamily="2" charset="0"/>
                <a:cs typeface="Arial" panose="020B0604020202020204" pitchFamily="34" charset="0"/>
              </a:rPr>
              <a:t>     - </a:t>
            </a:r>
            <a:r>
              <a:rPr lang="en-US" sz="1000" dirty="0" err="1">
                <a:solidFill>
                  <a:schemeClr val="bg1"/>
                </a:solidFill>
                <a:latin typeface="Montserrat" panose="00000500000000000000" pitchFamily="2" charset="0"/>
                <a:cs typeface="Arial" panose="020B0604020202020204" pitchFamily="34" charset="0"/>
              </a:rPr>
              <a:t>Tiếp</a:t>
            </a:r>
            <a:r>
              <a:rPr lang="en-US" sz="1000" dirty="0">
                <a:solidFill>
                  <a:schemeClr val="bg1"/>
                </a:solidFill>
                <a:latin typeface="Montserrat" panose="00000500000000000000" pitchFamily="2" charset="0"/>
                <a:cs typeface="Arial" panose="020B0604020202020204" pitchFamily="34" charset="0"/>
              </a:rPr>
              <a:t> </a:t>
            </a:r>
            <a:r>
              <a:rPr lang="en-US" sz="1000" dirty="0" err="1">
                <a:solidFill>
                  <a:schemeClr val="bg1"/>
                </a:solidFill>
                <a:latin typeface="Montserrat" panose="00000500000000000000" pitchFamily="2" charset="0"/>
                <a:cs typeface="Arial" panose="020B0604020202020204" pitchFamily="34" charset="0"/>
              </a:rPr>
              <a:t>sóng</a:t>
            </a:r>
            <a:endParaRPr lang="en-US" sz="1000" dirty="0">
              <a:solidFill>
                <a:schemeClr val="bg1"/>
              </a:solidFill>
              <a:latin typeface="Montserrat" panose="00000500000000000000" pitchFamily="2" charset="0"/>
              <a:cs typeface="Arial" panose="020B0604020202020204" pitchFamily="34" charset="0"/>
            </a:endParaRPr>
          </a:p>
          <a:p>
            <a:r>
              <a:rPr lang="en-US" sz="1000" dirty="0">
                <a:solidFill>
                  <a:schemeClr val="bg1"/>
                </a:solidFill>
                <a:latin typeface="Montserrat" panose="00000500000000000000" pitchFamily="2" charset="0"/>
                <a:cs typeface="Arial" panose="020B0604020202020204" pitchFamily="34" charset="0"/>
              </a:rPr>
              <a:t>      </a:t>
            </a:r>
            <a:endParaRPr lang="en-US" sz="1000" dirty="0">
              <a:solidFill>
                <a:schemeClr val="bg1"/>
              </a:solidFill>
              <a:latin typeface="Montserrat Black" panose="00000A00000000000000" pitchFamily="2" charset="0"/>
              <a:cs typeface="Arial" panose="020B0604020202020204" pitchFamily="34" charset="0"/>
            </a:endParaRPr>
          </a:p>
          <a:p>
            <a:r>
              <a:rPr lang="en-US" sz="1000" b="1" dirty="0" err="1">
                <a:solidFill>
                  <a:schemeClr val="bg1"/>
                </a:solidFill>
                <a:latin typeface="Montserrat Black" panose="00000A00000000000000" pitchFamily="2" charset="0"/>
                <a:cs typeface="Arial" panose="020B0604020202020204" pitchFamily="34" charset="0"/>
              </a:rPr>
              <a:t>Chế</a:t>
            </a:r>
            <a:r>
              <a:rPr lang="en-US" sz="1000" b="1" dirty="0">
                <a:solidFill>
                  <a:schemeClr val="bg1"/>
                </a:solidFill>
                <a:latin typeface="Montserrat Black" panose="00000A00000000000000" pitchFamily="2" charset="0"/>
                <a:cs typeface="Arial" panose="020B0604020202020204" pitchFamily="34" charset="0"/>
              </a:rPr>
              <a:t> </a:t>
            </a:r>
            <a:r>
              <a:rPr lang="en-US" sz="1000" b="1" dirty="0" err="1">
                <a:solidFill>
                  <a:schemeClr val="bg1"/>
                </a:solidFill>
                <a:latin typeface="Montserrat Black" panose="00000A00000000000000" pitchFamily="2" charset="0"/>
                <a:cs typeface="Arial" panose="020B0604020202020204" pitchFamily="34" charset="0"/>
              </a:rPr>
              <a:t>độ</a:t>
            </a:r>
            <a:r>
              <a:rPr lang="en-US" sz="1000" b="1" dirty="0">
                <a:solidFill>
                  <a:schemeClr val="bg1"/>
                </a:solidFill>
                <a:latin typeface="Montserrat Black" panose="00000A00000000000000" pitchFamily="2" charset="0"/>
                <a:cs typeface="Arial" panose="020B0604020202020204" pitchFamily="34" charset="0"/>
              </a:rPr>
              <a:t> </a:t>
            </a:r>
            <a:r>
              <a:rPr lang="en-US" sz="1000" b="1" dirty="0" err="1">
                <a:solidFill>
                  <a:schemeClr val="bg1"/>
                </a:solidFill>
                <a:latin typeface="Montserrat Black" panose="00000A00000000000000" pitchFamily="2" charset="0"/>
                <a:cs typeface="Arial" panose="020B0604020202020204" pitchFamily="34" charset="0"/>
              </a:rPr>
              <a:t>phát</a:t>
            </a:r>
            <a:r>
              <a:rPr lang="en-US" sz="1000" b="1" dirty="0">
                <a:solidFill>
                  <a:schemeClr val="bg1"/>
                </a:solidFill>
                <a:latin typeface="Montserrat Black" panose="00000A00000000000000" pitchFamily="2" charset="0"/>
                <a:cs typeface="Arial" panose="020B0604020202020204" pitchFamily="34" charset="0"/>
              </a:rPr>
              <a:t>: </a:t>
            </a:r>
          </a:p>
          <a:p>
            <a:endParaRPr lang="en-US" sz="500" b="1" dirty="0">
              <a:solidFill>
                <a:schemeClr val="bg1"/>
              </a:solidFill>
              <a:latin typeface="Montserrat Black" panose="00000A00000000000000" pitchFamily="2" charset="0"/>
              <a:cs typeface="Arial" panose="020B0604020202020204" pitchFamily="34" charset="0"/>
            </a:endParaRPr>
          </a:p>
          <a:p>
            <a:r>
              <a:rPr lang="en-US" sz="1000" dirty="0">
                <a:solidFill>
                  <a:schemeClr val="bg1"/>
                </a:solidFill>
                <a:latin typeface="Montserrat" panose="00000500000000000000" pitchFamily="2" charset="0"/>
                <a:cs typeface="Arial" panose="020B0604020202020204" pitchFamily="34" charset="0"/>
              </a:rPr>
              <a:t>     - Theo </a:t>
            </a:r>
            <a:r>
              <a:rPr lang="en-US" sz="1000" dirty="0" err="1">
                <a:solidFill>
                  <a:schemeClr val="bg1"/>
                </a:solidFill>
                <a:latin typeface="Montserrat" panose="00000500000000000000" pitchFamily="2" charset="0"/>
                <a:cs typeface="Arial" panose="020B0604020202020204" pitchFamily="34" charset="0"/>
              </a:rPr>
              <a:t>lịch</a:t>
            </a:r>
            <a:r>
              <a:rPr lang="en-US" sz="1000" dirty="0">
                <a:solidFill>
                  <a:schemeClr val="bg1"/>
                </a:solidFill>
                <a:latin typeface="Montserrat" panose="00000500000000000000" pitchFamily="2" charset="0"/>
                <a:cs typeface="Arial" panose="020B0604020202020204" pitchFamily="34" charset="0"/>
              </a:rPr>
              <a:t> (</a:t>
            </a:r>
            <a:r>
              <a:rPr lang="en-US" sz="1000" dirty="0" err="1">
                <a:solidFill>
                  <a:schemeClr val="bg1"/>
                </a:solidFill>
                <a:latin typeface="Montserrat" panose="00000500000000000000" pitchFamily="2" charset="0"/>
                <a:cs typeface="Arial" panose="020B0604020202020204" pitchFamily="34" charset="0"/>
              </a:rPr>
              <a:t>thường</a:t>
            </a:r>
            <a:r>
              <a:rPr lang="en-US" sz="1000" dirty="0">
                <a:solidFill>
                  <a:schemeClr val="bg1"/>
                </a:solidFill>
                <a:latin typeface="Montserrat" panose="00000500000000000000" pitchFamily="2" charset="0"/>
                <a:cs typeface="Arial" panose="020B0604020202020204" pitchFamily="34" charset="0"/>
              </a:rPr>
              <a:t>)</a:t>
            </a:r>
          </a:p>
          <a:p>
            <a:r>
              <a:rPr lang="en-US" sz="1000" dirty="0">
                <a:solidFill>
                  <a:schemeClr val="bg1"/>
                </a:solidFill>
                <a:latin typeface="Montserrat" panose="00000500000000000000" pitchFamily="2" charset="0"/>
                <a:cs typeface="Arial" panose="020B0604020202020204" pitchFamily="34" charset="0"/>
              </a:rPr>
              <a:t>     - </a:t>
            </a:r>
            <a:r>
              <a:rPr lang="en-US" sz="1000" dirty="0" err="1">
                <a:solidFill>
                  <a:schemeClr val="bg1"/>
                </a:solidFill>
                <a:latin typeface="Montserrat" panose="00000500000000000000" pitchFamily="2" charset="0"/>
                <a:cs typeface="Arial" panose="020B0604020202020204" pitchFamily="34" charset="0"/>
              </a:rPr>
              <a:t>Ưu</a:t>
            </a:r>
            <a:r>
              <a:rPr lang="en-US" sz="1000" dirty="0">
                <a:solidFill>
                  <a:schemeClr val="bg1"/>
                </a:solidFill>
                <a:latin typeface="Montserrat" panose="00000500000000000000" pitchFamily="2" charset="0"/>
                <a:cs typeface="Arial" panose="020B0604020202020204" pitchFamily="34" charset="0"/>
              </a:rPr>
              <a:t> tiên</a:t>
            </a:r>
          </a:p>
          <a:p>
            <a:r>
              <a:rPr lang="en-US" sz="1000" dirty="0">
                <a:solidFill>
                  <a:schemeClr val="bg1"/>
                </a:solidFill>
                <a:latin typeface="Montserrat" panose="00000500000000000000" pitchFamily="2" charset="0"/>
                <a:cs typeface="Arial" panose="020B0604020202020204" pitchFamily="34" charset="0"/>
              </a:rPr>
              <a:t>     - </a:t>
            </a:r>
            <a:r>
              <a:rPr lang="en-US" sz="1000" dirty="0" err="1">
                <a:solidFill>
                  <a:schemeClr val="bg1"/>
                </a:solidFill>
                <a:latin typeface="Montserrat" panose="00000500000000000000" pitchFamily="2" charset="0"/>
                <a:cs typeface="Arial" panose="020B0604020202020204" pitchFamily="34" charset="0"/>
              </a:rPr>
              <a:t>Khẩn</a:t>
            </a:r>
            <a:r>
              <a:rPr lang="en-US" sz="1000" dirty="0">
                <a:solidFill>
                  <a:schemeClr val="bg1"/>
                </a:solidFill>
                <a:latin typeface="Montserrat" panose="00000500000000000000" pitchFamily="2" charset="0"/>
                <a:cs typeface="Arial" panose="020B0604020202020204" pitchFamily="34" charset="0"/>
              </a:rPr>
              <a:t> </a:t>
            </a:r>
            <a:r>
              <a:rPr lang="en-US" sz="1000" dirty="0" err="1">
                <a:solidFill>
                  <a:schemeClr val="bg1"/>
                </a:solidFill>
                <a:latin typeface="Montserrat" panose="00000500000000000000" pitchFamily="2" charset="0"/>
                <a:cs typeface="Arial" panose="020B0604020202020204" pitchFamily="34" charset="0"/>
              </a:rPr>
              <a:t>cấp</a:t>
            </a:r>
            <a:endParaRPr lang="en-US" sz="1000" dirty="0">
              <a:solidFill>
                <a:schemeClr val="bg1"/>
              </a:solidFill>
              <a:latin typeface="Montserrat" panose="00000500000000000000" pitchFamily="2" charset="0"/>
              <a:cs typeface="Arial" panose="020B0604020202020204" pitchFamily="34" charset="0"/>
            </a:endParaRPr>
          </a:p>
        </p:txBody>
      </p:sp>
      <p:sp>
        <p:nvSpPr>
          <p:cNvPr id="713"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Tree>
    <p:extLst>
      <p:ext uri="{BB962C8B-B14F-4D97-AF65-F5344CB8AC3E}">
        <p14:creationId xmlns:p14="http://schemas.microsoft.com/office/powerpoint/2010/main" val="292053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0"/>
        <p:cNvGrpSpPr/>
        <p:nvPr/>
      </p:nvGrpSpPr>
      <p:grpSpPr>
        <a:xfrm>
          <a:off x="0" y="0"/>
          <a:ext cx="0" cy="0"/>
          <a:chOff x="0" y="0"/>
          <a:chExt cx="0" cy="0"/>
        </a:xfrm>
      </p:grpSpPr>
      <p:sp>
        <p:nvSpPr>
          <p:cNvPr id="641" name="Google Shape;641;p2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12</a:t>
            </a:fld>
            <a:endParaRPr/>
          </a:p>
        </p:txBody>
      </p:sp>
      <p:pic>
        <p:nvPicPr>
          <p:cNvPr id="29" name="Picture 28">
            <a:extLst>
              <a:ext uri="{FF2B5EF4-FFF2-40B4-BE49-F238E27FC236}">
                <a16:creationId xmlns:a16="http://schemas.microsoft.com/office/drawing/2014/main" id="{275EFAC5-6F41-4733-BE2C-852952E6C3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2647" y="792089"/>
            <a:ext cx="3727454" cy="32471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TextBox 29">
            <a:extLst>
              <a:ext uri="{FF2B5EF4-FFF2-40B4-BE49-F238E27FC236}">
                <a16:creationId xmlns:a16="http://schemas.microsoft.com/office/drawing/2014/main" id="{B3CDA1AE-2D06-4324-AA38-2B9589DB6F19}"/>
              </a:ext>
            </a:extLst>
          </p:cNvPr>
          <p:cNvSpPr txBox="1"/>
          <p:nvPr/>
        </p:nvSpPr>
        <p:spPr>
          <a:xfrm flipH="1">
            <a:off x="510227" y="891266"/>
            <a:ext cx="3288566" cy="230832"/>
          </a:xfrm>
          <a:prstGeom prst="rect">
            <a:avLst/>
          </a:prstGeom>
          <a:noFill/>
        </p:spPr>
        <p:txBody>
          <a:bodyPr wrap="square" lIns="0" tIns="0" rIns="0" bIns="0" rtlCol="0">
            <a:spAutoFit/>
          </a:bodyPr>
          <a:lstStyle/>
          <a:p>
            <a:pPr defTabSz="914377">
              <a:defRPr/>
            </a:pPr>
            <a:r>
              <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PHÂN </a:t>
            </a:r>
            <a:r>
              <a:rPr lang="en-US" sz="15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HỆ</a:t>
            </a:r>
            <a:r>
              <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5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PHÁT</a:t>
            </a:r>
            <a:r>
              <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THANH CƠ SỞ</a:t>
            </a:r>
          </a:p>
        </p:txBody>
      </p:sp>
      <p:sp>
        <p:nvSpPr>
          <p:cNvPr id="31" name="TextBox 30">
            <a:extLst>
              <a:ext uri="{FF2B5EF4-FFF2-40B4-BE49-F238E27FC236}">
                <a16:creationId xmlns:a16="http://schemas.microsoft.com/office/drawing/2014/main" id="{9E99B58C-7E11-4F57-9967-9C4E6C0CFD01}"/>
              </a:ext>
            </a:extLst>
          </p:cNvPr>
          <p:cNvSpPr txBox="1"/>
          <p:nvPr/>
        </p:nvSpPr>
        <p:spPr>
          <a:xfrm>
            <a:off x="915228" y="1440636"/>
            <a:ext cx="247856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Quản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lý</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địa</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bàn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Quản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lý</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thiết</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bị</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a:t>
            </a:r>
          </a:p>
        </p:txBody>
      </p:sp>
      <p:sp>
        <p:nvSpPr>
          <p:cNvPr id="32" name="TextBox 31">
            <a:extLst>
              <a:ext uri="{FF2B5EF4-FFF2-40B4-BE49-F238E27FC236}">
                <a16:creationId xmlns:a16="http://schemas.microsoft.com/office/drawing/2014/main" id="{1B44E150-1B2E-4129-BA43-F1BE27FB10D3}"/>
              </a:ext>
            </a:extLst>
          </p:cNvPr>
          <p:cNvSpPr txBox="1"/>
          <p:nvPr/>
        </p:nvSpPr>
        <p:spPr>
          <a:xfrm>
            <a:off x="915228" y="1683886"/>
            <a:ext cx="409380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Cảnh</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báo</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on/off,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điều</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khiển</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âm</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l</a:t>
            </a:r>
            <a:r>
              <a:rPr kumimoji="0" lang="vi-VN"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ư</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ợng</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log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đến</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từng</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thiết</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bị</a:t>
            </a:r>
            <a:endParaRPr kumimoji="0" lang="en-US" sz="1000" b="1"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endParaRPr>
          </a:p>
        </p:txBody>
      </p:sp>
      <p:sp>
        <p:nvSpPr>
          <p:cNvPr id="33" name="TextBox 32">
            <a:extLst>
              <a:ext uri="{FF2B5EF4-FFF2-40B4-BE49-F238E27FC236}">
                <a16:creationId xmlns:a16="http://schemas.microsoft.com/office/drawing/2014/main" id="{AD79514D-B06D-4C15-B737-6F145197D927}"/>
              </a:ext>
            </a:extLst>
          </p:cNvPr>
          <p:cNvSpPr txBox="1"/>
          <p:nvPr/>
        </p:nvSpPr>
        <p:spPr>
          <a:xfrm>
            <a:off x="948017" y="2111341"/>
            <a:ext cx="262134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Quản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lý</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phân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quyền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đến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các</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cấp</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a:t>
            </a:r>
          </a:p>
        </p:txBody>
      </p:sp>
      <p:sp>
        <p:nvSpPr>
          <p:cNvPr id="35" name="TextBox 34">
            <a:extLst>
              <a:ext uri="{FF2B5EF4-FFF2-40B4-BE49-F238E27FC236}">
                <a16:creationId xmlns:a16="http://schemas.microsoft.com/office/drawing/2014/main" id="{12468948-F4B6-45B8-B715-3C57CF065DC1}"/>
              </a:ext>
            </a:extLst>
          </p:cNvPr>
          <p:cNvSpPr txBox="1"/>
          <p:nvPr/>
        </p:nvSpPr>
        <p:spPr>
          <a:xfrm>
            <a:off x="948017" y="2415685"/>
            <a:ext cx="3623983" cy="246221"/>
          </a:xfrm>
          <a:prstGeom prst="rect">
            <a:avLst/>
          </a:prstGeom>
          <a:noFill/>
        </p:spPr>
        <p:txBody>
          <a:bodyPr wrap="square" rtlCol="0">
            <a:spAutoFit/>
          </a:bodyPr>
          <a:lstStyle>
            <a:defPPr marR="0" lvl="0" algn="l" rtl="0">
              <a:lnSpc>
                <a:spcPct val="100000"/>
              </a:lnSpc>
              <a:spcBef>
                <a:spcPts val="0"/>
              </a:spcBef>
              <a:spcAft>
                <a:spcPts val="0"/>
              </a:spcAft>
            </a:defPPr>
            <a:lvl1pPr marL="0" indent="0" defTabSz="914400" eaLnBrk="1" fontAlgn="auto" latinLnBrk="0" hangingPunct="1">
              <a:spcBef>
                <a:spcPts val="1800"/>
              </a:spcBef>
              <a:buClrTx/>
              <a:buSzTx/>
              <a:buFontTx/>
              <a:buNone/>
              <a:tabLst/>
              <a:defRPr kumimoji="0" sz="1000" kern="1200" spc="0" normalizeH="0" baseline="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defRPr>
            </a:lvl1pPr>
          </a:lstStyle>
          <a:p>
            <a:r>
              <a:rPr lang="en-US" dirty="0" err="1"/>
              <a:t>Tỉnh</a:t>
            </a:r>
            <a:r>
              <a:rPr lang="en-US" dirty="0"/>
              <a:t>/TP, </a:t>
            </a:r>
            <a:r>
              <a:rPr lang="en-US" dirty="0" err="1"/>
              <a:t>Quận</a:t>
            </a:r>
            <a:r>
              <a:rPr lang="en-US" dirty="0"/>
              <a:t>/</a:t>
            </a:r>
            <a:r>
              <a:rPr lang="en-US" dirty="0" err="1"/>
              <a:t>Huyện</a:t>
            </a:r>
            <a:r>
              <a:rPr lang="en-US" dirty="0"/>
              <a:t>, Ph</a:t>
            </a:r>
            <a:r>
              <a:rPr lang="vi-VN" dirty="0"/>
              <a:t>ư</a:t>
            </a:r>
            <a:r>
              <a:rPr lang="en-US" dirty="0" err="1"/>
              <a:t>ờng</a:t>
            </a:r>
            <a:r>
              <a:rPr lang="en-US" dirty="0"/>
              <a:t>/</a:t>
            </a:r>
            <a:r>
              <a:rPr lang="en-US" dirty="0" err="1"/>
              <a:t>Xã</a:t>
            </a:r>
            <a:r>
              <a:rPr lang="en-US" dirty="0"/>
              <a:t>, </a:t>
            </a:r>
            <a:r>
              <a:rPr lang="en-US" dirty="0" err="1"/>
              <a:t>Tổ</a:t>
            </a:r>
            <a:r>
              <a:rPr lang="en-US" dirty="0"/>
              <a:t>/</a:t>
            </a:r>
            <a:r>
              <a:rPr lang="en-US" dirty="0" err="1"/>
              <a:t>Cụm</a:t>
            </a:r>
            <a:r>
              <a:rPr lang="en-US" dirty="0"/>
              <a:t> </a:t>
            </a:r>
            <a:r>
              <a:rPr lang="en-US" dirty="0" err="1"/>
              <a:t>dân</a:t>
            </a:r>
            <a:r>
              <a:rPr lang="en-US" dirty="0"/>
              <a:t> c</a:t>
            </a:r>
            <a:r>
              <a:rPr lang="vi-VN" dirty="0"/>
              <a:t>ư</a:t>
            </a:r>
            <a:endParaRPr lang="en-US" dirty="0"/>
          </a:p>
        </p:txBody>
      </p:sp>
      <p:sp>
        <p:nvSpPr>
          <p:cNvPr id="36" name="TextBox 35">
            <a:extLst>
              <a:ext uri="{FF2B5EF4-FFF2-40B4-BE49-F238E27FC236}">
                <a16:creationId xmlns:a16="http://schemas.microsoft.com/office/drawing/2014/main" id="{71D2C41B-C4BD-4DE8-B6E7-459267DCBC9A}"/>
              </a:ext>
            </a:extLst>
          </p:cNvPr>
          <p:cNvSpPr txBox="1"/>
          <p:nvPr/>
        </p:nvSpPr>
        <p:spPr>
          <a:xfrm>
            <a:off x="948017" y="2843140"/>
            <a:ext cx="483633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vi-VN"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Phát thanh</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với</a:t>
            </a:r>
            <a:r>
              <a:rPr kumimoji="0" lang="vi-VN"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nhiều</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kịch</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bản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khác</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nhau</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p>
        </p:txBody>
      </p:sp>
      <p:sp>
        <p:nvSpPr>
          <p:cNvPr id="38" name="TextBox 37">
            <a:extLst>
              <a:ext uri="{FF2B5EF4-FFF2-40B4-BE49-F238E27FC236}">
                <a16:creationId xmlns:a16="http://schemas.microsoft.com/office/drawing/2014/main" id="{4E3D75D5-9BB5-45BF-9110-0A6E32FD7865}"/>
              </a:ext>
            </a:extLst>
          </p:cNvPr>
          <p:cNvSpPr txBox="1"/>
          <p:nvPr/>
        </p:nvSpPr>
        <p:spPr>
          <a:xfrm>
            <a:off x="948017" y="3089361"/>
            <a:ext cx="290143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Khẩn</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cấp</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Lập</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lịch</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phát</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thanh</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tiếp</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sóng</a:t>
            </a:r>
            <a:endPar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endParaRPr>
          </a:p>
        </p:txBody>
      </p:sp>
      <p:sp>
        <p:nvSpPr>
          <p:cNvPr id="39" name="TextBox 38">
            <a:extLst>
              <a:ext uri="{FF2B5EF4-FFF2-40B4-BE49-F238E27FC236}">
                <a16:creationId xmlns:a16="http://schemas.microsoft.com/office/drawing/2014/main" id="{B24CCD87-A7F1-488E-8964-9152B472F622}"/>
              </a:ext>
            </a:extLst>
          </p:cNvPr>
          <p:cNvSpPr txBox="1"/>
          <p:nvPr/>
        </p:nvSpPr>
        <p:spPr>
          <a:xfrm>
            <a:off x="991550" y="3651766"/>
            <a:ext cx="226990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Tính</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năng</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Text to Speech</a:t>
            </a:r>
          </a:p>
        </p:txBody>
      </p:sp>
      <p:sp>
        <p:nvSpPr>
          <p:cNvPr id="41" name="Google Shape;6010;p54">
            <a:extLst>
              <a:ext uri="{FF2B5EF4-FFF2-40B4-BE49-F238E27FC236}">
                <a16:creationId xmlns:a16="http://schemas.microsoft.com/office/drawing/2014/main" id="{FC305336-0897-44FA-98C5-CB868DDDDAC6}"/>
              </a:ext>
            </a:extLst>
          </p:cNvPr>
          <p:cNvSpPr/>
          <p:nvPr/>
        </p:nvSpPr>
        <p:spPr>
          <a:xfrm>
            <a:off x="304396" y="1437369"/>
            <a:ext cx="411662" cy="450389"/>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solidFill>
            <a:schemeClr val="accent1">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7915;p58">
            <a:extLst>
              <a:ext uri="{FF2B5EF4-FFF2-40B4-BE49-F238E27FC236}">
                <a16:creationId xmlns:a16="http://schemas.microsoft.com/office/drawing/2014/main" id="{BE06950A-947B-4666-BFF2-38726A3FE4DE}"/>
              </a:ext>
            </a:extLst>
          </p:cNvPr>
          <p:cNvGrpSpPr/>
          <p:nvPr/>
        </p:nvGrpSpPr>
        <p:grpSpPr>
          <a:xfrm>
            <a:off x="373899" y="2208450"/>
            <a:ext cx="425685" cy="414469"/>
            <a:chOff x="-34405525" y="3558075"/>
            <a:chExt cx="292225" cy="293600"/>
          </a:xfrm>
          <a:solidFill>
            <a:srgbClr val="00B0F0"/>
          </a:solidFill>
        </p:grpSpPr>
        <p:sp>
          <p:nvSpPr>
            <p:cNvPr id="43" name="Google Shape;7916;p58">
              <a:extLst>
                <a:ext uri="{FF2B5EF4-FFF2-40B4-BE49-F238E27FC236}">
                  <a16:creationId xmlns:a16="http://schemas.microsoft.com/office/drawing/2014/main" id="{128CD2A2-4089-424E-8CEC-F4456EC52934}"/>
                </a:ext>
              </a:extLst>
            </p:cNvPr>
            <p:cNvSpPr/>
            <p:nvPr/>
          </p:nvSpPr>
          <p:spPr>
            <a:xfrm>
              <a:off x="-34303150" y="3663825"/>
              <a:ext cx="189850" cy="187850"/>
            </a:xfrm>
            <a:custGeom>
              <a:avLst/>
              <a:gdLst/>
              <a:ahLst/>
              <a:cxnLst/>
              <a:rect l="l" t="t" r="r" b="b"/>
              <a:pathLst>
                <a:path w="7594" h="7514" extrusionOk="0">
                  <a:moveTo>
                    <a:pt x="5487" y="0"/>
                  </a:moveTo>
                  <a:cubicBezTo>
                    <a:pt x="5380" y="0"/>
                    <a:pt x="5278" y="8"/>
                    <a:pt x="5168" y="24"/>
                  </a:cubicBezTo>
                  <a:cubicBezTo>
                    <a:pt x="4349" y="181"/>
                    <a:pt x="3656" y="843"/>
                    <a:pt x="3561" y="1630"/>
                  </a:cubicBezTo>
                  <a:cubicBezTo>
                    <a:pt x="3467" y="2198"/>
                    <a:pt x="3561" y="2513"/>
                    <a:pt x="3719" y="2891"/>
                  </a:cubicBezTo>
                  <a:lnTo>
                    <a:pt x="285" y="6325"/>
                  </a:lnTo>
                  <a:cubicBezTo>
                    <a:pt x="1" y="6608"/>
                    <a:pt x="1" y="7049"/>
                    <a:pt x="285" y="7301"/>
                  </a:cubicBezTo>
                  <a:cubicBezTo>
                    <a:pt x="426" y="7443"/>
                    <a:pt x="600" y="7514"/>
                    <a:pt x="773" y="7514"/>
                  </a:cubicBezTo>
                  <a:cubicBezTo>
                    <a:pt x="946" y="7514"/>
                    <a:pt x="1119" y="7443"/>
                    <a:pt x="1261" y="7301"/>
                  </a:cubicBezTo>
                  <a:lnTo>
                    <a:pt x="4695" y="3899"/>
                  </a:lnTo>
                  <a:cubicBezTo>
                    <a:pt x="5022" y="4016"/>
                    <a:pt x="5280" y="4080"/>
                    <a:pt x="5597" y="4080"/>
                  </a:cubicBezTo>
                  <a:cubicBezTo>
                    <a:pt x="5708" y="4080"/>
                    <a:pt x="5825" y="4073"/>
                    <a:pt x="5955" y="4056"/>
                  </a:cubicBezTo>
                  <a:cubicBezTo>
                    <a:pt x="6775" y="3899"/>
                    <a:pt x="7436" y="3206"/>
                    <a:pt x="7562" y="2418"/>
                  </a:cubicBezTo>
                  <a:cubicBezTo>
                    <a:pt x="7594" y="2198"/>
                    <a:pt x="7594" y="1945"/>
                    <a:pt x="7562" y="1756"/>
                  </a:cubicBezTo>
                  <a:cubicBezTo>
                    <a:pt x="7562" y="1630"/>
                    <a:pt x="7436" y="1504"/>
                    <a:pt x="7310" y="1473"/>
                  </a:cubicBezTo>
                  <a:cubicBezTo>
                    <a:pt x="7287" y="1465"/>
                    <a:pt x="7259" y="1461"/>
                    <a:pt x="7229" y="1461"/>
                  </a:cubicBezTo>
                  <a:cubicBezTo>
                    <a:pt x="7141" y="1461"/>
                    <a:pt x="7034" y="1497"/>
                    <a:pt x="6964" y="1567"/>
                  </a:cubicBezTo>
                  <a:lnTo>
                    <a:pt x="6491" y="2040"/>
                  </a:lnTo>
                  <a:cubicBezTo>
                    <a:pt x="6365" y="2166"/>
                    <a:pt x="6192" y="2229"/>
                    <a:pt x="6014" y="2229"/>
                  </a:cubicBezTo>
                  <a:cubicBezTo>
                    <a:pt x="5837" y="2229"/>
                    <a:pt x="5656" y="2166"/>
                    <a:pt x="5514" y="2040"/>
                  </a:cubicBezTo>
                  <a:cubicBezTo>
                    <a:pt x="5231" y="1756"/>
                    <a:pt x="5231" y="1315"/>
                    <a:pt x="5514" y="1032"/>
                  </a:cubicBezTo>
                  <a:lnTo>
                    <a:pt x="6018" y="622"/>
                  </a:lnTo>
                  <a:cubicBezTo>
                    <a:pt x="6113" y="528"/>
                    <a:pt x="6144" y="370"/>
                    <a:pt x="6113" y="276"/>
                  </a:cubicBezTo>
                  <a:cubicBezTo>
                    <a:pt x="6050" y="150"/>
                    <a:pt x="5955" y="55"/>
                    <a:pt x="5829" y="24"/>
                  </a:cubicBezTo>
                  <a:cubicBezTo>
                    <a:pt x="5703" y="8"/>
                    <a:pt x="5593" y="0"/>
                    <a:pt x="5487" y="0"/>
                  </a:cubicBezTo>
                  <a:close/>
                </a:path>
              </a:pathLst>
            </a:custGeom>
            <a:grpFill/>
            <a:ln>
              <a:solidFill>
                <a:srgbClr val="00B0F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7917;p58">
              <a:extLst>
                <a:ext uri="{FF2B5EF4-FFF2-40B4-BE49-F238E27FC236}">
                  <a16:creationId xmlns:a16="http://schemas.microsoft.com/office/drawing/2014/main" id="{10472D24-C546-4918-B561-13052BAB97E9}"/>
                </a:ext>
              </a:extLst>
            </p:cNvPr>
            <p:cNvSpPr/>
            <p:nvPr/>
          </p:nvSpPr>
          <p:spPr>
            <a:xfrm>
              <a:off x="-34250375" y="3565950"/>
              <a:ext cx="46500" cy="46500"/>
            </a:xfrm>
            <a:custGeom>
              <a:avLst/>
              <a:gdLst/>
              <a:ahLst/>
              <a:cxnLst/>
              <a:rect l="l" t="t" r="r" b="b"/>
              <a:pathLst>
                <a:path w="1860" h="1860" extrusionOk="0">
                  <a:moveTo>
                    <a:pt x="1" y="1"/>
                  </a:moveTo>
                  <a:lnTo>
                    <a:pt x="1" y="1859"/>
                  </a:lnTo>
                  <a:lnTo>
                    <a:pt x="1860" y="1859"/>
                  </a:lnTo>
                  <a:lnTo>
                    <a:pt x="1" y="1"/>
                  </a:lnTo>
                  <a:close/>
                </a:path>
              </a:pathLst>
            </a:custGeom>
            <a:grpFill/>
            <a:ln>
              <a:solidFill>
                <a:srgbClr val="00B0F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7918;p58">
              <a:extLst>
                <a:ext uri="{FF2B5EF4-FFF2-40B4-BE49-F238E27FC236}">
                  <a16:creationId xmlns:a16="http://schemas.microsoft.com/office/drawing/2014/main" id="{CDB28221-24BF-47E3-8650-A42B683A6CC2}"/>
                </a:ext>
              </a:extLst>
            </p:cNvPr>
            <p:cNvSpPr/>
            <p:nvPr/>
          </p:nvSpPr>
          <p:spPr>
            <a:xfrm>
              <a:off x="-34405525" y="3558075"/>
              <a:ext cx="206375" cy="276475"/>
            </a:xfrm>
            <a:custGeom>
              <a:avLst/>
              <a:gdLst/>
              <a:ahLst/>
              <a:cxnLst/>
              <a:rect l="l" t="t" r="r" b="b"/>
              <a:pathLst>
                <a:path w="8255" h="11059" extrusionOk="0">
                  <a:moveTo>
                    <a:pt x="3812" y="1450"/>
                  </a:moveTo>
                  <a:cubicBezTo>
                    <a:pt x="4001" y="1450"/>
                    <a:pt x="4159" y="1607"/>
                    <a:pt x="4159" y="1796"/>
                  </a:cubicBezTo>
                  <a:cubicBezTo>
                    <a:pt x="4159" y="2017"/>
                    <a:pt x="4001" y="2174"/>
                    <a:pt x="3812" y="2174"/>
                  </a:cubicBezTo>
                  <a:cubicBezTo>
                    <a:pt x="3623" y="2174"/>
                    <a:pt x="3466" y="2017"/>
                    <a:pt x="3466" y="1796"/>
                  </a:cubicBezTo>
                  <a:cubicBezTo>
                    <a:pt x="3466" y="1607"/>
                    <a:pt x="3623" y="1450"/>
                    <a:pt x="3812" y="1450"/>
                  </a:cubicBezTo>
                  <a:close/>
                  <a:moveTo>
                    <a:pt x="3812" y="2836"/>
                  </a:moveTo>
                  <a:cubicBezTo>
                    <a:pt x="4001" y="2836"/>
                    <a:pt x="4159" y="2993"/>
                    <a:pt x="4159" y="3183"/>
                  </a:cubicBezTo>
                  <a:lnTo>
                    <a:pt x="4159" y="5293"/>
                  </a:lnTo>
                  <a:cubicBezTo>
                    <a:pt x="4159" y="5482"/>
                    <a:pt x="4001" y="5640"/>
                    <a:pt x="3812" y="5640"/>
                  </a:cubicBezTo>
                  <a:cubicBezTo>
                    <a:pt x="3623" y="5640"/>
                    <a:pt x="3466" y="5482"/>
                    <a:pt x="3466" y="5293"/>
                  </a:cubicBezTo>
                  <a:lnTo>
                    <a:pt x="3466" y="3183"/>
                  </a:lnTo>
                  <a:cubicBezTo>
                    <a:pt x="3466" y="2993"/>
                    <a:pt x="3623" y="2836"/>
                    <a:pt x="3812" y="2836"/>
                  </a:cubicBezTo>
                  <a:close/>
                  <a:moveTo>
                    <a:pt x="5860" y="6301"/>
                  </a:moveTo>
                  <a:cubicBezTo>
                    <a:pt x="6049" y="6301"/>
                    <a:pt x="6207" y="6459"/>
                    <a:pt x="6207" y="6648"/>
                  </a:cubicBezTo>
                  <a:cubicBezTo>
                    <a:pt x="6207" y="6837"/>
                    <a:pt x="6049" y="6995"/>
                    <a:pt x="5860" y="6995"/>
                  </a:cubicBezTo>
                  <a:lnTo>
                    <a:pt x="1733" y="6995"/>
                  </a:lnTo>
                  <a:cubicBezTo>
                    <a:pt x="1544" y="6995"/>
                    <a:pt x="1387" y="6837"/>
                    <a:pt x="1387" y="6648"/>
                  </a:cubicBezTo>
                  <a:cubicBezTo>
                    <a:pt x="1387" y="6459"/>
                    <a:pt x="1544" y="6301"/>
                    <a:pt x="1733" y="6301"/>
                  </a:cubicBezTo>
                  <a:close/>
                  <a:moveTo>
                    <a:pt x="4537" y="7688"/>
                  </a:moveTo>
                  <a:cubicBezTo>
                    <a:pt x="4726" y="7688"/>
                    <a:pt x="4884" y="7845"/>
                    <a:pt x="4884" y="8034"/>
                  </a:cubicBezTo>
                  <a:cubicBezTo>
                    <a:pt x="4884" y="8223"/>
                    <a:pt x="4726" y="8381"/>
                    <a:pt x="4537" y="8381"/>
                  </a:cubicBezTo>
                  <a:lnTo>
                    <a:pt x="1733" y="8381"/>
                  </a:lnTo>
                  <a:cubicBezTo>
                    <a:pt x="1544" y="8381"/>
                    <a:pt x="1387" y="8223"/>
                    <a:pt x="1387" y="8034"/>
                  </a:cubicBezTo>
                  <a:cubicBezTo>
                    <a:pt x="1387" y="7845"/>
                    <a:pt x="1544" y="7688"/>
                    <a:pt x="1733" y="7688"/>
                  </a:cubicBezTo>
                  <a:close/>
                  <a:moveTo>
                    <a:pt x="347" y="1"/>
                  </a:moveTo>
                  <a:cubicBezTo>
                    <a:pt x="158" y="1"/>
                    <a:pt x="0" y="158"/>
                    <a:pt x="0" y="347"/>
                  </a:cubicBezTo>
                  <a:lnTo>
                    <a:pt x="0" y="10681"/>
                  </a:lnTo>
                  <a:cubicBezTo>
                    <a:pt x="0" y="10964"/>
                    <a:pt x="158" y="11059"/>
                    <a:pt x="347" y="11059"/>
                  </a:cubicBezTo>
                  <a:lnTo>
                    <a:pt x="3466" y="11059"/>
                  </a:lnTo>
                  <a:cubicBezTo>
                    <a:pt x="3466" y="10712"/>
                    <a:pt x="3592" y="10366"/>
                    <a:pt x="3844" y="10082"/>
                  </a:cubicBezTo>
                  <a:lnTo>
                    <a:pt x="4254" y="9704"/>
                  </a:lnTo>
                  <a:lnTo>
                    <a:pt x="1702" y="9704"/>
                  </a:lnTo>
                  <a:cubicBezTo>
                    <a:pt x="1481" y="9704"/>
                    <a:pt x="1324" y="9546"/>
                    <a:pt x="1324" y="9326"/>
                  </a:cubicBezTo>
                  <a:cubicBezTo>
                    <a:pt x="1324" y="9137"/>
                    <a:pt x="1481" y="8979"/>
                    <a:pt x="1702" y="8979"/>
                  </a:cubicBezTo>
                  <a:lnTo>
                    <a:pt x="4915" y="8979"/>
                  </a:lnTo>
                  <a:lnTo>
                    <a:pt x="6963" y="6932"/>
                  </a:lnTo>
                  <a:cubicBezTo>
                    <a:pt x="6900" y="6585"/>
                    <a:pt x="6805" y="6238"/>
                    <a:pt x="6931" y="5703"/>
                  </a:cubicBezTo>
                  <a:cubicBezTo>
                    <a:pt x="7089" y="4915"/>
                    <a:pt x="7562" y="4254"/>
                    <a:pt x="8255" y="3876"/>
                  </a:cubicBezTo>
                  <a:lnTo>
                    <a:pt x="8255" y="2773"/>
                  </a:lnTo>
                  <a:lnTo>
                    <a:pt x="5860" y="2773"/>
                  </a:lnTo>
                  <a:cubicBezTo>
                    <a:pt x="5671" y="2773"/>
                    <a:pt x="5514" y="2615"/>
                    <a:pt x="5514" y="2395"/>
                  </a:cubicBezTo>
                  <a:lnTo>
                    <a:pt x="5514" y="1"/>
                  </a:lnTo>
                  <a:close/>
                </a:path>
              </a:pathLst>
            </a:custGeom>
            <a:grpFill/>
            <a:ln>
              <a:solidFill>
                <a:srgbClr val="00B0F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5458;p53">
            <a:extLst>
              <a:ext uri="{FF2B5EF4-FFF2-40B4-BE49-F238E27FC236}">
                <a16:creationId xmlns:a16="http://schemas.microsoft.com/office/drawing/2014/main" id="{E78786F7-9A44-4E93-B140-56E69DB7CB33}"/>
              </a:ext>
            </a:extLst>
          </p:cNvPr>
          <p:cNvGrpSpPr/>
          <p:nvPr/>
        </p:nvGrpSpPr>
        <p:grpSpPr>
          <a:xfrm>
            <a:off x="367786" y="2912785"/>
            <a:ext cx="406172" cy="390294"/>
            <a:chOff x="889275" y="861850"/>
            <a:chExt cx="487950" cy="424575"/>
          </a:xfrm>
          <a:solidFill>
            <a:srgbClr val="00B050"/>
          </a:solidFill>
        </p:grpSpPr>
        <p:sp>
          <p:nvSpPr>
            <p:cNvPr id="47" name="Google Shape;5459;p53">
              <a:extLst>
                <a:ext uri="{FF2B5EF4-FFF2-40B4-BE49-F238E27FC236}">
                  <a16:creationId xmlns:a16="http://schemas.microsoft.com/office/drawing/2014/main" id="{3372FD84-0AAB-4BC1-AFCB-90FFCB2DD365}"/>
                </a:ext>
              </a:extLst>
            </p:cNvPr>
            <p:cNvSpPr/>
            <p:nvPr/>
          </p:nvSpPr>
          <p:spPr>
            <a:xfrm>
              <a:off x="1319225" y="1031700"/>
              <a:ext cx="56650" cy="28325"/>
            </a:xfrm>
            <a:custGeom>
              <a:avLst/>
              <a:gdLst/>
              <a:ahLst/>
              <a:cxnLst/>
              <a:rect l="l" t="t" r="r" b="b"/>
              <a:pathLst>
                <a:path w="2266" h="1133" extrusionOk="0">
                  <a:moveTo>
                    <a:pt x="569" y="1"/>
                  </a:moveTo>
                  <a:cubicBezTo>
                    <a:pt x="255" y="1"/>
                    <a:pt x="1" y="251"/>
                    <a:pt x="1" y="565"/>
                  </a:cubicBezTo>
                  <a:cubicBezTo>
                    <a:pt x="1" y="879"/>
                    <a:pt x="255" y="1133"/>
                    <a:pt x="569" y="1133"/>
                  </a:cubicBezTo>
                  <a:lnTo>
                    <a:pt x="1701" y="1133"/>
                  </a:lnTo>
                  <a:cubicBezTo>
                    <a:pt x="2012" y="1133"/>
                    <a:pt x="2265" y="879"/>
                    <a:pt x="2265" y="565"/>
                  </a:cubicBezTo>
                  <a:cubicBezTo>
                    <a:pt x="2265" y="251"/>
                    <a:pt x="2012" y="1"/>
                    <a:pt x="17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48" name="Google Shape;5460;p53">
              <a:extLst>
                <a:ext uri="{FF2B5EF4-FFF2-40B4-BE49-F238E27FC236}">
                  <a16:creationId xmlns:a16="http://schemas.microsoft.com/office/drawing/2014/main" id="{CA31B38D-4991-4845-B029-7D742C34CC55}"/>
                </a:ext>
              </a:extLst>
            </p:cNvPr>
            <p:cNvSpPr/>
            <p:nvPr/>
          </p:nvSpPr>
          <p:spPr>
            <a:xfrm>
              <a:off x="1314475" y="946725"/>
              <a:ext cx="62750" cy="56700"/>
            </a:xfrm>
            <a:custGeom>
              <a:avLst/>
              <a:gdLst/>
              <a:ahLst/>
              <a:cxnLst/>
              <a:rect l="l" t="t" r="r" b="b"/>
              <a:pathLst>
                <a:path w="2510" h="2268" extrusionOk="0">
                  <a:moveTo>
                    <a:pt x="1889" y="0"/>
                  </a:moveTo>
                  <a:cubicBezTo>
                    <a:pt x="1744" y="0"/>
                    <a:pt x="1599" y="55"/>
                    <a:pt x="1489" y="166"/>
                  </a:cubicBezTo>
                  <a:lnTo>
                    <a:pt x="357" y="1298"/>
                  </a:lnTo>
                  <a:cubicBezTo>
                    <a:pt x="1" y="1657"/>
                    <a:pt x="251" y="2267"/>
                    <a:pt x="759" y="2267"/>
                  </a:cubicBezTo>
                  <a:cubicBezTo>
                    <a:pt x="906" y="2267"/>
                    <a:pt x="1051" y="2207"/>
                    <a:pt x="1157" y="2101"/>
                  </a:cubicBezTo>
                  <a:lnTo>
                    <a:pt x="2289" y="969"/>
                  </a:lnTo>
                  <a:cubicBezTo>
                    <a:pt x="2510" y="745"/>
                    <a:pt x="2510" y="389"/>
                    <a:pt x="2289" y="166"/>
                  </a:cubicBezTo>
                  <a:cubicBezTo>
                    <a:pt x="2179" y="55"/>
                    <a:pt x="2034" y="0"/>
                    <a:pt x="188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49" name="Google Shape;5461;p53">
              <a:extLst>
                <a:ext uri="{FF2B5EF4-FFF2-40B4-BE49-F238E27FC236}">
                  <a16:creationId xmlns:a16="http://schemas.microsoft.com/office/drawing/2014/main" id="{4AE612D5-9479-4C13-863B-5BB86995BE5B}"/>
                </a:ext>
              </a:extLst>
            </p:cNvPr>
            <p:cNvSpPr/>
            <p:nvPr/>
          </p:nvSpPr>
          <p:spPr>
            <a:xfrm>
              <a:off x="1317875" y="1088250"/>
              <a:ext cx="59350" cy="56675"/>
            </a:xfrm>
            <a:custGeom>
              <a:avLst/>
              <a:gdLst/>
              <a:ahLst/>
              <a:cxnLst/>
              <a:rect l="l" t="t" r="r" b="b"/>
              <a:pathLst>
                <a:path w="2374" h="2267" extrusionOk="0">
                  <a:moveTo>
                    <a:pt x="621" y="1"/>
                  </a:moveTo>
                  <a:cubicBezTo>
                    <a:pt x="476" y="1"/>
                    <a:pt x="331" y="56"/>
                    <a:pt x="221" y="166"/>
                  </a:cubicBezTo>
                  <a:cubicBezTo>
                    <a:pt x="1" y="390"/>
                    <a:pt x="1" y="746"/>
                    <a:pt x="221" y="969"/>
                  </a:cubicBezTo>
                  <a:lnTo>
                    <a:pt x="1353" y="2102"/>
                  </a:lnTo>
                  <a:cubicBezTo>
                    <a:pt x="1463" y="2212"/>
                    <a:pt x="1608" y="2267"/>
                    <a:pt x="1753" y="2267"/>
                  </a:cubicBezTo>
                  <a:cubicBezTo>
                    <a:pt x="1898" y="2267"/>
                    <a:pt x="2043" y="2212"/>
                    <a:pt x="2153" y="2102"/>
                  </a:cubicBezTo>
                  <a:cubicBezTo>
                    <a:pt x="2374" y="1878"/>
                    <a:pt x="2374" y="1522"/>
                    <a:pt x="2153" y="1298"/>
                  </a:cubicBezTo>
                  <a:lnTo>
                    <a:pt x="1021" y="166"/>
                  </a:lnTo>
                  <a:cubicBezTo>
                    <a:pt x="911" y="56"/>
                    <a:pt x="766" y="1"/>
                    <a:pt x="6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0" name="Google Shape;5462;p53">
              <a:extLst>
                <a:ext uri="{FF2B5EF4-FFF2-40B4-BE49-F238E27FC236}">
                  <a16:creationId xmlns:a16="http://schemas.microsoft.com/office/drawing/2014/main" id="{0B3AE228-3CB3-4334-8693-1A9D5216CEB6}"/>
                </a:ext>
              </a:extLst>
            </p:cNvPr>
            <p:cNvSpPr/>
            <p:nvPr/>
          </p:nvSpPr>
          <p:spPr>
            <a:xfrm>
              <a:off x="889275" y="861850"/>
              <a:ext cx="400700" cy="424575"/>
            </a:xfrm>
            <a:custGeom>
              <a:avLst/>
              <a:gdLst/>
              <a:ahLst/>
              <a:cxnLst/>
              <a:rect l="l" t="t" r="r" b="b"/>
              <a:pathLst>
                <a:path w="16028" h="16983" extrusionOk="0">
                  <a:moveTo>
                    <a:pt x="4668" y="4530"/>
                  </a:moveTo>
                  <a:lnTo>
                    <a:pt x="4668" y="10191"/>
                  </a:lnTo>
                  <a:lnTo>
                    <a:pt x="4104" y="10191"/>
                  </a:lnTo>
                  <a:cubicBezTo>
                    <a:pt x="2539" y="10191"/>
                    <a:pt x="1271" y="8923"/>
                    <a:pt x="1271" y="7359"/>
                  </a:cubicBezTo>
                  <a:cubicBezTo>
                    <a:pt x="1271" y="5795"/>
                    <a:pt x="2539" y="4530"/>
                    <a:pt x="4104" y="4530"/>
                  </a:cubicBezTo>
                  <a:close/>
                  <a:moveTo>
                    <a:pt x="6972" y="4530"/>
                  </a:moveTo>
                  <a:lnTo>
                    <a:pt x="6972" y="10191"/>
                  </a:lnTo>
                  <a:lnTo>
                    <a:pt x="5800" y="10191"/>
                  </a:lnTo>
                  <a:lnTo>
                    <a:pt x="5800" y="4530"/>
                  </a:lnTo>
                  <a:close/>
                  <a:moveTo>
                    <a:pt x="12633" y="1565"/>
                  </a:moveTo>
                  <a:lnTo>
                    <a:pt x="12633" y="13153"/>
                  </a:lnTo>
                  <a:lnTo>
                    <a:pt x="8104" y="10436"/>
                  </a:lnTo>
                  <a:lnTo>
                    <a:pt x="8104" y="4282"/>
                  </a:lnTo>
                  <a:lnTo>
                    <a:pt x="12633" y="1565"/>
                  </a:lnTo>
                  <a:close/>
                  <a:moveTo>
                    <a:pt x="14330" y="1133"/>
                  </a:moveTo>
                  <a:cubicBezTo>
                    <a:pt x="14644" y="1133"/>
                    <a:pt x="14898" y="1384"/>
                    <a:pt x="14898" y="1698"/>
                  </a:cubicBezTo>
                  <a:lnTo>
                    <a:pt x="14898" y="13021"/>
                  </a:lnTo>
                  <a:cubicBezTo>
                    <a:pt x="14898" y="13335"/>
                    <a:pt x="14644" y="13588"/>
                    <a:pt x="14330" y="13588"/>
                  </a:cubicBezTo>
                  <a:lnTo>
                    <a:pt x="13766" y="13588"/>
                  </a:lnTo>
                  <a:lnTo>
                    <a:pt x="13766" y="1133"/>
                  </a:lnTo>
                  <a:close/>
                  <a:moveTo>
                    <a:pt x="5800" y="11324"/>
                  </a:moveTo>
                  <a:lnTo>
                    <a:pt x="5800" y="15285"/>
                  </a:lnTo>
                  <a:cubicBezTo>
                    <a:pt x="5800" y="15599"/>
                    <a:pt x="5547" y="15850"/>
                    <a:pt x="5236" y="15850"/>
                  </a:cubicBezTo>
                  <a:cubicBezTo>
                    <a:pt x="4922" y="15850"/>
                    <a:pt x="4668" y="15599"/>
                    <a:pt x="4668" y="15285"/>
                  </a:cubicBezTo>
                  <a:lnTo>
                    <a:pt x="4668" y="11324"/>
                  </a:lnTo>
                  <a:close/>
                  <a:moveTo>
                    <a:pt x="13132" y="1"/>
                  </a:moveTo>
                  <a:lnTo>
                    <a:pt x="13098" y="7"/>
                  </a:lnTo>
                  <a:lnTo>
                    <a:pt x="13074" y="10"/>
                  </a:lnTo>
                  <a:cubicBezTo>
                    <a:pt x="13065" y="10"/>
                    <a:pt x="13056" y="16"/>
                    <a:pt x="13047" y="19"/>
                  </a:cubicBezTo>
                  <a:cubicBezTo>
                    <a:pt x="13038" y="22"/>
                    <a:pt x="13029" y="22"/>
                    <a:pt x="13020" y="25"/>
                  </a:cubicBezTo>
                  <a:lnTo>
                    <a:pt x="12996" y="34"/>
                  </a:lnTo>
                  <a:lnTo>
                    <a:pt x="12966" y="46"/>
                  </a:lnTo>
                  <a:lnTo>
                    <a:pt x="12947" y="58"/>
                  </a:lnTo>
                  <a:cubicBezTo>
                    <a:pt x="12935" y="61"/>
                    <a:pt x="12926" y="67"/>
                    <a:pt x="12917" y="73"/>
                  </a:cubicBezTo>
                  <a:lnTo>
                    <a:pt x="12908" y="79"/>
                  </a:lnTo>
                  <a:lnTo>
                    <a:pt x="7380" y="3398"/>
                  </a:lnTo>
                  <a:lnTo>
                    <a:pt x="4104" y="3398"/>
                  </a:lnTo>
                  <a:cubicBezTo>
                    <a:pt x="2023" y="3398"/>
                    <a:pt x="299" y="5001"/>
                    <a:pt x="151" y="7075"/>
                  </a:cubicBezTo>
                  <a:cubicBezTo>
                    <a:pt x="0" y="9150"/>
                    <a:pt x="1480" y="10986"/>
                    <a:pt x="3536" y="11281"/>
                  </a:cubicBezTo>
                  <a:lnTo>
                    <a:pt x="3536" y="15285"/>
                  </a:lnTo>
                  <a:cubicBezTo>
                    <a:pt x="3536" y="16224"/>
                    <a:pt x="4297" y="16982"/>
                    <a:pt x="5236" y="16982"/>
                  </a:cubicBezTo>
                  <a:cubicBezTo>
                    <a:pt x="6172" y="16982"/>
                    <a:pt x="6933" y="16224"/>
                    <a:pt x="6933" y="15285"/>
                  </a:cubicBezTo>
                  <a:lnTo>
                    <a:pt x="6933" y="11324"/>
                  </a:lnTo>
                  <a:lnTo>
                    <a:pt x="7380" y="11324"/>
                  </a:lnTo>
                  <a:lnTo>
                    <a:pt x="12908" y="14639"/>
                  </a:lnTo>
                  <a:cubicBezTo>
                    <a:pt x="12911" y="14642"/>
                    <a:pt x="12914" y="14642"/>
                    <a:pt x="12920" y="14645"/>
                  </a:cubicBezTo>
                  <a:lnTo>
                    <a:pt x="12935" y="14654"/>
                  </a:lnTo>
                  <a:cubicBezTo>
                    <a:pt x="12947" y="14660"/>
                    <a:pt x="12963" y="14666"/>
                    <a:pt x="12975" y="14672"/>
                  </a:cubicBezTo>
                  <a:lnTo>
                    <a:pt x="12984" y="14675"/>
                  </a:lnTo>
                  <a:cubicBezTo>
                    <a:pt x="12996" y="14681"/>
                    <a:pt x="13011" y="14687"/>
                    <a:pt x="13023" y="14690"/>
                  </a:cubicBezTo>
                  <a:lnTo>
                    <a:pt x="13038" y="14696"/>
                  </a:lnTo>
                  <a:cubicBezTo>
                    <a:pt x="13053" y="14699"/>
                    <a:pt x="13068" y="14702"/>
                    <a:pt x="13083" y="14708"/>
                  </a:cubicBezTo>
                  <a:cubicBezTo>
                    <a:pt x="13101" y="14712"/>
                    <a:pt x="13117" y="14715"/>
                    <a:pt x="13135" y="14715"/>
                  </a:cubicBezTo>
                  <a:lnTo>
                    <a:pt x="13144" y="14715"/>
                  </a:lnTo>
                  <a:cubicBezTo>
                    <a:pt x="13162" y="14715"/>
                    <a:pt x="13180" y="14718"/>
                    <a:pt x="13198" y="14718"/>
                  </a:cubicBezTo>
                  <a:lnTo>
                    <a:pt x="14330" y="14718"/>
                  </a:lnTo>
                  <a:cubicBezTo>
                    <a:pt x="15266" y="14718"/>
                    <a:pt x="16027" y="13957"/>
                    <a:pt x="16027" y="13021"/>
                  </a:cubicBezTo>
                  <a:lnTo>
                    <a:pt x="16027" y="1698"/>
                  </a:lnTo>
                  <a:cubicBezTo>
                    <a:pt x="16027" y="759"/>
                    <a:pt x="15266" y="1"/>
                    <a:pt x="143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51" name="Google Shape;5986;p54">
            <a:extLst>
              <a:ext uri="{FF2B5EF4-FFF2-40B4-BE49-F238E27FC236}">
                <a16:creationId xmlns:a16="http://schemas.microsoft.com/office/drawing/2014/main" id="{AB0278FA-341B-4636-965F-0395E9C45445}"/>
              </a:ext>
            </a:extLst>
          </p:cNvPr>
          <p:cNvGrpSpPr/>
          <p:nvPr/>
        </p:nvGrpSpPr>
        <p:grpSpPr>
          <a:xfrm>
            <a:off x="397538" y="3508968"/>
            <a:ext cx="402045" cy="479797"/>
            <a:chOff x="-64406125" y="3362225"/>
            <a:chExt cx="318225" cy="314800"/>
          </a:xfrm>
          <a:solidFill>
            <a:srgbClr val="FF0000"/>
          </a:solidFill>
        </p:grpSpPr>
        <p:sp>
          <p:nvSpPr>
            <p:cNvPr id="52" name="Google Shape;5987;p54">
              <a:extLst>
                <a:ext uri="{FF2B5EF4-FFF2-40B4-BE49-F238E27FC236}">
                  <a16:creationId xmlns:a16="http://schemas.microsoft.com/office/drawing/2014/main" id="{FE561F88-7DEB-4EB4-8757-7E81264181FC}"/>
                </a:ext>
              </a:extLst>
            </p:cNvPr>
            <p:cNvSpPr/>
            <p:nvPr/>
          </p:nvSpPr>
          <p:spPr>
            <a:xfrm>
              <a:off x="-64332100" y="3362225"/>
              <a:ext cx="170150" cy="199025"/>
            </a:xfrm>
            <a:custGeom>
              <a:avLst/>
              <a:gdLst/>
              <a:ahLst/>
              <a:cxnLst/>
              <a:rect l="l" t="t" r="r" b="b"/>
              <a:pathLst>
                <a:path w="6806" h="7961" extrusionOk="0">
                  <a:moveTo>
                    <a:pt x="4506" y="3266"/>
                  </a:moveTo>
                  <a:cubicBezTo>
                    <a:pt x="4569" y="3266"/>
                    <a:pt x="4601" y="3298"/>
                    <a:pt x="4632" y="3298"/>
                  </a:cubicBezTo>
                  <a:lnTo>
                    <a:pt x="5577" y="4621"/>
                  </a:lnTo>
                  <a:cubicBezTo>
                    <a:pt x="5420" y="5881"/>
                    <a:pt x="4664" y="7110"/>
                    <a:pt x="3403" y="7110"/>
                  </a:cubicBezTo>
                  <a:cubicBezTo>
                    <a:pt x="2206" y="7110"/>
                    <a:pt x="1419" y="5944"/>
                    <a:pt x="1261" y="4621"/>
                  </a:cubicBezTo>
                  <a:lnTo>
                    <a:pt x="2206" y="3298"/>
                  </a:lnTo>
                  <a:cubicBezTo>
                    <a:pt x="2238" y="3266"/>
                    <a:pt x="2269" y="3266"/>
                    <a:pt x="2301" y="3266"/>
                  </a:cubicBezTo>
                  <a:close/>
                  <a:moveTo>
                    <a:pt x="4055" y="1"/>
                  </a:moveTo>
                  <a:cubicBezTo>
                    <a:pt x="3400" y="1"/>
                    <a:pt x="2703" y="167"/>
                    <a:pt x="2049" y="494"/>
                  </a:cubicBezTo>
                  <a:cubicBezTo>
                    <a:pt x="1957" y="483"/>
                    <a:pt x="1867" y="478"/>
                    <a:pt x="1779" y="478"/>
                  </a:cubicBezTo>
                  <a:cubicBezTo>
                    <a:pt x="1354" y="478"/>
                    <a:pt x="976" y="600"/>
                    <a:pt x="662" y="809"/>
                  </a:cubicBezTo>
                  <a:cubicBezTo>
                    <a:pt x="347" y="1061"/>
                    <a:pt x="1" y="1534"/>
                    <a:pt x="1" y="2384"/>
                  </a:cubicBezTo>
                  <a:cubicBezTo>
                    <a:pt x="1" y="2857"/>
                    <a:pt x="95" y="3613"/>
                    <a:pt x="347" y="4621"/>
                  </a:cubicBezTo>
                  <a:cubicBezTo>
                    <a:pt x="473" y="4810"/>
                    <a:pt x="536" y="6070"/>
                    <a:pt x="1482" y="7078"/>
                  </a:cubicBezTo>
                  <a:cubicBezTo>
                    <a:pt x="2049" y="7646"/>
                    <a:pt x="2710" y="7961"/>
                    <a:pt x="3403" y="7961"/>
                  </a:cubicBezTo>
                  <a:cubicBezTo>
                    <a:pt x="5136" y="7961"/>
                    <a:pt x="6207" y="6417"/>
                    <a:pt x="6396" y="4621"/>
                  </a:cubicBezTo>
                  <a:cubicBezTo>
                    <a:pt x="6554" y="4085"/>
                    <a:pt x="6774" y="3046"/>
                    <a:pt x="6806" y="2447"/>
                  </a:cubicBezTo>
                  <a:cubicBezTo>
                    <a:pt x="6806" y="1565"/>
                    <a:pt x="6459" y="872"/>
                    <a:pt x="5703" y="431"/>
                  </a:cubicBezTo>
                  <a:cubicBezTo>
                    <a:pt x="5234" y="143"/>
                    <a:pt x="4662" y="1"/>
                    <a:pt x="40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988;p54">
              <a:extLst>
                <a:ext uri="{FF2B5EF4-FFF2-40B4-BE49-F238E27FC236}">
                  <a16:creationId xmlns:a16="http://schemas.microsoft.com/office/drawing/2014/main" id="{9D33D28E-2F4F-4852-A068-35DCDB237C5E}"/>
                </a:ext>
              </a:extLst>
            </p:cNvPr>
            <p:cNvSpPr/>
            <p:nvPr/>
          </p:nvSpPr>
          <p:spPr>
            <a:xfrm>
              <a:off x="-64406125" y="3559050"/>
              <a:ext cx="318225" cy="117975"/>
            </a:xfrm>
            <a:custGeom>
              <a:avLst/>
              <a:gdLst/>
              <a:ahLst/>
              <a:cxnLst/>
              <a:rect l="l" t="t" r="r" b="b"/>
              <a:pathLst>
                <a:path w="12729" h="4719" extrusionOk="0">
                  <a:moveTo>
                    <a:pt x="4474" y="1001"/>
                  </a:moveTo>
                  <a:lnTo>
                    <a:pt x="5797" y="2293"/>
                  </a:lnTo>
                  <a:lnTo>
                    <a:pt x="5199" y="2891"/>
                  </a:lnTo>
                  <a:lnTo>
                    <a:pt x="4002" y="1159"/>
                  </a:lnTo>
                  <a:cubicBezTo>
                    <a:pt x="4159" y="1096"/>
                    <a:pt x="4380" y="1064"/>
                    <a:pt x="4474" y="1001"/>
                  </a:cubicBezTo>
                  <a:close/>
                  <a:moveTo>
                    <a:pt x="8318" y="1001"/>
                  </a:moveTo>
                  <a:cubicBezTo>
                    <a:pt x="8475" y="1064"/>
                    <a:pt x="8633" y="1159"/>
                    <a:pt x="8790" y="1190"/>
                  </a:cubicBezTo>
                  <a:lnTo>
                    <a:pt x="7593" y="2891"/>
                  </a:lnTo>
                  <a:lnTo>
                    <a:pt x="6995" y="2293"/>
                  </a:lnTo>
                  <a:lnTo>
                    <a:pt x="8318" y="1001"/>
                  </a:lnTo>
                  <a:close/>
                  <a:moveTo>
                    <a:pt x="10681" y="3112"/>
                  </a:moveTo>
                  <a:cubicBezTo>
                    <a:pt x="10901" y="3112"/>
                    <a:pt x="11059" y="3301"/>
                    <a:pt x="11059" y="3553"/>
                  </a:cubicBezTo>
                  <a:cubicBezTo>
                    <a:pt x="11059" y="3742"/>
                    <a:pt x="10870" y="3931"/>
                    <a:pt x="10681" y="3931"/>
                  </a:cubicBezTo>
                  <a:lnTo>
                    <a:pt x="9578" y="3931"/>
                  </a:lnTo>
                  <a:cubicBezTo>
                    <a:pt x="9326" y="3931"/>
                    <a:pt x="9137" y="3742"/>
                    <a:pt x="9137" y="3553"/>
                  </a:cubicBezTo>
                  <a:cubicBezTo>
                    <a:pt x="9137" y="3301"/>
                    <a:pt x="9326" y="3112"/>
                    <a:pt x="9578" y="3112"/>
                  </a:cubicBezTo>
                  <a:close/>
                  <a:moveTo>
                    <a:pt x="4458" y="1"/>
                  </a:moveTo>
                  <a:cubicBezTo>
                    <a:pt x="4348" y="1"/>
                    <a:pt x="4238" y="40"/>
                    <a:pt x="4159" y="119"/>
                  </a:cubicBezTo>
                  <a:cubicBezTo>
                    <a:pt x="4065" y="245"/>
                    <a:pt x="3939" y="308"/>
                    <a:pt x="3781" y="308"/>
                  </a:cubicBezTo>
                  <a:lnTo>
                    <a:pt x="2395" y="308"/>
                  </a:lnTo>
                  <a:cubicBezTo>
                    <a:pt x="914" y="308"/>
                    <a:pt x="0" y="1442"/>
                    <a:pt x="0" y="2639"/>
                  </a:cubicBezTo>
                  <a:lnTo>
                    <a:pt x="0" y="4341"/>
                  </a:lnTo>
                  <a:cubicBezTo>
                    <a:pt x="0" y="4561"/>
                    <a:pt x="189" y="4719"/>
                    <a:pt x="441" y="4719"/>
                  </a:cubicBezTo>
                  <a:lnTo>
                    <a:pt x="12287" y="4719"/>
                  </a:lnTo>
                  <a:cubicBezTo>
                    <a:pt x="12508" y="4719"/>
                    <a:pt x="12665" y="4530"/>
                    <a:pt x="12665" y="4341"/>
                  </a:cubicBezTo>
                  <a:lnTo>
                    <a:pt x="12665" y="2639"/>
                  </a:lnTo>
                  <a:cubicBezTo>
                    <a:pt x="12728" y="1474"/>
                    <a:pt x="11783" y="371"/>
                    <a:pt x="10303" y="371"/>
                  </a:cubicBezTo>
                  <a:lnTo>
                    <a:pt x="8948" y="371"/>
                  </a:lnTo>
                  <a:cubicBezTo>
                    <a:pt x="8727" y="371"/>
                    <a:pt x="8664" y="277"/>
                    <a:pt x="8538" y="151"/>
                  </a:cubicBezTo>
                  <a:cubicBezTo>
                    <a:pt x="8456" y="52"/>
                    <a:pt x="8339" y="5"/>
                    <a:pt x="8219" y="5"/>
                  </a:cubicBezTo>
                  <a:cubicBezTo>
                    <a:pt x="8110" y="5"/>
                    <a:pt x="7998" y="44"/>
                    <a:pt x="7908" y="119"/>
                  </a:cubicBezTo>
                  <a:lnTo>
                    <a:pt x="6333" y="1694"/>
                  </a:lnTo>
                  <a:lnTo>
                    <a:pt x="4758" y="119"/>
                  </a:lnTo>
                  <a:cubicBezTo>
                    <a:pt x="4679" y="40"/>
                    <a:pt x="4569" y="1"/>
                    <a:pt x="445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784B425-345E-4A3E-828B-D606621C00F0}"/>
              </a:ext>
            </a:extLst>
          </p:cNvPr>
          <p:cNvSpPr txBox="1"/>
          <p:nvPr/>
        </p:nvSpPr>
        <p:spPr>
          <a:xfrm>
            <a:off x="891555" y="1454088"/>
            <a:ext cx="244532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Quản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lý</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địa</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bàn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Quản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lý</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thiết</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bị</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a:t>
            </a:r>
          </a:p>
        </p:txBody>
      </p:sp>
      <p:sp>
        <p:nvSpPr>
          <p:cNvPr id="9" name="TextBox 8">
            <a:extLst>
              <a:ext uri="{FF2B5EF4-FFF2-40B4-BE49-F238E27FC236}">
                <a16:creationId xmlns:a16="http://schemas.microsoft.com/office/drawing/2014/main" id="{36BC61D7-0C13-44A5-AD05-F853DCD05790}"/>
              </a:ext>
            </a:extLst>
          </p:cNvPr>
          <p:cNvSpPr txBox="1"/>
          <p:nvPr/>
        </p:nvSpPr>
        <p:spPr>
          <a:xfrm>
            <a:off x="891556" y="1713126"/>
            <a:ext cx="33005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Cảnh</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báo</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on/off,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điều</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khiển</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âm</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l</a:t>
            </a:r>
            <a:r>
              <a:rPr kumimoji="0" lang="vi-VN"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ư</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ợng</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log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đến</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từng</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thiết</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bị</a:t>
            </a:r>
            <a:endParaRPr kumimoji="0" lang="en-US" sz="1000" b="1"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91050F9E-FD30-4627-B7B6-BBBC7C4CB32B}"/>
              </a:ext>
            </a:extLst>
          </p:cNvPr>
          <p:cNvSpPr txBox="1"/>
          <p:nvPr/>
        </p:nvSpPr>
        <p:spPr>
          <a:xfrm>
            <a:off x="891555" y="2194223"/>
            <a:ext cx="474275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Quản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lý</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phân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quyền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đến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các</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cấp</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a:t>
            </a:r>
          </a:p>
        </p:txBody>
      </p:sp>
      <p:sp>
        <p:nvSpPr>
          <p:cNvPr id="27" name="TextBox 26">
            <a:extLst>
              <a:ext uri="{FF2B5EF4-FFF2-40B4-BE49-F238E27FC236}">
                <a16:creationId xmlns:a16="http://schemas.microsoft.com/office/drawing/2014/main" id="{650A8938-8DED-438F-BC55-A89D0E39E452}"/>
              </a:ext>
            </a:extLst>
          </p:cNvPr>
          <p:cNvSpPr txBox="1"/>
          <p:nvPr/>
        </p:nvSpPr>
        <p:spPr>
          <a:xfrm>
            <a:off x="878701" y="2908680"/>
            <a:ext cx="33005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vi-VN"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Phát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nội</a:t>
            </a:r>
            <a:r>
              <a:rPr kumimoji="0" lang="en-US" sz="1000" b="1" i="0" u="none" strike="noStrike" kern="1200" cap="none" spc="0" normalizeH="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dung</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với</a:t>
            </a:r>
            <a:r>
              <a:rPr kumimoji="0" lang="vi-VN"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nhiều</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kịch</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bản</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khác</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nhau</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Video,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ảnh</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tĩnh</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ảnh</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động</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a:t>
            </a:r>
            <a:r>
              <a:rPr kumimoji="0" lang="en-US" sz="1000" b="0" i="0" u="none" strike="noStrike" kern="1200" cap="none" spc="0" normalizeH="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văn</a:t>
            </a:r>
            <a:r>
              <a:rPr kumimoji="0" lang="en-US" sz="1000" b="0" i="0" u="none" strike="noStrike" kern="1200" cap="none" spc="0" normalizeH="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bản</a:t>
            </a:r>
            <a:endPar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endParaRPr>
          </a:p>
        </p:txBody>
      </p:sp>
      <p:sp>
        <p:nvSpPr>
          <p:cNvPr id="28" name="TextBox 27">
            <a:extLst>
              <a:ext uri="{FF2B5EF4-FFF2-40B4-BE49-F238E27FC236}">
                <a16:creationId xmlns:a16="http://schemas.microsoft.com/office/drawing/2014/main" id="{DB9BA7C2-6960-4541-A87E-18D1722DEB96}"/>
              </a:ext>
            </a:extLst>
          </p:cNvPr>
          <p:cNvSpPr txBox="1"/>
          <p:nvPr/>
        </p:nvSpPr>
        <p:spPr>
          <a:xfrm>
            <a:off x="878701" y="3489831"/>
            <a:ext cx="33005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Tính</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năng</a:t>
            </a:r>
            <a:r>
              <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quản</a:t>
            </a:r>
            <a:r>
              <a:rPr kumimoji="0" lang="en-US" sz="1000" b="1" i="0" u="none" strike="noStrike" kern="1200" cap="none" spc="0" normalizeH="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lý</a:t>
            </a:r>
            <a:r>
              <a:rPr kumimoji="0" lang="en-US" sz="1000" b="1" i="0" u="none" strike="noStrike" kern="1200" cap="none" spc="0" normalizeH="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lịch</a:t>
            </a:r>
            <a:r>
              <a:rPr kumimoji="0" lang="en-US" sz="1000" b="1" i="0" u="none" strike="noStrike" kern="1200" cap="none" spc="0" normalizeH="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phát</a:t>
            </a:r>
            <a:r>
              <a:rPr kumimoji="0" lang="en-US" sz="1000" b="1" i="0" u="none" strike="noStrike" kern="1200" cap="none" spc="0" normalizeH="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chương</a:t>
            </a:r>
            <a:r>
              <a:rPr kumimoji="0" lang="en-US" sz="1000" b="1" i="0" u="none" strike="noStrike" kern="1200" cap="none" spc="0" normalizeH="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trình</a:t>
            </a:r>
            <a:r>
              <a:rPr kumimoji="0" lang="en-US" sz="1000" b="1" i="0" u="none" strike="noStrike" kern="1200" cap="none" spc="0" normalizeH="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layout </a:t>
            </a:r>
            <a:r>
              <a:rPr kumimoji="0" lang="en-US" sz="1000" b="1" i="0" u="none" strike="noStrike" kern="1200" cap="none" spc="0" normalizeH="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hiển</a:t>
            </a:r>
            <a:r>
              <a:rPr kumimoji="0" lang="en-US" sz="1000" b="1" i="0" u="none" strike="noStrike" kern="1200" cap="none" spc="0" normalizeH="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 </a:t>
            </a:r>
            <a:r>
              <a:rPr kumimoji="0" lang="en-US" sz="1000" b="1" i="0" u="none" strike="noStrike" kern="1200" cap="none" spc="0" normalizeH="0" noProof="0" dirty="0" err="1">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rPr>
              <a:t>thị</a:t>
            </a:r>
            <a:endParaRPr kumimoji="0" lang="en-US" sz="1000" b="1" i="0" u="none" strike="noStrike" kern="1200" cap="none" spc="0" normalizeH="0" baseline="0" noProof="0" dirty="0">
              <a:ln>
                <a:noFill/>
              </a:ln>
              <a:solidFill>
                <a:schemeClr val="bg1"/>
              </a:solidFill>
              <a:effectLst/>
              <a:uLnTx/>
              <a:uFillTx/>
              <a:latin typeface="Montserrat Black" panose="00000A00000000000000" pitchFamily="2" charset="0"/>
              <a:ea typeface="#9Slide02 Noi dung dai" panose="02000000000000000000" pitchFamily="2" charset="0"/>
              <a:cs typeface="Arial" panose="020B0604020202020204" pitchFamily="34" charset="0"/>
            </a:endParaRPr>
          </a:p>
        </p:txBody>
      </p:sp>
      <p:sp>
        <p:nvSpPr>
          <p:cNvPr id="29" name="Rectangle 28">
            <a:extLst>
              <a:ext uri="{FF2B5EF4-FFF2-40B4-BE49-F238E27FC236}">
                <a16:creationId xmlns:a16="http://schemas.microsoft.com/office/drawing/2014/main" id="{AFC9C563-3556-42D2-9062-C6E60553798F}"/>
              </a:ext>
            </a:extLst>
          </p:cNvPr>
          <p:cNvSpPr/>
          <p:nvPr/>
        </p:nvSpPr>
        <p:spPr>
          <a:xfrm>
            <a:off x="825407" y="2397627"/>
            <a:ext cx="3366775" cy="400110"/>
          </a:xfrm>
          <a:prstGeom prst="rect">
            <a:avLst/>
          </a:prstGeom>
        </p:spPr>
        <p:txBody>
          <a:bodyPr wrap="square">
            <a:spAutoFit/>
          </a:bodyPr>
          <a:lstStyle/>
          <a:p>
            <a:pPr marL="57149" marR="0" lvl="0" indent="0" algn="l" defTabSz="914400" rtl="0" eaLnBrk="1" fontAlgn="auto" latinLnBrk="0" hangingPunct="1">
              <a:lnSpc>
                <a:spcPct val="100000"/>
              </a:lnSpc>
              <a:spcBef>
                <a:spcPts val="1800"/>
              </a:spcBef>
              <a:spcAft>
                <a:spcPts val="0"/>
              </a:spcAft>
              <a:buClrTx/>
              <a:buSzTx/>
              <a:buFontTx/>
              <a:buNone/>
              <a:tabLst/>
              <a:defRPr/>
            </a:pP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Tỉnh</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/TP,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Quận</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Huyện</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Ph</a:t>
            </a:r>
            <a:r>
              <a:rPr kumimoji="0" lang="vi-VN"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ư</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ờng</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Xã</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Tổ</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Cụm</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a:t>
            </a:r>
            <a:r>
              <a:rPr kumimoji="0" lang="en-US" sz="1000" b="0" i="0" u="none" strike="noStrike" kern="1200" cap="none" spc="0" normalizeH="0" baseline="0" noProof="0" dirty="0" err="1">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dân</a:t>
            </a:r>
            <a:r>
              <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 c</a:t>
            </a:r>
            <a:r>
              <a:rPr kumimoji="0" lang="vi-VN"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rPr>
              <a:t>ư</a:t>
            </a:r>
            <a:endParaRPr kumimoji="0" lang="en-US" sz="1000" b="0" i="0" u="none" strike="noStrike" kern="1200" cap="none" spc="0" normalizeH="0" baseline="0" noProof="0" dirty="0">
              <a:ln>
                <a:noFill/>
              </a:ln>
              <a:solidFill>
                <a:schemeClr val="bg1"/>
              </a:solidFill>
              <a:effectLst/>
              <a:uLnTx/>
              <a:uFillTx/>
              <a:latin typeface="Montserrat" panose="00000500000000000000" pitchFamily="2" charset="0"/>
              <a:ea typeface="#9Slide02 Noi dung dai" panose="02000000000000000000" pitchFamily="2" charset="0"/>
              <a:cs typeface="Arial" panose="020B0604020202020204" pitchFamily="34" charset="0"/>
            </a:endParaRPr>
          </a:p>
        </p:txBody>
      </p:sp>
      <p:grpSp>
        <p:nvGrpSpPr>
          <p:cNvPr id="30" name="Google Shape;1293;p40">
            <a:extLst>
              <a:ext uri="{FF2B5EF4-FFF2-40B4-BE49-F238E27FC236}">
                <a16:creationId xmlns:a16="http://schemas.microsoft.com/office/drawing/2014/main" id="{42A37B54-8573-4C94-AC52-BA840B415A36}"/>
              </a:ext>
            </a:extLst>
          </p:cNvPr>
          <p:cNvGrpSpPr/>
          <p:nvPr/>
        </p:nvGrpSpPr>
        <p:grpSpPr>
          <a:xfrm>
            <a:off x="4336652" y="2006480"/>
            <a:ext cx="1095935" cy="1032765"/>
            <a:chOff x="7607763" y="1492550"/>
            <a:chExt cx="1536225" cy="1288575"/>
          </a:xfrm>
        </p:grpSpPr>
        <p:sp>
          <p:nvSpPr>
            <p:cNvPr id="31" name="Google Shape;1294;p40">
              <a:extLst>
                <a:ext uri="{FF2B5EF4-FFF2-40B4-BE49-F238E27FC236}">
                  <a16:creationId xmlns:a16="http://schemas.microsoft.com/office/drawing/2014/main" id="{52CE3C6E-E14E-49B6-971C-E9540C7212A3}"/>
                </a:ext>
              </a:extLst>
            </p:cNvPr>
            <p:cNvSpPr/>
            <p:nvPr/>
          </p:nvSpPr>
          <p:spPr>
            <a:xfrm>
              <a:off x="7655688" y="1582725"/>
              <a:ext cx="1440375" cy="1198400"/>
            </a:xfrm>
            <a:custGeom>
              <a:avLst/>
              <a:gdLst/>
              <a:ahLst/>
              <a:cxnLst/>
              <a:rect l="l" t="t" r="r" b="b"/>
              <a:pathLst>
                <a:path w="57615" h="47936" extrusionOk="0">
                  <a:moveTo>
                    <a:pt x="57174" y="334"/>
                  </a:moveTo>
                  <a:lnTo>
                    <a:pt x="57174" y="47602"/>
                  </a:lnTo>
                  <a:lnTo>
                    <a:pt x="452" y="47602"/>
                  </a:lnTo>
                  <a:lnTo>
                    <a:pt x="452" y="334"/>
                  </a:lnTo>
                  <a:close/>
                  <a:moveTo>
                    <a:pt x="0" y="1"/>
                  </a:moveTo>
                  <a:lnTo>
                    <a:pt x="0" y="47935"/>
                  </a:lnTo>
                  <a:lnTo>
                    <a:pt x="57614" y="47935"/>
                  </a:lnTo>
                  <a:lnTo>
                    <a:pt x="57614"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95;p40">
              <a:extLst>
                <a:ext uri="{FF2B5EF4-FFF2-40B4-BE49-F238E27FC236}">
                  <a16:creationId xmlns:a16="http://schemas.microsoft.com/office/drawing/2014/main" id="{0D1CC95C-9647-43CD-A10A-1DF4AF0ADC88}"/>
                </a:ext>
              </a:extLst>
            </p:cNvPr>
            <p:cNvSpPr/>
            <p:nvPr/>
          </p:nvSpPr>
          <p:spPr>
            <a:xfrm>
              <a:off x="7607763" y="1534800"/>
              <a:ext cx="1536225" cy="1117725"/>
            </a:xfrm>
            <a:custGeom>
              <a:avLst/>
              <a:gdLst/>
              <a:ahLst/>
              <a:cxnLst/>
              <a:rect l="l" t="t" r="r" b="b"/>
              <a:pathLst>
                <a:path w="61449" h="44709" extrusionOk="0">
                  <a:moveTo>
                    <a:pt x="0" y="1"/>
                  </a:moveTo>
                  <a:lnTo>
                    <a:pt x="0" y="44709"/>
                  </a:lnTo>
                  <a:lnTo>
                    <a:pt x="453" y="44709"/>
                  </a:lnTo>
                  <a:lnTo>
                    <a:pt x="453" y="453"/>
                  </a:lnTo>
                  <a:lnTo>
                    <a:pt x="60996" y="453"/>
                  </a:lnTo>
                  <a:lnTo>
                    <a:pt x="60996" y="23337"/>
                  </a:lnTo>
                  <a:lnTo>
                    <a:pt x="59150" y="25182"/>
                  </a:lnTo>
                  <a:lnTo>
                    <a:pt x="59472" y="25492"/>
                  </a:lnTo>
                  <a:lnTo>
                    <a:pt x="61448" y="23516"/>
                  </a:lnTo>
                  <a:lnTo>
                    <a:pt x="61448"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96;p40">
              <a:extLst>
                <a:ext uri="{FF2B5EF4-FFF2-40B4-BE49-F238E27FC236}">
                  <a16:creationId xmlns:a16="http://schemas.microsoft.com/office/drawing/2014/main" id="{3B66550E-BE5D-4B0B-8EF1-421DADA71AB2}"/>
                </a:ext>
              </a:extLst>
            </p:cNvPr>
            <p:cNvSpPr/>
            <p:nvPr/>
          </p:nvSpPr>
          <p:spPr>
            <a:xfrm>
              <a:off x="7613413" y="1492550"/>
              <a:ext cx="1125750" cy="47950"/>
            </a:xfrm>
            <a:custGeom>
              <a:avLst/>
              <a:gdLst/>
              <a:ahLst/>
              <a:cxnLst/>
              <a:rect l="l" t="t" r="r" b="b"/>
              <a:pathLst>
                <a:path w="45030" h="1918" extrusionOk="0">
                  <a:moveTo>
                    <a:pt x="0" y="0"/>
                  </a:moveTo>
                  <a:lnTo>
                    <a:pt x="0" y="1917"/>
                  </a:lnTo>
                  <a:lnTo>
                    <a:pt x="45030" y="1917"/>
                  </a:lnTo>
                  <a:lnTo>
                    <a:pt x="43125" y="0"/>
                  </a:ln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97;p40">
              <a:extLst>
                <a:ext uri="{FF2B5EF4-FFF2-40B4-BE49-F238E27FC236}">
                  <a16:creationId xmlns:a16="http://schemas.microsoft.com/office/drawing/2014/main" id="{B5376E20-92CB-48BB-8FD5-C0C9312457AB}"/>
                </a:ext>
              </a:extLst>
            </p:cNvPr>
            <p:cNvSpPr/>
            <p:nvPr/>
          </p:nvSpPr>
          <p:spPr>
            <a:xfrm>
              <a:off x="8932913" y="1678575"/>
              <a:ext cx="67300" cy="67300"/>
            </a:xfrm>
            <a:custGeom>
              <a:avLst/>
              <a:gdLst/>
              <a:ahLst/>
              <a:cxnLst/>
              <a:rect l="l" t="t" r="r" b="b"/>
              <a:pathLst>
                <a:path w="2692" h="2692" extrusionOk="0">
                  <a:moveTo>
                    <a:pt x="1" y="1"/>
                  </a:moveTo>
                  <a:lnTo>
                    <a:pt x="1" y="441"/>
                  </a:lnTo>
                  <a:lnTo>
                    <a:pt x="2251" y="441"/>
                  </a:lnTo>
                  <a:lnTo>
                    <a:pt x="2251" y="2691"/>
                  </a:lnTo>
                  <a:lnTo>
                    <a:pt x="2692" y="2691"/>
                  </a:lnTo>
                  <a:lnTo>
                    <a:pt x="2692"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98;p40">
              <a:extLst>
                <a:ext uri="{FF2B5EF4-FFF2-40B4-BE49-F238E27FC236}">
                  <a16:creationId xmlns:a16="http://schemas.microsoft.com/office/drawing/2014/main" id="{B3FD62E3-5BEC-40DC-BD6D-A837B6FFEAFE}"/>
                </a:ext>
              </a:extLst>
            </p:cNvPr>
            <p:cNvSpPr/>
            <p:nvPr/>
          </p:nvSpPr>
          <p:spPr>
            <a:xfrm>
              <a:off x="8932913" y="2602800"/>
              <a:ext cx="67300" cy="67300"/>
            </a:xfrm>
            <a:custGeom>
              <a:avLst/>
              <a:gdLst/>
              <a:ahLst/>
              <a:cxnLst/>
              <a:rect l="l" t="t" r="r" b="b"/>
              <a:pathLst>
                <a:path w="2692" h="2692" extrusionOk="0">
                  <a:moveTo>
                    <a:pt x="2251" y="0"/>
                  </a:moveTo>
                  <a:lnTo>
                    <a:pt x="2251" y="2251"/>
                  </a:lnTo>
                  <a:lnTo>
                    <a:pt x="1" y="2251"/>
                  </a:lnTo>
                  <a:lnTo>
                    <a:pt x="1" y="2691"/>
                  </a:lnTo>
                  <a:lnTo>
                    <a:pt x="2692" y="2691"/>
                  </a:lnTo>
                  <a:lnTo>
                    <a:pt x="2692"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299;p40">
              <a:extLst>
                <a:ext uri="{FF2B5EF4-FFF2-40B4-BE49-F238E27FC236}">
                  <a16:creationId xmlns:a16="http://schemas.microsoft.com/office/drawing/2014/main" id="{C54DD478-538E-4DB5-B8D6-5C7890E8CFE4}"/>
                </a:ext>
              </a:extLst>
            </p:cNvPr>
            <p:cNvSpPr/>
            <p:nvPr/>
          </p:nvSpPr>
          <p:spPr>
            <a:xfrm>
              <a:off x="7751513" y="2602800"/>
              <a:ext cx="67300" cy="67300"/>
            </a:xfrm>
            <a:custGeom>
              <a:avLst/>
              <a:gdLst/>
              <a:ahLst/>
              <a:cxnLst/>
              <a:rect l="l" t="t" r="r" b="b"/>
              <a:pathLst>
                <a:path w="2692" h="2692" extrusionOk="0">
                  <a:moveTo>
                    <a:pt x="1" y="0"/>
                  </a:moveTo>
                  <a:lnTo>
                    <a:pt x="1" y="2691"/>
                  </a:lnTo>
                  <a:lnTo>
                    <a:pt x="2692" y="2691"/>
                  </a:lnTo>
                  <a:lnTo>
                    <a:pt x="2692" y="2251"/>
                  </a:lnTo>
                  <a:lnTo>
                    <a:pt x="441" y="2251"/>
                  </a:lnTo>
                  <a:lnTo>
                    <a:pt x="441"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300;p40">
              <a:extLst>
                <a:ext uri="{FF2B5EF4-FFF2-40B4-BE49-F238E27FC236}">
                  <a16:creationId xmlns:a16="http://schemas.microsoft.com/office/drawing/2014/main" id="{0A1BDAA3-3A8F-415E-A97B-C7DD978416B6}"/>
                </a:ext>
              </a:extLst>
            </p:cNvPr>
            <p:cNvSpPr/>
            <p:nvPr/>
          </p:nvSpPr>
          <p:spPr>
            <a:xfrm>
              <a:off x="7751513" y="1678575"/>
              <a:ext cx="67300" cy="67300"/>
            </a:xfrm>
            <a:custGeom>
              <a:avLst/>
              <a:gdLst/>
              <a:ahLst/>
              <a:cxnLst/>
              <a:rect l="l" t="t" r="r" b="b"/>
              <a:pathLst>
                <a:path w="2692" h="2692" extrusionOk="0">
                  <a:moveTo>
                    <a:pt x="1" y="1"/>
                  </a:moveTo>
                  <a:lnTo>
                    <a:pt x="1" y="2691"/>
                  </a:lnTo>
                  <a:lnTo>
                    <a:pt x="441" y="2691"/>
                  </a:lnTo>
                  <a:lnTo>
                    <a:pt x="441" y="441"/>
                  </a:lnTo>
                  <a:lnTo>
                    <a:pt x="2692" y="441"/>
                  </a:lnTo>
                  <a:lnTo>
                    <a:pt x="2692"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301;p40">
              <a:extLst>
                <a:ext uri="{FF2B5EF4-FFF2-40B4-BE49-F238E27FC236}">
                  <a16:creationId xmlns:a16="http://schemas.microsoft.com/office/drawing/2014/main" id="{E3BC2F8B-A922-452F-B0A2-325DA039723E}"/>
                </a:ext>
              </a:extLst>
            </p:cNvPr>
            <p:cNvSpPr/>
            <p:nvPr/>
          </p:nvSpPr>
          <p:spPr>
            <a:xfrm>
              <a:off x="7804813" y="1726200"/>
              <a:ext cx="1141825" cy="881975"/>
            </a:xfrm>
            <a:custGeom>
              <a:avLst/>
              <a:gdLst/>
              <a:ahLst/>
              <a:cxnLst/>
              <a:rect l="l" t="t" r="r" b="b"/>
              <a:pathLst>
                <a:path w="45673" h="35279" extrusionOk="0">
                  <a:moveTo>
                    <a:pt x="0" y="1"/>
                  </a:moveTo>
                  <a:lnTo>
                    <a:pt x="0" y="35279"/>
                  </a:lnTo>
                  <a:lnTo>
                    <a:pt x="45672" y="35279"/>
                  </a:lnTo>
                  <a:lnTo>
                    <a:pt x="45672" y="1"/>
                  </a:lnTo>
                  <a:close/>
                </a:path>
              </a:pathLst>
            </a:custGeom>
            <a:solidFill>
              <a:srgbClr val="0068E8">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6" name="TextBox 45">
            <a:extLst>
              <a:ext uri="{FF2B5EF4-FFF2-40B4-BE49-F238E27FC236}">
                <a16:creationId xmlns:a16="http://schemas.microsoft.com/office/drawing/2014/main" id="{5825767D-53A1-4F25-9B97-DDD6D67B996C}"/>
              </a:ext>
            </a:extLst>
          </p:cNvPr>
          <p:cNvSpPr txBox="1"/>
          <p:nvPr/>
        </p:nvSpPr>
        <p:spPr>
          <a:xfrm>
            <a:off x="4463119" y="2222770"/>
            <a:ext cx="843002"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0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Cổng</a:t>
            </a:r>
            <a:r>
              <a:rPr kumimoji="0" lang="en-US" sz="1000" b="0" i="0" u="none" strike="noStrike" kern="1200" cap="none" spc="0" normalizeH="0" baseline="0" noProof="0" dirty="0">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 </a:t>
            </a:r>
            <a:r>
              <a:rPr kumimoji="0" lang="en-US" sz="10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thông</a:t>
            </a:r>
            <a:r>
              <a:rPr kumimoji="0" lang="en-US" sz="1000" b="0" i="0" u="none" strike="noStrike" kern="1200" cap="none" spc="0" normalizeH="0" baseline="0" noProof="0" dirty="0">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 tin </a:t>
            </a:r>
            <a:r>
              <a:rPr kumimoji="0" lang="en-US" sz="10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quốc</a:t>
            </a:r>
            <a:r>
              <a:rPr kumimoji="0" lang="en-US" sz="1000" b="0" i="0" u="none" strike="noStrike" kern="1200" cap="none" spc="0" normalizeH="0" baseline="0" noProof="0" dirty="0">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 </a:t>
            </a:r>
            <a:r>
              <a:rPr kumimoji="0" lang="en-US" sz="10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gia</a:t>
            </a:r>
            <a:r>
              <a:rPr kumimoji="0" lang="en-US" sz="1000" b="0" i="0" u="none" strike="noStrike" kern="1200" cap="none" spc="0" normalizeH="0" baseline="0" noProof="0" dirty="0">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 </a:t>
            </a:r>
            <a:r>
              <a:rPr kumimoji="0" lang="en-US" sz="10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về</a:t>
            </a:r>
            <a:r>
              <a:rPr kumimoji="0" lang="en-US" sz="1000" b="0" i="0" u="none" strike="noStrike" kern="1200" cap="none" spc="0" normalizeH="0" baseline="0" noProof="0" dirty="0">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 </a:t>
            </a:r>
            <a:r>
              <a:rPr kumimoji="0" lang="en-US" sz="10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thông</a:t>
            </a:r>
            <a:r>
              <a:rPr kumimoji="0" lang="en-US" sz="1000" b="0" i="0" u="none" strike="noStrike" kern="1200" cap="none" spc="0" normalizeH="0" baseline="0" noProof="0" dirty="0">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 tin </a:t>
            </a:r>
            <a:r>
              <a:rPr kumimoji="0" lang="en-US" sz="10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cơ</a:t>
            </a:r>
            <a:r>
              <a:rPr kumimoji="0" lang="en-US" sz="1000" b="0" i="0" u="none" strike="noStrike" kern="1200" cap="none" spc="0" normalizeH="0" baseline="0" noProof="0" dirty="0">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 </a:t>
            </a:r>
            <a:r>
              <a:rPr kumimoji="0" lang="en-US" sz="1000" b="0" i="0" u="none" strike="noStrike" kern="1200" cap="none" spc="0" normalizeH="0" baseline="0" noProof="0" dirty="0" err="1">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sở</a:t>
            </a:r>
            <a:r>
              <a:rPr kumimoji="0" lang="en-US" sz="1000" b="0" i="0" u="none" strike="noStrike" kern="1200" cap="none" spc="0" normalizeH="0" baseline="0" noProof="0" dirty="0">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rPr>
              <a:t> </a:t>
            </a:r>
            <a:endParaRPr kumimoji="0" lang="en-US" sz="1000" b="1" i="0" u="none" strike="noStrike" kern="1200" cap="none" spc="0" normalizeH="0" baseline="0" noProof="0" dirty="0">
              <a:ln>
                <a:noFill/>
              </a:ln>
              <a:solidFill>
                <a:schemeClr val="bg1"/>
              </a:solidFill>
              <a:effectLst/>
              <a:uLnTx/>
              <a:uFillTx/>
              <a:latin typeface="Calibri" panose="020F0502020204030204" pitchFamily="34" charset="0"/>
              <a:ea typeface="#9Slide02 Noi dung dai" panose="02000000000000000000" pitchFamily="2" charset="0"/>
              <a:cs typeface="Calibri" panose="020F0502020204030204" pitchFamily="34" charset="0"/>
            </a:endParaRPr>
          </a:p>
        </p:txBody>
      </p:sp>
      <p:grpSp>
        <p:nvGrpSpPr>
          <p:cNvPr id="47" name="Google Shape;8303;p59">
            <a:extLst>
              <a:ext uri="{FF2B5EF4-FFF2-40B4-BE49-F238E27FC236}">
                <a16:creationId xmlns:a16="http://schemas.microsoft.com/office/drawing/2014/main" id="{756C2A31-DB02-4382-AEB5-F2B2D78CCCDA}"/>
              </a:ext>
            </a:extLst>
          </p:cNvPr>
          <p:cNvGrpSpPr/>
          <p:nvPr/>
        </p:nvGrpSpPr>
        <p:grpSpPr>
          <a:xfrm>
            <a:off x="5851837" y="1228010"/>
            <a:ext cx="526795" cy="452155"/>
            <a:chOff x="-23245675" y="3148525"/>
            <a:chExt cx="296150" cy="296150"/>
          </a:xfrm>
          <a:solidFill>
            <a:srgbClr val="00B0F0"/>
          </a:solidFill>
        </p:grpSpPr>
        <p:sp>
          <p:nvSpPr>
            <p:cNvPr id="48" name="Google Shape;8304;p59">
              <a:extLst>
                <a:ext uri="{FF2B5EF4-FFF2-40B4-BE49-F238E27FC236}">
                  <a16:creationId xmlns:a16="http://schemas.microsoft.com/office/drawing/2014/main" id="{D7CE532B-A741-4636-BA09-F71D6D9EB281}"/>
                </a:ext>
              </a:extLst>
            </p:cNvPr>
            <p:cNvSpPr/>
            <p:nvPr/>
          </p:nvSpPr>
          <p:spPr>
            <a:xfrm>
              <a:off x="-23192925" y="3251700"/>
              <a:ext cx="192225" cy="105550"/>
            </a:xfrm>
            <a:custGeom>
              <a:avLst/>
              <a:gdLst/>
              <a:ahLst/>
              <a:cxnLst/>
              <a:rect l="l" t="t" r="r" b="b"/>
              <a:pathLst>
                <a:path w="7689" h="4222" extrusionOk="0">
                  <a:moveTo>
                    <a:pt x="3151" y="0"/>
                  </a:moveTo>
                  <a:lnTo>
                    <a:pt x="2616" y="1260"/>
                  </a:lnTo>
                  <a:cubicBezTo>
                    <a:pt x="2584" y="1386"/>
                    <a:pt x="2427" y="1481"/>
                    <a:pt x="2301" y="1481"/>
                  </a:cubicBezTo>
                  <a:lnTo>
                    <a:pt x="1" y="1481"/>
                  </a:lnTo>
                  <a:lnTo>
                    <a:pt x="1" y="4222"/>
                  </a:lnTo>
                  <a:lnTo>
                    <a:pt x="7688" y="4222"/>
                  </a:lnTo>
                  <a:lnTo>
                    <a:pt x="7688" y="1481"/>
                  </a:lnTo>
                  <a:lnTo>
                    <a:pt x="5672" y="1481"/>
                  </a:lnTo>
                  <a:lnTo>
                    <a:pt x="4884" y="3371"/>
                  </a:lnTo>
                  <a:cubicBezTo>
                    <a:pt x="4827" y="3513"/>
                    <a:pt x="4713" y="3578"/>
                    <a:pt x="4593" y="3578"/>
                  </a:cubicBezTo>
                  <a:cubicBezTo>
                    <a:pt x="4447" y="3578"/>
                    <a:pt x="4292" y="3481"/>
                    <a:pt x="4223" y="3308"/>
                  </a:cubicBezTo>
                  <a:lnTo>
                    <a:pt x="315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305;p59">
              <a:extLst>
                <a:ext uri="{FF2B5EF4-FFF2-40B4-BE49-F238E27FC236}">
                  <a16:creationId xmlns:a16="http://schemas.microsoft.com/office/drawing/2014/main" id="{6D53349D-E38C-47B3-A600-E96628DE5E9C}"/>
                </a:ext>
              </a:extLst>
            </p:cNvPr>
            <p:cNvSpPr/>
            <p:nvPr/>
          </p:nvSpPr>
          <p:spPr>
            <a:xfrm>
              <a:off x="-23193700" y="3200500"/>
              <a:ext cx="192200" cy="106350"/>
            </a:xfrm>
            <a:custGeom>
              <a:avLst/>
              <a:gdLst/>
              <a:ahLst/>
              <a:cxnLst/>
              <a:rect l="l" t="t" r="r" b="b"/>
              <a:pathLst>
                <a:path w="7688" h="4254" extrusionOk="0">
                  <a:moveTo>
                    <a:pt x="0" y="0"/>
                  </a:moveTo>
                  <a:lnTo>
                    <a:pt x="0" y="2836"/>
                  </a:lnTo>
                  <a:lnTo>
                    <a:pt x="2111" y="2836"/>
                  </a:lnTo>
                  <a:lnTo>
                    <a:pt x="2962" y="945"/>
                  </a:lnTo>
                  <a:cubicBezTo>
                    <a:pt x="3020" y="800"/>
                    <a:pt x="3138" y="735"/>
                    <a:pt x="3258" y="735"/>
                  </a:cubicBezTo>
                  <a:cubicBezTo>
                    <a:pt x="3399" y="735"/>
                    <a:pt x="3541" y="824"/>
                    <a:pt x="3592" y="977"/>
                  </a:cubicBezTo>
                  <a:lnTo>
                    <a:pt x="4632" y="4253"/>
                  </a:lnTo>
                  <a:lnTo>
                    <a:pt x="5104" y="3056"/>
                  </a:lnTo>
                  <a:cubicBezTo>
                    <a:pt x="5167" y="2930"/>
                    <a:pt x="5325" y="2836"/>
                    <a:pt x="5419" y="2836"/>
                  </a:cubicBezTo>
                  <a:lnTo>
                    <a:pt x="7688" y="2836"/>
                  </a:lnTo>
                  <a:lnTo>
                    <a:pt x="768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306;p59">
              <a:extLst>
                <a:ext uri="{FF2B5EF4-FFF2-40B4-BE49-F238E27FC236}">
                  <a16:creationId xmlns:a16="http://schemas.microsoft.com/office/drawing/2014/main" id="{BA8BF2D5-9BB3-4D00-AF1F-AE5D39B5098F}"/>
                </a:ext>
              </a:extLst>
            </p:cNvPr>
            <p:cNvSpPr/>
            <p:nvPr/>
          </p:nvSpPr>
          <p:spPr>
            <a:xfrm>
              <a:off x="-23245675" y="3148525"/>
              <a:ext cx="296150" cy="296150"/>
            </a:xfrm>
            <a:custGeom>
              <a:avLst/>
              <a:gdLst/>
              <a:ahLst/>
              <a:cxnLst/>
              <a:rect l="l" t="t" r="r" b="b"/>
              <a:pathLst>
                <a:path w="11846" h="11846" extrusionOk="0">
                  <a:moveTo>
                    <a:pt x="10113" y="1386"/>
                  </a:moveTo>
                  <a:cubicBezTo>
                    <a:pt x="10302" y="1386"/>
                    <a:pt x="10460" y="1544"/>
                    <a:pt x="10460" y="1733"/>
                  </a:cubicBezTo>
                  <a:lnTo>
                    <a:pt x="10460" y="8758"/>
                  </a:lnTo>
                  <a:cubicBezTo>
                    <a:pt x="10460" y="8947"/>
                    <a:pt x="10302" y="9105"/>
                    <a:pt x="10113" y="9105"/>
                  </a:cubicBezTo>
                  <a:lnTo>
                    <a:pt x="1733" y="9105"/>
                  </a:lnTo>
                  <a:cubicBezTo>
                    <a:pt x="1512" y="9105"/>
                    <a:pt x="1355" y="8947"/>
                    <a:pt x="1355" y="8758"/>
                  </a:cubicBezTo>
                  <a:lnTo>
                    <a:pt x="1355" y="1733"/>
                  </a:lnTo>
                  <a:cubicBezTo>
                    <a:pt x="1355" y="1544"/>
                    <a:pt x="1512" y="1386"/>
                    <a:pt x="1733" y="1386"/>
                  </a:cubicBezTo>
                  <a:close/>
                  <a:moveTo>
                    <a:pt x="2426" y="9767"/>
                  </a:moveTo>
                  <a:cubicBezTo>
                    <a:pt x="2615" y="9767"/>
                    <a:pt x="2804" y="9924"/>
                    <a:pt x="2804" y="10113"/>
                  </a:cubicBezTo>
                  <a:cubicBezTo>
                    <a:pt x="2804" y="10334"/>
                    <a:pt x="2615" y="10491"/>
                    <a:pt x="2426" y="10491"/>
                  </a:cubicBezTo>
                  <a:cubicBezTo>
                    <a:pt x="2237" y="10491"/>
                    <a:pt x="2079" y="10334"/>
                    <a:pt x="2079" y="10113"/>
                  </a:cubicBezTo>
                  <a:cubicBezTo>
                    <a:pt x="2079" y="9924"/>
                    <a:pt x="2237" y="9767"/>
                    <a:pt x="2426" y="9767"/>
                  </a:cubicBezTo>
                  <a:close/>
                  <a:moveTo>
                    <a:pt x="3844" y="9767"/>
                  </a:moveTo>
                  <a:cubicBezTo>
                    <a:pt x="4033" y="9767"/>
                    <a:pt x="4190" y="9924"/>
                    <a:pt x="4190" y="10113"/>
                  </a:cubicBezTo>
                  <a:cubicBezTo>
                    <a:pt x="4190" y="10334"/>
                    <a:pt x="4001" y="10491"/>
                    <a:pt x="3844" y="10491"/>
                  </a:cubicBezTo>
                  <a:cubicBezTo>
                    <a:pt x="3655" y="10491"/>
                    <a:pt x="3497" y="10334"/>
                    <a:pt x="3497" y="10113"/>
                  </a:cubicBezTo>
                  <a:cubicBezTo>
                    <a:pt x="3497" y="9924"/>
                    <a:pt x="3655" y="9767"/>
                    <a:pt x="3844" y="9767"/>
                  </a:cubicBezTo>
                  <a:close/>
                  <a:moveTo>
                    <a:pt x="1733" y="0"/>
                  </a:moveTo>
                  <a:cubicBezTo>
                    <a:pt x="788" y="0"/>
                    <a:pt x="0" y="788"/>
                    <a:pt x="0" y="1733"/>
                  </a:cubicBezTo>
                  <a:lnTo>
                    <a:pt x="0" y="10113"/>
                  </a:lnTo>
                  <a:cubicBezTo>
                    <a:pt x="0" y="11058"/>
                    <a:pt x="788" y="11846"/>
                    <a:pt x="1733" y="11846"/>
                  </a:cubicBezTo>
                  <a:lnTo>
                    <a:pt x="10113" y="11846"/>
                  </a:lnTo>
                  <a:cubicBezTo>
                    <a:pt x="11058" y="11846"/>
                    <a:pt x="11846" y="11058"/>
                    <a:pt x="11846" y="10113"/>
                  </a:cubicBezTo>
                  <a:lnTo>
                    <a:pt x="11846" y="1733"/>
                  </a:lnTo>
                  <a:cubicBezTo>
                    <a:pt x="11846" y="788"/>
                    <a:pt x="11058" y="0"/>
                    <a:pt x="101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8303;p59">
            <a:extLst>
              <a:ext uri="{FF2B5EF4-FFF2-40B4-BE49-F238E27FC236}">
                <a16:creationId xmlns:a16="http://schemas.microsoft.com/office/drawing/2014/main" id="{D89E7BDA-EFBD-4FDF-B765-D4FE30D7F29C}"/>
              </a:ext>
            </a:extLst>
          </p:cNvPr>
          <p:cNvGrpSpPr/>
          <p:nvPr/>
        </p:nvGrpSpPr>
        <p:grpSpPr>
          <a:xfrm>
            <a:off x="5851837" y="3376447"/>
            <a:ext cx="526795" cy="452155"/>
            <a:chOff x="-23245675" y="3148525"/>
            <a:chExt cx="296150" cy="296150"/>
          </a:xfrm>
          <a:solidFill>
            <a:srgbClr val="00B0F0"/>
          </a:solidFill>
        </p:grpSpPr>
        <p:sp>
          <p:nvSpPr>
            <p:cNvPr id="60" name="Google Shape;8304;p59">
              <a:extLst>
                <a:ext uri="{FF2B5EF4-FFF2-40B4-BE49-F238E27FC236}">
                  <a16:creationId xmlns:a16="http://schemas.microsoft.com/office/drawing/2014/main" id="{BB6E6403-5068-43FC-91CF-E09904EF8803}"/>
                </a:ext>
              </a:extLst>
            </p:cNvPr>
            <p:cNvSpPr/>
            <p:nvPr/>
          </p:nvSpPr>
          <p:spPr>
            <a:xfrm>
              <a:off x="-23192925" y="3251700"/>
              <a:ext cx="192225" cy="105550"/>
            </a:xfrm>
            <a:custGeom>
              <a:avLst/>
              <a:gdLst/>
              <a:ahLst/>
              <a:cxnLst/>
              <a:rect l="l" t="t" r="r" b="b"/>
              <a:pathLst>
                <a:path w="7689" h="4222" extrusionOk="0">
                  <a:moveTo>
                    <a:pt x="3151" y="0"/>
                  </a:moveTo>
                  <a:lnTo>
                    <a:pt x="2616" y="1260"/>
                  </a:lnTo>
                  <a:cubicBezTo>
                    <a:pt x="2584" y="1386"/>
                    <a:pt x="2427" y="1481"/>
                    <a:pt x="2301" y="1481"/>
                  </a:cubicBezTo>
                  <a:lnTo>
                    <a:pt x="1" y="1481"/>
                  </a:lnTo>
                  <a:lnTo>
                    <a:pt x="1" y="4222"/>
                  </a:lnTo>
                  <a:lnTo>
                    <a:pt x="7688" y="4222"/>
                  </a:lnTo>
                  <a:lnTo>
                    <a:pt x="7688" y="1481"/>
                  </a:lnTo>
                  <a:lnTo>
                    <a:pt x="5672" y="1481"/>
                  </a:lnTo>
                  <a:lnTo>
                    <a:pt x="4884" y="3371"/>
                  </a:lnTo>
                  <a:cubicBezTo>
                    <a:pt x="4827" y="3513"/>
                    <a:pt x="4713" y="3578"/>
                    <a:pt x="4593" y="3578"/>
                  </a:cubicBezTo>
                  <a:cubicBezTo>
                    <a:pt x="4447" y="3578"/>
                    <a:pt x="4292" y="3481"/>
                    <a:pt x="4223" y="3308"/>
                  </a:cubicBezTo>
                  <a:lnTo>
                    <a:pt x="315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305;p59">
              <a:extLst>
                <a:ext uri="{FF2B5EF4-FFF2-40B4-BE49-F238E27FC236}">
                  <a16:creationId xmlns:a16="http://schemas.microsoft.com/office/drawing/2014/main" id="{54E26223-DFD9-452B-905B-0304A9C03256}"/>
                </a:ext>
              </a:extLst>
            </p:cNvPr>
            <p:cNvSpPr/>
            <p:nvPr/>
          </p:nvSpPr>
          <p:spPr>
            <a:xfrm>
              <a:off x="-23193700" y="3200500"/>
              <a:ext cx="192200" cy="106350"/>
            </a:xfrm>
            <a:custGeom>
              <a:avLst/>
              <a:gdLst/>
              <a:ahLst/>
              <a:cxnLst/>
              <a:rect l="l" t="t" r="r" b="b"/>
              <a:pathLst>
                <a:path w="7688" h="4254" extrusionOk="0">
                  <a:moveTo>
                    <a:pt x="0" y="0"/>
                  </a:moveTo>
                  <a:lnTo>
                    <a:pt x="0" y="2836"/>
                  </a:lnTo>
                  <a:lnTo>
                    <a:pt x="2111" y="2836"/>
                  </a:lnTo>
                  <a:lnTo>
                    <a:pt x="2962" y="945"/>
                  </a:lnTo>
                  <a:cubicBezTo>
                    <a:pt x="3020" y="800"/>
                    <a:pt x="3138" y="735"/>
                    <a:pt x="3258" y="735"/>
                  </a:cubicBezTo>
                  <a:cubicBezTo>
                    <a:pt x="3399" y="735"/>
                    <a:pt x="3541" y="824"/>
                    <a:pt x="3592" y="977"/>
                  </a:cubicBezTo>
                  <a:lnTo>
                    <a:pt x="4632" y="4253"/>
                  </a:lnTo>
                  <a:lnTo>
                    <a:pt x="5104" y="3056"/>
                  </a:lnTo>
                  <a:cubicBezTo>
                    <a:pt x="5167" y="2930"/>
                    <a:pt x="5325" y="2836"/>
                    <a:pt x="5419" y="2836"/>
                  </a:cubicBezTo>
                  <a:lnTo>
                    <a:pt x="7688" y="2836"/>
                  </a:lnTo>
                  <a:lnTo>
                    <a:pt x="768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306;p59">
              <a:extLst>
                <a:ext uri="{FF2B5EF4-FFF2-40B4-BE49-F238E27FC236}">
                  <a16:creationId xmlns:a16="http://schemas.microsoft.com/office/drawing/2014/main" id="{A26107F3-5D7B-4584-A72F-4FED977695BC}"/>
                </a:ext>
              </a:extLst>
            </p:cNvPr>
            <p:cNvSpPr/>
            <p:nvPr/>
          </p:nvSpPr>
          <p:spPr>
            <a:xfrm>
              <a:off x="-23245675" y="3148525"/>
              <a:ext cx="296150" cy="296150"/>
            </a:xfrm>
            <a:custGeom>
              <a:avLst/>
              <a:gdLst/>
              <a:ahLst/>
              <a:cxnLst/>
              <a:rect l="l" t="t" r="r" b="b"/>
              <a:pathLst>
                <a:path w="11846" h="11846" extrusionOk="0">
                  <a:moveTo>
                    <a:pt x="10113" y="1386"/>
                  </a:moveTo>
                  <a:cubicBezTo>
                    <a:pt x="10302" y="1386"/>
                    <a:pt x="10460" y="1544"/>
                    <a:pt x="10460" y="1733"/>
                  </a:cubicBezTo>
                  <a:lnTo>
                    <a:pt x="10460" y="8758"/>
                  </a:lnTo>
                  <a:cubicBezTo>
                    <a:pt x="10460" y="8947"/>
                    <a:pt x="10302" y="9105"/>
                    <a:pt x="10113" y="9105"/>
                  </a:cubicBezTo>
                  <a:lnTo>
                    <a:pt x="1733" y="9105"/>
                  </a:lnTo>
                  <a:cubicBezTo>
                    <a:pt x="1512" y="9105"/>
                    <a:pt x="1355" y="8947"/>
                    <a:pt x="1355" y="8758"/>
                  </a:cubicBezTo>
                  <a:lnTo>
                    <a:pt x="1355" y="1733"/>
                  </a:lnTo>
                  <a:cubicBezTo>
                    <a:pt x="1355" y="1544"/>
                    <a:pt x="1512" y="1386"/>
                    <a:pt x="1733" y="1386"/>
                  </a:cubicBezTo>
                  <a:close/>
                  <a:moveTo>
                    <a:pt x="2426" y="9767"/>
                  </a:moveTo>
                  <a:cubicBezTo>
                    <a:pt x="2615" y="9767"/>
                    <a:pt x="2804" y="9924"/>
                    <a:pt x="2804" y="10113"/>
                  </a:cubicBezTo>
                  <a:cubicBezTo>
                    <a:pt x="2804" y="10334"/>
                    <a:pt x="2615" y="10491"/>
                    <a:pt x="2426" y="10491"/>
                  </a:cubicBezTo>
                  <a:cubicBezTo>
                    <a:pt x="2237" y="10491"/>
                    <a:pt x="2079" y="10334"/>
                    <a:pt x="2079" y="10113"/>
                  </a:cubicBezTo>
                  <a:cubicBezTo>
                    <a:pt x="2079" y="9924"/>
                    <a:pt x="2237" y="9767"/>
                    <a:pt x="2426" y="9767"/>
                  </a:cubicBezTo>
                  <a:close/>
                  <a:moveTo>
                    <a:pt x="3844" y="9767"/>
                  </a:moveTo>
                  <a:cubicBezTo>
                    <a:pt x="4033" y="9767"/>
                    <a:pt x="4190" y="9924"/>
                    <a:pt x="4190" y="10113"/>
                  </a:cubicBezTo>
                  <a:cubicBezTo>
                    <a:pt x="4190" y="10334"/>
                    <a:pt x="4001" y="10491"/>
                    <a:pt x="3844" y="10491"/>
                  </a:cubicBezTo>
                  <a:cubicBezTo>
                    <a:pt x="3655" y="10491"/>
                    <a:pt x="3497" y="10334"/>
                    <a:pt x="3497" y="10113"/>
                  </a:cubicBezTo>
                  <a:cubicBezTo>
                    <a:pt x="3497" y="9924"/>
                    <a:pt x="3655" y="9767"/>
                    <a:pt x="3844" y="9767"/>
                  </a:cubicBezTo>
                  <a:close/>
                  <a:moveTo>
                    <a:pt x="1733" y="0"/>
                  </a:moveTo>
                  <a:cubicBezTo>
                    <a:pt x="788" y="0"/>
                    <a:pt x="0" y="788"/>
                    <a:pt x="0" y="1733"/>
                  </a:cubicBezTo>
                  <a:lnTo>
                    <a:pt x="0" y="10113"/>
                  </a:lnTo>
                  <a:cubicBezTo>
                    <a:pt x="0" y="11058"/>
                    <a:pt x="788" y="11846"/>
                    <a:pt x="1733" y="11846"/>
                  </a:cubicBezTo>
                  <a:lnTo>
                    <a:pt x="10113" y="11846"/>
                  </a:lnTo>
                  <a:cubicBezTo>
                    <a:pt x="11058" y="11846"/>
                    <a:pt x="11846" y="11058"/>
                    <a:pt x="11846" y="10113"/>
                  </a:cubicBezTo>
                  <a:lnTo>
                    <a:pt x="11846" y="1733"/>
                  </a:lnTo>
                  <a:cubicBezTo>
                    <a:pt x="11846" y="788"/>
                    <a:pt x="11058" y="0"/>
                    <a:pt x="101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 name="Google Shape;9125;p61">
            <a:extLst>
              <a:ext uri="{FF2B5EF4-FFF2-40B4-BE49-F238E27FC236}">
                <a16:creationId xmlns:a16="http://schemas.microsoft.com/office/drawing/2014/main" id="{E3AC7401-7CA0-442A-AB8D-3202C7DA6AEA}"/>
              </a:ext>
            </a:extLst>
          </p:cNvPr>
          <p:cNvGrpSpPr/>
          <p:nvPr/>
        </p:nvGrpSpPr>
        <p:grpSpPr>
          <a:xfrm>
            <a:off x="7082451" y="1240804"/>
            <a:ext cx="526795" cy="526726"/>
            <a:chOff x="-9500075" y="3180800"/>
            <a:chExt cx="310350" cy="352875"/>
          </a:xfrm>
          <a:solidFill>
            <a:srgbClr val="FFC000"/>
          </a:solidFill>
        </p:grpSpPr>
        <p:sp>
          <p:nvSpPr>
            <p:cNvPr id="75" name="Google Shape;9126;p61">
              <a:extLst>
                <a:ext uri="{FF2B5EF4-FFF2-40B4-BE49-F238E27FC236}">
                  <a16:creationId xmlns:a16="http://schemas.microsoft.com/office/drawing/2014/main" id="{EA54BB31-3916-4DE6-B025-84DCF3C7E6BA}"/>
                </a:ext>
              </a:extLst>
            </p:cNvPr>
            <p:cNvSpPr/>
            <p:nvPr/>
          </p:nvSpPr>
          <p:spPr>
            <a:xfrm>
              <a:off x="-9429175" y="3332825"/>
              <a:ext cx="82725" cy="55150"/>
            </a:xfrm>
            <a:custGeom>
              <a:avLst/>
              <a:gdLst/>
              <a:ahLst/>
              <a:cxnLst/>
              <a:rect l="l" t="t" r="r" b="b"/>
              <a:pathLst>
                <a:path w="3309" h="2206" extrusionOk="0">
                  <a:moveTo>
                    <a:pt x="1670" y="0"/>
                  </a:moveTo>
                  <a:lnTo>
                    <a:pt x="0" y="2205"/>
                  </a:lnTo>
                  <a:lnTo>
                    <a:pt x="3308" y="2205"/>
                  </a:lnTo>
                  <a:lnTo>
                    <a:pt x="167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9127;p61">
              <a:extLst>
                <a:ext uri="{FF2B5EF4-FFF2-40B4-BE49-F238E27FC236}">
                  <a16:creationId xmlns:a16="http://schemas.microsoft.com/office/drawing/2014/main" id="{C9E1B719-138C-4EC9-B318-01A075C64EDE}"/>
                </a:ext>
              </a:extLst>
            </p:cNvPr>
            <p:cNvSpPr/>
            <p:nvPr/>
          </p:nvSpPr>
          <p:spPr>
            <a:xfrm>
              <a:off x="-9335450" y="3274525"/>
              <a:ext cx="19700" cy="19725"/>
            </a:xfrm>
            <a:custGeom>
              <a:avLst/>
              <a:gdLst/>
              <a:ahLst/>
              <a:cxnLst/>
              <a:rect l="l" t="t" r="r" b="b"/>
              <a:pathLst>
                <a:path w="788" h="789" extrusionOk="0">
                  <a:moveTo>
                    <a:pt x="378" y="1"/>
                  </a:moveTo>
                  <a:cubicBezTo>
                    <a:pt x="189" y="1"/>
                    <a:pt x="0" y="190"/>
                    <a:pt x="0" y="379"/>
                  </a:cubicBezTo>
                  <a:cubicBezTo>
                    <a:pt x="0" y="599"/>
                    <a:pt x="189" y="788"/>
                    <a:pt x="378" y="788"/>
                  </a:cubicBezTo>
                  <a:cubicBezTo>
                    <a:pt x="599" y="788"/>
                    <a:pt x="788" y="599"/>
                    <a:pt x="788" y="379"/>
                  </a:cubicBezTo>
                  <a:cubicBezTo>
                    <a:pt x="788" y="190"/>
                    <a:pt x="599" y="1"/>
                    <a:pt x="3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9128;p61">
              <a:extLst>
                <a:ext uri="{FF2B5EF4-FFF2-40B4-BE49-F238E27FC236}">
                  <a16:creationId xmlns:a16="http://schemas.microsoft.com/office/drawing/2014/main" id="{1D9DFD95-67AF-45F2-B357-EFC09FB9D9CE}"/>
                </a:ext>
              </a:extLst>
            </p:cNvPr>
            <p:cNvSpPr/>
            <p:nvPr/>
          </p:nvSpPr>
          <p:spPr>
            <a:xfrm>
              <a:off x="-9330725" y="3351725"/>
              <a:ext cx="62250" cy="36250"/>
            </a:xfrm>
            <a:custGeom>
              <a:avLst/>
              <a:gdLst/>
              <a:ahLst/>
              <a:cxnLst/>
              <a:rect l="l" t="t" r="r" b="b"/>
              <a:pathLst>
                <a:path w="2490" h="1450" extrusionOk="0">
                  <a:moveTo>
                    <a:pt x="1040" y="0"/>
                  </a:moveTo>
                  <a:lnTo>
                    <a:pt x="0" y="977"/>
                  </a:lnTo>
                  <a:lnTo>
                    <a:pt x="410" y="1449"/>
                  </a:lnTo>
                  <a:lnTo>
                    <a:pt x="2489" y="1449"/>
                  </a:lnTo>
                  <a:lnTo>
                    <a:pt x="104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9129;p61">
              <a:extLst>
                <a:ext uri="{FF2B5EF4-FFF2-40B4-BE49-F238E27FC236}">
                  <a16:creationId xmlns:a16="http://schemas.microsoft.com/office/drawing/2014/main" id="{745A8D47-F72A-4EA6-B2C1-FD02CA1B40C5}"/>
                </a:ext>
              </a:extLst>
            </p:cNvPr>
            <p:cNvSpPr/>
            <p:nvPr/>
          </p:nvSpPr>
          <p:spPr>
            <a:xfrm>
              <a:off x="-9440200" y="3220975"/>
              <a:ext cx="186675" cy="152025"/>
            </a:xfrm>
            <a:custGeom>
              <a:avLst/>
              <a:gdLst/>
              <a:ahLst/>
              <a:cxnLst/>
              <a:rect l="l" t="t" r="r" b="b"/>
              <a:pathLst>
                <a:path w="7467" h="6081" extrusionOk="0">
                  <a:moveTo>
                    <a:pt x="4568" y="1324"/>
                  </a:moveTo>
                  <a:cubicBezTo>
                    <a:pt x="5261" y="1324"/>
                    <a:pt x="5828" y="1859"/>
                    <a:pt x="5828" y="2552"/>
                  </a:cubicBezTo>
                  <a:cubicBezTo>
                    <a:pt x="5828" y="3214"/>
                    <a:pt x="5293" y="3813"/>
                    <a:pt x="4568" y="3813"/>
                  </a:cubicBezTo>
                  <a:cubicBezTo>
                    <a:pt x="3875" y="3813"/>
                    <a:pt x="3308" y="3245"/>
                    <a:pt x="3308" y="2552"/>
                  </a:cubicBezTo>
                  <a:cubicBezTo>
                    <a:pt x="3308" y="1828"/>
                    <a:pt x="3875" y="1324"/>
                    <a:pt x="4568" y="1324"/>
                  </a:cubicBezTo>
                  <a:close/>
                  <a:moveTo>
                    <a:pt x="0" y="0"/>
                  </a:moveTo>
                  <a:lnTo>
                    <a:pt x="0" y="5860"/>
                  </a:lnTo>
                  <a:lnTo>
                    <a:pt x="1733" y="3529"/>
                  </a:lnTo>
                  <a:cubicBezTo>
                    <a:pt x="1812" y="3434"/>
                    <a:pt x="1945" y="3387"/>
                    <a:pt x="2079" y="3387"/>
                  </a:cubicBezTo>
                  <a:cubicBezTo>
                    <a:pt x="2213" y="3387"/>
                    <a:pt x="2347" y="3434"/>
                    <a:pt x="2426" y="3529"/>
                  </a:cubicBezTo>
                  <a:lnTo>
                    <a:pt x="3907" y="5482"/>
                  </a:lnTo>
                  <a:lnTo>
                    <a:pt x="5104" y="4317"/>
                  </a:lnTo>
                  <a:cubicBezTo>
                    <a:pt x="5183" y="4238"/>
                    <a:pt x="5285" y="4198"/>
                    <a:pt x="5387" y="4198"/>
                  </a:cubicBezTo>
                  <a:cubicBezTo>
                    <a:pt x="5490" y="4198"/>
                    <a:pt x="5592" y="4238"/>
                    <a:pt x="5671" y="4317"/>
                  </a:cubicBezTo>
                  <a:lnTo>
                    <a:pt x="7467" y="6081"/>
                  </a:lnTo>
                  <a:lnTo>
                    <a:pt x="746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9130;p61">
              <a:extLst>
                <a:ext uri="{FF2B5EF4-FFF2-40B4-BE49-F238E27FC236}">
                  <a16:creationId xmlns:a16="http://schemas.microsoft.com/office/drawing/2014/main" id="{33AD7F92-FDC3-4D7F-B8E8-5993EADA2D56}"/>
                </a:ext>
              </a:extLst>
            </p:cNvPr>
            <p:cNvSpPr/>
            <p:nvPr/>
          </p:nvSpPr>
          <p:spPr>
            <a:xfrm>
              <a:off x="-9500075" y="3222550"/>
              <a:ext cx="310350" cy="228425"/>
            </a:xfrm>
            <a:custGeom>
              <a:avLst/>
              <a:gdLst/>
              <a:ahLst/>
              <a:cxnLst/>
              <a:rect l="l" t="t" r="r" b="b"/>
              <a:pathLst>
                <a:path w="12414" h="9137" extrusionOk="0">
                  <a:moveTo>
                    <a:pt x="1229" y="0"/>
                  </a:moveTo>
                  <a:cubicBezTo>
                    <a:pt x="568" y="0"/>
                    <a:pt x="1" y="599"/>
                    <a:pt x="1" y="1261"/>
                  </a:cubicBezTo>
                  <a:lnTo>
                    <a:pt x="1" y="7877"/>
                  </a:lnTo>
                  <a:cubicBezTo>
                    <a:pt x="1" y="8538"/>
                    <a:pt x="568" y="9137"/>
                    <a:pt x="1229" y="9137"/>
                  </a:cubicBezTo>
                  <a:lnTo>
                    <a:pt x="11153" y="9137"/>
                  </a:lnTo>
                  <a:cubicBezTo>
                    <a:pt x="11815" y="9137"/>
                    <a:pt x="12414" y="8538"/>
                    <a:pt x="12414" y="7877"/>
                  </a:cubicBezTo>
                  <a:lnTo>
                    <a:pt x="12414" y="1261"/>
                  </a:lnTo>
                  <a:cubicBezTo>
                    <a:pt x="12319" y="536"/>
                    <a:pt x="11784" y="0"/>
                    <a:pt x="11122" y="0"/>
                  </a:cubicBezTo>
                  <a:lnTo>
                    <a:pt x="10712" y="0"/>
                  </a:lnTo>
                  <a:lnTo>
                    <a:pt x="10712" y="7058"/>
                  </a:lnTo>
                  <a:cubicBezTo>
                    <a:pt x="10712" y="7278"/>
                    <a:pt x="10523" y="7436"/>
                    <a:pt x="10334" y="7436"/>
                  </a:cubicBezTo>
                  <a:lnTo>
                    <a:pt x="2048" y="7436"/>
                  </a:lnTo>
                  <a:cubicBezTo>
                    <a:pt x="1828" y="7436"/>
                    <a:pt x="1607" y="7247"/>
                    <a:pt x="1607" y="7058"/>
                  </a:cubicBezTo>
                  <a:lnTo>
                    <a:pt x="160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9131;p61">
              <a:extLst>
                <a:ext uri="{FF2B5EF4-FFF2-40B4-BE49-F238E27FC236}">
                  <a16:creationId xmlns:a16="http://schemas.microsoft.com/office/drawing/2014/main" id="{76A33B0C-8D2F-4977-936C-7F33EDAF0B88}"/>
                </a:ext>
              </a:extLst>
            </p:cNvPr>
            <p:cNvSpPr/>
            <p:nvPr/>
          </p:nvSpPr>
          <p:spPr>
            <a:xfrm>
              <a:off x="-9398475" y="3180800"/>
              <a:ext cx="103200" cy="21300"/>
            </a:xfrm>
            <a:custGeom>
              <a:avLst/>
              <a:gdLst/>
              <a:ahLst/>
              <a:cxnLst/>
              <a:rect l="l" t="t" r="r" b="b"/>
              <a:pathLst>
                <a:path w="4128" h="852" extrusionOk="0">
                  <a:moveTo>
                    <a:pt x="820" y="1"/>
                  </a:moveTo>
                  <a:cubicBezTo>
                    <a:pt x="347" y="1"/>
                    <a:pt x="1" y="379"/>
                    <a:pt x="1" y="851"/>
                  </a:cubicBezTo>
                  <a:lnTo>
                    <a:pt x="4128" y="851"/>
                  </a:lnTo>
                  <a:cubicBezTo>
                    <a:pt x="4128" y="379"/>
                    <a:pt x="3781" y="1"/>
                    <a:pt x="33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9132;p61">
              <a:extLst>
                <a:ext uri="{FF2B5EF4-FFF2-40B4-BE49-F238E27FC236}">
                  <a16:creationId xmlns:a16="http://schemas.microsoft.com/office/drawing/2014/main" id="{5DF0895C-3700-4716-8DDC-EE6AE70F487B}"/>
                </a:ext>
              </a:extLst>
            </p:cNvPr>
            <p:cNvSpPr/>
            <p:nvPr/>
          </p:nvSpPr>
          <p:spPr>
            <a:xfrm>
              <a:off x="-9460700" y="3471450"/>
              <a:ext cx="41775" cy="62225"/>
            </a:xfrm>
            <a:custGeom>
              <a:avLst/>
              <a:gdLst/>
              <a:ahLst/>
              <a:cxnLst/>
              <a:rect l="l" t="t" r="r" b="b"/>
              <a:pathLst>
                <a:path w="1671" h="2489" extrusionOk="0">
                  <a:moveTo>
                    <a:pt x="1" y="0"/>
                  </a:moveTo>
                  <a:lnTo>
                    <a:pt x="1" y="1670"/>
                  </a:lnTo>
                  <a:cubicBezTo>
                    <a:pt x="1" y="2142"/>
                    <a:pt x="347" y="2489"/>
                    <a:pt x="820" y="2489"/>
                  </a:cubicBezTo>
                  <a:cubicBezTo>
                    <a:pt x="1293" y="2489"/>
                    <a:pt x="1671" y="2142"/>
                    <a:pt x="1671" y="1670"/>
                  </a:cubicBezTo>
                  <a:lnTo>
                    <a:pt x="167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9133;p61">
              <a:extLst>
                <a:ext uri="{FF2B5EF4-FFF2-40B4-BE49-F238E27FC236}">
                  <a16:creationId xmlns:a16="http://schemas.microsoft.com/office/drawing/2014/main" id="{5CD996E0-7D68-4809-A229-CBEEE4B9AD35}"/>
                </a:ext>
              </a:extLst>
            </p:cNvPr>
            <p:cNvSpPr/>
            <p:nvPr/>
          </p:nvSpPr>
          <p:spPr>
            <a:xfrm>
              <a:off x="-9274800" y="3471450"/>
              <a:ext cx="41750" cy="62225"/>
            </a:xfrm>
            <a:custGeom>
              <a:avLst/>
              <a:gdLst/>
              <a:ahLst/>
              <a:cxnLst/>
              <a:rect l="l" t="t" r="r" b="b"/>
              <a:pathLst>
                <a:path w="1670" h="2489" extrusionOk="0">
                  <a:moveTo>
                    <a:pt x="0" y="0"/>
                  </a:moveTo>
                  <a:lnTo>
                    <a:pt x="0" y="1670"/>
                  </a:lnTo>
                  <a:cubicBezTo>
                    <a:pt x="0" y="2142"/>
                    <a:pt x="378" y="2489"/>
                    <a:pt x="851" y="2489"/>
                  </a:cubicBezTo>
                  <a:cubicBezTo>
                    <a:pt x="1323" y="2489"/>
                    <a:pt x="1670" y="2142"/>
                    <a:pt x="1670" y="1670"/>
                  </a:cubicBezTo>
                  <a:lnTo>
                    <a:pt x="167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9134;p61">
              <a:extLst>
                <a:ext uri="{FF2B5EF4-FFF2-40B4-BE49-F238E27FC236}">
                  <a16:creationId xmlns:a16="http://schemas.microsoft.com/office/drawing/2014/main" id="{ED0E75A4-26D3-4E03-9963-2DDD13B6FA43}"/>
                </a:ext>
              </a:extLst>
            </p:cNvPr>
            <p:cNvSpPr/>
            <p:nvPr/>
          </p:nvSpPr>
          <p:spPr>
            <a:xfrm>
              <a:off x="-9398475" y="3471450"/>
              <a:ext cx="103200" cy="20500"/>
            </a:xfrm>
            <a:custGeom>
              <a:avLst/>
              <a:gdLst/>
              <a:ahLst/>
              <a:cxnLst/>
              <a:rect l="l" t="t" r="r" b="b"/>
              <a:pathLst>
                <a:path w="4128" h="820" extrusionOk="0">
                  <a:moveTo>
                    <a:pt x="1" y="0"/>
                  </a:moveTo>
                  <a:lnTo>
                    <a:pt x="1" y="819"/>
                  </a:lnTo>
                  <a:lnTo>
                    <a:pt x="4128" y="819"/>
                  </a:lnTo>
                  <a:lnTo>
                    <a:pt x="412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 name="Google Shape;9125;p61">
            <a:extLst>
              <a:ext uri="{FF2B5EF4-FFF2-40B4-BE49-F238E27FC236}">
                <a16:creationId xmlns:a16="http://schemas.microsoft.com/office/drawing/2014/main" id="{36DA1B96-BCB5-4474-9FA0-85E1920CF6FB}"/>
              </a:ext>
            </a:extLst>
          </p:cNvPr>
          <p:cNvGrpSpPr/>
          <p:nvPr/>
        </p:nvGrpSpPr>
        <p:grpSpPr>
          <a:xfrm>
            <a:off x="7088304" y="3339161"/>
            <a:ext cx="526795" cy="526726"/>
            <a:chOff x="-9500075" y="3180800"/>
            <a:chExt cx="310350" cy="352875"/>
          </a:xfrm>
          <a:solidFill>
            <a:srgbClr val="FFC000"/>
          </a:solidFill>
        </p:grpSpPr>
        <p:sp>
          <p:nvSpPr>
            <p:cNvPr id="85" name="Google Shape;9126;p61">
              <a:extLst>
                <a:ext uri="{FF2B5EF4-FFF2-40B4-BE49-F238E27FC236}">
                  <a16:creationId xmlns:a16="http://schemas.microsoft.com/office/drawing/2014/main" id="{E6E757D0-D5DF-4CF3-8FD3-2A9762B4E2AB}"/>
                </a:ext>
              </a:extLst>
            </p:cNvPr>
            <p:cNvSpPr/>
            <p:nvPr/>
          </p:nvSpPr>
          <p:spPr>
            <a:xfrm>
              <a:off x="-9429175" y="3332825"/>
              <a:ext cx="82725" cy="55150"/>
            </a:xfrm>
            <a:custGeom>
              <a:avLst/>
              <a:gdLst/>
              <a:ahLst/>
              <a:cxnLst/>
              <a:rect l="l" t="t" r="r" b="b"/>
              <a:pathLst>
                <a:path w="3309" h="2206" extrusionOk="0">
                  <a:moveTo>
                    <a:pt x="1670" y="0"/>
                  </a:moveTo>
                  <a:lnTo>
                    <a:pt x="0" y="2205"/>
                  </a:lnTo>
                  <a:lnTo>
                    <a:pt x="3308" y="2205"/>
                  </a:lnTo>
                  <a:lnTo>
                    <a:pt x="167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9127;p61">
              <a:extLst>
                <a:ext uri="{FF2B5EF4-FFF2-40B4-BE49-F238E27FC236}">
                  <a16:creationId xmlns:a16="http://schemas.microsoft.com/office/drawing/2014/main" id="{778DE188-6EE0-45B5-8447-0C9F49CDACDC}"/>
                </a:ext>
              </a:extLst>
            </p:cNvPr>
            <p:cNvSpPr/>
            <p:nvPr/>
          </p:nvSpPr>
          <p:spPr>
            <a:xfrm>
              <a:off x="-9335450" y="3274525"/>
              <a:ext cx="19700" cy="19725"/>
            </a:xfrm>
            <a:custGeom>
              <a:avLst/>
              <a:gdLst/>
              <a:ahLst/>
              <a:cxnLst/>
              <a:rect l="l" t="t" r="r" b="b"/>
              <a:pathLst>
                <a:path w="788" h="789" extrusionOk="0">
                  <a:moveTo>
                    <a:pt x="378" y="1"/>
                  </a:moveTo>
                  <a:cubicBezTo>
                    <a:pt x="189" y="1"/>
                    <a:pt x="0" y="190"/>
                    <a:pt x="0" y="379"/>
                  </a:cubicBezTo>
                  <a:cubicBezTo>
                    <a:pt x="0" y="599"/>
                    <a:pt x="189" y="788"/>
                    <a:pt x="378" y="788"/>
                  </a:cubicBezTo>
                  <a:cubicBezTo>
                    <a:pt x="599" y="788"/>
                    <a:pt x="788" y="599"/>
                    <a:pt x="788" y="379"/>
                  </a:cubicBezTo>
                  <a:cubicBezTo>
                    <a:pt x="788" y="190"/>
                    <a:pt x="599" y="1"/>
                    <a:pt x="3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9128;p61">
              <a:extLst>
                <a:ext uri="{FF2B5EF4-FFF2-40B4-BE49-F238E27FC236}">
                  <a16:creationId xmlns:a16="http://schemas.microsoft.com/office/drawing/2014/main" id="{A2EFA519-AFD7-4E08-9BBA-5E6866C07DE7}"/>
                </a:ext>
              </a:extLst>
            </p:cNvPr>
            <p:cNvSpPr/>
            <p:nvPr/>
          </p:nvSpPr>
          <p:spPr>
            <a:xfrm>
              <a:off x="-9330725" y="3351725"/>
              <a:ext cx="62250" cy="36250"/>
            </a:xfrm>
            <a:custGeom>
              <a:avLst/>
              <a:gdLst/>
              <a:ahLst/>
              <a:cxnLst/>
              <a:rect l="l" t="t" r="r" b="b"/>
              <a:pathLst>
                <a:path w="2490" h="1450" extrusionOk="0">
                  <a:moveTo>
                    <a:pt x="1040" y="0"/>
                  </a:moveTo>
                  <a:lnTo>
                    <a:pt x="0" y="977"/>
                  </a:lnTo>
                  <a:lnTo>
                    <a:pt x="410" y="1449"/>
                  </a:lnTo>
                  <a:lnTo>
                    <a:pt x="2489" y="1449"/>
                  </a:lnTo>
                  <a:lnTo>
                    <a:pt x="104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9129;p61">
              <a:extLst>
                <a:ext uri="{FF2B5EF4-FFF2-40B4-BE49-F238E27FC236}">
                  <a16:creationId xmlns:a16="http://schemas.microsoft.com/office/drawing/2014/main" id="{C3EA488B-A99D-49B8-8EC6-4423A4FF07B0}"/>
                </a:ext>
              </a:extLst>
            </p:cNvPr>
            <p:cNvSpPr/>
            <p:nvPr/>
          </p:nvSpPr>
          <p:spPr>
            <a:xfrm>
              <a:off x="-9440200" y="3220975"/>
              <a:ext cx="186675" cy="152025"/>
            </a:xfrm>
            <a:custGeom>
              <a:avLst/>
              <a:gdLst/>
              <a:ahLst/>
              <a:cxnLst/>
              <a:rect l="l" t="t" r="r" b="b"/>
              <a:pathLst>
                <a:path w="7467" h="6081" extrusionOk="0">
                  <a:moveTo>
                    <a:pt x="4568" y="1324"/>
                  </a:moveTo>
                  <a:cubicBezTo>
                    <a:pt x="5261" y="1324"/>
                    <a:pt x="5828" y="1859"/>
                    <a:pt x="5828" y="2552"/>
                  </a:cubicBezTo>
                  <a:cubicBezTo>
                    <a:pt x="5828" y="3214"/>
                    <a:pt x="5293" y="3813"/>
                    <a:pt x="4568" y="3813"/>
                  </a:cubicBezTo>
                  <a:cubicBezTo>
                    <a:pt x="3875" y="3813"/>
                    <a:pt x="3308" y="3245"/>
                    <a:pt x="3308" y="2552"/>
                  </a:cubicBezTo>
                  <a:cubicBezTo>
                    <a:pt x="3308" y="1828"/>
                    <a:pt x="3875" y="1324"/>
                    <a:pt x="4568" y="1324"/>
                  </a:cubicBezTo>
                  <a:close/>
                  <a:moveTo>
                    <a:pt x="0" y="0"/>
                  </a:moveTo>
                  <a:lnTo>
                    <a:pt x="0" y="5860"/>
                  </a:lnTo>
                  <a:lnTo>
                    <a:pt x="1733" y="3529"/>
                  </a:lnTo>
                  <a:cubicBezTo>
                    <a:pt x="1812" y="3434"/>
                    <a:pt x="1945" y="3387"/>
                    <a:pt x="2079" y="3387"/>
                  </a:cubicBezTo>
                  <a:cubicBezTo>
                    <a:pt x="2213" y="3387"/>
                    <a:pt x="2347" y="3434"/>
                    <a:pt x="2426" y="3529"/>
                  </a:cubicBezTo>
                  <a:lnTo>
                    <a:pt x="3907" y="5482"/>
                  </a:lnTo>
                  <a:lnTo>
                    <a:pt x="5104" y="4317"/>
                  </a:lnTo>
                  <a:cubicBezTo>
                    <a:pt x="5183" y="4238"/>
                    <a:pt x="5285" y="4198"/>
                    <a:pt x="5387" y="4198"/>
                  </a:cubicBezTo>
                  <a:cubicBezTo>
                    <a:pt x="5490" y="4198"/>
                    <a:pt x="5592" y="4238"/>
                    <a:pt x="5671" y="4317"/>
                  </a:cubicBezTo>
                  <a:lnTo>
                    <a:pt x="7467" y="6081"/>
                  </a:lnTo>
                  <a:lnTo>
                    <a:pt x="746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9130;p61">
              <a:extLst>
                <a:ext uri="{FF2B5EF4-FFF2-40B4-BE49-F238E27FC236}">
                  <a16:creationId xmlns:a16="http://schemas.microsoft.com/office/drawing/2014/main" id="{70B0DC83-C8E0-4A15-BEFE-D182FC2A2DBA}"/>
                </a:ext>
              </a:extLst>
            </p:cNvPr>
            <p:cNvSpPr/>
            <p:nvPr/>
          </p:nvSpPr>
          <p:spPr>
            <a:xfrm>
              <a:off x="-9500075" y="3222550"/>
              <a:ext cx="310350" cy="228425"/>
            </a:xfrm>
            <a:custGeom>
              <a:avLst/>
              <a:gdLst/>
              <a:ahLst/>
              <a:cxnLst/>
              <a:rect l="l" t="t" r="r" b="b"/>
              <a:pathLst>
                <a:path w="12414" h="9137" extrusionOk="0">
                  <a:moveTo>
                    <a:pt x="1229" y="0"/>
                  </a:moveTo>
                  <a:cubicBezTo>
                    <a:pt x="568" y="0"/>
                    <a:pt x="1" y="599"/>
                    <a:pt x="1" y="1261"/>
                  </a:cubicBezTo>
                  <a:lnTo>
                    <a:pt x="1" y="7877"/>
                  </a:lnTo>
                  <a:cubicBezTo>
                    <a:pt x="1" y="8538"/>
                    <a:pt x="568" y="9137"/>
                    <a:pt x="1229" y="9137"/>
                  </a:cubicBezTo>
                  <a:lnTo>
                    <a:pt x="11153" y="9137"/>
                  </a:lnTo>
                  <a:cubicBezTo>
                    <a:pt x="11815" y="9137"/>
                    <a:pt x="12414" y="8538"/>
                    <a:pt x="12414" y="7877"/>
                  </a:cubicBezTo>
                  <a:lnTo>
                    <a:pt x="12414" y="1261"/>
                  </a:lnTo>
                  <a:cubicBezTo>
                    <a:pt x="12319" y="536"/>
                    <a:pt x="11784" y="0"/>
                    <a:pt x="11122" y="0"/>
                  </a:cubicBezTo>
                  <a:lnTo>
                    <a:pt x="10712" y="0"/>
                  </a:lnTo>
                  <a:lnTo>
                    <a:pt x="10712" y="7058"/>
                  </a:lnTo>
                  <a:cubicBezTo>
                    <a:pt x="10712" y="7278"/>
                    <a:pt x="10523" y="7436"/>
                    <a:pt x="10334" y="7436"/>
                  </a:cubicBezTo>
                  <a:lnTo>
                    <a:pt x="2048" y="7436"/>
                  </a:lnTo>
                  <a:cubicBezTo>
                    <a:pt x="1828" y="7436"/>
                    <a:pt x="1607" y="7247"/>
                    <a:pt x="1607" y="7058"/>
                  </a:cubicBezTo>
                  <a:lnTo>
                    <a:pt x="160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131;p61">
              <a:extLst>
                <a:ext uri="{FF2B5EF4-FFF2-40B4-BE49-F238E27FC236}">
                  <a16:creationId xmlns:a16="http://schemas.microsoft.com/office/drawing/2014/main" id="{B386B157-1A98-4311-981A-668B69BEA04D}"/>
                </a:ext>
              </a:extLst>
            </p:cNvPr>
            <p:cNvSpPr/>
            <p:nvPr/>
          </p:nvSpPr>
          <p:spPr>
            <a:xfrm>
              <a:off x="-9398475" y="3180800"/>
              <a:ext cx="103200" cy="21300"/>
            </a:xfrm>
            <a:custGeom>
              <a:avLst/>
              <a:gdLst/>
              <a:ahLst/>
              <a:cxnLst/>
              <a:rect l="l" t="t" r="r" b="b"/>
              <a:pathLst>
                <a:path w="4128" h="852" extrusionOk="0">
                  <a:moveTo>
                    <a:pt x="820" y="1"/>
                  </a:moveTo>
                  <a:cubicBezTo>
                    <a:pt x="347" y="1"/>
                    <a:pt x="1" y="379"/>
                    <a:pt x="1" y="851"/>
                  </a:cubicBezTo>
                  <a:lnTo>
                    <a:pt x="4128" y="851"/>
                  </a:lnTo>
                  <a:cubicBezTo>
                    <a:pt x="4128" y="379"/>
                    <a:pt x="3781" y="1"/>
                    <a:pt x="33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32;p61">
              <a:extLst>
                <a:ext uri="{FF2B5EF4-FFF2-40B4-BE49-F238E27FC236}">
                  <a16:creationId xmlns:a16="http://schemas.microsoft.com/office/drawing/2014/main" id="{FF742E1E-AFB2-40E5-9B76-AF0B7BD58B23}"/>
                </a:ext>
              </a:extLst>
            </p:cNvPr>
            <p:cNvSpPr/>
            <p:nvPr/>
          </p:nvSpPr>
          <p:spPr>
            <a:xfrm>
              <a:off x="-9460700" y="3471450"/>
              <a:ext cx="41775" cy="62225"/>
            </a:xfrm>
            <a:custGeom>
              <a:avLst/>
              <a:gdLst/>
              <a:ahLst/>
              <a:cxnLst/>
              <a:rect l="l" t="t" r="r" b="b"/>
              <a:pathLst>
                <a:path w="1671" h="2489" extrusionOk="0">
                  <a:moveTo>
                    <a:pt x="1" y="0"/>
                  </a:moveTo>
                  <a:lnTo>
                    <a:pt x="1" y="1670"/>
                  </a:lnTo>
                  <a:cubicBezTo>
                    <a:pt x="1" y="2142"/>
                    <a:pt x="347" y="2489"/>
                    <a:pt x="820" y="2489"/>
                  </a:cubicBezTo>
                  <a:cubicBezTo>
                    <a:pt x="1293" y="2489"/>
                    <a:pt x="1671" y="2142"/>
                    <a:pt x="1671" y="1670"/>
                  </a:cubicBezTo>
                  <a:lnTo>
                    <a:pt x="167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133;p61">
              <a:extLst>
                <a:ext uri="{FF2B5EF4-FFF2-40B4-BE49-F238E27FC236}">
                  <a16:creationId xmlns:a16="http://schemas.microsoft.com/office/drawing/2014/main" id="{7B6507DD-4365-473B-AFB8-6F66CA0B7C98}"/>
                </a:ext>
              </a:extLst>
            </p:cNvPr>
            <p:cNvSpPr/>
            <p:nvPr/>
          </p:nvSpPr>
          <p:spPr>
            <a:xfrm>
              <a:off x="-9274800" y="3471450"/>
              <a:ext cx="41750" cy="62225"/>
            </a:xfrm>
            <a:custGeom>
              <a:avLst/>
              <a:gdLst/>
              <a:ahLst/>
              <a:cxnLst/>
              <a:rect l="l" t="t" r="r" b="b"/>
              <a:pathLst>
                <a:path w="1670" h="2489" extrusionOk="0">
                  <a:moveTo>
                    <a:pt x="0" y="0"/>
                  </a:moveTo>
                  <a:lnTo>
                    <a:pt x="0" y="1670"/>
                  </a:lnTo>
                  <a:cubicBezTo>
                    <a:pt x="0" y="2142"/>
                    <a:pt x="378" y="2489"/>
                    <a:pt x="851" y="2489"/>
                  </a:cubicBezTo>
                  <a:cubicBezTo>
                    <a:pt x="1323" y="2489"/>
                    <a:pt x="1670" y="2142"/>
                    <a:pt x="1670" y="1670"/>
                  </a:cubicBezTo>
                  <a:lnTo>
                    <a:pt x="167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134;p61">
              <a:extLst>
                <a:ext uri="{FF2B5EF4-FFF2-40B4-BE49-F238E27FC236}">
                  <a16:creationId xmlns:a16="http://schemas.microsoft.com/office/drawing/2014/main" id="{567FFDC4-EE7F-4453-BB38-59AF3E42B652}"/>
                </a:ext>
              </a:extLst>
            </p:cNvPr>
            <p:cNvSpPr/>
            <p:nvPr/>
          </p:nvSpPr>
          <p:spPr>
            <a:xfrm>
              <a:off x="-9398475" y="3471450"/>
              <a:ext cx="103200" cy="20500"/>
            </a:xfrm>
            <a:custGeom>
              <a:avLst/>
              <a:gdLst/>
              <a:ahLst/>
              <a:cxnLst/>
              <a:rect l="l" t="t" r="r" b="b"/>
              <a:pathLst>
                <a:path w="4128" h="820" extrusionOk="0">
                  <a:moveTo>
                    <a:pt x="1" y="0"/>
                  </a:moveTo>
                  <a:lnTo>
                    <a:pt x="1" y="819"/>
                  </a:lnTo>
                  <a:lnTo>
                    <a:pt x="4128" y="819"/>
                  </a:lnTo>
                  <a:lnTo>
                    <a:pt x="412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 name="Google Shape;6833;p56">
            <a:extLst>
              <a:ext uri="{FF2B5EF4-FFF2-40B4-BE49-F238E27FC236}">
                <a16:creationId xmlns:a16="http://schemas.microsoft.com/office/drawing/2014/main" id="{F2DE4E4B-7A71-4B52-B384-8A06AA6F2CD6}"/>
              </a:ext>
            </a:extLst>
          </p:cNvPr>
          <p:cNvGrpSpPr/>
          <p:nvPr/>
        </p:nvGrpSpPr>
        <p:grpSpPr>
          <a:xfrm>
            <a:off x="8261848" y="1201635"/>
            <a:ext cx="705739" cy="615839"/>
            <a:chOff x="-45664625" y="2352225"/>
            <a:chExt cx="300125" cy="263875"/>
          </a:xfrm>
          <a:solidFill>
            <a:srgbClr val="00B050"/>
          </a:solidFill>
        </p:grpSpPr>
        <p:sp>
          <p:nvSpPr>
            <p:cNvPr id="95" name="Google Shape;6834;p56">
              <a:extLst>
                <a:ext uri="{FF2B5EF4-FFF2-40B4-BE49-F238E27FC236}">
                  <a16:creationId xmlns:a16="http://schemas.microsoft.com/office/drawing/2014/main" id="{DE1E879D-2036-4636-84C8-67D0AE99C02B}"/>
                </a:ext>
              </a:extLst>
            </p:cNvPr>
            <p:cNvSpPr/>
            <p:nvPr/>
          </p:nvSpPr>
          <p:spPr>
            <a:xfrm>
              <a:off x="-45664625" y="2352225"/>
              <a:ext cx="300125" cy="263875"/>
            </a:xfrm>
            <a:custGeom>
              <a:avLst/>
              <a:gdLst/>
              <a:ahLst/>
              <a:cxnLst/>
              <a:rect l="l" t="t" r="r" b="b"/>
              <a:pathLst>
                <a:path w="12005" h="10555" extrusionOk="0">
                  <a:moveTo>
                    <a:pt x="10965" y="694"/>
                  </a:moveTo>
                  <a:cubicBezTo>
                    <a:pt x="11154" y="694"/>
                    <a:pt x="11311" y="851"/>
                    <a:pt x="11311" y="1072"/>
                  </a:cubicBezTo>
                  <a:lnTo>
                    <a:pt x="11311" y="2836"/>
                  </a:lnTo>
                  <a:lnTo>
                    <a:pt x="726" y="2836"/>
                  </a:lnTo>
                  <a:lnTo>
                    <a:pt x="726" y="1072"/>
                  </a:lnTo>
                  <a:cubicBezTo>
                    <a:pt x="694" y="851"/>
                    <a:pt x="852" y="694"/>
                    <a:pt x="1072" y="694"/>
                  </a:cubicBezTo>
                  <a:close/>
                  <a:moveTo>
                    <a:pt x="11311" y="3498"/>
                  </a:moveTo>
                  <a:lnTo>
                    <a:pt x="11311" y="9484"/>
                  </a:lnTo>
                  <a:cubicBezTo>
                    <a:pt x="11311" y="9673"/>
                    <a:pt x="11154" y="9830"/>
                    <a:pt x="10933" y="9830"/>
                  </a:cubicBezTo>
                  <a:lnTo>
                    <a:pt x="1072" y="9830"/>
                  </a:lnTo>
                  <a:cubicBezTo>
                    <a:pt x="852" y="9830"/>
                    <a:pt x="694" y="9673"/>
                    <a:pt x="694" y="9484"/>
                  </a:cubicBezTo>
                  <a:lnTo>
                    <a:pt x="694" y="3498"/>
                  </a:lnTo>
                  <a:close/>
                  <a:moveTo>
                    <a:pt x="1072" y="1"/>
                  </a:moveTo>
                  <a:cubicBezTo>
                    <a:pt x="473" y="1"/>
                    <a:pt x="1" y="473"/>
                    <a:pt x="1" y="1040"/>
                  </a:cubicBezTo>
                  <a:lnTo>
                    <a:pt x="1" y="9484"/>
                  </a:lnTo>
                  <a:cubicBezTo>
                    <a:pt x="1" y="10082"/>
                    <a:pt x="473" y="10555"/>
                    <a:pt x="1072" y="10555"/>
                  </a:cubicBezTo>
                  <a:lnTo>
                    <a:pt x="10933" y="10555"/>
                  </a:lnTo>
                  <a:cubicBezTo>
                    <a:pt x="11532" y="10555"/>
                    <a:pt x="12004" y="10082"/>
                    <a:pt x="12004" y="9484"/>
                  </a:cubicBezTo>
                  <a:lnTo>
                    <a:pt x="12004" y="1040"/>
                  </a:lnTo>
                  <a:cubicBezTo>
                    <a:pt x="11973" y="473"/>
                    <a:pt x="11500" y="1"/>
                    <a:pt x="109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835;p56">
              <a:extLst>
                <a:ext uri="{FF2B5EF4-FFF2-40B4-BE49-F238E27FC236}">
                  <a16:creationId xmlns:a16="http://schemas.microsoft.com/office/drawing/2014/main" id="{9D4D0D59-924A-4483-A993-8D28F8828500}"/>
                </a:ext>
              </a:extLst>
            </p:cNvPr>
            <p:cNvSpPr/>
            <p:nvPr/>
          </p:nvSpPr>
          <p:spPr>
            <a:xfrm>
              <a:off x="-45612625" y="2475100"/>
              <a:ext cx="55150" cy="88225"/>
            </a:xfrm>
            <a:custGeom>
              <a:avLst/>
              <a:gdLst/>
              <a:ahLst/>
              <a:cxnLst/>
              <a:rect l="l" t="t" r="r" b="b"/>
              <a:pathLst>
                <a:path w="2206" h="3529" extrusionOk="0">
                  <a:moveTo>
                    <a:pt x="1808" y="0"/>
                  </a:moveTo>
                  <a:cubicBezTo>
                    <a:pt x="1717" y="0"/>
                    <a:pt x="1623" y="32"/>
                    <a:pt x="1544" y="95"/>
                  </a:cubicBezTo>
                  <a:lnTo>
                    <a:pt x="126" y="1513"/>
                  </a:lnTo>
                  <a:cubicBezTo>
                    <a:pt x="0" y="1607"/>
                    <a:pt x="0" y="1859"/>
                    <a:pt x="126" y="2017"/>
                  </a:cubicBezTo>
                  <a:lnTo>
                    <a:pt x="1544" y="3434"/>
                  </a:lnTo>
                  <a:cubicBezTo>
                    <a:pt x="1607" y="3497"/>
                    <a:pt x="1694" y="3529"/>
                    <a:pt x="1784" y="3529"/>
                  </a:cubicBezTo>
                  <a:cubicBezTo>
                    <a:pt x="1875" y="3529"/>
                    <a:pt x="1969" y="3497"/>
                    <a:pt x="2048" y="3434"/>
                  </a:cubicBezTo>
                  <a:cubicBezTo>
                    <a:pt x="2174" y="3308"/>
                    <a:pt x="2174" y="3088"/>
                    <a:pt x="2048" y="2930"/>
                  </a:cubicBezTo>
                  <a:lnTo>
                    <a:pt x="914" y="1765"/>
                  </a:lnTo>
                  <a:lnTo>
                    <a:pt x="2048" y="631"/>
                  </a:lnTo>
                  <a:cubicBezTo>
                    <a:pt x="2206" y="473"/>
                    <a:pt x="2206" y="252"/>
                    <a:pt x="2048" y="95"/>
                  </a:cubicBezTo>
                  <a:cubicBezTo>
                    <a:pt x="1985" y="32"/>
                    <a:pt x="1898" y="0"/>
                    <a:pt x="18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836;p56">
              <a:extLst>
                <a:ext uri="{FF2B5EF4-FFF2-40B4-BE49-F238E27FC236}">
                  <a16:creationId xmlns:a16="http://schemas.microsoft.com/office/drawing/2014/main" id="{DDA434FE-640D-4E76-8D58-38C436874676}"/>
                </a:ext>
              </a:extLst>
            </p:cNvPr>
            <p:cNvSpPr/>
            <p:nvPr/>
          </p:nvSpPr>
          <p:spPr>
            <a:xfrm>
              <a:off x="-45471650" y="2475100"/>
              <a:ext cx="54375" cy="86850"/>
            </a:xfrm>
            <a:custGeom>
              <a:avLst/>
              <a:gdLst/>
              <a:ahLst/>
              <a:cxnLst/>
              <a:rect l="l" t="t" r="r" b="b"/>
              <a:pathLst>
                <a:path w="2175" h="3474" extrusionOk="0">
                  <a:moveTo>
                    <a:pt x="391" y="0"/>
                  </a:moveTo>
                  <a:cubicBezTo>
                    <a:pt x="300" y="0"/>
                    <a:pt x="205" y="32"/>
                    <a:pt x="127" y="95"/>
                  </a:cubicBezTo>
                  <a:cubicBezTo>
                    <a:pt x="1" y="189"/>
                    <a:pt x="1" y="441"/>
                    <a:pt x="127" y="599"/>
                  </a:cubicBezTo>
                  <a:lnTo>
                    <a:pt x="1261" y="1733"/>
                  </a:lnTo>
                  <a:lnTo>
                    <a:pt x="127" y="2867"/>
                  </a:lnTo>
                  <a:cubicBezTo>
                    <a:pt x="1" y="2993"/>
                    <a:pt x="1" y="3245"/>
                    <a:pt x="127" y="3403"/>
                  </a:cubicBezTo>
                  <a:cubicBezTo>
                    <a:pt x="174" y="3450"/>
                    <a:pt x="261" y="3474"/>
                    <a:pt x="355" y="3474"/>
                  </a:cubicBezTo>
                  <a:cubicBezTo>
                    <a:pt x="450" y="3474"/>
                    <a:pt x="552" y="3450"/>
                    <a:pt x="631" y="3403"/>
                  </a:cubicBezTo>
                  <a:lnTo>
                    <a:pt x="2048" y="1985"/>
                  </a:lnTo>
                  <a:cubicBezTo>
                    <a:pt x="2174" y="1859"/>
                    <a:pt x="2174" y="1607"/>
                    <a:pt x="2048" y="1450"/>
                  </a:cubicBezTo>
                  <a:lnTo>
                    <a:pt x="631" y="95"/>
                  </a:lnTo>
                  <a:cubicBezTo>
                    <a:pt x="568" y="32"/>
                    <a:pt x="481" y="0"/>
                    <a:pt x="3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837;p56">
              <a:extLst>
                <a:ext uri="{FF2B5EF4-FFF2-40B4-BE49-F238E27FC236}">
                  <a16:creationId xmlns:a16="http://schemas.microsoft.com/office/drawing/2014/main" id="{DAE3CE08-6204-4181-B3E4-D4BA98ABAE8F}"/>
                </a:ext>
              </a:extLst>
            </p:cNvPr>
            <p:cNvSpPr/>
            <p:nvPr/>
          </p:nvSpPr>
          <p:spPr>
            <a:xfrm>
              <a:off x="-45542525" y="2456975"/>
              <a:ext cx="55150" cy="123300"/>
            </a:xfrm>
            <a:custGeom>
              <a:avLst/>
              <a:gdLst/>
              <a:ahLst/>
              <a:cxnLst/>
              <a:rect l="l" t="t" r="r" b="b"/>
              <a:pathLst>
                <a:path w="2206" h="4932" extrusionOk="0">
                  <a:moveTo>
                    <a:pt x="1791" y="0"/>
                  </a:moveTo>
                  <a:cubicBezTo>
                    <a:pt x="1651" y="0"/>
                    <a:pt x="1529" y="108"/>
                    <a:pt x="1481" y="253"/>
                  </a:cubicBezTo>
                  <a:lnTo>
                    <a:pt x="63" y="4474"/>
                  </a:lnTo>
                  <a:cubicBezTo>
                    <a:pt x="0" y="4664"/>
                    <a:pt x="126" y="4853"/>
                    <a:pt x="315" y="4916"/>
                  </a:cubicBezTo>
                  <a:cubicBezTo>
                    <a:pt x="349" y="4927"/>
                    <a:pt x="382" y="4932"/>
                    <a:pt x="415" y="4932"/>
                  </a:cubicBezTo>
                  <a:cubicBezTo>
                    <a:pt x="567" y="4932"/>
                    <a:pt x="704" y="4819"/>
                    <a:pt x="756" y="4664"/>
                  </a:cubicBezTo>
                  <a:lnTo>
                    <a:pt x="2174" y="442"/>
                  </a:lnTo>
                  <a:cubicBezTo>
                    <a:pt x="2206" y="284"/>
                    <a:pt x="2111" y="95"/>
                    <a:pt x="1922" y="32"/>
                  </a:cubicBezTo>
                  <a:cubicBezTo>
                    <a:pt x="1878" y="10"/>
                    <a:pt x="1834" y="0"/>
                    <a:pt x="17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838;p56">
              <a:extLst>
                <a:ext uri="{FF2B5EF4-FFF2-40B4-BE49-F238E27FC236}">
                  <a16:creationId xmlns:a16="http://schemas.microsoft.com/office/drawing/2014/main" id="{C920A156-18CC-4EA6-B108-992B59E332D6}"/>
                </a:ext>
              </a:extLst>
            </p:cNvPr>
            <p:cNvSpPr/>
            <p:nvPr/>
          </p:nvSpPr>
          <p:spPr>
            <a:xfrm>
              <a:off x="-45541750" y="2386100"/>
              <a:ext cx="35475" cy="18125"/>
            </a:xfrm>
            <a:custGeom>
              <a:avLst/>
              <a:gdLst/>
              <a:ahLst/>
              <a:cxnLst/>
              <a:rect l="l" t="t" r="r" b="b"/>
              <a:pathLst>
                <a:path w="1419" h="725" extrusionOk="0">
                  <a:moveTo>
                    <a:pt x="347" y="0"/>
                  </a:moveTo>
                  <a:cubicBezTo>
                    <a:pt x="158" y="0"/>
                    <a:pt x="1" y="189"/>
                    <a:pt x="1" y="378"/>
                  </a:cubicBezTo>
                  <a:cubicBezTo>
                    <a:pt x="32" y="567"/>
                    <a:pt x="221" y="725"/>
                    <a:pt x="347" y="725"/>
                  </a:cubicBezTo>
                  <a:lnTo>
                    <a:pt x="1072" y="725"/>
                  </a:lnTo>
                  <a:cubicBezTo>
                    <a:pt x="1261" y="725"/>
                    <a:pt x="1418" y="567"/>
                    <a:pt x="1418" y="378"/>
                  </a:cubicBezTo>
                  <a:cubicBezTo>
                    <a:pt x="1418" y="189"/>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839;p56">
              <a:extLst>
                <a:ext uri="{FF2B5EF4-FFF2-40B4-BE49-F238E27FC236}">
                  <a16:creationId xmlns:a16="http://schemas.microsoft.com/office/drawing/2014/main" id="{0FA1BF32-747C-48C9-8DDB-7BBD9E5EA32D}"/>
                </a:ext>
              </a:extLst>
            </p:cNvPr>
            <p:cNvSpPr/>
            <p:nvPr/>
          </p:nvSpPr>
          <p:spPr>
            <a:xfrm>
              <a:off x="-45488175" y="2386100"/>
              <a:ext cx="35450" cy="18125"/>
            </a:xfrm>
            <a:custGeom>
              <a:avLst/>
              <a:gdLst/>
              <a:ahLst/>
              <a:cxnLst/>
              <a:rect l="l" t="t" r="r" b="b"/>
              <a:pathLst>
                <a:path w="1418" h="725" extrusionOk="0">
                  <a:moveTo>
                    <a:pt x="347" y="0"/>
                  </a:moveTo>
                  <a:cubicBezTo>
                    <a:pt x="158" y="0"/>
                    <a:pt x="0" y="189"/>
                    <a:pt x="0" y="378"/>
                  </a:cubicBezTo>
                  <a:cubicBezTo>
                    <a:pt x="0" y="567"/>
                    <a:pt x="158" y="725"/>
                    <a:pt x="347" y="725"/>
                  </a:cubicBezTo>
                  <a:lnTo>
                    <a:pt x="1040" y="725"/>
                  </a:lnTo>
                  <a:cubicBezTo>
                    <a:pt x="1260" y="725"/>
                    <a:pt x="1418" y="567"/>
                    <a:pt x="1418" y="378"/>
                  </a:cubicBezTo>
                  <a:cubicBezTo>
                    <a:pt x="1418" y="189"/>
                    <a:pt x="1260" y="0"/>
                    <a:pt x="10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840;p56">
              <a:extLst>
                <a:ext uri="{FF2B5EF4-FFF2-40B4-BE49-F238E27FC236}">
                  <a16:creationId xmlns:a16="http://schemas.microsoft.com/office/drawing/2014/main" id="{DD7F537A-252F-4201-846A-B6EA18A5270B}"/>
                </a:ext>
              </a:extLst>
            </p:cNvPr>
            <p:cNvSpPr/>
            <p:nvPr/>
          </p:nvSpPr>
          <p:spPr>
            <a:xfrm>
              <a:off x="-45436200" y="2386100"/>
              <a:ext cx="35450" cy="18125"/>
            </a:xfrm>
            <a:custGeom>
              <a:avLst/>
              <a:gdLst/>
              <a:ahLst/>
              <a:cxnLst/>
              <a:rect l="l" t="t" r="r" b="b"/>
              <a:pathLst>
                <a:path w="1418" h="725" extrusionOk="0">
                  <a:moveTo>
                    <a:pt x="347" y="0"/>
                  </a:moveTo>
                  <a:cubicBezTo>
                    <a:pt x="158" y="0"/>
                    <a:pt x="0" y="189"/>
                    <a:pt x="0" y="378"/>
                  </a:cubicBezTo>
                  <a:cubicBezTo>
                    <a:pt x="32" y="567"/>
                    <a:pt x="189" y="725"/>
                    <a:pt x="347" y="725"/>
                  </a:cubicBezTo>
                  <a:lnTo>
                    <a:pt x="1072" y="725"/>
                  </a:lnTo>
                  <a:cubicBezTo>
                    <a:pt x="1261" y="725"/>
                    <a:pt x="1418" y="567"/>
                    <a:pt x="1418" y="378"/>
                  </a:cubicBezTo>
                  <a:cubicBezTo>
                    <a:pt x="1418" y="189"/>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 name="Google Shape;6833;p56">
            <a:extLst>
              <a:ext uri="{FF2B5EF4-FFF2-40B4-BE49-F238E27FC236}">
                <a16:creationId xmlns:a16="http://schemas.microsoft.com/office/drawing/2014/main" id="{82197010-9781-486D-A6C4-61C24B9EE76D}"/>
              </a:ext>
            </a:extLst>
          </p:cNvPr>
          <p:cNvGrpSpPr/>
          <p:nvPr/>
        </p:nvGrpSpPr>
        <p:grpSpPr>
          <a:xfrm>
            <a:off x="8281336" y="3301771"/>
            <a:ext cx="705739" cy="615839"/>
            <a:chOff x="-45664625" y="2352225"/>
            <a:chExt cx="300125" cy="263875"/>
          </a:xfrm>
          <a:solidFill>
            <a:srgbClr val="00B050"/>
          </a:solidFill>
        </p:grpSpPr>
        <p:sp>
          <p:nvSpPr>
            <p:cNvPr id="111" name="Google Shape;6834;p56">
              <a:extLst>
                <a:ext uri="{FF2B5EF4-FFF2-40B4-BE49-F238E27FC236}">
                  <a16:creationId xmlns:a16="http://schemas.microsoft.com/office/drawing/2014/main" id="{F5774C00-D421-4917-AAFE-EC8C685D35CE}"/>
                </a:ext>
              </a:extLst>
            </p:cNvPr>
            <p:cNvSpPr/>
            <p:nvPr/>
          </p:nvSpPr>
          <p:spPr>
            <a:xfrm>
              <a:off x="-45664625" y="2352225"/>
              <a:ext cx="300125" cy="263875"/>
            </a:xfrm>
            <a:custGeom>
              <a:avLst/>
              <a:gdLst/>
              <a:ahLst/>
              <a:cxnLst/>
              <a:rect l="l" t="t" r="r" b="b"/>
              <a:pathLst>
                <a:path w="12005" h="10555" extrusionOk="0">
                  <a:moveTo>
                    <a:pt x="10965" y="694"/>
                  </a:moveTo>
                  <a:cubicBezTo>
                    <a:pt x="11154" y="694"/>
                    <a:pt x="11311" y="851"/>
                    <a:pt x="11311" y="1072"/>
                  </a:cubicBezTo>
                  <a:lnTo>
                    <a:pt x="11311" y="2836"/>
                  </a:lnTo>
                  <a:lnTo>
                    <a:pt x="726" y="2836"/>
                  </a:lnTo>
                  <a:lnTo>
                    <a:pt x="726" y="1072"/>
                  </a:lnTo>
                  <a:cubicBezTo>
                    <a:pt x="694" y="851"/>
                    <a:pt x="852" y="694"/>
                    <a:pt x="1072" y="694"/>
                  </a:cubicBezTo>
                  <a:close/>
                  <a:moveTo>
                    <a:pt x="11311" y="3498"/>
                  </a:moveTo>
                  <a:lnTo>
                    <a:pt x="11311" y="9484"/>
                  </a:lnTo>
                  <a:cubicBezTo>
                    <a:pt x="11311" y="9673"/>
                    <a:pt x="11154" y="9830"/>
                    <a:pt x="10933" y="9830"/>
                  </a:cubicBezTo>
                  <a:lnTo>
                    <a:pt x="1072" y="9830"/>
                  </a:lnTo>
                  <a:cubicBezTo>
                    <a:pt x="852" y="9830"/>
                    <a:pt x="694" y="9673"/>
                    <a:pt x="694" y="9484"/>
                  </a:cubicBezTo>
                  <a:lnTo>
                    <a:pt x="694" y="3498"/>
                  </a:lnTo>
                  <a:close/>
                  <a:moveTo>
                    <a:pt x="1072" y="1"/>
                  </a:moveTo>
                  <a:cubicBezTo>
                    <a:pt x="473" y="1"/>
                    <a:pt x="1" y="473"/>
                    <a:pt x="1" y="1040"/>
                  </a:cubicBezTo>
                  <a:lnTo>
                    <a:pt x="1" y="9484"/>
                  </a:lnTo>
                  <a:cubicBezTo>
                    <a:pt x="1" y="10082"/>
                    <a:pt x="473" y="10555"/>
                    <a:pt x="1072" y="10555"/>
                  </a:cubicBezTo>
                  <a:lnTo>
                    <a:pt x="10933" y="10555"/>
                  </a:lnTo>
                  <a:cubicBezTo>
                    <a:pt x="11532" y="10555"/>
                    <a:pt x="12004" y="10082"/>
                    <a:pt x="12004" y="9484"/>
                  </a:cubicBezTo>
                  <a:lnTo>
                    <a:pt x="12004" y="1040"/>
                  </a:lnTo>
                  <a:cubicBezTo>
                    <a:pt x="11973" y="473"/>
                    <a:pt x="11500" y="1"/>
                    <a:pt x="109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835;p56">
              <a:extLst>
                <a:ext uri="{FF2B5EF4-FFF2-40B4-BE49-F238E27FC236}">
                  <a16:creationId xmlns:a16="http://schemas.microsoft.com/office/drawing/2014/main" id="{470B5CFF-0A04-4928-B8C7-815091252CDD}"/>
                </a:ext>
              </a:extLst>
            </p:cNvPr>
            <p:cNvSpPr/>
            <p:nvPr/>
          </p:nvSpPr>
          <p:spPr>
            <a:xfrm>
              <a:off x="-45612625" y="2475100"/>
              <a:ext cx="55150" cy="88225"/>
            </a:xfrm>
            <a:custGeom>
              <a:avLst/>
              <a:gdLst/>
              <a:ahLst/>
              <a:cxnLst/>
              <a:rect l="l" t="t" r="r" b="b"/>
              <a:pathLst>
                <a:path w="2206" h="3529" extrusionOk="0">
                  <a:moveTo>
                    <a:pt x="1808" y="0"/>
                  </a:moveTo>
                  <a:cubicBezTo>
                    <a:pt x="1717" y="0"/>
                    <a:pt x="1623" y="32"/>
                    <a:pt x="1544" y="95"/>
                  </a:cubicBezTo>
                  <a:lnTo>
                    <a:pt x="126" y="1513"/>
                  </a:lnTo>
                  <a:cubicBezTo>
                    <a:pt x="0" y="1607"/>
                    <a:pt x="0" y="1859"/>
                    <a:pt x="126" y="2017"/>
                  </a:cubicBezTo>
                  <a:lnTo>
                    <a:pt x="1544" y="3434"/>
                  </a:lnTo>
                  <a:cubicBezTo>
                    <a:pt x="1607" y="3497"/>
                    <a:pt x="1694" y="3529"/>
                    <a:pt x="1784" y="3529"/>
                  </a:cubicBezTo>
                  <a:cubicBezTo>
                    <a:pt x="1875" y="3529"/>
                    <a:pt x="1969" y="3497"/>
                    <a:pt x="2048" y="3434"/>
                  </a:cubicBezTo>
                  <a:cubicBezTo>
                    <a:pt x="2174" y="3308"/>
                    <a:pt x="2174" y="3088"/>
                    <a:pt x="2048" y="2930"/>
                  </a:cubicBezTo>
                  <a:lnTo>
                    <a:pt x="914" y="1765"/>
                  </a:lnTo>
                  <a:lnTo>
                    <a:pt x="2048" y="631"/>
                  </a:lnTo>
                  <a:cubicBezTo>
                    <a:pt x="2206" y="473"/>
                    <a:pt x="2206" y="252"/>
                    <a:pt x="2048" y="95"/>
                  </a:cubicBezTo>
                  <a:cubicBezTo>
                    <a:pt x="1985" y="32"/>
                    <a:pt x="1898" y="0"/>
                    <a:pt x="18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836;p56">
              <a:extLst>
                <a:ext uri="{FF2B5EF4-FFF2-40B4-BE49-F238E27FC236}">
                  <a16:creationId xmlns:a16="http://schemas.microsoft.com/office/drawing/2014/main" id="{8FEEED9D-D891-4E3F-940C-4C3F3CFDDDC5}"/>
                </a:ext>
              </a:extLst>
            </p:cNvPr>
            <p:cNvSpPr/>
            <p:nvPr/>
          </p:nvSpPr>
          <p:spPr>
            <a:xfrm>
              <a:off x="-45471650" y="2475100"/>
              <a:ext cx="54375" cy="86850"/>
            </a:xfrm>
            <a:custGeom>
              <a:avLst/>
              <a:gdLst/>
              <a:ahLst/>
              <a:cxnLst/>
              <a:rect l="l" t="t" r="r" b="b"/>
              <a:pathLst>
                <a:path w="2175" h="3474" extrusionOk="0">
                  <a:moveTo>
                    <a:pt x="391" y="0"/>
                  </a:moveTo>
                  <a:cubicBezTo>
                    <a:pt x="300" y="0"/>
                    <a:pt x="205" y="32"/>
                    <a:pt x="127" y="95"/>
                  </a:cubicBezTo>
                  <a:cubicBezTo>
                    <a:pt x="1" y="189"/>
                    <a:pt x="1" y="441"/>
                    <a:pt x="127" y="599"/>
                  </a:cubicBezTo>
                  <a:lnTo>
                    <a:pt x="1261" y="1733"/>
                  </a:lnTo>
                  <a:lnTo>
                    <a:pt x="127" y="2867"/>
                  </a:lnTo>
                  <a:cubicBezTo>
                    <a:pt x="1" y="2993"/>
                    <a:pt x="1" y="3245"/>
                    <a:pt x="127" y="3403"/>
                  </a:cubicBezTo>
                  <a:cubicBezTo>
                    <a:pt x="174" y="3450"/>
                    <a:pt x="261" y="3474"/>
                    <a:pt x="355" y="3474"/>
                  </a:cubicBezTo>
                  <a:cubicBezTo>
                    <a:pt x="450" y="3474"/>
                    <a:pt x="552" y="3450"/>
                    <a:pt x="631" y="3403"/>
                  </a:cubicBezTo>
                  <a:lnTo>
                    <a:pt x="2048" y="1985"/>
                  </a:lnTo>
                  <a:cubicBezTo>
                    <a:pt x="2174" y="1859"/>
                    <a:pt x="2174" y="1607"/>
                    <a:pt x="2048" y="1450"/>
                  </a:cubicBezTo>
                  <a:lnTo>
                    <a:pt x="631" y="95"/>
                  </a:lnTo>
                  <a:cubicBezTo>
                    <a:pt x="568" y="32"/>
                    <a:pt x="481" y="0"/>
                    <a:pt x="3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837;p56">
              <a:extLst>
                <a:ext uri="{FF2B5EF4-FFF2-40B4-BE49-F238E27FC236}">
                  <a16:creationId xmlns:a16="http://schemas.microsoft.com/office/drawing/2014/main" id="{F65E1F07-6BAD-430A-A48C-BE90194584FF}"/>
                </a:ext>
              </a:extLst>
            </p:cNvPr>
            <p:cNvSpPr/>
            <p:nvPr/>
          </p:nvSpPr>
          <p:spPr>
            <a:xfrm>
              <a:off x="-45542525" y="2456975"/>
              <a:ext cx="55150" cy="123300"/>
            </a:xfrm>
            <a:custGeom>
              <a:avLst/>
              <a:gdLst/>
              <a:ahLst/>
              <a:cxnLst/>
              <a:rect l="l" t="t" r="r" b="b"/>
              <a:pathLst>
                <a:path w="2206" h="4932" extrusionOk="0">
                  <a:moveTo>
                    <a:pt x="1791" y="0"/>
                  </a:moveTo>
                  <a:cubicBezTo>
                    <a:pt x="1651" y="0"/>
                    <a:pt x="1529" y="108"/>
                    <a:pt x="1481" y="253"/>
                  </a:cubicBezTo>
                  <a:lnTo>
                    <a:pt x="63" y="4474"/>
                  </a:lnTo>
                  <a:cubicBezTo>
                    <a:pt x="0" y="4664"/>
                    <a:pt x="126" y="4853"/>
                    <a:pt x="315" y="4916"/>
                  </a:cubicBezTo>
                  <a:cubicBezTo>
                    <a:pt x="349" y="4927"/>
                    <a:pt x="382" y="4932"/>
                    <a:pt x="415" y="4932"/>
                  </a:cubicBezTo>
                  <a:cubicBezTo>
                    <a:pt x="567" y="4932"/>
                    <a:pt x="704" y="4819"/>
                    <a:pt x="756" y="4664"/>
                  </a:cubicBezTo>
                  <a:lnTo>
                    <a:pt x="2174" y="442"/>
                  </a:lnTo>
                  <a:cubicBezTo>
                    <a:pt x="2206" y="284"/>
                    <a:pt x="2111" y="95"/>
                    <a:pt x="1922" y="32"/>
                  </a:cubicBezTo>
                  <a:cubicBezTo>
                    <a:pt x="1878" y="10"/>
                    <a:pt x="1834" y="0"/>
                    <a:pt x="17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838;p56">
              <a:extLst>
                <a:ext uri="{FF2B5EF4-FFF2-40B4-BE49-F238E27FC236}">
                  <a16:creationId xmlns:a16="http://schemas.microsoft.com/office/drawing/2014/main" id="{F773A856-17E2-4D93-AAC5-3CB7E8163CD5}"/>
                </a:ext>
              </a:extLst>
            </p:cNvPr>
            <p:cNvSpPr/>
            <p:nvPr/>
          </p:nvSpPr>
          <p:spPr>
            <a:xfrm>
              <a:off x="-45541750" y="2386100"/>
              <a:ext cx="35475" cy="18125"/>
            </a:xfrm>
            <a:custGeom>
              <a:avLst/>
              <a:gdLst/>
              <a:ahLst/>
              <a:cxnLst/>
              <a:rect l="l" t="t" r="r" b="b"/>
              <a:pathLst>
                <a:path w="1419" h="725" extrusionOk="0">
                  <a:moveTo>
                    <a:pt x="347" y="0"/>
                  </a:moveTo>
                  <a:cubicBezTo>
                    <a:pt x="158" y="0"/>
                    <a:pt x="1" y="189"/>
                    <a:pt x="1" y="378"/>
                  </a:cubicBezTo>
                  <a:cubicBezTo>
                    <a:pt x="32" y="567"/>
                    <a:pt x="221" y="725"/>
                    <a:pt x="347" y="725"/>
                  </a:cubicBezTo>
                  <a:lnTo>
                    <a:pt x="1072" y="725"/>
                  </a:lnTo>
                  <a:cubicBezTo>
                    <a:pt x="1261" y="725"/>
                    <a:pt x="1418" y="567"/>
                    <a:pt x="1418" y="378"/>
                  </a:cubicBezTo>
                  <a:cubicBezTo>
                    <a:pt x="1418" y="189"/>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839;p56">
              <a:extLst>
                <a:ext uri="{FF2B5EF4-FFF2-40B4-BE49-F238E27FC236}">
                  <a16:creationId xmlns:a16="http://schemas.microsoft.com/office/drawing/2014/main" id="{B58832A5-5571-4741-8907-C8FC8C4F4687}"/>
                </a:ext>
              </a:extLst>
            </p:cNvPr>
            <p:cNvSpPr/>
            <p:nvPr/>
          </p:nvSpPr>
          <p:spPr>
            <a:xfrm>
              <a:off x="-45488175" y="2386100"/>
              <a:ext cx="35450" cy="18125"/>
            </a:xfrm>
            <a:custGeom>
              <a:avLst/>
              <a:gdLst/>
              <a:ahLst/>
              <a:cxnLst/>
              <a:rect l="l" t="t" r="r" b="b"/>
              <a:pathLst>
                <a:path w="1418" h="725" extrusionOk="0">
                  <a:moveTo>
                    <a:pt x="347" y="0"/>
                  </a:moveTo>
                  <a:cubicBezTo>
                    <a:pt x="158" y="0"/>
                    <a:pt x="0" y="189"/>
                    <a:pt x="0" y="378"/>
                  </a:cubicBezTo>
                  <a:cubicBezTo>
                    <a:pt x="0" y="567"/>
                    <a:pt x="158" y="725"/>
                    <a:pt x="347" y="725"/>
                  </a:cubicBezTo>
                  <a:lnTo>
                    <a:pt x="1040" y="725"/>
                  </a:lnTo>
                  <a:cubicBezTo>
                    <a:pt x="1260" y="725"/>
                    <a:pt x="1418" y="567"/>
                    <a:pt x="1418" y="378"/>
                  </a:cubicBezTo>
                  <a:cubicBezTo>
                    <a:pt x="1418" y="189"/>
                    <a:pt x="1260" y="0"/>
                    <a:pt x="10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840;p56">
              <a:extLst>
                <a:ext uri="{FF2B5EF4-FFF2-40B4-BE49-F238E27FC236}">
                  <a16:creationId xmlns:a16="http://schemas.microsoft.com/office/drawing/2014/main" id="{C1720273-D264-45FC-B53E-9C94DA24D117}"/>
                </a:ext>
              </a:extLst>
            </p:cNvPr>
            <p:cNvSpPr/>
            <p:nvPr/>
          </p:nvSpPr>
          <p:spPr>
            <a:xfrm>
              <a:off x="-45436200" y="2386100"/>
              <a:ext cx="35450" cy="18125"/>
            </a:xfrm>
            <a:custGeom>
              <a:avLst/>
              <a:gdLst/>
              <a:ahLst/>
              <a:cxnLst/>
              <a:rect l="l" t="t" r="r" b="b"/>
              <a:pathLst>
                <a:path w="1418" h="725" extrusionOk="0">
                  <a:moveTo>
                    <a:pt x="347" y="0"/>
                  </a:moveTo>
                  <a:cubicBezTo>
                    <a:pt x="158" y="0"/>
                    <a:pt x="0" y="189"/>
                    <a:pt x="0" y="378"/>
                  </a:cubicBezTo>
                  <a:cubicBezTo>
                    <a:pt x="32" y="567"/>
                    <a:pt x="189" y="725"/>
                    <a:pt x="347" y="725"/>
                  </a:cubicBezTo>
                  <a:lnTo>
                    <a:pt x="1072" y="725"/>
                  </a:lnTo>
                  <a:cubicBezTo>
                    <a:pt x="1261" y="725"/>
                    <a:pt x="1418" y="567"/>
                    <a:pt x="1418" y="378"/>
                  </a:cubicBezTo>
                  <a:cubicBezTo>
                    <a:pt x="1418" y="189"/>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9" name="Connector: Elbow 118">
            <a:extLst>
              <a:ext uri="{FF2B5EF4-FFF2-40B4-BE49-F238E27FC236}">
                <a16:creationId xmlns:a16="http://schemas.microsoft.com/office/drawing/2014/main" id="{39A46D35-47D7-4C46-A874-940A15373750}"/>
              </a:ext>
            </a:extLst>
          </p:cNvPr>
          <p:cNvCxnSpPr>
            <a:cxnSpLocks/>
            <a:stCxn id="46" idx="0"/>
          </p:cNvCxnSpPr>
          <p:nvPr/>
        </p:nvCxnSpPr>
        <p:spPr>
          <a:xfrm rot="5400000" flipH="1" flipV="1">
            <a:off x="4997470" y="1361600"/>
            <a:ext cx="748321" cy="974021"/>
          </a:xfrm>
          <a:prstGeom prst="bentConnector2">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28" name="Connector: Elbow 127">
            <a:extLst>
              <a:ext uri="{FF2B5EF4-FFF2-40B4-BE49-F238E27FC236}">
                <a16:creationId xmlns:a16="http://schemas.microsoft.com/office/drawing/2014/main" id="{FE820DF6-4249-4000-AFE6-0B2B75268474}"/>
              </a:ext>
            </a:extLst>
          </p:cNvPr>
          <p:cNvCxnSpPr>
            <a:cxnSpLocks/>
            <a:stCxn id="46" idx="2"/>
          </p:cNvCxnSpPr>
          <p:nvPr/>
        </p:nvCxnSpPr>
        <p:spPr>
          <a:xfrm rot="16200000" flipH="1">
            <a:off x="5009422" y="2805853"/>
            <a:ext cx="717612" cy="967217"/>
          </a:xfrm>
          <a:prstGeom prst="bentConnector2">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31" name="Straight Arrow Connector 130">
            <a:extLst>
              <a:ext uri="{FF2B5EF4-FFF2-40B4-BE49-F238E27FC236}">
                <a16:creationId xmlns:a16="http://schemas.microsoft.com/office/drawing/2014/main" id="{76931B35-488F-4072-8E07-76792E0205C6}"/>
              </a:ext>
            </a:extLst>
          </p:cNvPr>
          <p:cNvCxnSpPr>
            <a:cxnSpLocks/>
          </p:cNvCxnSpPr>
          <p:nvPr/>
        </p:nvCxnSpPr>
        <p:spPr>
          <a:xfrm>
            <a:off x="6359474" y="1466111"/>
            <a:ext cx="719459" cy="3626"/>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32" name="Straight Arrow Connector 131">
            <a:extLst>
              <a:ext uri="{FF2B5EF4-FFF2-40B4-BE49-F238E27FC236}">
                <a16:creationId xmlns:a16="http://schemas.microsoft.com/office/drawing/2014/main" id="{AB4C7007-02A0-4614-A9F0-5159ED674BE0}"/>
              </a:ext>
            </a:extLst>
          </p:cNvPr>
          <p:cNvCxnSpPr>
            <a:cxnSpLocks/>
          </p:cNvCxnSpPr>
          <p:nvPr/>
        </p:nvCxnSpPr>
        <p:spPr>
          <a:xfrm flipV="1">
            <a:off x="6359474" y="3609690"/>
            <a:ext cx="707492" cy="7165"/>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9445206D-DD38-46F9-AB7C-11FDC935832E}"/>
              </a:ext>
            </a:extLst>
          </p:cNvPr>
          <p:cNvCxnSpPr>
            <a:cxnSpLocks/>
          </p:cNvCxnSpPr>
          <p:nvPr/>
        </p:nvCxnSpPr>
        <p:spPr>
          <a:xfrm>
            <a:off x="7615790" y="1482624"/>
            <a:ext cx="665546" cy="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42" name="Straight Arrow Connector 141">
            <a:extLst>
              <a:ext uri="{FF2B5EF4-FFF2-40B4-BE49-F238E27FC236}">
                <a16:creationId xmlns:a16="http://schemas.microsoft.com/office/drawing/2014/main" id="{E4CBABB2-9D39-4150-8914-02D4F47FA77C}"/>
              </a:ext>
            </a:extLst>
          </p:cNvPr>
          <p:cNvCxnSpPr>
            <a:cxnSpLocks/>
          </p:cNvCxnSpPr>
          <p:nvPr/>
        </p:nvCxnSpPr>
        <p:spPr>
          <a:xfrm flipV="1">
            <a:off x="7608436" y="3587096"/>
            <a:ext cx="664414" cy="566"/>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144" name="Google Shape;8303;p59">
            <a:extLst>
              <a:ext uri="{FF2B5EF4-FFF2-40B4-BE49-F238E27FC236}">
                <a16:creationId xmlns:a16="http://schemas.microsoft.com/office/drawing/2014/main" id="{C0EE978D-BFC8-44E5-B6F8-E1A6846731ED}"/>
              </a:ext>
            </a:extLst>
          </p:cNvPr>
          <p:cNvGrpSpPr/>
          <p:nvPr/>
        </p:nvGrpSpPr>
        <p:grpSpPr>
          <a:xfrm>
            <a:off x="5858641" y="2381686"/>
            <a:ext cx="526795" cy="452155"/>
            <a:chOff x="-23245675" y="3148525"/>
            <a:chExt cx="296150" cy="296150"/>
          </a:xfrm>
          <a:solidFill>
            <a:srgbClr val="00B0F0"/>
          </a:solidFill>
        </p:grpSpPr>
        <p:sp>
          <p:nvSpPr>
            <p:cNvPr id="145" name="Google Shape;8304;p59">
              <a:extLst>
                <a:ext uri="{FF2B5EF4-FFF2-40B4-BE49-F238E27FC236}">
                  <a16:creationId xmlns:a16="http://schemas.microsoft.com/office/drawing/2014/main" id="{BD943A9E-88E8-4D7F-A653-CC489BE2D948}"/>
                </a:ext>
              </a:extLst>
            </p:cNvPr>
            <p:cNvSpPr/>
            <p:nvPr/>
          </p:nvSpPr>
          <p:spPr>
            <a:xfrm>
              <a:off x="-23192925" y="3251700"/>
              <a:ext cx="192225" cy="105550"/>
            </a:xfrm>
            <a:custGeom>
              <a:avLst/>
              <a:gdLst/>
              <a:ahLst/>
              <a:cxnLst/>
              <a:rect l="l" t="t" r="r" b="b"/>
              <a:pathLst>
                <a:path w="7689" h="4222" extrusionOk="0">
                  <a:moveTo>
                    <a:pt x="3151" y="0"/>
                  </a:moveTo>
                  <a:lnTo>
                    <a:pt x="2616" y="1260"/>
                  </a:lnTo>
                  <a:cubicBezTo>
                    <a:pt x="2584" y="1386"/>
                    <a:pt x="2427" y="1481"/>
                    <a:pt x="2301" y="1481"/>
                  </a:cubicBezTo>
                  <a:lnTo>
                    <a:pt x="1" y="1481"/>
                  </a:lnTo>
                  <a:lnTo>
                    <a:pt x="1" y="4222"/>
                  </a:lnTo>
                  <a:lnTo>
                    <a:pt x="7688" y="4222"/>
                  </a:lnTo>
                  <a:lnTo>
                    <a:pt x="7688" y="1481"/>
                  </a:lnTo>
                  <a:lnTo>
                    <a:pt x="5672" y="1481"/>
                  </a:lnTo>
                  <a:lnTo>
                    <a:pt x="4884" y="3371"/>
                  </a:lnTo>
                  <a:cubicBezTo>
                    <a:pt x="4827" y="3513"/>
                    <a:pt x="4713" y="3578"/>
                    <a:pt x="4593" y="3578"/>
                  </a:cubicBezTo>
                  <a:cubicBezTo>
                    <a:pt x="4447" y="3578"/>
                    <a:pt x="4292" y="3481"/>
                    <a:pt x="4223" y="3308"/>
                  </a:cubicBezTo>
                  <a:lnTo>
                    <a:pt x="315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8305;p59">
              <a:extLst>
                <a:ext uri="{FF2B5EF4-FFF2-40B4-BE49-F238E27FC236}">
                  <a16:creationId xmlns:a16="http://schemas.microsoft.com/office/drawing/2014/main" id="{A93A853E-2479-4D3E-A088-A5BEF3B2C531}"/>
                </a:ext>
              </a:extLst>
            </p:cNvPr>
            <p:cNvSpPr/>
            <p:nvPr/>
          </p:nvSpPr>
          <p:spPr>
            <a:xfrm>
              <a:off x="-23193700" y="3200500"/>
              <a:ext cx="192200" cy="106350"/>
            </a:xfrm>
            <a:custGeom>
              <a:avLst/>
              <a:gdLst/>
              <a:ahLst/>
              <a:cxnLst/>
              <a:rect l="l" t="t" r="r" b="b"/>
              <a:pathLst>
                <a:path w="7688" h="4254" extrusionOk="0">
                  <a:moveTo>
                    <a:pt x="0" y="0"/>
                  </a:moveTo>
                  <a:lnTo>
                    <a:pt x="0" y="2836"/>
                  </a:lnTo>
                  <a:lnTo>
                    <a:pt x="2111" y="2836"/>
                  </a:lnTo>
                  <a:lnTo>
                    <a:pt x="2962" y="945"/>
                  </a:lnTo>
                  <a:cubicBezTo>
                    <a:pt x="3020" y="800"/>
                    <a:pt x="3138" y="735"/>
                    <a:pt x="3258" y="735"/>
                  </a:cubicBezTo>
                  <a:cubicBezTo>
                    <a:pt x="3399" y="735"/>
                    <a:pt x="3541" y="824"/>
                    <a:pt x="3592" y="977"/>
                  </a:cubicBezTo>
                  <a:lnTo>
                    <a:pt x="4632" y="4253"/>
                  </a:lnTo>
                  <a:lnTo>
                    <a:pt x="5104" y="3056"/>
                  </a:lnTo>
                  <a:cubicBezTo>
                    <a:pt x="5167" y="2930"/>
                    <a:pt x="5325" y="2836"/>
                    <a:pt x="5419" y="2836"/>
                  </a:cubicBezTo>
                  <a:lnTo>
                    <a:pt x="7688" y="2836"/>
                  </a:lnTo>
                  <a:lnTo>
                    <a:pt x="768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8306;p59">
              <a:extLst>
                <a:ext uri="{FF2B5EF4-FFF2-40B4-BE49-F238E27FC236}">
                  <a16:creationId xmlns:a16="http://schemas.microsoft.com/office/drawing/2014/main" id="{E1BA1DE5-8889-48FC-8362-0CAD615738E1}"/>
                </a:ext>
              </a:extLst>
            </p:cNvPr>
            <p:cNvSpPr/>
            <p:nvPr/>
          </p:nvSpPr>
          <p:spPr>
            <a:xfrm>
              <a:off x="-23245675" y="3148525"/>
              <a:ext cx="296150" cy="296150"/>
            </a:xfrm>
            <a:custGeom>
              <a:avLst/>
              <a:gdLst/>
              <a:ahLst/>
              <a:cxnLst/>
              <a:rect l="l" t="t" r="r" b="b"/>
              <a:pathLst>
                <a:path w="11846" h="11846" extrusionOk="0">
                  <a:moveTo>
                    <a:pt x="10113" y="1386"/>
                  </a:moveTo>
                  <a:cubicBezTo>
                    <a:pt x="10302" y="1386"/>
                    <a:pt x="10460" y="1544"/>
                    <a:pt x="10460" y="1733"/>
                  </a:cubicBezTo>
                  <a:lnTo>
                    <a:pt x="10460" y="8758"/>
                  </a:lnTo>
                  <a:cubicBezTo>
                    <a:pt x="10460" y="8947"/>
                    <a:pt x="10302" y="9105"/>
                    <a:pt x="10113" y="9105"/>
                  </a:cubicBezTo>
                  <a:lnTo>
                    <a:pt x="1733" y="9105"/>
                  </a:lnTo>
                  <a:cubicBezTo>
                    <a:pt x="1512" y="9105"/>
                    <a:pt x="1355" y="8947"/>
                    <a:pt x="1355" y="8758"/>
                  </a:cubicBezTo>
                  <a:lnTo>
                    <a:pt x="1355" y="1733"/>
                  </a:lnTo>
                  <a:cubicBezTo>
                    <a:pt x="1355" y="1544"/>
                    <a:pt x="1512" y="1386"/>
                    <a:pt x="1733" y="1386"/>
                  </a:cubicBezTo>
                  <a:close/>
                  <a:moveTo>
                    <a:pt x="2426" y="9767"/>
                  </a:moveTo>
                  <a:cubicBezTo>
                    <a:pt x="2615" y="9767"/>
                    <a:pt x="2804" y="9924"/>
                    <a:pt x="2804" y="10113"/>
                  </a:cubicBezTo>
                  <a:cubicBezTo>
                    <a:pt x="2804" y="10334"/>
                    <a:pt x="2615" y="10491"/>
                    <a:pt x="2426" y="10491"/>
                  </a:cubicBezTo>
                  <a:cubicBezTo>
                    <a:pt x="2237" y="10491"/>
                    <a:pt x="2079" y="10334"/>
                    <a:pt x="2079" y="10113"/>
                  </a:cubicBezTo>
                  <a:cubicBezTo>
                    <a:pt x="2079" y="9924"/>
                    <a:pt x="2237" y="9767"/>
                    <a:pt x="2426" y="9767"/>
                  </a:cubicBezTo>
                  <a:close/>
                  <a:moveTo>
                    <a:pt x="3844" y="9767"/>
                  </a:moveTo>
                  <a:cubicBezTo>
                    <a:pt x="4033" y="9767"/>
                    <a:pt x="4190" y="9924"/>
                    <a:pt x="4190" y="10113"/>
                  </a:cubicBezTo>
                  <a:cubicBezTo>
                    <a:pt x="4190" y="10334"/>
                    <a:pt x="4001" y="10491"/>
                    <a:pt x="3844" y="10491"/>
                  </a:cubicBezTo>
                  <a:cubicBezTo>
                    <a:pt x="3655" y="10491"/>
                    <a:pt x="3497" y="10334"/>
                    <a:pt x="3497" y="10113"/>
                  </a:cubicBezTo>
                  <a:cubicBezTo>
                    <a:pt x="3497" y="9924"/>
                    <a:pt x="3655" y="9767"/>
                    <a:pt x="3844" y="9767"/>
                  </a:cubicBezTo>
                  <a:close/>
                  <a:moveTo>
                    <a:pt x="1733" y="0"/>
                  </a:moveTo>
                  <a:cubicBezTo>
                    <a:pt x="788" y="0"/>
                    <a:pt x="0" y="788"/>
                    <a:pt x="0" y="1733"/>
                  </a:cubicBezTo>
                  <a:lnTo>
                    <a:pt x="0" y="10113"/>
                  </a:lnTo>
                  <a:cubicBezTo>
                    <a:pt x="0" y="11058"/>
                    <a:pt x="788" y="11846"/>
                    <a:pt x="1733" y="11846"/>
                  </a:cubicBezTo>
                  <a:lnTo>
                    <a:pt x="10113" y="11846"/>
                  </a:lnTo>
                  <a:cubicBezTo>
                    <a:pt x="11058" y="11846"/>
                    <a:pt x="11846" y="11058"/>
                    <a:pt x="11846" y="10113"/>
                  </a:cubicBezTo>
                  <a:lnTo>
                    <a:pt x="11846" y="1733"/>
                  </a:lnTo>
                  <a:cubicBezTo>
                    <a:pt x="11846" y="788"/>
                    <a:pt x="11058" y="0"/>
                    <a:pt x="101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9125;p61">
            <a:extLst>
              <a:ext uri="{FF2B5EF4-FFF2-40B4-BE49-F238E27FC236}">
                <a16:creationId xmlns:a16="http://schemas.microsoft.com/office/drawing/2014/main" id="{AE56A1FA-3E22-4E9C-B62B-F79FA4FD8E76}"/>
              </a:ext>
            </a:extLst>
          </p:cNvPr>
          <p:cNvGrpSpPr/>
          <p:nvPr/>
        </p:nvGrpSpPr>
        <p:grpSpPr>
          <a:xfrm>
            <a:off x="7054018" y="2346594"/>
            <a:ext cx="526795" cy="526726"/>
            <a:chOff x="-9500075" y="3180800"/>
            <a:chExt cx="310350" cy="352875"/>
          </a:xfrm>
          <a:solidFill>
            <a:srgbClr val="FFC000"/>
          </a:solidFill>
        </p:grpSpPr>
        <p:sp>
          <p:nvSpPr>
            <p:cNvPr id="149" name="Google Shape;9126;p61">
              <a:extLst>
                <a:ext uri="{FF2B5EF4-FFF2-40B4-BE49-F238E27FC236}">
                  <a16:creationId xmlns:a16="http://schemas.microsoft.com/office/drawing/2014/main" id="{7E36A4D3-1C39-4591-8876-BFE4E76B824D}"/>
                </a:ext>
              </a:extLst>
            </p:cNvPr>
            <p:cNvSpPr/>
            <p:nvPr/>
          </p:nvSpPr>
          <p:spPr>
            <a:xfrm>
              <a:off x="-9429175" y="3332825"/>
              <a:ext cx="82725" cy="55150"/>
            </a:xfrm>
            <a:custGeom>
              <a:avLst/>
              <a:gdLst/>
              <a:ahLst/>
              <a:cxnLst/>
              <a:rect l="l" t="t" r="r" b="b"/>
              <a:pathLst>
                <a:path w="3309" h="2206" extrusionOk="0">
                  <a:moveTo>
                    <a:pt x="1670" y="0"/>
                  </a:moveTo>
                  <a:lnTo>
                    <a:pt x="0" y="2205"/>
                  </a:lnTo>
                  <a:lnTo>
                    <a:pt x="3308" y="2205"/>
                  </a:lnTo>
                  <a:lnTo>
                    <a:pt x="167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9127;p61">
              <a:extLst>
                <a:ext uri="{FF2B5EF4-FFF2-40B4-BE49-F238E27FC236}">
                  <a16:creationId xmlns:a16="http://schemas.microsoft.com/office/drawing/2014/main" id="{8779D428-193E-4C7A-A6FB-91C34259203B}"/>
                </a:ext>
              </a:extLst>
            </p:cNvPr>
            <p:cNvSpPr/>
            <p:nvPr/>
          </p:nvSpPr>
          <p:spPr>
            <a:xfrm>
              <a:off x="-9335450" y="3274525"/>
              <a:ext cx="19700" cy="19725"/>
            </a:xfrm>
            <a:custGeom>
              <a:avLst/>
              <a:gdLst/>
              <a:ahLst/>
              <a:cxnLst/>
              <a:rect l="l" t="t" r="r" b="b"/>
              <a:pathLst>
                <a:path w="788" h="789" extrusionOk="0">
                  <a:moveTo>
                    <a:pt x="378" y="1"/>
                  </a:moveTo>
                  <a:cubicBezTo>
                    <a:pt x="189" y="1"/>
                    <a:pt x="0" y="190"/>
                    <a:pt x="0" y="379"/>
                  </a:cubicBezTo>
                  <a:cubicBezTo>
                    <a:pt x="0" y="599"/>
                    <a:pt x="189" y="788"/>
                    <a:pt x="378" y="788"/>
                  </a:cubicBezTo>
                  <a:cubicBezTo>
                    <a:pt x="599" y="788"/>
                    <a:pt x="788" y="599"/>
                    <a:pt x="788" y="379"/>
                  </a:cubicBezTo>
                  <a:cubicBezTo>
                    <a:pt x="788" y="190"/>
                    <a:pt x="599" y="1"/>
                    <a:pt x="3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9128;p61">
              <a:extLst>
                <a:ext uri="{FF2B5EF4-FFF2-40B4-BE49-F238E27FC236}">
                  <a16:creationId xmlns:a16="http://schemas.microsoft.com/office/drawing/2014/main" id="{11958A36-787B-4F69-B9D7-ED12A2B0FC14}"/>
                </a:ext>
              </a:extLst>
            </p:cNvPr>
            <p:cNvSpPr/>
            <p:nvPr/>
          </p:nvSpPr>
          <p:spPr>
            <a:xfrm>
              <a:off x="-9330725" y="3351725"/>
              <a:ext cx="62250" cy="36250"/>
            </a:xfrm>
            <a:custGeom>
              <a:avLst/>
              <a:gdLst/>
              <a:ahLst/>
              <a:cxnLst/>
              <a:rect l="l" t="t" r="r" b="b"/>
              <a:pathLst>
                <a:path w="2490" h="1450" extrusionOk="0">
                  <a:moveTo>
                    <a:pt x="1040" y="0"/>
                  </a:moveTo>
                  <a:lnTo>
                    <a:pt x="0" y="977"/>
                  </a:lnTo>
                  <a:lnTo>
                    <a:pt x="410" y="1449"/>
                  </a:lnTo>
                  <a:lnTo>
                    <a:pt x="2489" y="1449"/>
                  </a:lnTo>
                  <a:lnTo>
                    <a:pt x="104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9129;p61">
              <a:extLst>
                <a:ext uri="{FF2B5EF4-FFF2-40B4-BE49-F238E27FC236}">
                  <a16:creationId xmlns:a16="http://schemas.microsoft.com/office/drawing/2014/main" id="{4ED6F5AD-2962-497D-A7BE-8268332FC3B8}"/>
                </a:ext>
              </a:extLst>
            </p:cNvPr>
            <p:cNvSpPr/>
            <p:nvPr/>
          </p:nvSpPr>
          <p:spPr>
            <a:xfrm>
              <a:off x="-9440200" y="3220975"/>
              <a:ext cx="186675" cy="152025"/>
            </a:xfrm>
            <a:custGeom>
              <a:avLst/>
              <a:gdLst/>
              <a:ahLst/>
              <a:cxnLst/>
              <a:rect l="l" t="t" r="r" b="b"/>
              <a:pathLst>
                <a:path w="7467" h="6081" extrusionOk="0">
                  <a:moveTo>
                    <a:pt x="4568" y="1324"/>
                  </a:moveTo>
                  <a:cubicBezTo>
                    <a:pt x="5261" y="1324"/>
                    <a:pt x="5828" y="1859"/>
                    <a:pt x="5828" y="2552"/>
                  </a:cubicBezTo>
                  <a:cubicBezTo>
                    <a:pt x="5828" y="3214"/>
                    <a:pt x="5293" y="3813"/>
                    <a:pt x="4568" y="3813"/>
                  </a:cubicBezTo>
                  <a:cubicBezTo>
                    <a:pt x="3875" y="3813"/>
                    <a:pt x="3308" y="3245"/>
                    <a:pt x="3308" y="2552"/>
                  </a:cubicBezTo>
                  <a:cubicBezTo>
                    <a:pt x="3308" y="1828"/>
                    <a:pt x="3875" y="1324"/>
                    <a:pt x="4568" y="1324"/>
                  </a:cubicBezTo>
                  <a:close/>
                  <a:moveTo>
                    <a:pt x="0" y="0"/>
                  </a:moveTo>
                  <a:lnTo>
                    <a:pt x="0" y="5860"/>
                  </a:lnTo>
                  <a:lnTo>
                    <a:pt x="1733" y="3529"/>
                  </a:lnTo>
                  <a:cubicBezTo>
                    <a:pt x="1812" y="3434"/>
                    <a:pt x="1945" y="3387"/>
                    <a:pt x="2079" y="3387"/>
                  </a:cubicBezTo>
                  <a:cubicBezTo>
                    <a:pt x="2213" y="3387"/>
                    <a:pt x="2347" y="3434"/>
                    <a:pt x="2426" y="3529"/>
                  </a:cubicBezTo>
                  <a:lnTo>
                    <a:pt x="3907" y="5482"/>
                  </a:lnTo>
                  <a:lnTo>
                    <a:pt x="5104" y="4317"/>
                  </a:lnTo>
                  <a:cubicBezTo>
                    <a:pt x="5183" y="4238"/>
                    <a:pt x="5285" y="4198"/>
                    <a:pt x="5387" y="4198"/>
                  </a:cubicBezTo>
                  <a:cubicBezTo>
                    <a:pt x="5490" y="4198"/>
                    <a:pt x="5592" y="4238"/>
                    <a:pt x="5671" y="4317"/>
                  </a:cubicBezTo>
                  <a:lnTo>
                    <a:pt x="7467" y="6081"/>
                  </a:lnTo>
                  <a:lnTo>
                    <a:pt x="746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9130;p61">
              <a:extLst>
                <a:ext uri="{FF2B5EF4-FFF2-40B4-BE49-F238E27FC236}">
                  <a16:creationId xmlns:a16="http://schemas.microsoft.com/office/drawing/2014/main" id="{3F4098EC-E064-4609-9D68-35CE605A42E6}"/>
                </a:ext>
              </a:extLst>
            </p:cNvPr>
            <p:cNvSpPr/>
            <p:nvPr/>
          </p:nvSpPr>
          <p:spPr>
            <a:xfrm>
              <a:off x="-9500075" y="3222550"/>
              <a:ext cx="310350" cy="228425"/>
            </a:xfrm>
            <a:custGeom>
              <a:avLst/>
              <a:gdLst/>
              <a:ahLst/>
              <a:cxnLst/>
              <a:rect l="l" t="t" r="r" b="b"/>
              <a:pathLst>
                <a:path w="12414" h="9137" extrusionOk="0">
                  <a:moveTo>
                    <a:pt x="1229" y="0"/>
                  </a:moveTo>
                  <a:cubicBezTo>
                    <a:pt x="568" y="0"/>
                    <a:pt x="1" y="599"/>
                    <a:pt x="1" y="1261"/>
                  </a:cubicBezTo>
                  <a:lnTo>
                    <a:pt x="1" y="7877"/>
                  </a:lnTo>
                  <a:cubicBezTo>
                    <a:pt x="1" y="8538"/>
                    <a:pt x="568" y="9137"/>
                    <a:pt x="1229" y="9137"/>
                  </a:cubicBezTo>
                  <a:lnTo>
                    <a:pt x="11153" y="9137"/>
                  </a:lnTo>
                  <a:cubicBezTo>
                    <a:pt x="11815" y="9137"/>
                    <a:pt x="12414" y="8538"/>
                    <a:pt x="12414" y="7877"/>
                  </a:cubicBezTo>
                  <a:lnTo>
                    <a:pt x="12414" y="1261"/>
                  </a:lnTo>
                  <a:cubicBezTo>
                    <a:pt x="12319" y="536"/>
                    <a:pt x="11784" y="0"/>
                    <a:pt x="11122" y="0"/>
                  </a:cubicBezTo>
                  <a:lnTo>
                    <a:pt x="10712" y="0"/>
                  </a:lnTo>
                  <a:lnTo>
                    <a:pt x="10712" y="7058"/>
                  </a:lnTo>
                  <a:cubicBezTo>
                    <a:pt x="10712" y="7278"/>
                    <a:pt x="10523" y="7436"/>
                    <a:pt x="10334" y="7436"/>
                  </a:cubicBezTo>
                  <a:lnTo>
                    <a:pt x="2048" y="7436"/>
                  </a:lnTo>
                  <a:cubicBezTo>
                    <a:pt x="1828" y="7436"/>
                    <a:pt x="1607" y="7247"/>
                    <a:pt x="1607" y="7058"/>
                  </a:cubicBezTo>
                  <a:lnTo>
                    <a:pt x="160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9131;p61">
              <a:extLst>
                <a:ext uri="{FF2B5EF4-FFF2-40B4-BE49-F238E27FC236}">
                  <a16:creationId xmlns:a16="http://schemas.microsoft.com/office/drawing/2014/main" id="{12921943-961D-4BB9-A340-2AA409FF9A41}"/>
                </a:ext>
              </a:extLst>
            </p:cNvPr>
            <p:cNvSpPr/>
            <p:nvPr/>
          </p:nvSpPr>
          <p:spPr>
            <a:xfrm>
              <a:off x="-9398475" y="3180800"/>
              <a:ext cx="103200" cy="21300"/>
            </a:xfrm>
            <a:custGeom>
              <a:avLst/>
              <a:gdLst/>
              <a:ahLst/>
              <a:cxnLst/>
              <a:rect l="l" t="t" r="r" b="b"/>
              <a:pathLst>
                <a:path w="4128" h="852" extrusionOk="0">
                  <a:moveTo>
                    <a:pt x="820" y="1"/>
                  </a:moveTo>
                  <a:cubicBezTo>
                    <a:pt x="347" y="1"/>
                    <a:pt x="1" y="379"/>
                    <a:pt x="1" y="851"/>
                  </a:cubicBezTo>
                  <a:lnTo>
                    <a:pt x="4128" y="851"/>
                  </a:lnTo>
                  <a:cubicBezTo>
                    <a:pt x="4128" y="379"/>
                    <a:pt x="3781" y="1"/>
                    <a:pt x="33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9132;p61">
              <a:extLst>
                <a:ext uri="{FF2B5EF4-FFF2-40B4-BE49-F238E27FC236}">
                  <a16:creationId xmlns:a16="http://schemas.microsoft.com/office/drawing/2014/main" id="{47042B70-91D3-4C74-8E29-847958624382}"/>
                </a:ext>
              </a:extLst>
            </p:cNvPr>
            <p:cNvSpPr/>
            <p:nvPr/>
          </p:nvSpPr>
          <p:spPr>
            <a:xfrm>
              <a:off x="-9460700" y="3471450"/>
              <a:ext cx="41775" cy="62225"/>
            </a:xfrm>
            <a:custGeom>
              <a:avLst/>
              <a:gdLst/>
              <a:ahLst/>
              <a:cxnLst/>
              <a:rect l="l" t="t" r="r" b="b"/>
              <a:pathLst>
                <a:path w="1671" h="2489" extrusionOk="0">
                  <a:moveTo>
                    <a:pt x="1" y="0"/>
                  </a:moveTo>
                  <a:lnTo>
                    <a:pt x="1" y="1670"/>
                  </a:lnTo>
                  <a:cubicBezTo>
                    <a:pt x="1" y="2142"/>
                    <a:pt x="347" y="2489"/>
                    <a:pt x="820" y="2489"/>
                  </a:cubicBezTo>
                  <a:cubicBezTo>
                    <a:pt x="1293" y="2489"/>
                    <a:pt x="1671" y="2142"/>
                    <a:pt x="1671" y="1670"/>
                  </a:cubicBezTo>
                  <a:lnTo>
                    <a:pt x="167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9133;p61">
              <a:extLst>
                <a:ext uri="{FF2B5EF4-FFF2-40B4-BE49-F238E27FC236}">
                  <a16:creationId xmlns:a16="http://schemas.microsoft.com/office/drawing/2014/main" id="{096938A7-B70A-4615-84DE-4FCB9C3B7FF0}"/>
                </a:ext>
              </a:extLst>
            </p:cNvPr>
            <p:cNvSpPr/>
            <p:nvPr/>
          </p:nvSpPr>
          <p:spPr>
            <a:xfrm>
              <a:off x="-9274800" y="3471450"/>
              <a:ext cx="41750" cy="62225"/>
            </a:xfrm>
            <a:custGeom>
              <a:avLst/>
              <a:gdLst/>
              <a:ahLst/>
              <a:cxnLst/>
              <a:rect l="l" t="t" r="r" b="b"/>
              <a:pathLst>
                <a:path w="1670" h="2489" extrusionOk="0">
                  <a:moveTo>
                    <a:pt x="0" y="0"/>
                  </a:moveTo>
                  <a:lnTo>
                    <a:pt x="0" y="1670"/>
                  </a:lnTo>
                  <a:cubicBezTo>
                    <a:pt x="0" y="2142"/>
                    <a:pt x="378" y="2489"/>
                    <a:pt x="851" y="2489"/>
                  </a:cubicBezTo>
                  <a:cubicBezTo>
                    <a:pt x="1323" y="2489"/>
                    <a:pt x="1670" y="2142"/>
                    <a:pt x="1670" y="1670"/>
                  </a:cubicBezTo>
                  <a:lnTo>
                    <a:pt x="167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9134;p61">
              <a:extLst>
                <a:ext uri="{FF2B5EF4-FFF2-40B4-BE49-F238E27FC236}">
                  <a16:creationId xmlns:a16="http://schemas.microsoft.com/office/drawing/2014/main" id="{F84D36E2-39BD-4A00-BF17-8351A3B81518}"/>
                </a:ext>
              </a:extLst>
            </p:cNvPr>
            <p:cNvSpPr/>
            <p:nvPr/>
          </p:nvSpPr>
          <p:spPr>
            <a:xfrm>
              <a:off x="-9398475" y="3471450"/>
              <a:ext cx="103200" cy="20500"/>
            </a:xfrm>
            <a:custGeom>
              <a:avLst/>
              <a:gdLst/>
              <a:ahLst/>
              <a:cxnLst/>
              <a:rect l="l" t="t" r="r" b="b"/>
              <a:pathLst>
                <a:path w="4128" h="820" extrusionOk="0">
                  <a:moveTo>
                    <a:pt x="1" y="0"/>
                  </a:moveTo>
                  <a:lnTo>
                    <a:pt x="1" y="819"/>
                  </a:lnTo>
                  <a:lnTo>
                    <a:pt x="4128" y="819"/>
                  </a:lnTo>
                  <a:lnTo>
                    <a:pt x="412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 name="Google Shape;6833;p56">
            <a:extLst>
              <a:ext uri="{FF2B5EF4-FFF2-40B4-BE49-F238E27FC236}">
                <a16:creationId xmlns:a16="http://schemas.microsoft.com/office/drawing/2014/main" id="{0A5E93F3-D326-4A08-9D36-A7F702D7329F}"/>
              </a:ext>
            </a:extLst>
          </p:cNvPr>
          <p:cNvGrpSpPr/>
          <p:nvPr/>
        </p:nvGrpSpPr>
        <p:grpSpPr>
          <a:xfrm>
            <a:off x="8272850" y="2307451"/>
            <a:ext cx="705739" cy="615839"/>
            <a:chOff x="-45664625" y="2352225"/>
            <a:chExt cx="300125" cy="263875"/>
          </a:xfrm>
          <a:solidFill>
            <a:srgbClr val="00B050"/>
          </a:solidFill>
        </p:grpSpPr>
        <p:sp>
          <p:nvSpPr>
            <p:cNvPr id="159" name="Google Shape;6834;p56">
              <a:extLst>
                <a:ext uri="{FF2B5EF4-FFF2-40B4-BE49-F238E27FC236}">
                  <a16:creationId xmlns:a16="http://schemas.microsoft.com/office/drawing/2014/main" id="{344E370E-BA50-4572-91C9-893D2B283A43}"/>
                </a:ext>
              </a:extLst>
            </p:cNvPr>
            <p:cNvSpPr/>
            <p:nvPr/>
          </p:nvSpPr>
          <p:spPr>
            <a:xfrm>
              <a:off x="-45664625" y="2352225"/>
              <a:ext cx="300125" cy="263875"/>
            </a:xfrm>
            <a:custGeom>
              <a:avLst/>
              <a:gdLst/>
              <a:ahLst/>
              <a:cxnLst/>
              <a:rect l="l" t="t" r="r" b="b"/>
              <a:pathLst>
                <a:path w="12005" h="10555" extrusionOk="0">
                  <a:moveTo>
                    <a:pt x="10965" y="694"/>
                  </a:moveTo>
                  <a:cubicBezTo>
                    <a:pt x="11154" y="694"/>
                    <a:pt x="11311" y="851"/>
                    <a:pt x="11311" y="1072"/>
                  </a:cubicBezTo>
                  <a:lnTo>
                    <a:pt x="11311" y="2836"/>
                  </a:lnTo>
                  <a:lnTo>
                    <a:pt x="726" y="2836"/>
                  </a:lnTo>
                  <a:lnTo>
                    <a:pt x="726" y="1072"/>
                  </a:lnTo>
                  <a:cubicBezTo>
                    <a:pt x="694" y="851"/>
                    <a:pt x="852" y="694"/>
                    <a:pt x="1072" y="694"/>
                  </a:cubicBezTo>
                  <a:close/>
                  <a:moveTo>
                    <a:pt x="11311" y="3498"/>
                  </a:moveTo>
                  <a:lnTo>
                    <a:pt x="11311" y="9484"/>
                  </a:lnTo>
                  <a:cubicBezTo>
                    <a:pt x="11311" y="9673"/>
                    <a:pt x="11154" y="9830"/>
                    <a:pt x="10933" y="9830"/>
                  </a:cubicBezTo>
                  <a:lnTo>
                    <a:pt x="1072" y="9830"/>
                  </a:lnTo>
                  <a:cubicBezTo>
                    <a:pt x="852" y="9830"/>
                    <a:pt x="694" y="9673"/>
                    <a:pt x="694" y="9484"/>
                  </a:cubicBezTo>
                  <a:lnTo>
                    <a:pt x="694" y="3498"/>
                  </a:lnTo>
                  <a:close/>
                  <a:moveTo>
                    <a:pt x="1072" y="1"/>
                  </a:moveTo>
                  <a:cubicBezTo>
                    <a:pt x="473" y="1"/>
                    <a:pt x="1" y="473"/>
                    <a:pt x="1" y="1040"/>
                  </a:cubicBezTo>
                  <a:lnTo>
                    <a:pt x="1" y="9484"/>
                  </a:lnTo>
                  <a:cubicBezTo>
                    <a:pt x="1" y="10082"/>
                    <a:pt x="473" y="10555"/>
                    <a:pt x="1072" y="10555"/>
                  </a:cubicBezTo>
                  <a:lnTo>
                    <a:pt x="10933" y="10555"/>
                  </a:lnTo>
                  <a:cubicBezTo>
                    <a:pt x="11532" y="10555"/>
                    <a:pt x="12004" y="10082"/>
                    <a:pt x="12004" y="9484"/>
                  </a:cubicBezTo>
                  <a:lnTo>
                    <a:pt x="12004" y="1040"/>
                  </a:lnTo>
                  <a:cubicBezTo>
                    <a:pt x="11973" y="473"/>
                    <a:pt x="11500" y="1"/>
                    <a:pt x="109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6835;p56">
              <a:extLst>
                <a:ext uri="{FF2B5EF4-FFF2-40B4-BE49-F238E27FC236}">
                  <a16:creationId xmlns:a16="http://schemas.microsoft.com/office/drawing/2014/main" id="{5187B2D9-C4FE-4F49-8766-502B2932D844}"/>
                </a:ext>
              </a:extLst>
            </p:cNvPr>
            <p:cNvSpPr/>
            <p:nvPr/>
          </p:nvSpPr>
          <p:spPr>
            <a:xfrm>
              <a:off x="-45612625" y="2475100"/>
              <a:ext cx="55150" cy="88225"/>
            </a:xfrm>
            <a:custGeom>
              <a:avLst/>
              <a:gdLst/>
              <a:ahLst/>
              <a:cxnLst/>
              <a:rect l="l" t="t" r="r" b="b"/>
              <a:pathLst>
                <a:path w="2206" h="3529" extrusionOk="0">
                  <a:moveTo>
                    <a:pt x="1808" y="0"/>
                  </a:moveTo>
                  <a:cubicBezTo>
                    <a:pt x="1717" y="0"/>
                    <a:pt x="1623" y="32"/>
                    <a:pt x="1544" y="95"/>
                  </a:cubicBezTo>
                  <a:lnTo>
                    <a:pt x="126" y="1513"/>
                  </a:lnTo>
                  <a:cubicBezTo>
                    <a:pt x="0" y="1607"/>
                    <a:pt x="0" y="1859"/>
                    <a:pt x="126" y="2017"/>
                  </a:cubicBezTo>
                  <a:lnTo>
                    <a:pt x="1544" y="3434"/>
                  </a:lnTo>
                  <a:cubicBezTo>
                    <a:pt x="1607" y="3497"/>
                    <a:pt x="1694" y="3529"/>
                    <a:pt x="1784" y="3529"/>
                  </a:cubicBezTo>
                  <a:cubicBezTo>
                    <a:pt x="1875" y="3529"/>
                    <a:pt x="1969" y="3497"/>
                    <a:pt x="2048" y="3434"/>
                  </a:cubicBezTo>
                  <a:cubicBezTo>
                    <a:pt x="2174" y="3308"/>
                    <a:pt x="2174" y="3088"/>
                    <a:pt x="2048" y="2930"/>
                  </a:cubicBezTo>
                  <a:lnTo>
                    <a:pt x="914" y="1765"/>
                  </a:lnTo>
                  <a:lnTo>
                    <a:pt x="2048" y="631"/>
                  </a:lnTo>
                  <a:cubicBezTo>
                    <a:pt x="2206" y="473"/>
                    <a:pt x="2206" y="252"/>
                    <a:pt x="2048" y="95"/>
                  </a:cubicBezTo>
                  <a:cubicBezTo>
                    <a:pt x="1985" y="32"/>
                    <a:pt x="1898" y="0"/>
                    <a:pt x="18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6836;p56">
              <a:extLst>
                <a:ext uri="{FF2B5EF4-FFF2-40B4-BE49-F238E27FC236}">
                  <a16:creationId xmlns:a16="http://schemas.microsoft.com/office/drawing/2014/main" id="{A888164F-3374-49DC-B012-8BF5F5A8ED5F}"/>
                </a:ext>
              </a:extLst>
            </p:cNvPr>
            <p:cNvSpPr/>
            <p:nvPr/>
          </p:nvSpPr>
          <p:spPr>
            <a:xfrm>
              <a:off x="-45471650" y="2475100"/>
              <a:ext cx="54375" cy="86850"/>
            </a:xfrm>
            <a:custGeom>
              <a:avLst/>
              <a:gdLst/>
              <a:ahLst/>
              <a:cxnLst/>
              <a:rect l="l" t="t" r="r" b="b"/>
              <a:pathLst>
                <a:path w="2175" h="3474" extrusionOk="0">
                  <a:moveTo>
                    <a:pt x="391" y="0"/>
                  </a:moveTo>
                  <a:cubicBezTo>
                    <a:pt x="300" y="0"/>
                    <a:pt x="205" y="32"/>
                    <a:pt x="127" y="95"/>
                  </a:cubicBezTo>
                  <a:cubicBezTo>
                    <a:pt x="1" y="189"/>
                    <a:pt x="1" y="441"/>
                    <a:pt x="127" y="599"/>
                  </a:cubicBezTo>
                  <a:lnTo>
                    <a:pt x="1261" y="1733"/>
                  </a:lnTo>
                  <a:lnTo>
                    <a:pt x="127" y="2867"/>
                  </a:lnTo>
                  <a:cubicBezTo>
                    <a:pt x="1" y="2993"/>
                    <a:pt x="1" y="3245"/>
                    <a:pt x="127" y="3403"/>
                  </a:cubicBezTo>
                  <a:cubicBezTo>
                    <a:pt x="174" y="3450"/>
                    <a:pt x="261" y="3474"/>
                    <a:pt x="355" y="3474"/>
                  </a:cubicBezTo>
                  <a:cubicBezTo>
                    <a:pt x="450" y="3474"/>
                    <a:pt x="552" y="3450"/>
                    <a:pt x="631" y="3403"/>
                  </a:cubicBezTo>
                  <a:lnTo>
                    <a:pt x="2048" y="1985"/>
                  </a:lnTo>
                  <a:cubicBezTo>
                    <a:pt x="2174" y="1859"/>
                    <a:pt x="2174" y="1607"/>
                    <a:pt x="2048" y="1450"/>
                  </a:cubicBezTo>
                  <a:lnTo>
                    <a:pt x="631" y="95"/>
                  </a:lnTo>
                  <a:cubicBezTo>
                    <a:pt x="568" y="32"/>
                    <a:pt x="481" y="0"/>
                    <a:pt x="3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6837;p56">
              <a:extLst>
                <a:ext uri="{FF2B5EF4-FFF2-40B4-BE49-F238E27FC236}">
                  <a16:creationId xmlns:a16="http://schemas.microsoft.com/office/drawing/2014/main" id="{DFEC164A-0247-4FE9-B232-C5647D0AD3FD}"/>
                </a:ext>
              </a:extLst>
            </p:cNvPr>
            <p:cNvSpPr/>
            <p:nvPr/>
          </p:nvSpPr>
          <p:spPr>
            <a:xfrm>
              <a:off x="-45542525" y="2456975"/>
              <a:ext cx="55150" cy="123300"/>
            </a:xfrm>
            <a:custGeom>
              <a:avLst/>
              <a:gdLst/>
              <a:ahLst/>
              <a:cxnLst/>
              <a:rect l="l" t="t" r="r" b="b"/>
              <a:pathLst>
                <a:path w="2206" h="4932" extrusionOk="0">
                  <a:moveTo>
                    <a:pt x="1791" y="0"/>
                  </a:moveTo>
                  <a:cubicBezTo>
                    <a:pt x="1651" y="0"/>
                    <a:pt x="1529" y="108"/>
                    <a:pt x="1481" y="253"/>
                  </a:cubicBezTo>
                  <a:lnTo>
                    <a:pt x="63" y="4474"/>
                  </a:lnTo>
                  <a:cubicBezTo>
                    <a:pt x="0" y="4664"/>
                    <a:pt x="126" y="4853"/>
                    <a:pt x="315" y="4916"/>
                  </a:cubicBezTo>
                  <a:cubicBezTo>
                    <a:pt x="349" y="4927"/>
                    <a:pt x="382" y="4932"/>
                    <a:pt x="415" y="4932"/>
                  </a:cubicBezTo>
                  <a:cubicBezTo>
                    <a:pt x="567" y="4932"/>
                    <a:pt x="704" y="4819"/>
                    <a:pt x="756" y="4664"/>
                  </a:cubicBezTo>
                  <a:lnTo>
                    <a:pt x="2174" y="442"/>
                  </a:lnTo>
                  <a:cubicBezTo>
                    <a:pt x="2206" y="284"/>
                    <a:pt x="2111" y="95"/>
                    <a:pt x="1922" y="32"/>
                  </a:cubicBezTo>
                  <a:cubicBezTo>
                    <a:pt x="1878" y="10"/>
                    <a:pt x="1834" y="0"/>
                    <a:pt x="17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6838;p56">
              <a:extLst>
                <a:ext uri="{FF2B5EF4-FFF2-40B4-BE49-F238E27FC236}">
                  <a16:creationId xmlns:a16="http://schemas.microsoft.com/office/drawing/2014/main" id="{E30A11C6-2150-4C69-9A2B-919553126434}"/>
                </a:ext>
              </a:extLst>
            </p:cNvPr>
            <p:cNvSpPr/>
            <p:nvPr/>
          </p:nvSpPr>
          <p:spPr>
            <a:xfrm>
              <a:off x="-45541750" y="2386100"/>
              <a:ext cx="35475" cy="18125"/>
            </a:xfrm>
            <a:custGeom>
              <a:avLst/>
              <a:gdLst/>
              <a:ahLst/>
              <a:cxnLst/>
              <a:rect l="l" t="t" r="r" b="b"/>
              <a:pathLst>
                <a:path w="1419" h="725" extrusionOk="0">
                  <a:moveTo>
                    <a:pt x="347" y="0"/>
                  </a:moveTo>
                  <a:cubicBezTo>
                    <a:pt x="158" y="0"/>
                    <a:pt x="1" y="189"/>
                    <a:pt x="1" y="378"/>
                  </a:cubicBezTo>
                  <a:cubicBezTo>
                    <a:pt x="32" y="567"/>
                    <a:pt x="221" y="725"/>
                    <a:pt x="347" y="725"/>
                  </a:cubicBezTo>
                  <a:lnTo>
                    <a:pt x="1072" y="725"/>
                  </a:lnTo>
                  <a:cubicBezTo>
                    <a:pt x="1261" y="725"/>
                    <a:pt x="1418" y="567"/>
                    <a:pt x="1418" y="378"/>
                  </a:cubicBezTo>
                  <a:cubicBezTo>
                    <a:pt x="1418" y="189"/>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6839;p56">
              <a:extLst>
                <a:ext uri="{FF2B5EF4-FFF2-40B4-BE49-F238E27FC236}">
                  <a16:creationId xmlns:a16="http://schemas.microsoft.com/office/drawing/2014/main" id="{605067AB-4903-4DD2-86B4-D217FC7B4A82}"/>
                </a:ext>
              </a:extLst>
            </p:cNvPr>
            <p:cNvSpPr/>
            <p:nvPr/>
          </p:nvSpPr>
          <p:spPr>
            <a:xfrm>
              <a:off x="-45488175" y="2386100"/>
              <a:ext cx="35450" cy="18125"/>
            </a:xfrm>
            <a:custGeom>
              <a:avLst/>
              <a:gdLst/>
              <a:ahLst/>
              <a:cxnLst/>
              <a:rect l="l" t="t" r="r" b="b"/>
              <a:pathLst>
                <a:path w="1418" h="725" extrusionOk="0">
                  <a:moveTo>
                    <a:pt x="347" y="0"/>
                  </a:moveTo>
                  <a:cubicBezTo>
                    <a:pt x="158" y="0"/>
                    <a:pt x="0" y="189"/>
                    <a:pt x="0" y="378"/>
                  </a:cubicBezTo>
                  <a:cubicBezTo>
                    <a:pt x="0" y="567"/>
                    <a:pt x="158" y="725"/>
                    <a:pt x="347" y="725"/>
                  </a:cubicBezTo>
                  <a:lnTo>
                    <a:pt x="1040" y="725"/>
                  </a:lnTo>
                  <a:cubicBezTo>
                    <a:pt x="1260" y="725"/>
                    <a:pt x="1418" y="567"/>
                    <a:pt x="1418" y="378"/>
                  </a:cubicBezTo>
                  <a:cubicBezTo>
                    <a:pt x="1418" y="189"/>
                    <a:pt x="1260" y="0"/>
                    <a:pt x="10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6840;p56">
              <a:extLst>
                <a:ext uri="{FF2B5EF4-FFF2-40B4-BE49-F238E27FC236}">
                  <a16:creationId xmlns:a16="http://schemas.microsoft.com/office/drawing/2014/main" id="{86D2ECE6-6B5E-48C7-B83B-291FF9A03E62}"/>
                </a:ext>
              </a:extLst>
            </p:cNvPr>
            <p:cNvSpPr/>
            <p:nvPr/>
          </p:nvSpPr>
          <p:spPr>
            <a:xfrm>
              <a:off x="-45436200" y="2386100"/>
              <a:ext cx="35450" cy="18125"/>
            </a:xfrm>
            <a:custGeom>
              <a:avLst/>
              <a:gdLst/>
              <a:ahLst/>
              <a:cxnLst/>
              <a:rect l="l" t="t" r="r" b="b"/>
              <a:pathLst>
                <a:path w="1418" h="725" extrusionOk="0">
                  <a:moveTo>
                    <a:pt x="347" y="0"/>
                  </a:moveTo>
                  <a:cubicBezTo>
                    <a:pt x="158" y="0"/>
                    <a:pt x="0" y="189"/>
                    <a:pt x="0" y="378"/>
                  </a:cubicBezTo>
                  <a:cubicBezTo>
                    <a:pt x="32" y="567"/>
                    <a:pt x="189" y="725"/>
                    <a:pt x="347" y="725"/>
                  </a:cubicBezTo>
                  <a:lnTo>
                    <a:pt x="1072" y="725"/>
                  </a:lnTo>
                  <a:cubicBezTo>
                    <a:pt x="1261" y="725"/>
                    <a:pt x="1418" y="567"/>
                    <a:pt x="1418" y="378"/>
                  </a:cubicBezTo>
                  <a:cubicBezTo>
                    <a:pt x="1418" y="189"/>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7" name="Straight Arrow Connector 166">
            <a:extLst>
              <a:ext uri="{FF2B5EF4-FFF2-40B4-BE49-F238E27FC236}">
                <a16:creationId xmlns:a16="http://schemas.microsoft.com/office/drawing/2014/main" id="{C51F289A-B088-463F-817E-EF7A7BF08855}"/>
              </a:ext>
            </a:extLst>
          </p:cNvPr>
          <p:cNvCxnSpPr>
            <a:cxnSpLocks/>
            <a:stCxn id="46" idx="3"/>
          </p:cNvCxnSpPr>
          <p:nvPr/>
        </p:nvCxnSpPr>
        <p:spPr>
          <a:xfrm flipV="1">
            <a:off x="5306121" y="2575118"/>
            <a:ext cx="550071" cy="159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69" name="Straight Arrow Connector 168">
            <a:extLst>
              <a:ext uri="{FF2B5EF4-FFF2-40B4-BE49-F238E27FC236}">
                <a16:creationId xmlns:a16="http://schemas.microsoft.com/office/drawing/2014/main" id="{5E5667B5-3A10-4A45-B254-5BD43C1B0D96}"/>
              </a:ext>
            </a:extLst>
          </p:cNvPr>
          <p:cNvCxnSpPr>
            <a:cxnSpLocks/>
          </p:cNvCxnSpPr>
          <p:nvPr/>
        </p:nvCxnSpPr>
        <p:spPr>
          <a:xfrm>
            <a:off x="6384412" y="2620750"/>
            <a:ext cx="631050" cy="1813"/>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4EE06A4D-7BC9-4341-8B10-A1246750B81E}"/>
              </a:ext>
            </a:extLst>
          </p:cNvPr>
          <p:cNvCxnSpPr>
            <a:cxnSpLocks/>
          </p:cNvCxnSpPr>
          <p:nvPr/>
        </p:nvCxnSpPr>
        <p:spPr>
          <a:xfrm>
            <a:off x="7615099" y="2614677"/>
            <a:ext cx="626742" cy="14106"/>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75" name="TextBox 174">
            <a:extLst>
              <a:ext uri="{FF2B5EF4-FFF2-40B4-BE49-F238E27FC236}">
                <a16:creationId xmlns:a16="http://schemas.microsoft.com/office/drawing/2014/main" id="{0855A863-2B4C-4E8B-9850-60E1829A4DEC}"/>
              </a:ext>
            </a:extLst>
          </p:cNvPr>
          <p:cNvSpPr txBox="1"/>
          <p:nvPr/>
        </p:nvSpPr>
        <p:spPr>
          <a:xfrm>
            <a:off x="5626217" y="1735292"/>
            <a:ext cx="969132" cy="215444"/>
          </a:xfrm>
          <a:prstGeom prst="rect">
            <a:avLst/>
          </a:prstGeom>
          <a:noFill/>
        </p:spPr>
        <p:txBody>
          <a:bodyPr wrap="square">
            <a:spAutoFit/>
          </a:bodyPr>
          <a:lstStyle/>
          <a:p>
            <a:pPr algn="ctr"/>
            <a:r>
              <a:rPr lang="en-US" sz="800" kern="1200" dirty="0" err="1">
                <a:solidFill>
                  <a:schemeClr val="bg1"/>
                </a:solidFill>
                <a:latin typeface="Calibri" panose="020F0502020204030204" pitchFamily="34" charset="0"/>
                <a:cs typeface="Calibri" panose="020F0502020204030204" pitchFamily="34" charset="0"/>
              </a:rPr>
              <a:t>Bộ</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xử</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lý</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nội</a:t>
            </a:r>
            <a:r>
              <a:rPr lang="en-US" sz="800" kern="1200" dirty="0">
                <a:solidFill>
                  <a:schemeClr val="bg1"/>
                </a:solidFill>
                <a:latin typeface="Calibri" panose="020F0502020204030204" pitchFamily="34" charset="0"/>
                <a:cs typeface="Calibri" panose="020F0502020204030204" pitchFamily="34" charset="0"/>
              </a:rPr>
              <a:t> dung</a:t>
            </a:r>
            <a:endParaRPr lang="en-US" sz="800" dirty="0">
              <a:latin typeface="Calibri" panose="020F0502020204030204" pitchFamily="34" charset="0"/>
              <a:cs typeface="Calibri" panose="020F0502020204030204" pitchFamily="34" charset="0"/>
            </a:endParaRPr>
          </a:p>
        </p:txBody>
      </p:sp>
      <p:sp>
        <p:nvSpPr>
          <p:cNvPr id="176" name="TextBox 175">
            <a:extLst>
              <a:ext uri="{FF2B5EF4-FFF2-40B4-BE49-F238E27FC236}">
                <a16:creationId xmlns:a16="http://schemas.microsoft.com/office/drawing/2014/main" id="{23B6C3FC-BDF5-4B34-8D2F-A0DA99597A6D}"/>
              </a:ext>
            </a:extLst>
          </p:cNvPr>
          <p:cNvSpPr txBox="1"/>
          <p:nvPr/>
        </p:nvSpPr>
        <p:spPr>
          <a:xfrm>
            <a:off x="5652483" y="2880801"/>
            <a:ext cx="969132" cy="215444"/>
          </a:xfrm>
          <a:prstGeom prst="rect">
            <a:avLst/>
          </a:prstGeom>
          <a:noFill/>
        </p:spPr>
        <p:txBody>
          <a:bodyPr wrap="square">
            <a:spAutoFit/>
          </a:bodyPr>
          <a:lstStyle/>
          <a:p>
            <a:pPr algn="ctr"/>
            <a:r>
              <a:rPr lang="en-US" sz="800" kern="1200" dirty="0" err="1">
                <a:solidFill>
                  <a:schemeClr val="bg1"/>
                </a:solidFill>
                <a:latin typeface="Calibri" panose="020F0502020204030204" pitchFamily="34" charset="0"/>
                <a:cs typeface="Calibri" panose="020F0502020204030204" pitchFamily="34" charset="0"/>
              </a:rPr>
              <a:t>Bộ</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xử</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lý</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nội</a:t>
            </a:r>
            <a:r>
              <a:rPr lang="en-US" sz="800" kern="1200" dirty="0">
                <a:solidFill>
                  <a:schemeClr val="bg1"/>
                </a:solidFill>
                <a:latin typeface="Calibri" panose="020F0502020204030204" pitchFamily="34" charset="0"/>
                <a:cs typeface="Calibri" panose="020F0502020204030204" pitchFamily="34" charset="0"/>
              </a:rPr>
              <a:t> dung</a:t>
            </a:r>
            <a:endParaRPr lang="en-US" sz="800" dirty="0">
              <a:latin typeface="Calibri" panose="020F0502020204030204" pitchFamily="34" charset="0"/>
              <a:cs typeface="Calibri" panose="020F0502020204030204" pitchFamily="34" charset="0"/>
            </a:endParaRPr>
          </a:p>
        </p:txBody>
      </p:sp>
      <p:sp>
        <p:nvSpPr>
          <p:cNvPr id="178" name="TextBox 177">
            <a:extLst>
              <a:ext uri="{FF2B5EF4-FFF2-40B4-BE49-F238E27FC236}">
                <a16:creationId xmlns:a16="http://schemas.microsoft.com/office/drawing/2014/main" id="{A7A76018-1F35-40B2-A686-0DA0CEB1A5CC}"/>
              </a:ext>
            </a:extLst>
          </p:cNvPr>
          <p:cNvSpPr txBox="1"/>
          <p:nvPr/>
        </p:nvSpPr>
        <p:spPr>
          <a:xfrm>
            <a:off x="5647104" y="3899459"/>
            <a:ext cx="969132" cy="215444"/>
          </a:xfrm>
          <a:prstGeom prst="rect">
            <a:avLst/>
          </a:prstGeom>
          <a:noFill/>
        </p:spPr>
        <p:txBody>
          <a:bodyPr wrap="square">
            <a:spAutoFit/>
          </a:bodyPr>
          <a:lstStyle/>
          <a:p>
            <a:pPr algn="ctr"/>
            <a:r>
              <a:rPr lang="en-US" sz="800" kern="1200" dirty="0" err="1">
                <a:solidFill>
                  <a:schemeClr val="bg1"/>
                </a:solidFill>
                <a:latin typeface="Calibri" panose="020F0502020204030204" pitchFamily="34" charset="0"/>
                <a:cs typeface="Calibri" panose="020F0502020204030204" pitchFamily="34" charset="0"/>
              </a:rPr>
              <a:t>Bộ</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xử</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lý</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nội</a:t>
            </a:r>
            <a:r>
              <a:rPr lang="en-US" sz="800" kern="1200" dirty="0">
                <a:solidFill>
                  <a:schemeClr val="bg1"/>
                </a:solidFill>
                <a:latin typeface="Calibri" panose="020F0502020204030204" pitchFamily="34" charset="0"/>
                <a:cs typeface="Calibri" panose="020F0502020204030204" pitchFamily="34" charset="0"/>
              </a:rPr>
              <a:t> dung</a:t>
            </a:r>
            <a:endParaRPr lang="en-US" sz="800" dirty="0">
              <a:latin typeface="Calibri" panose="020F0502020204030204" pitchFamily="34" charset="0"/>
              <a:cs typeface="Calibri" panose="020F0502020204030204" pitchFamily="34" charset="0"/>
            </a:endParaRPr>
          </a:p>
        </p:txBody>
      </p:sp>
      <p:sp>
        <p:nvSpPr>
          <p:cNvPr id="180" name="TextBox 179">
            <a:extLst>
              <a:ext uri="{FF2B5EF4-FFF2-40B4-BE49-F238E27FC236}">
                <a16:creationId xmlns:a16="http://schemas.microsoft.com/office/drawing/2014/main" id="{EB525E29-5931-43A7-88D3-C6968A3AF6F9}"/>
              </a:ext>
            </a:extLst>
          </p:cNvPr>
          <p:cNvSpPr txBox="1"/>
          <p:nvPr/>
        </p:nvSpPr>
        <p:spPr>
          <a:xfrm>
            <a:off x="6835674" y="1780477"/>
            <a:ext cx="969132" cy="215444"/>
          </a:xfrm>
          <a:prstGeom prst="rect">
            <a:avLst/>
          </a:prstGeom>
          <a:noFill/>
        </p:spPr>
        <p:txBody>
          <a:bodyPr wrap="square">
            <a:spAutoFit/>
          </a:bodyPr>
          <a:lstStyle/>
          <a:p>
            <a:pPr algn="ctr"/>
            <a:r>
              <a:rPr lang="en-US" sz="800" kern="1200" dirty="0" err="1">
                <a:solidFill>
                  <a:schemeClr val="bg1"/>
                </a:solidFill>
                <a:latin typeface="Calibri" panose="020F0502020204030204" pitchFamily="34" charset="0"/>
                <a:cs typeface="Calibri" panose="020F0502020204030204" pitchFamily="34" charset="0"/>
              </a:rPr>
              <a:t>Bộ</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xử</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lý</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hình</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ảnh</a:t>
            </a:r>
            <a:endParaRPr lang="en-US" sz="800" dirty="0">
              <a:latin typeface="Calibri" panose="020F0502020204030204" pitchFamily="34" charset="0"/>
              <a:cs typeface="Calibri" panose="020F0502020204030204" pitchFamily="34" charset="0"/>
            </a:endParaRPr>
          </a:p>
        </p:txBody>
      </p:sp>
      <p:sp>
        <p:nvSpPr>
          <p:cNvPr id="181" name="TextBox 180">
            <a:extLst>
              <a:ext uri="{FF2B5EF4-FFF2-40B4-BE49-F238E27FC236}">
                <a16:creationId xmlns:a16="http://schemas.microsoft.com/office/drawing/2014/main" id="{E327ADE2-9A7C-42F4-9C9A-6507F52332C2}"/>
              </a:ext>
            </a:extLst>
          </p:cNvPr>
          <p:cNvSpPr txBox="1"/>
          <p:nvPr/>
        </p:nvSpPr>
        <p:spPr>
          <a:xfrm>
            <a:off x="6829086" y="2926963"/>
            <a:ext cx="969132" cy="215444"/>
          </a:xfrm>
          <a:prstGeom prst="rect">
            <a:avLst/>
          </a:prstGeom>
          <a:noFill/>
        </p:spPr>
        <p:txBody>
          <a:bodyPr wrap="square">
            <a:spAutoFit/>
          </a:bodyPr>
          <a:lstStyle/>
          <a:p>
            <a:pPr algn="ctr"/>
            <a:r>
              <a:rPr lang="en-US" sz="800" kern="1200" dirty="0" err="1">
                <a:solidFill>
                  <a:schemeClr val="bg1"/>
                </a:solidFill>
                <a:latin typeface="Calibri" panose="020F0502020204030204" pitchFamily="34" charset="0"/>
                <a:cs typeface="Calibri" panose="020F0502020204030204" pitchFamily="34" charset="0"/>
              </a:rPr>
              <a:t>Bộ</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xử</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lý</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hình</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ảnh</a:t>
            </a:r>
            <a:endParaRPr lang="en-US" sz="800" dirty="0">
              <a:latin typeface="Calibri" panose="020F0502020204030204" pitchFamily="34" charset="0"/>
              <a:cs typeface="Calibri" panose="020F0502020204030204" pitchFamily="34" charset="0"/>
            </a:endParaRPr>
          </a:p>
        </p:txBody>
      </p:sp>
      <p:sp>
        <p:nvSpPr>
          <p:cNvPr id="182" name="TextBox 181">
            <a:extLst>
              <a:ext uri="{FF2B5EF4-FFF2-40B4-BE49-F238E27FC236}">
                <a16:creationId xmlns:a16="http://schemas.microsoft.com/office/drawing/2014/main" id="{81E69392-C47D-4624-8B2A-A4D1E497B1F2}"/>
              </a:ext>
            </a:extLst>
          </p:cNvPr>
          <p:cNvSpPr txBox="1"/>
          <p:nvPr/>
        </p:nvSpPr>
        <p:spPr>
          <a:xfrm>
            <a:off x="6835674" y="3907047"/>
            <a:ext cx="969132" cy="215444"/>
          </a:xfrm>
          <a:prstGeom prst="rect">
            <a:avLst/>
          </a:prstGeom>
          <a:noFill/>
        </p:spPr>
        <p:txBody>
          <a:bodyPr wrap="square">
            <a:spAutoFit/>
          </a:bodyPr>
          <a:lstStyle/>
          <a:p>
            <a:pPr algn="ctr"/>
            <a:r>
              <a:rPr lang="en-US" sz="800" kern="1200" dirty="0" err="1">
                <a:solidFill>
                  <a:schemeClr val="bg1"/>
                </a:solidFill>
                <a:latin typeface="Calibri" panose="020F0502020204030204" pitchFamily="34" charset="0"/>
                <a:cs typeface="Calibri" panose="020F0502020204030204" pitchFamily="34" charset="0"/>
              </a:rPr>
              <a:t>Bộ</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xử</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lý</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hình</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ảnh</a:t>
            </a:r>
            <a:endParaRPr lang="en-US" sz="800" dirty="0">
              <a:latin typeface="Calibri" panose="020F0502020204030204" pitchFamily="34" charset="0"/>
              <a:cs typeface="Calibri" panose="020F0502020204030204" pitchFamily="34" charset="0"/>
            </a:endParaRPr>
          </a:p>
        </p:txBody>
      </p:sp>
      <p:sp>
        <p:nvSpPr>
          <p:cNvPr id="183" name="TextBox 182">
            <a:extLst>
              <a:ext uri="{FF2B5EF4-FFF2-40B4-BE49-F238E27FC236}">
                <a16:creationId xmlns:a16="http://schemas.microsoft.com/office/drawing/2014/main" id="{0FF82B2A-62D4-47E0-A8EA-B627FAB9C2A2}"/>
              </a:ext>
            </a:extLst>
          </p:cNvPr>
          <p:cNvSpPr txBox="1"/>
          <p:nvPr/>
        </p:nvSpPr>
        <p:spPr>
          <a:xfrm>
            <a:off x="8107930" y="1859428"/>
            <a:ext cx="969132" cy="215444"/>
          </a:xfrm>
          <a:prstGeom prst="rect">
            <a:avLst/>
          </a:prstGeom>
          <a:noFill/>
        </p:spPr>
        <p:txBody>
          <a:bodyPr wrap="square">
            <a:spAutoFit/>
          </a:bodyPr>
          <a:lstStyle/>
          <a:p>
            <a:pPr algn="ctr"/>
            <a:r>
              <a:rPr lang="en-US" sz="800" kern="1200" dirty="0" err="1">
                <a:solidFill>
                  <a:schemeClr val="bg1"/>
                </a:solidFill>
                <a:latin typeface="Calibri" panose="020F0502020204030204" pitchFamily="34" charset="0"/>
                <a:cs typeface="Calibri" panose="020F0502020204030204" pitchFamily="34" charset="0"/>
              </a:rPr>
              <a:t>Màn</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hình</a:t>
            </a:r>
            <a:r>
              <a:rPr lang="en-US" sz="800" kern="1200" dirty="0">
                <a:solidFill>
                  <a:schemeClr val="bg1"/>
                </a:solidFill>
                <a:latin typeface="Calibri" panose="020F0502020204030204" pitchFamily="34" charset="0"/>
                <a:cs typeface="Calibri" panose="020F0502020204030204" pitchFamily="34" charset="0"/>
              </a:rPr>
              <a:t> Led</a:t>
            </a:r>
            <a:endParaRPr lang="en-US" sz="800" dirty="0">
              <a:latin typeface="Calibri" panose="020F0502020204030204" pitchFamily="34" charset="0"/>
              <a:cs typeface="Calibri" panose="020F0502020204030204" pitchFamily="34" charset="0"/>
            </a:endParaRPr>
          </a:p>
        </p:txBody>
      </p:sp>
      <p:sp>
        <p:nvSpPr>
          <p:cNvPr id="184" name="TextBox 183">
            <a:extLst>
              <a:ext uri="{FF2B5EF4-FFF2-40B4-BE49-F238E27FC236}">
                <a16:creationId xmlns:a16="http://schemas.microsoft.com/office/drawing/2014/main" id="{4DF43C05-A1BD-426A-B530-205AD5A34502}"/>
              </a:ext>
            </a:extLst>
          </p:cNvPr>
          <p:cNvSpPr txBox="1"/>
          <p:nvPr/>
        </p:nvSpPr>
        <p:spPr>
          <a:xfrm>
            <a:off x="8160642" y="2965461"/>
            <a:ext cx="969132" cy="215444"/>
          </a:xfrm>
          <a:prstGeom prst="rect">
            <a:avLst/>
          </a:prstGeom>
          <a:noFill/>
        </p:spPr>
        <p:txBody>
          <a:bodyPr wrap="square">
            <a:spAutoFit/>
          </a:bodyPr>
          <a:lstStyle/>
          <a:p>
            <a:pPr algn="ctr"/>
            <a:r>
              <a:rPr lang="en-US" sz="800" kern="1200" dirty="0" err="1">
                <a:solidFill>
                  <a:schemeClr val="bg1"/>
                </a:solidFill>
                <a:latin typeface="Calibri" panose="020F0502020204030204" pitchFamily="34" charset="0"/>
                <a:cs typeface="Calibri" panose="020F0502020204030204" pitchFamily="34" charset="0"/>
              </a:rPr>
              <a:t>Màn</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hình</a:t>
            </a:r>
            <a:r>
              <a:rPr lang="en-US" sz="800" kern="1200" dirty="0">
                <a:solidFill>
                  <a:schemeClr val="bg1"/>
                </a:solidFill>
                <a:latin typeface="Calibri" panose="020F0502020204030204" pitchFamily="34" charset="0"/>
                <a:cs typeface="Calibri" panose="020F0502020204030204" pitchFamily="34" charset="0"/>
              </a:rPr>
              <a:t> Led</a:t>
            </a:r>
            <a:endParaRPr lang="en-US" sz="800" dirty="0">
              <a:latin typeface="Calibri" panose="020F0502020204030204" pitchFamily="34" charset="0"/>
              <a:cs typeface="Calibri" panose="020F0502020204030204" pitchFamily="34" charset="0"/>
            </a:endParaRPr>
          </a:p>
        </p:txBody>
      </p:sp>
      <p:sp>
        <p:nvSpPr>
          <p:cNvPr id="185" name="TextBox 184">
            <a:extLst>
              <a:ext uri="{FF2B5EF4-FFF2-40B4-BE49-F238E27FC236}">
                <a16:creationId xmlns:a16="http://schemas.microsoft.com/office/drawing/2014/main" id="{20D4030F-C2F6-4333-9686-7A33DE000641}"/>
              </a:ext>
            </a:extLst>
          </p:cNvPr>
          <p:cNvSpPr txBox="1"/>
          <p:nvPr/>
        </p:nvSpPr>
        <p:spPr>
          <a:xfrm>
            <a:off x="8127418" y="3969580"/>
            <a:ext cx="969132" cy="215444"/>
          </a:xfrm>
          <a:prstGeom prst="rect">
            <a:avLst/>
          </a:prstGeom>
          <a:noFill/>
        </p:spPr>
        <p:txBody>
          <a:bodyPr wrap="square">
            <a:spAutoFit/>
          </a:bodyPr>
          <a:lstStyle/>
          <a:p>
            <a:pPr algn="ctr"/>
            <a:r>
              <a:rPr lang="en-US" sz="800" kern="1200" dirty="0" err="1">
                <a:solidFill>
                  <a:schemeClr val="bg1"/>
                </a:solidFill>
                <a:latin typeface="Calibri" panose="020F0502020204030204" pitchFamily="34" charset="0"/>
                <a:cs typeface="Calibri" panose="020F0502020204030204" pitchFamily="34" charset="0"/>
              </a:rPr>
              <a:t>Màn</a:t>
            </a:r>
            <a:r>
              <a:rPr lang="en-US" sz="800" kern="1200" dirty="0">
                <a:solidFill>
                  <a:schemeClr val="bg1"/>
                </a:solidFill>
                <a:latin typeface="Calibri" panose="020F0502020204030204" pitchFamily="34" charset="0"/>
                <a:cs typeface="Calibri" panose="020F0502020204030204" pitchFamily="34" charset="0"/>
              </a:rPr>
              <a:t> </a:t>
            </a:r>
            <a:r>
              <a:rPr lang="en-US" sz="800" kern="1200" dirty="0" err="1">
                <a:solidFill>
                  <a:schemeClr val="bg1"/>
                </a:solidFill>
                <a:latin typeface="Calibri" panose="020F0502020204030204" pitchFamily="34" charset="0"/>
                <a:cs typeface="Calibri" panose="020F0502020204030204" pitchFamily="34" charset="0"/>
              </a:rPr>
              <a:t>hình</a:t>
            </a:r>
            <a:r>
              <a:rPr lang="en-US" sz="800" kern="1200" dirty="0">
                <a:solidFill>
                  <a:schemeClr val="bg1"/>
                </a:solidFill>
                <a:latin typeface="Calibri" panose="020F0502020204030204" pitchFamily="34" charset="0"/>
                <a:cs typeface="Calibri" panose="020F0502020204030204" pitchFamily="34" charset="0"/>
              </a:rPr>
              <a:t> Led</a:t>
            </a:r>
            <a:endParaRPr lang="en-US" sz="800" dirty="0">
              <a:latin typeface="Calibri" panose="020F0502020204030204" pitchFamily="34" charset="0"/>
              <a:cs typeface="Calibri" panose="020F0502020204030204" pitchFamily="34" charset="0"/>
            </a:endParaRPr>
          </a:p>
        </p:txBody>
      </p:sp>
      <p:sp>
        <p:nvSpPr>
          <p:cNvPr id="186" name="TextBox 185">
            <a:extLst>
              <a:ext uri="{FF2B5EF4-FFF2-40B4-BE49-F238E27FC236}">
                <a16:creationId xmlns:a16="http://schemas.microsoft.com/office/drawing/2014/main" id="{64F47E7E-0585-4180-91FE-F9114194A4D4}"/>
              </a:ext>
            </a:extLst>
          </p:cNvPr>
          <p:cNvSpPr txBox="1"/>
          <p:nvPr/>
        </p:nvSpPr>
        <p:spPr>
          <a:xfrm>
            <a:off x="4765631" y="1228156"/>
            <a:ext cx="969132" cy="215444"/>
          </a:xfrm>
          <a:prstGeom prst="rect">
            <a:avLst/>
          </a:prstGeom>
          <a:noFill/>
        </p:spPr>
        <p:txBody>
          <a:bodyPr wrap="square">
            <a:spAutoFit/>
          </a:bodyPr>
          <a:lstStyle/>
          <a:p>
            <a:pPr algn="ctr"/>
            <a:r>
              <a:rPr lang="en-US" sz="800" kern="1200" dirty="0">
                <a:solidFill>
                  <a:schemeClr val="bg1"/>
                </a:solidFill>
                <a:latin typeface="Calibri" panose="020F0502020204030204" pitchFamily="34" charset="0"/>
                <a:cs typeface="Calibri" panose="020F0502020204030204" pitchFamily="34" charset="0"/>
              </a:rPr>
              <a:t>Internet/3G/4G</a:t>
            </a:r>
            <a:endParaRPr lang="en-US" sz="800" dirty="0">
              <a:latin typeface="Calibri" panose="020F0502020204030204" pitchFamily="34" charset="0"/>
              <a:cs typeface="Calibri" panose="020F0502020204030204" pitchFamily="34" charset="0"/>
            </a:endParaRPr>
          </a:p>
        </p:txBody>
      </p:sp>
      <p:sp>
        <p:nvSpPr>
          <p:cNvPr id="187" name="TextBox 186">
            <a:extLst>
              <a:ext uri="{FF2B5EF4-FFF2-40B4-BE49-F238E27FC236}">
                <a16:creationId xmlns:a16="http://schemas.microsoft.com/office/drawing/2014/main" id="{8D4250E7-0704-4586-AFDC-EC9DE355AB27}"/>
              </a:ext>
            </a:extLst>
          </p:cNvPr>
          <p:cNvSpPr txBox="1"/>
          <p:nvPr/>
        </p:nvSpPr>
        <p:spPr>
          <a:xfrm>
            <a:off x="4835199" y="3450937"/>
            <a:ext cx="969132" cy="215444"/>
          </a:xfrm>
          <a:prstGeom prst="rect">
            <a:avLst/>
          </a:prstGeom>
          <a:noFill/>
        </p:spPr>
        <p:txBody>
          <a:bodyPr wrap="square">
            <a:spAutoFit/>
          </a:bodyPr>
          <a:lstStyle/>
          <a:p>
            <a:pPr algn="ctr"/>
            <a:r>
              <a:rPr lang="en-US" sz="800" kern="1200" dirty="0">
                <a:solidFill>
                  <a:schemeClr val="bg1"/>
                </a:solidFill>
                <a:latin typeface="Calibri" panose="020F0502020204030204" pitchFamily="34" charset="0"/>
                <a:cs typeface="Calibri" panose="020F0502020204030204" pitchFamily="34" charset="0"/>
              </a:rPr>
              <a:t>Internet/3G/4G</a:t>
            </a:r>
            <a:endParaRPr lang="en-US" sz="800" dirty="0">
              <a:latin typeface="Calibri" panose="020F0502020204030204" pitchFamily="34" charset="0"/>
              <a:cs typeface="Calibri" panose="020F0502020204030204" pitchFamily="34" charset="0"/>
            </a:endParaRPr>
          </a:p>
        </p:txBody>
      </p:sp>
      <p:grpSp>
        <p:nvGrpSpPr>
          <p:cNvPr id="188" name="Google Shape;5443;p53">
            <a:extLst>
              <a:ext uri="{FF2B5EF4-FFF2-40B4-BE49-F238E27FC236}">
                <a16:creationId xmlns:a16="http://schemas.microsoft.com/office/drawing/2014/main" id="{2E834C10-CA01-4961-857A-EA2E4DB27886}"/>
              </a:ext>
            </a:extLst>
          </p:cNvPr>
          <p:cNvGrpSpPr/>
          <p:nvPr/>
        </p:nvGrpSpPr>
        <p:grpSpPr>
          <a:xfrm>
            <a:off x="289437" y="1611325"/>
            <a:ext cx="357477" cy="387620"/>
            <a:chOff x="5648375" y="238125"/>
            <a:chExt cx="483125" cy="483125"/>
          </a:xfrm>
          <a:solidFill>
            <a:srgbClr val="92D050"/>
          </a:solidFill>
        </p:grpSpPr>
        <p:sp>
          <p:nvSpPr>
            <p:cNvPr id="189" name="Google Shape;5444;p53">
              <a:extLst>
                <a:ext uri="{FF2B5EF4-FFF2-40B4-BE49-F238E27FC236}">
                  <a16:creationId xmlns:a16="http://schemas.microsoft.com/office/drawing/2014/main" id="{E294F595-7591-4AE8-AE84-6448B9872199}"/>
                </a:ext>
              </a:extLst>
            </p:cNvPr>
            <p:cNvSpPr/>
            <p:nvPr/>
          </p:nvSpPr>
          <p:spPr>
            <a:xfrm>
              <a:off x="5648375" y="238125"/>
              <a:ext cx="483125" cy="483125"/>
            </a:xfrm>
            <a:custGeom>
              <a:avLst/>
              <a:gdLst/>
              <a:ahLst/>
              <a:cxnLst/>
              <a:rect l="l" t="t" r="r" b="b"/>
              <a:pathLst>
                <a:path w="19325" h="19325" extrusionOk="0">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0" name="Google Shape;5445;p53">
              <a:extLst>
                <a:ext uri="{FF2B5EF4-FFF2-40B4-BE49-F238E27FC236}">
                  <a16:creationId xmlns:a16="http://schemas.microsoft.com/office/drawing/2014/main" id="{CEEC0E93-7B4F-41A7-8982-DA5D7FFC68C2}"/>
                </a:ext>
              </a:extLst>
            </p:cNvPr>
            <p:cNvSpPr/>
            <p:nvPr/>
          </p:nvSpPr>
          <p:spPr>
            <a:xfrm>
              <a:off x="5705950" y="465550"/>
              <a:ext cx="84875" cy="28325"/>
            </a:xfrm>
            <a:custGeom>
              <a:avLst/>
              <a:gdLst/>
              <a:ahLst/>
              <a:cxnLst/>
              <a:rect l="l" t="t" r="r" b="b"/>
              <a:pathLst>
                <a:path w="3395" h="1133" extrusionOk="0">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1" name="Google Shape;5446;p53">
              <a:extLst>
                <a:ext uri="{FF2B5EF4-FFF2-40B4-BE49-F238E27FC236}">
                  <a16:creationId xmlns:a16="http://schemas.microsoft.com/office/drawing/2014/main" id="{2DEDA82A-B731-45A4-8A21-406DCC2A6B80}"/>
                </a:ext>
              </a:extLst>
            </p:cNvPr>
            <p:cNvSpPr/>
            <p:nvPr/>
          </p:nvSpPr>
          <p:spPr>
            <a:xfrm>
              <a:off x="5847500" y="465550"/>
              <a:ext cx="84875" cy="28325"/>
            </a:xfrm>
            <a:custGeom>
              <a:avLst/>
              <a:gdLst/>
              <a:ahLst/>
              <a:cxnLst/>
              <a:rect l="l" t="t" r="r" b="b"/>
              <a:pathLst>
                <a:path w="3395" h="1133" extrusionOk="0">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2" name="Google Shape;5447;p53">
              <a:extLst>
                <a:ext uri="{FF2B5EF4-FFF2-40B4-BE49-F238E27FC236}">
                  <a16:creationId xmlns:a16="http://schemas.microsoft.com/office/drawing/2014/main" id="{A80962F2-D216-424C-A87D-B8B0D1ACAE0C}"/>
                </a:ext>
              </a:extLst>
            </p:cNvPr>
            <p:cNvSpPr/>
            <p:nvPr/>
          </p:nvSpPr>
          <p:spPr>
            <a:xfrm>
              <a:off x="5989025" y="465550"/>
              <a:ext cx="84875" cy="28325"/>
            </a:xfrm>
            <a:custGeom>
              <a:avLst/>
              <a:gdLst/>
              <a:ahLst/>
              <a:cxnLst/>
              <a:rect l="l" t="t" r="r" b="b"/>
              <a:pathLst>
                <a:path w="3395" h="1133" extrusionOk="0">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3" name="Google Shape;5448;p53">
              <a:extLst>
                <a:ext uri="{FF2B5EF4-FFF2-40B4-BE49-F238E27FC236}">
                  <a16:creationId xmlns:a16="http://schemas.microsoft.com/office/drawing/2014/main" id="{67115615-2BE2-4BD8-B57D-FB0A1B102C8E}"/>
                </a:ext>
              </a:extLst>
            </p:cNvPr>
            <p:cNvSpPr/>
            <p:nvPr/>
          </p:nvSpPr>
          <p:spPr>
            <a:xfrm>
              <a:off x="5705950" y="550475"/>
              <a:ext cx="84875" cy="28325"/>
            </a:xfrm>
            <a:custGeom>
              <a:avLst/>
              <a:gdLst/>
              <a:ahLst/>
              <a:cxnLst/>
              <a:rect l="l" t="t" r="r" b="b"/>
              <a:pathLst>
                <a:path w="3395" h="1133" extrusionOk="0">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4" name="Google Shape;5449;p53">
              <a:extLst>
                <a:ext uri="{FF2B5EF4-FFF2-40B4-BE49-F238E27FC236}">
                  <a16:creationId xmlns:a16="http://schemas.microsoft.com/office/drawing/2014/main" id="{1919A01A-A8C8-4110-8DCF-FC06595BBA1B}"/>
                </a:ext>
              </a:extLst>
            </p:cNvPr>
            <p:cNvSpPr/>
            <p:nvPr/>
          </p:nvSpPr>
          <p:spPr>
            <a:xfrm>
              <a:off x="5847500" y="550475"/>
              <a:ext cx="84875" cy="28325"/>
            </a:xfrm>
            <a:custGeom>
              <a:avLst/>
              <a:gdLst/>
              <a:ahLst/>
              <a:cxnLst/>
              <a:rect l="l" t="t" r="r" b="b"/>
              <a:pathLst>
                <a:path w="3395" h="1133" extrusionOk="0">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5" name="Google Shape;5450;p53">
              <a:extLst>
                <a:ext uri="{FF2B5EF4-FFF2-40B4-BE49-F238E27FC236}">
                  <a16:creationId xmlns:a16="http://schemas.microsoft.com/office/drawing/2014/main" id="{E7FDEA9C-E80D-45A8-BBA1-3569AD9AECB8}"/>
                </a:ext>
              </a:extLst>
            </p:cNvPr>
            <p:cNvSpPr/>
            <p:nvPr/>
          </p:nvSpPr>
          <p:spPr>
            <a:xfrm>
              <a:off x="5989025" y="550475"/>
              <a:ext cx="84875" cy="28325"/>
            </a:xfrm>
            <a:custGeom>
              <a:avLst/>
              <a:gdLst/>
              <a:ahLst/>
              <a:cxnLst/>
              <a:rect l="l" t="t" r="r" b="b"/>
              <a:pathLst>
                <a:path w="3395" h="1133" extrusionOk="0">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6" name="Google Shape;5451;p53">
              <a:extLst>
                <a:ext uri="{FF2B5EF4-FFF2-40B4-BE49-F238E27FC236}">
                  <a16:creationId xmlns:a16="http://schemas.microsoft.com/office/drawing/2014/main" id="{1EC9A39F-DB3A-4CE0-A177-DD845F2B3F41}"/>
                </a:ext>
              </a:extLst>
            </p:cNvPr>
            <p:cNvSpPr/>
            <p:nvPr/>
          </p:nvSpPr>
          <p:spPr>
            <a:xfrm>
              <a:off x="5705950" y="636300"/>
              <a:ext cx="84875" cy="28325"/>
            </a:xfrm>
            <a:custGeom>
              <a:avLst/>
              <a:gdLst/>
              <a:ahLst/>
              <a:cxnLst/>
              <a:rect l="l" t="t" r="r" b="b"/>
              <a:pathLst>
                <a:path w="3395" h="1133" extrusionOk="0">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7" name="Google Shape;5452;p53">
              <a:extLst>
                <a:ext uri="{FF2B5EF4-FFF2-40B4-BE49-F238E27FC236}">
                  <a16:creationId xmlns:a16="http://schemas.microsoft.com/office/drawing/2014/main" id="{1C0AC62E-4447-4CAE-BF68-DE22BD23A02F}"/>
                </a:ext>
              </a:extLst>
            </p:cNvPr>
            <p:cNvSpPr/>
            <p:nvPr/>
          </p:nvSpPr>
          <p:spPr>
            <a:xfrm>
              <a:off x="5847500" y="636300"/>
              <a:ext cx="84875" cy="28325"/>
            </a:xfrm>
            <a:custGeom>
              <a:avLst/>
              <a:gdLst/>
              <a:ahLst/>
              <a:cxnLst/>
              <a:rect l="l" t="t" r="r" b="b"/>
              <a:pathLst>
                <a:path w="3395" h="1133" extrusionOk="0">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8" name="Google Shape;5453;p53">
              <a:extLst>
                <a:ext uri="{FF2B5EF4-FFF2-40B4-BE49-F238E27FC236}">
                  <a16:creationId xmlns:a16="http://schemas.microsoft.com/office/drawing/2014/main" id="{E41A0CC6-4694-47C9-A616-A8C522E40C9A}"/>
                </a:ext>
              </a:extLst>
            </p:cNvPr>
            <p:cNvSpPr/>
            <p:nvPr/>
          </p:nvSpPr>
          <p:spPr>
            <a:xfrm>
              <a:off x="5989025" y="636300"/>
              <a:ext cx="84875" cy="28325"/>
            </a:xfrm>
            <a:custGeom>
              <a:avLst/>
              <a:gdLst/>
              <a:ahLst/>
              <a:cxnLst/>
              <a:rect l="l" t="t" r="r" b="b"/>
              <a:pathLst>
                <a:path w="3395" h="1133" extrusionOk="0">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210" name="Google Shape;6714;p56">
            <a:extLst>
              <a:ext uri="{FF2B5EF4-FFF2-40B4-BE49-F238E27FC236}">
                <a16:creationId xmlns:a16="http://schemas.microsoft.com/office/drawing/2014/main" id="{56BC45C0-4566-454A-9FF8-EF44DFFA3C0A}"/>
              </a:ext>
            </a:extLst>
          </p:cNvPr>
          <p:cNvGrpSpPr/>
          <p:nvPr/>
        </p:nvGrpSpPr>
        <p:grpSpPr>
          <a:xfrm>
            <a:off x="261529" y="2284556"/>
            <a:ext cx="413923" cy="427128"/>
            <a:chOff x="-48634750" y="2342000"/>
            <a:chExt cx="300900" cy="302450"/>
          </a:xfrm>
          <a:solidFill>
            <a:schemeClr val="accent1">
              <a:lumMod val="75000"/>
            </a:schemeClr>
          </a:solidFill>
        </p:grpSpPr>
        <p:sp>
          <p:nvSpPr>
            <p:cNvPr id="211" name="Google Shape;6715;p56">
              <a:extLst>
                <a:ext uri="{FF2B5EF4-FFF2-40B4-BE49-F238E27FC236}">
                  <a16:creationId xmlns:a16="http://schemas.microsoft.com/office/drawing/2014/main" id="{A23D4A16-04B1-428D-9AA3-AE7243680766}"/>
                </a:ext>
              </a:extLst>
            </p:cNvPr>
            <p:cNvSpPr/>
            <p:nvPr/>
          </p:nvSpPr>
          <p:spPr>
            <a:xfrm>
              <a:off x="-48545750" y="2342000"/>
              <a:ext cx="211900" cy="300875"/>
            </a:xfrm>
            <a:custGeom>
              <a:avLst/>
              <a:gdLst/>
              <a:ahLst/>
              <a:cxnLst/>
              <a:rect l="l" t="t" r="r" b="b"/>
              <a:pathLst>
                <a:path w="8476" h="12035" extrusionOk="0">
                  <a:moveTo>
                    <a:pt x="6711" y="725"/>
                  </a:moveTo>
                  <a:cubicBezTo>
                    <a:pt x="7310" y="725"/>
                    <a:pt x="7782" y="1197"/>
                    <a:pt x="7782" y="1764"/>
                  </a:cubicBezTo>
                  <a:lnTo>
                    <a:pt x="7782" y="10239"/>
                  </a:lnTo>
                  <a:cubicBezTo>
                    <a:pt x="7782" y="10838"/>
                    <a:pt x="7310" y="11310"/>
                    <a:pt x="6711" y="11310"/>
                  </a:cubicBezTo>
                  <a:lnTo>
                    <a:pt x="1797" y="11310"/>
                  </a:lnTo>
                  <a:cubicBezTo>
                    <a:pt x="1198" y="11310"/>
                    <a:pt x="725" y="10838"/>
                    <a:pt x="725" y="10239"/>
                  </a:cubicBezTo>
                  <a:lnTo>
                    <a:pt x="725" y="1764"/>
                  </a:lnTo>
                  <a:cubicBezTo>
                    <a:pt x="725" y="1197"/>
                    <a:pt x="1198" y="725"/>
                    <a:pt x="1797" y="725"/>
                  </a:cubicBezTo>
                  <a:close/>
                  <a:moveTo>
                    <a:pt x="1797" y="0"/>
                  </a:moveTo>
                  <a:cubicBezTo>
                    <a:pt x="788" y="0"/>
                    <a:pt x="1" y="788"/>
                    <a:pt x="1" y="1764"/>
                  </a:cubicBezTo>
                  <a:lnTo>
                    <a:pt x="1" y="10239"/>
                  </a:lnTo>
                  <a:cubicBezTo>
                    <a:pt x="1" y="11247"/>
                    <a:pt x="788" y="12035"/>
                    <a:pt x="1797" y="12035"/>
                  </a:cubicBezTo>
                  <a:lnTo>
                    <a:pt x="6711" y="12035"/>
                  </a:lnTo>
                  <a:cubicBezTo>
                    <a:pt x="7688" y="12035"/>
                    <a:pt x="8476" y="11247"/>
                    <a:pt x="8476" y="10239"/>
                  </a:cubicBezTo>
                  <a:lnTo>
                    <a:pt x="8476" y="1764"/>
                  </a:lnTo>
                  <a:cubicBezTo>
                    <a:pt x="8476" y="788"/>
                    <a:pt x="7688" y="0"/>
                    <a:pt x="67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6716;p56">
              <a:extLst>
                <a:ext uri="{FF2B5EF4-FFF2-40B4-BE49-F238E27FC236}">
                  <a16:creationId xmlns:a16="http://schemas.microsoft.com/office/drawing/2014/main" id="{EC4127EC-7CBB-4ADB-85F9-D026528BC5DC}"/>
                </a:ext>
              </a:extLst>
            </p:cNvPr>
            <p:cNvSpPr/>
            <p:nvPr/>
          </p:nvSpPr>
          <p:spPr>
            <a:xfrm>
              <a:off x="-48509525" y="2395550"/>
              <a:ext cx="52800" cy="52800"/>
            </a:xfrm>
            <a:custGeom>
              <a:avLst/>
              <a:gdLst/>
              <a:ahLst/>
              <a:cxnLst/>
              <a:rect l="l" t="t" r="r" b="b"/>
              <a:pathLst>
                <a:path w="2112" h="2112" extrusionOk="0">
                  <a:moveTo>
                    <a:pt x="1041" y="694"/>
                  </a:moveTo>
                  <a:cubicBezTo>
                    <a:pt x="1230" y="694"/>
                    <a:pt x="1387" y="851"/>
                    <a:pt x="1387" y="1040"/>
                  </a:cubicBezTo>
                  <a:cubicBezTo>
                    <a:pt x="1387" y="1261"/>
                    <a:pt x="1230" y="1418"/>
                    <a:pt x="1041" y="1418"/>
                  </a:cubicBezTo>
                  <a:cubicBezTo>
                    <a:pt x="852" y="1418"/>
                    <a:pt x="694" y="1261"/>
                    <a:pt x="694" y="1040"/>
                  </a:cubicBezTo>
                  <a:cubicBezTo>
                    <a:pt x="694" y="851"/>
                    <a:pt x="852" y="694"/>
                    <a:pt x="1041" y="694"/>
                  </a:cubicBezTo>
                  <a:close/>
                  <a:moveTo>
                    <a:pt x="1041" y="0"/>
                  </a:moveTo>
                  <a:cubicBezTo>
                    <a:pt x="442" y="0"/>
                    <a:pt x="1" y="473"/>
                    <a:pt x="1" y="1040"/>
                  </a:cubicBezTo>
                  <a:cubicBezTo>
                    <a:pt x="1" y="1639"/>
                    <a:pt x="442" y="2111"/>
                    <a:pt x="1041" y="2111"/>
                  </a:cubicBezTo>
                  <a:cubicBezTo>
                    <a:pt x="1639" y="2111"/>
                    <a:pt x="2112" y="1639"/>
                    <a:pt x="2112" y="1040"/>
                  </a:cubicBezTo>
                  <a:cubicBezTo>
                    <a:pt x="2112" y="473"/>
                    <a:pt x="1639" y="0"/>
                    <a:pt x="10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6717;p56">
              <a:extLst>
                <a:ext uri="{FF2B5EF4-FFF2-40B4-BE49-F238E27FC236}">
                  <a16:creationId xmlns:a16="http://schemas.microsoft.com/office/drawing/2014/main" id="{B046B355-0954-43C6-8C5D-B2FE52DE19D8}"/>
                </a:ext>
              </a:extLst>
            </p:cNvPr>
            <p:cNvSpPr/>
            <p:nvPr/>
          </p:nvSpPr>
          <p:spPr>
            <a:xfrm>
              <a:off x="-48509525" y="2466425"/>
              <a:ext cx="52800" cy="52800"/>
            </a:xfrm>
            <a:custGeom>
              <a:avLst/>
              <a:gdLst/>
              <a:ahLst/>
              <a:cxnLst/>
              <a:rect l="l" t="t" r="r" b="b"/>
              <a:pathLst>
                <a:path w="2112" h="2112" extrusionOk="0">
                  <a:moveTo>
                    <a:pt x="1041" y="694"/>
                  </a:moveTo>
                  <a:cubicBezTo>
                    <a:pt x="1230" y="694"/>
                    <a:pt x="1387" y="851"/>
                    <a:pt x="1387" y="1072"/>
                  </a:cubicBezTo>
                  <a:cubicBezTo>
                    <a:pt x="1387" y="1261"/>
                    <a:pt x="1230" y="1419"/>
                    <a:pt x="1041" y="1419"/>
                  </a:cubicBezTo>
                  <a:cubicBezTo>
                    <a:pt x="852" y="1419"/>
                    <a:pt x="694" y="1261"/>
                    <a:pt x="694" y="1072"/>
                  </a:cubicBezTo>
                  <a:cubicBezTo>
                    <a:pt x="694" y="851"/>
                    <a:pt x="852" y="694"/>
                    <a:pt x="1041" y="694"/>
                  </a:cubicBezTo>
                  <a:close/>
                  <a:moveTo>
                    <a:pt x="1041" y="1"/>
                  </a:moveTo>
                  <a:cubicBezTo>
                    <a:pt x="442" y="1"/>
                    <a:pt x="1" y="473"/>
                    <a:pt x="1" y="1072"/>
                  </a:cubicBezTo>
                  <a:cubicBezTo>
                    <a:pt x="1" y="1639"/>
                    <a:pt x="442" y="2112"/>
                    <a:pt x="1041" y="2112"/>
                  </a:cubicBezTo>
                  <a:cubicBezTo>
                    <a:pt x="1639" y="2112"/>
                    <a:pt x="2112" y="1639"/>
                    <a:pt x="2112" y="1072"/>
                  </a:cubicBezTo>
                  <a:cubicBezTo>
                    <a:pt x="2112" y="473"/>
                    <a:pt x="1639" y="1"/>
                    <a:pt x="10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6718;p56">
              <a:extLst>
                <a:ext uri="{FF2B5EF4-FFF2-40B4-BE49-F238E27FC236}">
                  <a16:creationId xmlns:a16="http://schemas.microsoft.com/office/drawing/2014/main" id="{0B78EB53-4AD7-4C44-8762-03E58DD3D64D}"/>
                </a:ext>
              </a:extLst>
            </p:cNvPr>
            <p:cNvSpPr/>
            <p:nvPr/>
          </p:nvSpPr>
          <p:spPr>
            <a:xfrm>
              <a:off x="-48509525" y="2537325"/>
              <a:ext cx="52800" cy="52800"/>
            </a:xfrm>
            <a:custGeom>
              <a:avLst/>
              <a:gdLst/>
              <a:ahLst/>
              <a:cxnLst/>
              <a:rect l="l" t="t" r="r" b="b"/>
              <a:pathLst>
                <a:path w="2112" h="2112" extrusionOk="0">
                  <a:moveTo>
                    <a:pt x="1041" y="693"/>
                  </a:moveTo>
                  <a:cubicBezTo>
                    <a:pt x="1230" y="693"/>
                    <a:pt x="1387" y="851"/>
                    <a:pt x="1387" y="1071"/>
                  </a:cubicBezTo>
                  <a:cubicBezTo>
                    <a:pt x="1387" y="1260"/>
                    <a:pt x="1230" y="1418"/>
                    <a:pt x="1041" y="1418"/>
                  </a:cubicBezTo>
                  <a:cubicBezTo>
                    <a:pt x="852" y="1418"/>
                    <a:pt x="694" y="1260"/>
                    <a:pt x="694" y="1071"/>
                  </a:cubicBezTo>
                  <a:cubicBezTo>
                    <a:pt x="694" y="851"/>
                    <a:pt x="852" y="693"/>
                    <a:pt x="1041" y="693"/>
                  </a:cubicBezTo>
                  <a:close/>
                  <a:moveTo>
                    <a:pt x="1041" y="0"/>
                  </a:moveTo>
                  <a:cubicBezTo>
                    <a:pt x="442" y="0"/>
                    <a:pt x="1" y="473"/>
                    <a:pt x="1" y="1071"/>
                  </a:cubicBezTo>
                  <a:cubicBezTo>
                    <a:pt x="1" y="1639"/>
                    <a:pt x="442" y="2111"/>
                    <a:pt x="1041" y="2111"/>
                  </a:cubicBezTo>
                  <a:cubicBezTo>
                    <a:pt x="1639" y="2111"/>
                    <a:pt x="2112" y="1639"/>
                    <a:pt x="2112" y="1071"/>
                  </a:cubicBezTo>
                  <a:cubicBezTo>
                    <a:pt x="2112" y="473"/>
                    <a:pt x="1639" y="0"/>
                    <a:pt x="10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6719;p56">
              <a:extLst>
                <a:ext uri="{FF2B5EF4-FFF2-40B4-BE49-F238E27FC236}">
                  <a16:creationId xmlns:a16="http://schemas.microsoft.com/office/drawing/2014/main" id="{E2AC1B8D-331A-4AA8-85F9-A4ADA1FE1348}"/>
                </a:ext>
              </a:extLst>
            </p:cNvPr>
            <p:cNvSpPr/>
            <p:nvPr/>
          </p:nvSpPr>
          <p:spPr>
            <a:xfrm>
              <a:off x="-48421300" y="2395550"/>
              <a:ext cx="52800" cy="52800"/>
            </a:xfrm>
            <a:custGeom>
              <a:avLst/>
              <a:gdLst/>
              <a:ahLst/>
              <a:cxnLst/>
              <a:rect l="l" t="t" r="r" b="b"/>
              <a:pathLst>
                <a:path w="2112" h="2112" extrusionOk="0">
                  <a:moveTo>
                    <a:pt x="1072" y="694"/>
                  </a:moveTo>
                  <a:cubicBezTo>
                    <a:pt x="1261" y="694"/>
                    <a:pt x="1418" y="851"/>
                    <a:pt x="1418" y="1040"/>
                  </a:cubicBezTo>
                  <a:cubicBezTo>
                    <a:pt x="1387" y="1261"/>
                    <a:pt x="1229" y="1418"/>
                    <a:pt x="1072" y="1418"/>
                  </a:cubicBezTo>
                  <a:cubicBezTo>
                    <a:pt x="851" y="1418"/>
                    <a:pt x="725" y="1261"/>
                    <a:pt x="725" y="1040"/>
                  </a:cubicBezTo>
                  <a:cubicBezTo>
                    <a:pt x="725" y="851"/>
                    <a:pt x="851" y="694"/>
                    <a:pt x="1072" y="694"/>
                  </a:cubicBezTo>
                  <a:close/>
                  <a:moveTo>
                    <a:pt x="1072" y="0"/>
                  </a:moveTo>
                  <a:cubicBezTo>
                    <a:pt x="473" y="0"/>
                    <a:pt x="1" y="473"/>
                    <a:pt x="1" y="1040"/>
                  </a:cubicBezTo>
                  <a:cubicBezTo>
                    <a:pt x="1" y="1639"/>
                    <a:pt x="473" y="2111"/>
                    <a:pt x="1072" y="2111"/>
                  </a:cubicBezTo>
                  <a:cubicBezTo>
                    <a:pt x="1639" y="2111"/>
                    <a:pt x="2111" y="1639"/>
                    <a:pt x="2111" y="1040"/>
                  </a:cubicBezTo>
                  <a:cubicBezTo>
                    <a:pt x="2080" y="473"/>
                    <a:pt x="1607" y="0"/>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6720;p56">
              <a:extLst>
                <a:ext uri="{FF2B5EF4-FFF2-40B4-BE49-F238E27FC236}">
                  <a16:creationId xmlns:a16="http://schemas.microsoft.com/office/drawing/2014/main" id="{BA373773-AF7E-4F34-80F3-D649F0AC5330}"/>
                </a:ext>
              </a:extLst>
            </p:cNvPr>
            <p:cNvSpPr/>
            <p:nvPr/>
          </p:nvSpPr>
          <p:spPr>
            <a:xfrm>
              <a:off x="-48421300" y="2466425"/>
              <a:ext cx="52800" cy="52800"/>
            </a:xfrm>
            <a:custGeom>
              <a:avLst/>
              <a:gdLst/>
              <a:ahLst/>
              <a:cxnLst/>
              <a:rect l="l" t="t" r="r" b="b"/>
              <a:pathLst>
                <a:path w="2112" h="2112" extrusionOk="0">
                  <a:moveTo>
                    <a:pt x="1072" y="694"/>
                  </a:moveTo>
                  <a:cubicBezTo>
                    <a:pt x="1261" y="694"/>
                    <a:pt x="1418" y="851"/>
                    <a:pt x="1418" y="1072"/>
                  </a:cubicBezTo>
                  <a:cubicBezTo>
                    <a:pt x="1387" y="1261"/>
                    <a:pt x="1229" y="1419"/>
                    <a:pt x="1072" y="1419"/>
                  </a:cubicBezTo>
                  <a:cubicBezTo>
                    <a:pt x="851" y="1419"/>
                    <a:pt x="725" y="1261"/>
                    <a:pt x="725" y="1072"/>
                  </a:cubicBezTo>
                  <a:cubicBezTo>
                    <a:pt x="725" y="851"/>
                    <a:pt x="851" y="694"/>
                    <a:pt x="1072" y="694"/>
                  </a:cubicBezTo>
                  <a:close/>
                  <a:moveTo>
                    <a:pt x="1072" y="1"/>
                  </a:moveTo>
                  <a:cubicBezTo>
                    <a:pt x="473" y="1"/>
                    <a:pt x="1" y="473"/>
                    <a:pt x="1" y="1072"/>
                  </a:cubicBezTo>
                  <a:cubicBezTo>
                    <a:pt x="1" y="1639"/>
                    <a:pt x="473" y="2112"/>
                    <a:pt x="1072" y="2112"/>
                  </a:cubicBezTo>
                  <a:cubicBezTo>
                    <a:pt x="1639" y="2112"/>
                    <a:pt x="2111" y="1639"/>
                    <a:pt x="2111" y="1072"/>
                  </a:cubicBezTo>
                  <a:cubicBezTo>
                    <a:pt x="2080" y="473"/>
                    <a:pt x="1607" y="1"/>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6721;p56">
              <a:extLst>
                <a:ext uri="{FF2B5EF4-FFF2-40B4-BE49-F238E27FC236}">
                  <a16:creationId xmlns:a16="http://schemas.microsoft.com/office/drawing/2014/main" id="{12144FA5-71F6-4D46-ADDB-58829084569B}"/>
                </a:ext>
              </a:extLst>
            </p:cNvPr>
            <p:cNvSpPr/>
            <p:nvPr/>
          </p:nvSpPr>
          <p:spPr>
            <a:xfrm>
              <a:off x="-48421300" y="2537325"/>
              <a:ext cx="52800" cy="52800"/>
            </a:xfrm>
            <a:custGeom>
              <a:avLst/>
              <a:gdLst/>
              <a:ahLst/>
              <a:cxnLst/>
              <a:rect l="l" t="t" r="r" b="b"/>
              <a:pathLst>
                <a:path w="2112" h="2112" extrusionOk="0">
                  <a:moveTo>
                    <a:pt x="1072" y="693"/>
                  </a:moveTo>
                  <a:cubicBezTo>
                    <a:pt x="1261" y="693"/>
                    <a:pt x="1418" y="851"/>
                    <a:pt x="1418" y="1071"/>
                  </a:cubicBezTo>
                  <a:cubicBezTo>
                    <a:pt x="1418" y="1260"/>
                    <a:pt x="1229" y="1418"/>
                    <a:pt x="1072" y="1418"/>
                  </a:cubicBezTo>
                  <a:cubicBezTo>
                    <a:pt x="851" y="1418"/>
                    <a:pt x="725" y="1260"/>
                    <a:pt x="725" y="1071"/>
                  </a:cubicBezTo>
                  <a:cubicBezTo>
                    <a:pt x="725" y="851"/>
                    <a:pt x="851" y="693"/>
                    <a:pt x="1072" y="693"/>
                  </a:cubicBezTo>
                  <a:close/>
                  <a:moveTo>
                    <a:pt x="1072" y="0"/>
                  </a:moveTo>
                  <a:cubicBezTo>
                    <a:pt x="473" y="0"/>
                    <a:pt x="1" y="473"/>
                    <a:pt x="1" y="1071"/>
                  </a:cubicBezTo>
                  <a:cubicBezTo>
                    <a:pt x="1" y="1639"/>
                    <a:pt x="473" y="2111"/>
                    <a:pt x="1072" y="2111"/>
                  </a:cubicBezTo>
                  <a:cubicBezTo>
                    <a:pt x="1639" y="2111"/>
                    <a:pt x="2111" y="1639"/>
                    <a:pt x="2111" y="1071"/>
                  </a:cubicBezTo>
                  <a:cubicBezTo>
                    <a:pt x="2080" y="473"/>
                    <a:pt x="1607" y="0"/>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6722;p56">
              <a:extLst>
                <a:ext uri="{FF2B5EF4-FFF2-40B4-BE49-F238E27FC236}">
                  <a16:creationId xmlns:a16="http://schemas.microsoft.com/office/drawing/2014/main" id="{14D44B4E-0D03-49ED-A0E8-5EC55D0565F1}"/>
                </a:ext>
              </a:extLst>
            </p:cNvPr>
            <p:cNvSpPr/>
            <p:nvPr/>
          </p:nvSpPr>
          <p:spPr>
            <a:xfrm>
              <a:off x="-48634750" y="2342775"/>
              <a:ext cx="71700" cy="301675"/>
            </a:xfrm>
            <a:custGeom>
              <a:avLst/>
              <a:gdLst/>
              <a:ahLst/>
              <a:cxnLst/>
              <a:rect l="l" t="t" r="r" b="b"/>
              <a:pathLst>
                <a:path w="2868" h="12067" extrusionOk="0">
                  <a:moveTo>
                    <a:pt x="1891" y="725"/>
                  </a:moveTo>
                  <a:lnTo>
                    <a:pt x="1891" y="725"/>
                  </a:lnTo>
                  <a:cubicBezTo>
                    <a:pt x="1828" y="851"/>
                    <a:pt x="1796" y="946"/>
                    <a:pt x="1796" y="1072"/>
                  </a:cubicBezTo>
                  <a:cubicBezTo>
                    <a:pt x="1765" y="1450"/>
                    <a:pt x="1859" y="1796"/>
                    <a:pt x="2112" y="2143"/>
                  </a:cubicBezTo>
                  <a:cubicBezTo>
                    <a:pt x="2175" y="2174"/>
                    <a:pt x="2206" y="2269"/>
                    <a:pt x="2175" y="2332"/>
                  </a:cubicBezTo>
                  <a:cubicBezTo>
                    <a:pt x="2049" y="2616"/>
                    <a:pt x="1796" y="2805"/>
                    <a:pt x="1481" y="2805"/>
                  </a:cubicBezTo>
                  <a:cubicBezTo>
                    <a:pt x="1103" y="2805"/>
                    <a:pt x="788" y="2489"/>
                    <a:pt x="788" y="2111"/>
                  </a:cubicBezTo>
                  <a:cubicBezTo>
                    <a:pt x="725" y="1702"/>
                    <a:pt x="883" y="1355"/>
                    <a:pt x="1166" y="1135"/>
                  </a:cubicBezTo>
                  <a:cubicBezTo>
                    <a:pt x="1418" y="883"/>
                    <a:pt x="1607" y="788"/>
                    <a:pt x="1891" y="725"/>
                  </a:cubicBezTo>
                  <a:close/>
                  <a:moveTo>
                    <a:pt x="1481" y="3529"/>
                  </a:moveTo>
                  <a:cubicBezTo>
                    <a:pt x="1733" y="3750"/>
                    <a:pt x="1891" y="4600"/>
                    <a:pt x="1954" y="4947"/>
                  </a:cubicBezTo>
                  <a:lnTo>
                    <a:pt x="977" y="4947"/>
                  </a:lnTo>
                  <a:cubicBezTo>
                    <a:pt x="1040" y="4600"/>
                    <a:pt x="1198" y="3750"/>
                    <a:pt x="1481" y="3529"/>
                  </a:cubicBezTo>
                  <a:close/>
                  <a:moveTo>
                    <a:pt x="2049" y="5608"/>
                  </a:moveTo>
                  <a:cubicBezTo>
                    <a:pt x="2112" y="6176"/>
                    <a:pt x="2112" y="6743"/>
                    <a:pt x="2112" y="7373"/>
                  </a:cubicBezTo>
                  <a:cubicBezTo>
                    <a:pt x="2143" y="9421"/>
                    <a:pt x="1796" y="10933"/>
                    <a:pt x="1450" y="11279"/>
                  </a:cubicBezTo>
                  <a:cubicBezTo>
                    <a:pt x="1387" y="11216"/>
                    <a:pt x="1166" y="10964"/>
                    <a:pt x="1009" y="10145"/>
                  </a:cubicBezTo>
                  <a:cubicBezTo>
                    <a:pt x="851" y="9389"/>
                    <a:pt x="725" y="8412"/>
                    <a:pt x="725" y="7373"/>
                  </a:cubicBezTo>
                  <a:cubicBezTo>
                    <a:pt x="725" y="6743"/>
                    <a:pt x="788" y="6176"/>
                    <a:pt x="820" y="5608"/>
                  </a:cubicBezTo>
                  <a:close/>
                  <a:moveTo>
                    <a:pt x="2458" y="1"/>
                  </a:moveTo>
                  <a:cubicBezTo>
                    <a:pt x="1765" y="1"/>
                    <a:pt x="1198" y="64"/>
                    <a:pt x="631" y="631"/>
                  </a:cubicBezTo>
                  <a:cubicBezTo>
                    <a:pt x="221" y="1040"/>
                    <a:pt x="1" y="1576"/>
                    <a:pt x="1" y="2143"/>
                  </a:cubicBezTo>
                  <a:cubicBezTo>
                    <a:pt x="1" y="2647"/>
                    <a:pt x="253" y="3120"/>
                    <a:pt x="694" y="3372"/>
                  </a:cubicBezTo>
                  <a:cubicBezTo>
                    <a:pt x="158" y="4317"/>
                    <a:pt x="1" y="6333"/>
                    <a:pt x="1" y="7467"/>
                  </a:cubicBezTo>
                  <a:cubicBezTo>
                    <a:pt x="1" y="8570"/>
                    <a:pt x="95" y="10586"/>
                    <a:pt x="694" y="11563"/>
                  </a:cubicBezTo>
                  <a:cubicBezTo>
                    <a:pt x="883" y="11909"/>
                    <a:pt x="1135" y="12067"/>
                    <a:pt x="1418" y="12067"/>
                  </a:cubicBezTo>
                  <a:cubicBezTo>
                    <a:pt x="1670" y="12067"/>
                    <a:pt x="1923" y="11909"/>
                    <a:pt x="2112" y="11563"/>
                  </a:cubicBezTo>
                  <a:cubicBezTo>
                    <a:pt x="2679" y="10618"/>
                    <a:pt x="2836" y="8601"/>
                    <a:pt x="2836" y="7467"/>
                  </a:cubicBezTo>
                  <a:cubicBezTo>
                    <a:pt x="2868" y="6270"/>
                    <a:pt x="2742" y="4285"/>
                    <a:pt x="2143" y="3309"/>
                  </a:cubicBezTo>
                  <a:cubicBezTo>
                    <a:pt x="2427" y="3151"/>
                    <a:pt x="2679" y="2899"/>
                    <a:pt x="2742" y="2584"/>
                  </a:cubicBezTo>
                  <a:cubicBezTo>
                    <a:pt x="2868" y="2269"/>
                    <a:pt x="2773" y="1954"/>
                    <a:pt x="2584" y="1702"/>
                  </a:cubicBezTo>
                  <a:cubicBezTo>
                    <a:pt x="2395" y="1481"/>
                    <a:pt x="2269" y="1166"/>
                    <a:pt x="2742" y="568"/>
                  </a:cubicBezTo>
                  <a:cubicBezTo>
                    <a:pt x="2836" y="442"/>
                    <a:pt x="2868" y="347"/>
                    <a:pt x="2773" y="221"/>
                  </a:cubicBezTo>
                  <a:cubicBezTo>
                    <a:pt x="2742" y="95"/>
                    <a:pt x="2584" y="1"/>
                    <a:pt x="245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9" name="Google Shape;9540;p62">
            <a:extLst>
              <a:ext uri="{FF2B5EF4-FFF2-40B4-BE49-F238E27FC236}">
                <a16:creationId xmlns:a16="http://schemas.microsoft.com/office/drawing/2014/main" id="{828DE35F-BFF1-4D1F-9C16-C3CBF8D14D1E}"/>
              </a:ext>
            </a:extLst>
          </p:cNvPr>
          <p:cNvSpPr/>
          <p:nvPr/>
        </p:nvSpPr>
        <p:spPr>
          <a:xfrm>
            <a:off x="256874" y="2890360"/>
            <a:ext cx="427210" cy="387620"/>
          </a:xfrm>
          <a:custGeom>
            <a:avLst/>
            <a:gdLst/>
            <a:ahLst/>
            <a:cxnLst/>
            <a:rect l="l" t="t" r="r" b="b"/>
            <a:pathLst>
              <a:path w="11690" h="10303" extrusionOk="0">
                <a:moveTo>
                  <a:pt x="5042" y="1"/>
                </a:moveTo>
                <a:cubicBezTo>
                  <a:pt x="4506" y="1"/>
                  <a:pt x="4034" y="473"/>
                  <a:pt x="4034" y="1040"/>
                </a:cubicBezTo>
                <a:lnTo>
                  <a:pt x="4034" y="2395"/>
                </a:lnTo>
                <a:cubicBezTo>
                  <a:pt x="4034" y="2962"/>
                  <a:pt x="4506" y="3435"/>
                  <a:pt x="5042" y="3435"/>
                </a:cubicBezTo>
                <a:lnTo>
                  <a:pt x="6964" y="3435"/>
                </a:lnTo>
                <a:lnTo>
                  <a:pt x="7814" y="4254"/>
                </a:lnTo>
                <a:cubicBezTo>
                  <a:pt x="7216" y="4537"/>
                  <a:pt x="6775" y="5136"/>
                  <a:pt x="6775" y="5829"/>
                </a:cubicBezTo>
                <a:cubicBezTo>
                  <a:pt x="6775" y="6270"/>
                  <a:pt x="6932" y="6680"/>
                  <a:pt x="7216" y="6932"/>
                </a:cubicBezTo>
                <a:cubicBezTo>
                  <a:pt x="6585" y="7089"/>
                  <a:pt x="6081" y="7499"/>
                  <a:pt x="5766" y="8034"/>
                </a:cubicBezTo>
                <a:cubicBezTo>
                  <a:pt x="5451" y="7499"/>
                  <a:pt x="4916" y="7089"/>
                  <a:pt x="4286" y="6932"/>
                </a:cubicBezTo>
                <a:cubicBezTo>
                  <a:pt x="4569" y="6617"/>
                  <a:pt x="4727" y="6270"/>
                  <a:pt x="4727" y="5829"/>
                </a:cubicBezTo>
                <a:cubicBezTo>
                  <a:pt x="4727" y="4884"/>
                  <a:pt x="3971" y="4159"/>
                  <a:pt x="3025" y="4159"/>
                </a:cubicBezTo>
                <a:cubicBezTo>
                  <a:pt x="2080" y="4159"/>
                  <a:pt x="1356" y="4884"/>
                  <a:pt x="1356" y="5829"/>
                </a:cubicBezTo>
                <a:cubicBezTo>
                  <a:pt x="1356" y="6270"/>
                  <a:pt x="1513" y="6680"/>
                  <a:pt x="1765" y="6932"/>
                </a:cubicBezTo>
                <a:cubicBezTo>
                  <a:pt x="757" y="7215"/>
                  <a:pt x="1" y="8129"/>
                  <a:pt x="1" y="9263"/>
                </a:cubicBezTo>
                <a:lnTo>
                  <a:pt x="1" y="9925"/>
                </a:lnTo>
                <a:cubicBezTo>
                  <a:pt x="1" y="10145"/>
                  <a:pt x="158" y="10303"/>
                  <a:pt x="348" y="10303"/>
                </a:cubicBezTo>
                <a:lnTo>
                  <a:pt x="11343" y="10303"/>
                </a:lnTo>
                <a:cubicBezTo>
                  <a:pt x="11532" y="10303"/>
                  <a:pt x="11689" y="10145"/>
                  <a:pt x="11689" y="9925"/>
                </a:cubicBezTo>
                <a:lnTo>
                  <a:pt x="11689" y="9263"/>
                </a:lnTo>
                <a:cubicBezTo>
                  <a:pt x="11689" y="8160"/>
                  <a:pt x="10965" y="7215"/>
                  <a:pt x="9925" y="6932"/>
                </a:cubicBezTo>
                <a:cubicBezTo>
                  <a:pt x="10209" y="6617"/>
                  <a:pt x="10366" y="6270"/>
                  <a:pt x="10366" y="5829"/>
                </a:cubicBezTo>
                <a:cubicBezTo>
                  <a:pt x="10366" y="5010"/>
                  <a:pt x="9767" y="4317"/>
                  <a:pt x="8980" y="4159"/>
                </a:cubicBezTo>
                <a:lnTo>
                  <a:pt x="8980" y="3435"/>
                </a:lnTo>
                <a:lnTo>
                  <a:pt x="10555" y="3435"/>
                </a:lnTo>
                <a:cubicBezTo>
                  <a:pt x="11122" y="3435"/>
                  <a:pt x="11595" y="2962"/>
                  <a:pt x="11595" y="2395"/>
                </a:cubicBezTo>
                <a:lnTo>
                  <a:pt x="11595" y="1040"/>
                </a:lnTo>
                <a:cubicBezTo>
                  <a:pt x="11595" y="473"/>
                  <a:pt x="11122" y="1"/>
                  <a:pt x="10555" y="1"/>
                </a:cubicBezTo>
                <a:close/>
              </a:path>
            </a:pathLst>
          </a:custGeom>
          <a:solidFill>
            <a:schemeClr val="accent5">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0" name="Google Shape;5971;p54">
            <a:extLst>
              <a:ext uri="{FF2B5EF4-FFF2-40B4-BE49-F238E27FC236}">
                <a16:creationId xmlns:a16="http://schemas.microsoft.com/office/drawing/2014/main" id="{7851F4BF-B3AD-4801-872F-5E4FCD1373CB}"/>
              </a:ext>
            </a:extLst>
          </p:cNvPr>
          <p:cNvGrpSpPr/>
          <p:nvPr/>
        </p:nvGrpSpPr>
        <p:grpSpPr>
          <a:xfrm>
            <a:off x="298765" y="3519069"/>
            <a:ext cx="348568" cy="341633"/>
            <a:chOff x="-60988625" y="3740800"/>
            <a:chExt cx="316650" cy="310350"/>
          </a:xfrm>
          <a:solidFill>
            <a:srgbClr val="FFFF00"/>
          </a:solidFill>
        </p:grpSpPr>
        <p:sp>
          <p:nvSpPr>
            <p:cNvPr id="221" name="Google Shape;5972;p54">
              <a:extLst>
                <a:ext uri="{FF2B5EF4-FFF2-40B4-BE49-F238E27FC236}">
                  <a16:creationId xmlns:a16="http://schemas.microsoft.com/office/drawing/2014/main" id="{8C72753B-8483-4634-B3D5-F01BA7241863}"/>
                </a:ext>
              </a:extLst>
            </p:cNvPr>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 name="Google Shape;5973;p54">
              <a:extLst>
                <a:ext uri="{FF2B5EF4-FFF2-40B4-BE49-F238E27FC236}">
                  <a16:creationId xmlns:a16="http://schemas.microsoft.com/office/drawing/2014/main" id="{D97A49F7-49F9-43D2-A988-FEB797119877}"/>
                </a:ext>
              </a:extLst>
            </p:cNvPr>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5974;p54">
              <a:extLst>
                <a:ext uri="{FF2B5EF4-FFF2-40B4-BE49-F238E27FC236}">
                  <a16:creationId xmlns:a16="http://schemas.microsoft.com/office/drawing/2014/main" id="{2A26E3A7-80F1-4F43-8625-6A7180E83956}"/>
                </a:ext>
              </a:extLst>
            </p:cNvPr>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4" name="TextBox 223">
            <a:extLst>
              <a:ext uri="{FF2B5EF4-FFF2-40B4-BE49-F238E27FC236}">
                <a16:creationId xmlns:a16="http://schemas.microsoft.com/office/drawing/2014/main" id="{755FF7D3-4DD9-486D-AA44-EF1A9DABB9E5}"/>
              </a:ext>
            </a:extLst>
          </p:cNvPr>
          <p:cNvSpPr txBox="1"/>
          <p:nvPr/>
        </p:nvSpPr>
        <p:spPr>
          <a:xfrm flipH="1">
            <a:off x="169960" y="919030"/>
            <a:ext cx="4402040" cy="230832"/>
          </a:xfrm>
          <a:prstGeom prst="rect">
            <a:avLst/>
          </a:prstGeom>
          <a:noFill/>
        </p:spPr>
        <p:txBody>
          <a:bodyPr wrap="square" lIns="0" tIns="0" rIns="0" bIns="0" rtlCol="0">
            <a:spAutoFit/>
          </a:bodyPr>
          <a:lstStyle/>
          <a:p>
            <a:pPr defTabSz="914377">
              <a:defRPr/>
            </a:pPr>
            <a:r>
              <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PHÂN </a:t>
            </a:r>
            <a:r>
              <a:rPr lang="en-US" sz="15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HỆ</a:t>
            </a:r>
            <a:r>
              <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5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BẢNG</a:t>
            </a:r>
            <a:r>
              <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TIN </a:t>
            </a:r>
            <a:r>
              <a:rPr lang="en-US" sz="15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ĐIỆN</a:t>
            </a:r>
            <a:r>
              <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5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TỬ</a:t>
            </a:r>
            <a:r>
              <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CÔNG </a:t>
            </a:r>
            <a:r>
              <a:rPr lang="en-US" sz="15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CỘNG</a:t>
            </a:r>
            <a:endParaRPr lang="en-US" sz="15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endParaRPr>
          </a:p>
        </p:txBody>
      </p:sp>
      <p:sp>
        <p:nvSpPr>
          <p:cNvPr id="133"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Tree>
    <p:extLst>
      <p:ext uri="{BB962C8B-B14F-4D97-AF65-F5344CB8AC3E}">
        <p14:creationId xmlns:p14="http://schemas.microsoft.com/office/powerpoint/2010/main" val="134615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grpSp>
        <p:nvGrpSpPr>
          <p:cNvPr id="656" name="Google Shape;656;p30"/>
          <p:cNvGrpSpPr/>
          <p:nvPr/>
        </p:nvGrpSpPr>
        <p:grpSpPr>
          <a:xfrm rot="10800000">
            <a:off x="-12" y="589214"/>
            <a:ext cx="8680087" cy="1467056"/>
            <a:chOff x="2735900" y="3141850"/>
            <a:chExt cx="4615000" cy="1138930"/>
          </a:xfrm>
        </p:grpSpPr>
        <p:sp>
          <p:nvSpPr>
            <p:cNvPr id="657" name="Google Shape;657;p30"/>
            <p:cNvSpPr/>
            <p:nvPr/>
          </p:nvSpPr>
          <p:spPr>
            <a:xfrm>
              <a:off x="2766025" y="3202100"/>
              <a:ext cx="4584875" cy="1078680"/>
            </a:xfrm>
            <a:custGeom>
              <a:avLst/>
              <a:gdLst/>
              <a:ahLst/>
              <a:cxnLst/>
              <a:rect l="l" t="t" r="r" b="b"/>
              <a:pathLst>
                <a:path w="183395" h="38588" extrusionOk="0">
                  <a:moveTo>
                    <a:pt x="0" y="1"/>
                  </a:moveTo>
                  <a:lnTo>
                    <a:pt x="0" y="18282"/>
                  </a:lnTo>
                  <a:lnTo>
                    <a:pt x="20146" y="38519"/>
                  </a:lnTo>
                  <a:lnTo>
                    <a:pt x="20215" y="38588"/>
                  </a:lnTo>
                  <a:lnTo>
                    <a:pt x="183395" y="38588"/>
                  </a:lnTo>
                  <a:lnTo>
                    <a:pt x="183395" y="38156"/>
                  </a:lnTo>
                  <a:lnTo>
                    <a:pt x="20385" y="38156"/>
                  </a:lnTo>
                  <a:lnTo>
                    <a:pt x="421" y="18101"/>
                  </a:lnTo>
                  <a:lnTo>
                    <a:pt x="421" y="1"/>
                  </a:lnTo>
                  <a:close/>
                </a:path>
              </a:pathLst>
            </a:custGeom>
            <a:solidFill>
              <a:srgbClr val="FFFA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8" name="Google Shape;658;p30"/>
            <p:cNvSpPr/>
            <p:nvPr/>
          </p:nvSpPr>
          <p:spPr>
            <a:xfrm>
              <a:off x="2735900" y="3141850"/>
              <a:ext cx="71075" cy="71100"/>
            </a:xfrm>
            <a:custGeom>
              <a:avLst/>
              <a:gdLst/>
              <a:ahLst/>
              <a:cxnLst/>
              <a:rect l="l" t="t" r="r" b="b"/>
              <a:pathLst>
                <a:path w="2843" h="2844" extrusionOk="0">
                  <a:moveTo>
                    <a:pt x="2411" y="421"/>
                  </a:moveTo>
                  <a:lnTo>
                    <a:pt x="2411" y="2411"/>
                  </a:lnTo>
                  <a:lnTo>
                    <a:pt x="421" y="2411"/>
                  </a:lnTo>
                  <a:lnTo>
                    <a:pt x="421" y="421"/>
                  </a:lnTo>
                  <a:close/>
                  <a:moveTo>
                    <a:pt x="0" y="1"/>
                  </a:moveTo>
                  <a:lnTo>
                    <a:pt x="0" y="2843"/>
                  </a:lnTo>
                  <a:lnTo>
                    <a:pt x="2843" y="2843"/>
                  </a:lnTo>
                  <a:lnTo>
                    <a:pt x="2843" y="1"/>
                  </a:lnTo>
                  <a:close/>
                </a:path>
              </a:pathLst>
            </a:custGeom>
            <a:solidFill>
              <a:srgbClr val="FFFA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0" name="Google Shape;660;p3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14</a:t>
            </a:fld>
            <a:endParaRPr/>
          </a:p>
        </p:txBody>
      </p:sp>
      <p:pic>
        <p:nvPicPr>
          <p:cNvPr id="662" name="Google Shape;662;p30"/>
          <p:cNvPicPr preferRelativeResize="0"/>
          <p:nvPr/>
        </p:nvPicPr>
        <p:blipFill>
          <a:blip r:embed="rId3">
            <a:alphaModFix/>
          </a:blip>
          <a:stretch>
            <a:fillRect/>
          </a:stretch>
        </p:blipFill>
        <p:spPr>
          <a:xfrm rot="5400000" flipH="1">
            <a:off x="-456173" y="1205645"/>
            <a:ext cx="4325509" cy="3313647"/>
          </a:xfrm>
          <a:prstGeom prst="rect">
            <a:avLst/>
          </a:prstGeom>
          <a:noFill/>
          <a:ln>
            <a:noFill/>
          </a:ln>
        </p:spPr>
      </p:pic>
      <p:pic>
        <p:nvPicPr>
          <p:cNvPr id="13" name="Picture 12">
            <a:extLst>
              <a:ext uri="{FF2B5EF4-FFF2-40B4-BE49-F238E27FC236}">
                <a16:creationId xmlns:a16="http://schemas.microsoft.com/office/drawing/2014/main" id="{C4CA5429-575E-46A9-89EC-B992A6E409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9322" y="1625778"/>
            <a:ext cx="3092665" cy="3517722"/>
          </a:xfrm>
          <a:prstGeom prst="rect">
            <a:avLst/>
          </a:prstGeom>
        </p:spPr>
      </p:pic>
      <p:pic>
        <p:nvPicPr>
          <p:cNvPr id="14" name="Picture 13">
            <a:extLst>
              <a:ext uri="{FF2B5EF4-FFF2-40B4-BE49-F238E27FC236}">
                <a16:creationId xmlns:a16="http://schemas.microsoft.com/office/drawing/2014/main" id="{98587D0A-C724-4121-8893-B7C9F1DF28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86921" y="1978663"/>
            <a:ext cx="1031130" cy="1793236"/>
          </a:xfrm>
          <a:prstGeom prst="rect">
            <a:avLst/>
          </a:prstGeom>
        </p:spPr>
      </p:pic>
      <p:sp>
        <p:nvSpPr>
          <p:cNvPr id="15" name="TextBox 14">
            <a:extLst>
              <a:ext uri="{FF2B5EF4-FFF2-40B4-BE49-F238E27FC236}">
                <a16:creationId xmlns:a16="http://schemas.microsoft.com/office/drawing/2014/main" id="{5AEB20F0-FAB7-4750-90C7-A13415D7850C}"/>
              </a:ext>
            </a:extLst>
          </p:cNvPr>
          <p:cNvSpPr txBox="1"/>
          <p:nvPr/>
        </p:nvSpPr>
        <p:spPr>
          <a:xfrm flipH="1">
            <a:off x="3966263" y="1204912"/>
            <a:ext cx="4432249" cy="276999"/>
          </a:xfrm>
          <a:prstGeom prst="rect">
            <a:avLst/>
          </a:prstGeom>
          <a:noFill/>
        </p:spPr>
        <p:txBody>
          <a:bodyPr wrap="square" lIns="0" tIns="0" rIns="0" bIns="0" rtlCol="0">
            <a:spAutoFit/>
          </a:bodyPr>
          <a:lstStyle/>
          <a:p>
            <a:pPr defTabSz="914377">
              <a:defRPr/>
            </a:pPr>
            <a:r>
              <a:rPr lang="en-US" sz="18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ỨNG</a:t>
            </a:r>
            <a:r>
              <a:rPr lang="en-US" sz="18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8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DỤNG</a:t>
            </a:r>
            <a:r>
              <a:rPr lang="en-US" sz="18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a:t>
            </a:r>
            <a:r>
              <a:rPr lang="en-US" sz="1800" b="1" dirty="0" err="1">
                <a:solidFill>
                  <a:schemeClr val="bg1"/>
                </a:solidFill>
                <a:latin typeface="Montserrat Black" panose="00000A00000000000000" pitchFamily="2" charset="0"/>
                <a:ea typeface="#9Slide02 Tieu de dai" panose="02000000000000000000" pitchFamily="2" charset="0"/>
                <a:cs typeface="Arial" panose="020B0604020202020204" pitchFamily="34" charset="0"/>
              </a:rPr>
              <a:t>PHỤC</a:t>
            </a:r>
            <a:r>
              <a:rPr lang="en-US" sz="1800" b="1" dirty="0">
                <a:solidFill>
                  <a:schemeClr val="bg1"/>
                </a:solidFill>
                <a:latin typeface="Montserrat Black" panose="00000A00000000000000" pitchFamily="2" charset="0"/>
                <a:ea typeface="#9Slide02 Tieu de dai" panose="02000000000000000000" pitchFamily="2" charset="0"/>
                <a:cs typeface="Arial" panose="020B0604020202020204" pitchFamily="34" charset="0"/>
              </a:rPr>
              <a:t> VỤ NGƯỜI DÂN</a:t>
            </a:r>
          </a:p>
        </p:txBody>
      </p:sp>
      <p:sp>
        <p:nvSpPr>
          <p:cNvPr id="16" name="TextBox 15">
            <a:extLst>
              <a:ext uri="{FF2B5EF4-FFF2-40B4-BE49-F238E27FC236}">
                <a16:creationId xmlns:a16="http://schemas.microsoft.com/office/drawing/2014/main" id="{E3366E6B-F836-43F8-B716-9E709F5AF211}"/>
              </a:ext>
            </a:extLst>
          </p:cNvPr>
          <p:cNvSpPr txBox="1"/>
          <p:nvPr/>
        </p:nvSpPr>
        <p:spPr>
          <a:xfrm>
            <a:off x="4384191" y="1932497"/>
            <a:ext cx="4229043"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Tx/>
              <a:buFontTx/>
              <a:buNone/>
              <a:tabLst/>
              <a:defRPr/>
            </a:pPr>
            <a:r>
              <a:rPr kumimoji="0" lang="en-US" sz="1500" b="0" i="0" u="none" strike="noStrike" kern="1200" cap="none" spc="0" normalizeH="0" baseline="0" noProof="0" dirty="0">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Theo </a:t>
            </a:r>
            <a:r>
              <a:rPr kumimoji="0" lang="en-US" sz="1500" b="0"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dõi</a:t>
            </a:r>
            <a:r>
              <a:rPr kumimoji="0" lang="en-US" sz="1500" b="0" i="0" u="none" strike="noStrike" kern="1200" cap="none" spc="0" normalizeH="0" baseline="0" noProof="0" dirty="0">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 tin </a:t>
            </a:r>
            <a:r>
              <a:rPr kumimoji="0" lang="en-US" sz="1500" b="0"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tức</a:t>
            </a:r>
            <a:r>
              <a:rPr kumimoji="0" lang="en-US" sz="1500" b="0" i="0" u="none" strike="noStrike" kern="1200" cap="none" spc="0" normalizeH="0" baseline="0" noProof="0" dirty="0">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 </a:t>
            </a:r>
            <a:r>
              <a:rPr kumimoji="0" lang="en-US" sz="1500" b="0"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thông</a:t>
            </a:r>
            <a:r>
              <a:rPr kumimoji="0" lang="en-US" sz="1500" b="0" i="0" u="none" strike="noStrike" kern="1200" cap="none" spc="0" normalizeH="0" baseline="0" noProof="0" dirty="0">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 </a:t>
            </a:r>
            <a:r>
              <a:rPr kumimoji="0" lang="en-US" sz="1500" b="0"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báo</a:t>
            </a:r>
            <a:r>
              <a:rPr kumimoji="0" lang="en-US" sz="1500" b="0" i="0" u="none" strike="noStrike" kern="1200" cap="none" spc="0" normalizeH="0" baseline="0" noProof="0" dirty="0">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 </a:t>
            </a:r>
            <a:r>
              <a:rPr kumimoji="0" lang="en-US" sz="1500" b="0"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sự</a:t>
            </a:r>
            <a:r>
              <a:rPr kumimoji="0" lang="en-US" sz="1500" b="0" i="0" u="none" strike="noStrike" kern="1200" cap="none" spc="0" normalizeH="0" baseline="0" noProof="0" dirty="0">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 </a:t>
            </a:r>
            <a:r>
              <a:rPr kumimoji="0" lang="en-US" sz="1500" b="0" i="0" u="none" strike="noStrike" kern="1200" cap="none" spc="0" normalizeH="0" baseline="0" noProof="0" dirty="0" err="1">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rPr>
              <a:t>kiện</a:t>
            </a:r>
            <a:endParaRPr kumimoji="0" lang="en-US" sz="1500" b="0" i="0" u="none" strike="noStrike" kern="1200" cap="none" spc="0" normalizeH="0" baseline="0" noProof="0" dirty="0">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endParaRPr>
          </a:p>
        </p:txBody>
      </p:sp>
      <p:sp>
        <p:nvSpPr>
          <p:cNvPr id="17" name="TextBox 16">
            <a:extLst>
              <a:ext uri="{FF2B5EF4-FFF2-40B4-BE49-F238E27FC236}">
                <a16:creationId xmlns:a16="http://schemas.microsoft.com/office/drawing/2014/main" id="{8CABEC28-6CE0-475C-8C7B-2B4F35266DF7}"/>
              </a:ext>
            </a:extLst>
          </p:cNvPr>
          <p:cNvSpPr txBox="1"/>
          <p:nvPr/>
        </p:nvSpPr>
        <p:spPr>
          <a:xfrm>
            <a:off x="4384191" y="2571750"/>
            <a:ext cx="4352744" cy="553998"/>
          </a:xfrm>
          <a:prstGeom prst="rect">
            <a:avLst/>
          </a:prstGeom>
          <a:noFill/>
        </p:spPr>
        <p:txBody>
          <a:bodyPr wrap="square" rtlCol="0">
            <a:spAutoFit/>
          </a:bodyPr>
          <a:lstStyle>
            <a:defPPr marR="0" lvl="0" algn="l" rtl="0">
              <a:lnSpc>
                <a:spcPct val="100000"/>
              </a:lnSpc>
              <a:spcBef>
                <a:spcPts val="0"/>
              </a:spcBef>
              <a:spcAft>
                <a:spcPts val="0"/>
              </a:spcAft>
            </a:defPPr>
            <a:lvl1pPr marL="0" indent="0" defTabSz="914400" eaLnBrk="1" fontAlgn="auto" latinLnBrk="0" hangingPunct="1">
              <a:spcBef>
                <a:spcPts val="1800"/>
              </a:spcBef>
              <a:buClrTx/>
              <a:buSzTx/>
              <a:buFontTx/>
              <a:buNone/>
              <a:tabLst/>
              <a:defRPr kumimoji="0" sz="1500" kern="1200" spc="0" normalizeH="0" baseline="0">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defRPr>
            </a:lvl1pPr>
          </a:lstStyle>
          <a:p>
            <a:r>
              <a:rPr lang="en-US" dirty="0" err="1"/>
              <a:t>Truyền</a:t>
            </a:r>
            <a:r>
              <a:rPr lang="en-US" dirty="0"/>
              <a:t> </a:t>
            </a:r>
            <a:r>
              <a:rPr lang="en-US" dirty="0" err="1"/>
              <a:t>thông</a:t>
            </a:r>
            <a:r>
              <a:rPr lang="en-US" dirty="0"/>
              <a:t> </a:t>
            </a:r>
            <a:r>
              <a:rPr lang="en-US" dirty="0" err="1"/>
              <a:t>nghị</a:t>
            </a:r>
            <a:r>
              <a:rPr lang="en-US" dirty="0"/>
              <a:t> </a:t>
            </a:r>
            <a:r>
              <a:rPr lang="en-US" dirty="0" err="1"/>
              <a:t>quyết</a:t>
            </a:r>
            <a:r>
              <a:rPr lang="en-US" dirty="0"/>
              <a:t>, </a:t>
            </a:r>
            <a:r>
              <a:rPr lang="en-US" dirty="0" err="1"/>
              <a:t>chủ</a:t>
            </a:r>
            <a:r>
              <a:rPr lang="en-US" dirty="0"/>
              <a:t> tr</a:t>
            </a:r>
            <a:r>
              <a:rPr lang="vi-VN" dirty="0"/>
              <a:t>ương, ch</a:t>
            </a:r>
            <a:r>
              <a:rPr lang="en-US" dirty="0"/>
              <a:t>í</a:t>
            </a:r>
            <a:r>
              <a:rPr lang="vi-VN" dirty="0"/>
              <a:t>nh sách</a:t>
            </a:r>
            <a:r>
              <a:rPr lang="en-US" dirty="0"/>
              <a:t> </a:t>
            </a:r>
            <a:r>
              <a:rPr lang="en-US" dirty="0" err="1"/>
              <a:t>của</a:t>
            </a:r>
            <a:r>
              <a:rPr lang="en-US" dirty="0"/>
              <a:t> </a:t>
            </a:r>
            <a:r>
              <a:rPr lang="en-US" dirty="0" err="1"/>
              <a:t>Đảng</a:t>
            </a:r>
            <a:r>
              <a:rPr lang="en-US" dirty="0"/>
              <a:t>, </a:t>
            </a:r>
            <a:r>
              <a:rPr lang="en-US" dirty="0" err="1"/>
              <a:t>Nhà</a:t>
            </a:r>
            <a:r>
              <a:rPr lang="en-US" dirty="0"/>
              <a:t> n</a:t>
            </a:r>
            <a:r>
              <a:rPr lang="vi-VN" dirty="0"/>
              <a:t>ư</a:t>
            </a:r>
            <a:r>
              <a:rPr lang="en-US" dirty="0" err="1"/>
              <a:t>ớc</a:t>
            </a:r>
            <a:endParaRPr lang="vi-VN" dirty="0"/>
          </a:p>
        </p:txBody>
      </p:sp>
      <p:sp>
        <p:nvSpPr>
          <p:cNvPr id="18" name="TextBox 17">
            <a:extLst>
              <a:ext uri="{FF2B5EF4-FFF2-40B4-BE49-F238E27FC236}">
                <a16:creationId xmlns:a16="http://schemas.microsoft.com/office/drawing/2014/main" id="{447438C4-A15D-45AF-B93B-A123F0E7FFB4}"/>
              </a:ext>
            </a:extLst>
          </p:cNvPr>
          <p:cNvSpPr txBox="1"/>
          <p:nvPr/>
        </p:nvSpPr>
        <p:spPr>
          <a:xfrm>
            <a:off x="4384191" y="3384590"/>
            <a:ext cx="4422957" cy="553998"/>
          </a:xfrm>
          <a:prstGeom prst="rect">
            <a:avLst/>
          </a:prstGeom>
          <a:noFill/>
        </p:spPr>
        <p:txBody>
          <a:bodyPr wrap="square" rtlCol="0">
            <a:spAutoFit/>
          </a:bodyPr>
          <a:lstStyle>
            <a:defPPr marR="0" lvl="0" algn="l" rtl="0">
              <a:lnSpc>
                <a:spcPct val="100000"/>
              </a:lnSpc>
              <a:spcBef>
                <a:spcPts val="0"/>
              </a:spcBef>
              <a:spcAft>
                <a:spcPts val="0"/>
              </a:spcAft>
              <a:defRPr/>
            </a:defPPr>
            <a:lvl1pPr marL="0" indent="0" defTabSz="914400" eaLnBrk="1" fontAlgn="auto" latinLnBrk="0" hangingPunct="1">
              <a:spcBef>
                <a:spcPts val="1800"/>
              </a:spcBef>
              <a:buClrTx/>
              <a:buSzTx/>
              <a:buFontTx/>
              <a:buNone/>
              <a:tabLst/>
              <a:defRPr kumimoji="0" sz="1500" kern="1200" spc="0" normalizeH="0" baseline="0">
                <a:ln>
                  <a:noFill/>
                </a:ln>
                <a:solidFill>
                  <a:schemeClr val="bg1"/>
                </a:solidFill>
                <a:effectLst/>
                <a:uLnTx/>
                <a:uFillTx/>
                <a:latin typeface="Montserrat Black" panose="00000A00000000000000" pitchFamily="2" charset="0"/>
                <a:ea typeface="#9Slide02 Noi dung rat dai" panose="02000000000000000000" pitchFamily="2" charset="0"/>
                <a:cs typeface="Arial" panose="020B0604020202020204" pitchFamily="34" charset="0"/>
              </a:defRPr>
            </a:lvl1pPr>
          </a:lstStyle>
          <a:p>
            <a:r>
              <a:rPr lang="en-US" dirty="0" err="1"/>
              <a:t>Khảo</a:t>
            </a:r>
            <a:r>
              <a:rPr lang="en-US" dirty="0"/>
              <a:t> </a:t>
            </a:r>
            <a:r>
              <a:rPr lang="en-US" dirty="0" err="1"/>
              <a:t>sát</a:t>
            </a:r>
            <a:r>
              <a:rPr lang="en-US" dirty="0"/>
              <a:t> ý </a:t>
            </a:r>
            <a:r>
              <a:rPr lang="en-US" dirty="0" err="1"/>
              <a:t>kiến</a:t>
            </a:r>
            <a:r>
              <a:rPr lang="en-US" dirty="0"/>
              <a:t>, </a:t>
            </a:r>
            <a:r>
              <a:rPr lang="en-US" dirty="0" err="1"/>
              <a:t>tiếp</a:t>
            </a:r>
            <a:r>
              <a:rPr lang="en-US" dirty="0"/>
              <a:t> </a:t>
            </a:r>
            <a:r>
              <a:rPr lang="en-US" dirty="0" err="1"/>
              <a:t>nhận</a:t>
            </a:r>
            <a:r>
              <a:rPr lang="en-US" dirty="0"/>
              <a:t> </a:t>
            </a:r>
            <a:r>
              <a:rPr lang="en-US" dirty="0" err="1"/>
              <a:t>phản</a:t>
            </a:r>
            <a:r>
              <a:rPr lang="en-US" dirty="0"/>
              <a:t> </a:t>
            </a:r>
            <a:r>
              <a:rPr lang="en-US" dirty="0" err="1"/>
              <a:t>ánh</a:t>
            </a:r>
            <a:r>
              <a:rPr lang="en-US" dirty="0"/>
              <a:t> </a:t>
            </a:r>
            <a:r>
              <a:rPr lang="en-US" dirty="0" err="1"/>
              <a:t>của</a:t>
            </a:r>
            <a:r>
              <a:rPr lang="en-US" dirty="0"/>
              <a:t> ng</a:t>
            </a:r>
            <a:r>
              <a:rPr lang="vi-VN" dirty="0"/>
              <a:t>ư</a:t>
            </a:r>
            <a:r>
              <a:rPr lang="en-US" dirty="0" err="1"/>
              <a:t>ời</a:t>
            </a:r>
            <a:r>
              <a:rPr lang="en-US" dirty="0"/>
              <a:t> </a:t>
            </a:r>
            <a:r>
              <a:rPr lang="en-US" dirty="0" err="1"/>
              <a:t>dân</a:t>
            </a:r>
            <a:endParaRPr lang="en-US" dirty="0"/>
          </a:p>
        </p:txBody>
      </p:sp>
      <p:sp>
        <p:nvSpPr>
          <p:cNvPr id="19" name="Google Shape;7370;p57">
            <a:extLst>
              <a:ext uri="{FF2B5EF4-FFF2-40B4-BE49-F238E27FC236}">
                <a16:creationId xmlns:a16="http://schemas.microsoft.com/office/drawing/2014/main" id="{8877DF60-8D87-4616-BBDB-31DFD9CDBE0F}"/>
              </a:ext>
            </a:extLst>
          </p:cNvPr>
          <p:cNvSpPr/>
          <p:nvPr/>
        </p:nvSpPr>
        <p:spPr>
          <a:xfrm>
            <a:off x="3822582" y="1888618"/>
            <a:ext cx="431365" cy="367044"/>
          </a:xfrm>
          <a:custGeom>
            <a:avLst/>
            <a:gdLst/>
            <a:ahLst/>
            <a:cxnLst/>
            <a:rect l="l" t="t" r="r" b="b"/>
            <a:pathLst>
              <a:path w="12760" h="12382" extrusionOk="0">
                <a:moveTo>
                  <a:pt x="2080" y="1"/>
                </a:moveTo>
                <a:cubicBezTo>
                  <a:pt x="946" y="1"/>
                  <a:pt x="32" y="946"/>
                  <a:pt x="1" y="2080"/>
                </a:cubicBezTo>
                <a:lnTo>
                  <a:pt x="1" y="9515"/>
                </a:lnTo>
                <a:cubicBezTo>
                  <a:pt x="1" y="11090"/>
                  <a:pt x="1261" y="12382"/>
                  <a:pt x="2899" y="12382"/>
                </a:cubicBezTo>
                <a:cubicBezTo>
                  <a:pt x="4537" y="12382"/>
                  <a:pt x="5798" y="11090"/>
                  <a:pt x="5829" y="9515"/>
                </a:cubicBezTo>
                <a:cubicBezTo>
                  <a:pt x="5829" y="9295"/>
                  <a:pt x="6144" y="9137"/>
                  <a:pt x="6365" y="9074"/>
                </a:cubicBezTo>
                <a:cubicBezTo>
                  <a:pt x="6617" y="9074"/>
                  <a:pt x="6932" y="9295"/>
                  <a:pt x="6932" y="9515"/>
                </a:cubicBezTo>
                <a:cubicBezTo>
                  <a:pt x="6932" y="11122"/>
                  <a:pt x="8223" y="12382"/>
                  <a:pt x="9830" y="12382"/>
                </a:cubicBezTo>
                <a:cubicBezTo>
                  <a:pt x="11374" y="12382"/>
                  <a:pt x="12760" y="11216"/>
                  <a:pt x="12760" y="9452"/>
                </a:cubicBezTo>
                <a:lnTo>
                  <a:pt x="12760" y="2080"/>
                </a:lnTo>
                <a:cubicBezTo>
                  <a:pt x="12760" y="946"/>
                  <a:pt x="11815" y="32"/>
                  <a:pt x="10681" y="1"/>
                </a:cubicBezTo>
                <a:cubicBezTo>
                  <a:pt x="10114" y="1"/>
                  <a:pt x="9578" y="221"/>
                  <a:pt x="9200" y="568"/>
                </a:cubicBezTo>
                <a:cubicBezTo>
                  <a:pt x="9043" y="725"/>
                  <a:pt x="9043" y="1009"/>
                  <a:pt x="9200" y="1166"/>
                </a:cubicBezTo>
                <a:cubicBezTo>
                  <a:pt x="9279" y="1245"/>
                  <a:pt x="9389" y="1284"/>
                  <a:pt x="9499" y="1284"/>
                </a:cubicBezTo>
                <a:cubicBezTo>
                  <a:pt x="9610" y="1284"/>
                  <a:pt x="9720" y="1245"/>
                  <a:pt x="9799" y="1166"/>
                </a:cubicBezTo>
                <a:cubicBezTo>
                  <a:pt x="10051" y="946"/>
                  <a:pt x="10366" y="820"/>
                  <a:pt x="10681" y="820"/>
                </a:cubicBezTo>
                <a:cubicBezTo>
                  <a:pt x="11342" y="820"/>
                  <a:pt x="11878" y="1355"/>
                  <a:pt x="11878" y="2080"/>
                </a:cubicBezTo>
                <a:lnTo>
                  <a:pt x="11878" y="7499"/>
                </a:lnTo>
                <a:cubicBezTo>
                  <a:pt x="11374" y="6963"/>
                  <a:pt x="10618" y="6648"/>
                  <a:pt x="9799" y="6648"/>
                </a:cubicBezTo>
                <a:cubicBezTo>
                  <a:pt x="8570" y="6648"/>
                  <a:pt x="7562" y="7404"/>
                  <a:pt x="7121" y="8444"/>
                </a:cubicBezTo>
                <a:cubicBezTo>
                  <a:pt x="6932" y="8349"/>
                  <a:pt x="6585" y="8286"/>
                  <a:pt x="6365" y="8286"/>
                </a:cubicBezTo>
                <a:cubicBezTo>
                  <a:pt x="6144" y="8286"/>
                  <a:pt x="5798" y="8381"/>
                  <a:pt x="5640" y="8444"/>
                </a:cubicBezTo>
                <a:cubicBezTo>
                  <a:pt x="5199" y="7404"/>
                  <a:pt x="4191" y="6648"/>
                  <a:pt x="2962" y="6648"/>
                </a:cubicBezTo>
                <a:cubicBezTo>
                  <a:pt x="2111" y="6648"/>
                  <a:pt x="1418" y="6995"/>
                  <a:pt x="851" y="7499"/>
                </a:cubicBezTo>
                <a:lnTo>
                  <a:pt x="851" y="2080"/>
                </a:lnTo>
                <a:cubicBezTo>
                  <a:pt x="851" y="1418"/>
                  <a:pt x="1418" y="851"/>
                  <a:pt x="2080" y="820"/>
                </a:cubicBezTo>
                <a:cubicBezTo>
                  <a:pt x="2426" y="820"/>
                  <a:pt x="2742" y="977"/>
                  <a:pt x="2962" y="1166"/>
                </a:cubicBezTo>
                <a:cubicBezTo>
                  <a:pt x="3041" y="1245"/>
                  <a:pt x="3151" y="1284"/>
                  <a:pt x="3257" y="1284"/>
                </a:cubicBezTo>
                <a:cubicBezTo>
                  <a:pt x="3364" y="1284"/>
                  <a:pt x="3466" y="1245"/>
                  <a:pt x="3529" y="1166"/>
                </a:cubicBezTo>
                <a:cubicBezTo>
                  <a:pt x="3687" y="1009"/>
                  <a:pt x="3687" y="725"/>
                  <a:pt x="3529" y="568"/>
                </a:cubicBezTo>
                <a:cubicBezTo>
                  <a:pt x="3183" y="221"/>
                  <a:pt x="2647" y="1"/>
                  <a:pt x="2080" y="1"/>
                </a:cubicBezTo>
                <a:close/>
              </a:path>
            </a:pathLst>
          </a:custGeom>
          <a:solidFill>
            <a:schemeClr val="accent5">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oogle Shape;7665;p58">
            <a:extLst>
              <a:ext uri="{FF2B5EF4-FFF2-40B4-BE49-F238E27FC236}">
                <a16:creationId xmlns:a16="http://schemas.microsoft.com/office/drawing/2014/main" id="{84EEB141-0EAE-4E55-9B5A-2C39B55FB58C}"/>
              </a:ext>
            </a:extLst>
          </p:cNvPr>
          <p:cNvGrpSpPr/>
          <p:nvPr/>
        </p:nvGrpSpPr>
        <p:grpSpPr>
          <a:xfrm>
            <a:off x="3833931" y="2638440"/>
            <a:ext cx="431365" cy="430763"/>
            <a:chOff x="-34421275" y="2631050"/>
            <a:chExt cx="295375" cy="291450"/>
          </a:xfrm>
          <a:solidFill>
            <a:schemeClr val="accent1">
              <a:lumMod val="60000"/>
              <a:lumOff val="40000"/>
            </a:schemeClr>
          </a:solidFill>
        </p:grpSpPr>
        <p:sp>
          <p:nvSpPr>
            <p:cNvPr id="21" name="Google Shape;7666;p58">
              <a:extLst>
                <a:ext uri="{FF2B5EF4-FFF2-40B4-BE49-F238E27FC236}">
                  <a16:creationId xmlns:a16="http://schemas.microsoft.com/office/drawing/2014/main" id="{DD3F52EF-6DC7-4847-83F7-DACFA1FE9D3B}"/>
                </a:ext>
              </a:extLst>
            </p:cNvPr>
            <p:cNvSpPr/>
            <p:nvPr/>
          </p:nvSpPr>
          <p:spPr>
            <a:xfrm>
              <a:off x="-34421275" y="2639125"/>
              <a:ext cx="288275" cy="283375"/>
            </a:xfrm>
            <a:custGeom>
              <a:avLst/>
              <a:gdLst/>
              <a:ahLst/>
              <a:cxnLst/>
              <a:rect l="l" t="t" r="r" b="b"/>
              <a:pathLst>
                <a:path w="11531" h="11335" extrusionOk="0">
                  <a:moveTo>
                    <a:pt x="5592" y="717"/>
                  </a:moveTo>
                  <a:cubicBezTo>
                    <a:pt x="5679" y="717"/>
                    <a:pt x="5766" y="749"/>
                    <a:pt x="5829" y="812"/>
                  </a:cubicBezTo>
                  <a:lnTo>
                    <a:pt x="10680" y="5663"/>
                  </a:lnTo>
                  <a:cubicBezTo>
                    <a:pt x="10775" y="5758"/>
                    <a:pt x="10775" y="6010"/>
                    <a:pt x="10680" y="6136"/>
                  </a:cubicBezTo>
                  <a:cubicBezTo>
                    <a:pt x="10617" y="6183"/>
                    <a:pt x="10523" y="6207"/>
                    <a:pt x="10432" y="6207"/>
                  </a:cubicBezTo>
                  <a:cubicBezTo>
                    <a:pt x="10342" y="6207"/>
                    <a:pt x="10255" y="6183"/>
                    <a:pt x="10208" y="6136"/>
                  </a:cubicBezTo>
                  <a:lnTo>
                    <a:pt x="5356" y="1284"/>
                  </a:lnTo>
                  <a:cubicBezTo>
                    <a:pt x="5230" y="1158"/>
                    <a:pt x="5230" y="938"/>
                    <a:pt x="5356" y="812"/>
                  </a:cubicBezTo>
                  <a:cubicBezTo>
                    <a:pt x="5419" y="749"/>
                    <a:pt x="5506" y="717"/>
                    <a:pt x="5592" y="717"/>
                  </a:cubicBezTo>
                  <a:close/>
                  <a:moveTo>
                    <a:pt x="8444" y="7239"/>
                  </a:moveTo>
                  <a:lnTo>
                    <a:pt x="8538" y="7396"/>
                  </a:lnTo>
                  <a:cubicBezTo>
                    <a:pt x="8696" y="7554"/>
                    <a:pt x="8664" y="7806"/>
                    <a:pt x="8475" y="7932"/>
                  </a:cubicBezTo>
                  <a:lnTo>
                    <a:pt x="5923" y="9223"/>
                  </a:lnTo>
                  <a:cubicBezTo>
                    <a:pt x="5873" y="9261"/>
                    <a:pt x="5819" y="9278"/>
                    <a:pt x="5763" y="9278"/>
                  </a:cubicBezTo>
                  <a:cubicBezTo>
                    <a:pt x="5678" y="9278"/>
                    <a:pt x="5590" y="9237"/>
                    <a:pt x="5514" y="9160"/>
                  </a:cubicBezTo>
                  <a:lnTo>
                    <a:pt x="5230" y="8877"/>
                  </a:lnTo>
                  <a:cubicBezTo>
                    <a:pt x="6301" y="8089"/>
                    <a:pt x="7341" y="7617"/>
                    <a:pt x="8444" y="7239"/>
                  </a:cubicBezTo>
                  <a:close/>
                  <a:moveTo>
                    <a:pt x="5230" y="2198"/>
                  </a:moveTo>
                  <a:lnTo>
                    <a:pt x="9294" y="6230"/>
                  </a:lnTo>
                  <a:cubicBezTo>
                    <a:pt x="7908" y="6703"/>
                    <a:pt x="5797" y="7270"/>
                    <a:pt x="3560" y="9381"/>
                  </a:cubicBezTo>
                  <a:lnTo>
                    <a:pt x="2080" y="7932"/>
                  </a:lnTo>
                  <a:cubicBezTo>
                    <a:pt x="3340" y="6608"/>
                    <a:pt x="4285" y="5033"/>
                    <a:pt x="4852" y="3395"/>
                  </a:cubicBezTo>
                  <a:lnTo>
                    <a:pt x="5230" y="2198"/>
                  </a:lnTo>
                  <a:close/>
                  <a:moveTo>
                    <a:pt x="1138" y="8089"/>
                  </a:moveTo>
                  <a:cubicBezTo>
                    <a:pt x="1229" y="8089"/>
                    <a:pt x="1323" y="8121"/>
                    <a:pt x="1386" y="8184"/>
                  </a:cubicBezTo>
                  <a:lnTo>
                    <a:pt x="3308" y="10105"/>
                  </a:lnTo>
                  <a:cubicBezTo>
                    <a:pt x="3434" y="10231"/>
                    <a:pt x="3434" y="10452"/>
                    <a:pt x="3308" y="10578"/>
                  </a:cubicBezTo>
                  <a:cubicBezTo>
                    <a:pt x="3245" y="10641"/>
                    <a:pt x="3159" y="10673"/>
                    <a:pt x="3072" y="10673"/>
                  </a:cubicBezTo>
                  <a:cubicBezTo>
                    <a:pt x="2985" y="10673"/>
                    <a:pt x="2899" y="10641"/>
                    <a:pt x="2836" y="10578"/>
                  </a:cubicBezTo>
                  <a:lnTo>
                    <a:pt x="914" y="8656"/>
                  </a:lnTo>
                  <a:cubicBezTo>
                    <a:pt x="788" y="8530"/>
                    <a:pt x="788" y="8278"/>
                    <a:pt x="914" y="8184"/>
                  </a:cubicBezTo>
                  <a:cubicBezTo>
                    <a:pt x="961" y="8121"/>
                    <a:pt x="1048" y="8089"/>
                    <a:pt x="1138" y="8089"/>
                  </a:cubicBezTo>
                  <a:close/>
                  <a:moveTo>
                    <a:pt x="5565" y="0"/>
                  </a:moveTo>
                  <a:cubicBezTo>
                    <a:pt x="5301" y="0"/>
                    <a:pt x="5041" y="103"/>
                    <a:pt x="4852" y="307"/>
                  </a:cubicBezTo>
                  <a:cubicBezTo>
                    <a:pt x="4474" y="654"/>
                    <a:pt x="4442" y="1158"/>
                    <a:pt x="4694" y="1568"/>
                  </a:cubicBezTo>
                  <a:lnTo>
                    <a:pt x="4159" y="3143"/>
                  </a:lnTo>
                  <a:cubicBezTo>
                    <a:pt x="3655" y="4655"/>
                    <a:pt x="2710" y="6199"/>
                    <a:pt x="1575" y="7428"/>
                  </a:cubicBezTo>
                  <a:cubicBezTo>
                    <a:pt x="1422" y="7357"/>
                    <a:pt x="1259" y="7321"/>
                    <a:pt x="1100" y="7321"/>
                  </a:cubicBezTo>
                  <a:cubicBezTo>
                    <a:pt x="834" y="7321"/>
                    <a:pt x="575" y="7420"/>
                    <a:pt x="378" y="7617"/>
                  </a:cubicBezTo>
                  <a:cubicBezTo>
                    <a:pt x="0" y="8026"/>
                    <a:pt x="0" y="8688"/>
                    <a:pt x="378" y="9066"/>
                  </a:cubicBezTo>
                  <a:lnTo>
                    <a:pt x="2363" y="11051"/>
                  </a:lnTo>
                  <a:cubicBezTo>
                    <a:pt x="2552" y="11240"/>
                    <a:pt x="2820" y="11334"/>
                    <a:pt x="3088" y="11334"/>
                  </a:cubicBezTo>
                  <a:cubicBezTo>
                    <a:pt x="3356" y="11334"/>
                    <a:pt x="3623" y="11240"/>
                    <a:pt x="3812" y="11051"/>
                  </a:cubicBezTo>
                  <a:cubicBezTo>
                    <a:pt x="4127" y="10736"/>
                    <a:pt x="4222" y="10263"/>
                    <a:pt x="4001" y="9853"/>
                  </a:cubicBezTo>
                  <a:cubicBezTo>
                    <a:pt x="4222" y="9664"/>
                    <a:pt x="4442" y="9475"/>
                    <a:pt x="4694" y="9286"/>
                  </a:cubicBezTo>
                  <a:lnTo>
                    <a:pt x="5041" y="9633"/>
                  </a:lnTo>
                  <a:cubicBezTo>
                    <a:pt x="5238" y="9830"/>
                    <a:pt x="5496" y="9928"/>
                    <a:pt x="5755" y="9928"/>
                  </a:cubicBezTo>
                  <a:cubicBezTo>
                    <a:pt x="5910" y="9928"/>
                    <a:pt x="6065" y="9893"/>
                    <a:pt x="6207" y="9822"/>
                  </a:cubicBezTo>
                  <a:lnTo>
                    <a:pt x="8790" y="8530"/>
                  </a:lnTo>
                  <a:cubicBezTo>
                    <a:pt x="9357" y="8215"/>
                    <a:pt x="9515" y="7459"/>
                    <a:pt x="9137" y="6986"/>
                  </a:cubicBezTo>
                  <a:lnTo>
                    <a:pt x="9893" y="6766"/>
                  </a:lnTo>
                  <a:cubicBezTo>
                    <a:pt x="10050" y="6858"/>
                    <a:pt x="10229" y="6906"/>
                    <a:pt x="10412" y="6906"/>
                  </a:cubicBezTo>
                  <a:cubicBezTo>
                    <a:pt x="10668" y="6906"/>
                    <a:pt x="10932" y="6811"/>
                    <a:pt x="11153" y="6608"/>
                  </a:cubicBezTo>
                  <a:cubicBezTo>
                    <a:pt x="11531" y="6199"/>
                    <a:pt x="11531" y="5537"/>
                    <a:pt x="11153" y="5128"/>
                  </a:cubicBezTo>
                  <a:lnTo>
                    <a:pt x="6301" y="307"/>
                  </a:lnTo>
                  <a:cubicBezTo>
                    <a:pt x="6096" y="103"/>
                    <a:pt x="5829" y="0"/>
                    <a:pt x="55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7667;p58">
              <a:extLst>
                <a:ext uri="{FF2B5EF4-FFF2-40B4-BE49-F238E27FC236}">
                  <a16:creationId xmlns:a16="http://schemas.microsoft.com/office/drawing/2014/main" id="{3E689D45-3709-4EEA-BC65-09EFBE3030F6}"/>
                </a:ext>
              </a:extLst>
            </p:cNvPr>
            <p:cNvSpPr/>
            <p:nvPr/>
          </p:nvSpPr>
          <p:spPr>
            <a:xfrm>
              <a:off x="-34181850" y="2644625"/>
              <a:ext cx="41775" cy="41575"/>
            </a:xfrm>
            <a:custGeom>
              <a:avLst/>
              <a:gdLst/>
              <a:ahLst/>
              <a:cxnLst/>
              <a:rect l="l" t="t" r="r" b="b"/>
              <a:pathLst>
                <a:path w="1671" h="1663" extrusionOk="0">
                  <a:moveTo>
                    <a:pt x="1328" y="1"/>
                  </a:moveTo>
                  <a:cubicBezTo>
                    <a:pt x="1237" y="1"/>
                    <a:pt x="1151" y="40"/>
                    <a:pt x="1103" y="119"/>
                  </a:cubicBezTo>
                  <a:lnTo>
                    <a:pt x="95" y="1096"/>
                  </a:lnTo>
                  <a:cubicBezTo>
                    <a:pt x="1" y="1222"/>
                    <a:pt x="1" y="1442"/>
                    <a:pt x="95" y="1568"/>
                  </a:cubicBezTo>
                  <a:cubicBezTo>
                    <a:pt x="158" y="1631"/>
                    <a:pt x="253" y="1663"/>
                    <a:pt x="343" y="1663"/>
                  </a:cubicBezTo>
                  <a:cubicBezTo>
                    <a:pt x="434" y="1663"/>
                    <a:pt x="521" y="1631"/>
                    <a:pt x="568" y="1568"/>
                  </a:cubicBezTo>
                  <a:lnTo>
                    <a:pt x="1576" y="592"/>
                  </a:lnTo>
                  <a:cubicBezTo>
                    <a:pt x="1671" y="466"/>
                    <a:pt x="1671" y="213"/>
                    <a:pt x="1576" y="119"/>
                  </a:cubicBezTo>
                  <a:cubicBezTo>
                    <a:pt x="1513" y="40"/>
                    <a:pt x="1418" y="1"/>
                    <a:pt x="132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7668;p58">
              <a:extLst>
                <a:ext uri="{FF2B5EF4-FFF2-40B4-BE49-F238E27FC236}">
                  <a16:creationId xmlns:a16="http://schemas.microsoft.com/office/drawing/2014/main" id="{8F898DD8-34E1-48AB-B7DB-7A6E530F347E}"/>
                </a:ext>
              </a:extLst>
            </p:cNvPr>
            <p:cNvSpPr/>
            <p:nvPr/>
          </p:nvSpPr>
          <p:spPr>
            <a:xfrm>
              <a:off x="-34217275" y="2631050"/>
              <a:ext cx="17350" cy="41775"/>
            </a:xfrm>
            <a:custGeom>
              <a:avLst/>
              <a:gdLst/>
              <a:ahLst/>
              <a:cxnLst/>
              <a:rect l="l" t="t" r="r" b="b"/>
              <a:pathLst>
                <a:path w="694" h="1671" extrusionOk="0">
                  <a:moveTo>
                    <a:pt x="347" y="0"/>
                  </a:moveTo>
                  <a:cubicBezTo>
                    <a:pt x="158" y="0"/>
                    <a:pt x="0" y="158"/>
                    <a:pt x="0" y="347"/>
                  </a:cubicBezTo>
                  <a:lnTo>
                    <a:pt x="0" y="1324"/>
                  </a:lnTo>
                  <a:cubicBezTo>
                    <a:pt x="0" y="1513"/>
                    <a:pt x="158" y="1670"/>
                    <a:pt x="347" y="1670"/>
                  </a:cubicBezTo>
                  <a:cubicBezTo>
                    <a:pt x="536" y="1670"/>
                    <a:pt x="693" y="1513"/>
                    <a:pt x="693" y="1324"/>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7669;p58">
              <a:extLst>
                <a:ext uri="{FF2B5EF4-FFF2-40B4-BE49-F238E27FC236}">
                  <a16:creationId xmlns:a16="http://schemas.microsoft.com/office/drawing/2014/main" id="{72B677FB-A2EB-4FD7-989F-CACAD24259B5}"/>
                </a:ext>
              </a:extLst>
            </p:cNvPr>
            <p:cNvSpPr/>
            <p:nvPr/>
          </p:nvSpPr>
          <p:spPr>
            <a:xfrm>
              <a:off x="-34168450" y="2704300"/>
              <a:ext cx="42550" cy="18125"/>
            </a:xfrm>
            <a:custGeom>
              <a:avLst/>
              <a:gdLst/>
              <a:ahLst/>
              <a:cxnLst/>
              <a:rect l="l" t="t" r="r" b="b"/>
              <a:pathLst>
                <a:path w="1702" h="725" extrusionOk="0">
                  <a:moveTo>
                    <a:pt x="347" y="0"/>
                  </a:moveTo>
                  <a:cubicBezTo>
                    <a:pt x="158" y="0"/>
                    <a:pt x="0" y="158"/>
                    <a:pt x="0" y="378"/>
                  </a:cubicBezTo>
                  <a:cubicBezTo>
                    <a:pt x="0" y="567"/>
                    <a:pt x="158" y="725"/>
                    <a:pt x="347" y="725"/>
                  </a:cubicBezTo>
                  <a:lnTo>
                    <a:pt x="1355" y="725"/>
                  </a:lnTo>
                  <a:cubicBezTo>
                    <a:pt x="1544" y="725"/>
                    <a:pt x="1702" y="567"/>
                    <a:pt x="1702" y="378"/>
                  </a:cubicBezTo>
                  <a:cubicBezTo>
                    <a:pt x="1670" y="158"/>
                    <a:pt x="1544" y="0"/>
                    <a:pt x="13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7497;p57">
            <a:extLst>
              <a:ext uri="{FF2B5EF4-FFF2-40B4-BE49-F238E27FC236}">
                <a16:creationId xmlns:a16="http://schemas.microsoft.com/office/drawing/2014/main" id="{6C96BBD3-A863-4E0F-9F8B-1F4BF79CC2C6}"/>
              </a:ext>
            </a:extLst>
          </p:cNvPr>
          <p:cNvSpPr/>
          <p:nvPr/>
        </p:nvSpPr>
        <p:spPr>
          <a:xfrm>
            <a:off x="3871487" y="3463916"/>
            <a:ext cx="361005" cy="373980"/>
          </a:xfrm>
          <a:custGeom>
            <a:avLst/>
            <a:gdLst/>
            <a:ahLst/>
            <a:cxnLst/>
            <a:rect l="l" t="t" r="r" b="b"/>
            <a:pathLst>
              <a:path w="10807" h="12666" extrusionOk="0">
                <a:moveTo>
                  <a:pt x="5419" y="851"/>
                </a:moveTo>
                <a:cubicBezTo>
                  <a:pt x="5640" y="851"/>
                  <a:pt x="5797" y="1040"/>
                  <a:pt x="5829" y="1261"/>
                </a:cubicBezTo>
                <a:cubicBezTo>
                  <a:pt x="5829" y="1513"/>
                  <a:pt x="6049" y="1670"/>
                  <a:pt x="6270" y="1670"/>
                </a:cubicBezTo>
                <a:lnTo>
                  <a:pt x="7940" y="1670"/>
                </a:lnTo>
                <a:cubicBezTo>
                  <a:pt x="8160" y="1670"/>
                  <a:pt x="8318" y="1859"/>
                  <a:pt x="8349" y="2048"/>
                </a:cubicBezTo>
                <a:lnTo>
                  <a:pt x="8349" y="2489"/>
                </a:lnTo>
                <a:lnTo>
                  <a:pt x="2615" y="2489"/>
                </a:lnTo>
                <a:lnTo>
                  <a:pt x="2615" y="2048"/>
                </a:lnTo>
                <a:lnTo>
                  <a:pt x="2521" y="2048"/>
                </a:lnTo>
                <a:cubicBezTo>
                  <a:pt x="2521" y="1828"/>
                  <a:pt x="2741" y="1670"/>
                  <a:pt x="2962" y="1670"/>
                </a:cubicBezTo>
                <a:lnTo>
                  <a:pt x="4569" y="1670"/>
                </a:lnTo>
                <a:cubicBezTo>
                  <a:pt x="4821" y="1670"/>
                  <a:pt x="5010" y="1481"/>
                  <a:pt x="5010" y="1261"/>
                </a:cubicBezTo>
                <a:cubicBezTo>
                  <a:pt x="5010" y="1040"/>
                  <a:pt x="5199" y="882"/>
                  <a:pt x="5419" y="851"/>
                </a:cubicBezTo>
                <a:close/>
                <a:moveTo>
                  <a:pt x="8203" y="5651"/>
                </a:moveTo>
                <a:cubicBezTo>
                  <a:pt x="8417" y="5651"/>
                  <a:pt x="8629" y="5730"/>
                  <a:pt x="8790" y="5892"/>
                </a:cubicBezTo>
                <a:lnTo>
                  <a:pt x="8885" y="5955"/>
                </a:lnTo>
                <a:cubicBezTo>
                  <a:pt x="9200" y="6270"/>
                  <a:pt x="9200" y="6805"/>
                  <a:pt x="8885" y="7152"/>
                </a:cubicBezTo>
                <a:lnTo>
                  <a:pt x="5577" y="10428"/>
                </a:lnTo>
                <a:cubicBezTo>
                  <a:pt x="5419" y="10586"/>
                  <a:pt x="5199" y="10665"/>
                  <a:pt x="4978" y="10665"/>
                </a:cubicBezTo>
                <a:cubicBezTo>
                  <a:pt x="4758" y="10665"/>
                  <a:pt x="4537" y="10586"/>
                  <a:pt x="4380" y="10428"/>
                </a:cubicBezTo>
                <a:lnTo>
                  <a:pt x="2773" y="8822"/>
                </a:lnTo>
                <a:cubicBezTo>
                  <a:pt x="2458" y="8507"/>
                  <a:pt x="2458" y="7971"/>
                  <a:pt x="2773" y="7656"/>
                </a:cubicBezTo>
                <a:lnTo>
                  <a:pt x="2836" y="7561"/>
                </a:lnTo>
                <a:cubicBezTo>
                  <a:pt x="2993" y="7404"/>
                  <a:pt x="3214" y="7325"/>
                  <a:pt x="3434" y="7325"/>
                </a:cubicBezTo>
                <a:cubicBezTo>
                  <a:pt x="3655" y="7325"/>
                  <a:pt x="3876" y="7404"/>
                  <a:pt x="4033" y="7561"/>
                </a:cubicBezTo>
                <a:lnTo>
                  <a:pt x="4978" y="8507"/>
                </a:lnTo>
                <a:lnTo>
                  <a:pt x="7625" y="5860"/>
                </a:lnTo>
                <a:cubicBezTo>
                  <a:pt x="7793" y="5722"/>
                  <a:pt x="7999" y="5651"/>
                  <a:pt x="8203" y="5651"/>
                </a:cubicBezTo>
                <a:close/>
                <a:moveTo>
                  <a:pt x="5419" y="0"/>
                </a:moveTo>
                <a:cubicBezTo>
                  <a:pt x="4852" y="0"/>
                  <a:pt x="4411" y="347"/>
                  <a:pt x="4222" y="851"/>
                </a:cubicBezTo>
                <a:lnTo>
                  <a:pt x="2930" y="851"/>
                </a:lnTo>
                <a:cubicBezTo>
                  <a:pt x="2363" y="851"/>
                  <a:pt x="1954" y="1198"/>
                  <a:pt x="1733" y="1670"/>
                </a:cubicBezTo>
                <a:lnTo>
                  <a:pt x="442" y="1670"/>
                </a:lnTo>
                <a:cubicBezTo>
                  <a:pt x="221" y="1670"/>
                  <a:pt x="0" y="1859"/>
                  <a:pt x="0" y="2048"/>
                </a:cubicBezTo>
                <a:lnTo>
                  <a:pt x="0" y="12256"/>
                </a:lnTo>
                <a:cubicBezTo>
                  <a:pt x="0" y="12508"/>
                  <a:pt x="221" y="12665"/>
                  <a:pt x="442" y="12665"/>
                </a:cubicBezTo>
                <a:lnTo>
                  <a:pt x="10366" y="12665"/>
                </a:lnTo>
                <a:cubicBezTo>
                  <a:pt x="10618" y="12665"/>
                  <a:pt x="10807" y="12445"/>
                  <a:pt x="10807" y="12256"/>
                </a:cubicBezTo>
                <a:lnTo>
                  <a:pt x="10807" y="2048"/>
                </a:lnTo>
                <a:cubicBezTo>
                  <a:pt x="10807" y="1828"/>
                  <a:pt x="10618" y="1670"/>
                  <a:pt x="10366" y="1670"/>
                </a:cubicBezTo>
                <a:lnTo>
                  <a:pt x="9074" y="1670"/>
                </a:lnTo>
                <a:cubicBezTo>
                  <a:pt x="8916" y="1198"/>
                  <a:pt x="8444" y="851"/>
                  <a:pt x="7877" y="851"/>
                </a:cubicBezTo>
                <a:lnTo>
                  <a:pt x="6585" y="851"/>
                </a:lnTo>
                <a:cubicBezTo>
                  <a:pt x="6427" y="378"/>
                  <a:pt x="5955" y="0"/>
                  <a:pt x="5419" y="0"/>
                </a:cubicBezTo>
                <a:close/>
              </a:path>
            </a:pathLst>
          </a:custGeom>
          <a:solidFill>
            <a:schemeClr val="accent6">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pic>
        <p:nvPicPr>
          <p:cNvPr id="794" name="Google Shape;794;p34"/>
          <p:cNvPicPr preferRelativeResize="0"/>
          <p:nvPr/>
        </p:nvPicPr>
        <p:blipFill rotWithShape="1">
          <a:blip r:embed="rId3">
            <a:alphaModFix/>
          </a:blip>
          <a:srcRect/>
          <a:stretch/>
        </p:blipFill>
        <p:spPr>
          <a:xfrm>
            <a:off x="4005620" y="697880"/>
            <a:ext cx="5913223" cy="3507049"/>
          </a:xfrm>
          <a:prstGeom prst="rect">
            <a:avLst/>
          </a:prstGeom>
          <a:noFill/>
          <a:ln>
            <a:noFill/>
          </a:ln>
        </p:spPr>
      </p:pic>
      <p:sp>
        <p:nvSpPr>
          <p:cNvPr id="9" name="Google Shape;729;p33">
            <a:extLst>
              <a:ext uri="{FF2B5EF4-FFF2-40B4-BE49-F238E27FC236}">
                <a16:creationId xmlns:a16="http://schemas.microsoft.com/office/drawing/2014/main" id="{BBA2D46C-FC27-4402-8798-271758A63453}"/>
              </a:ext>
            </a:extLst>
          </p:cNvPr>
          <p:cNvSpPr txBox="1">
            <a:spLocks noGrp="1"/>
          </p:cNvSpPr>
          <p:nvPr>
            <p:ph type="ctrTitle"/>
          </p:nvPr>
        </p:nvSpPr>
        <p:spPr>
          <a:xfrm>
            <a:off x="136478" y="1201003"/>
            <a:ext cx="4544704" cy="2736376"/>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dirty="0">
                <a:solidFill>
                  <a:srgbClr val="F3F3F3"/>
                </a:solidFill>
                <a:latin typeface="Montserrat Black" panose="00000A00000000000000" pitchFamily="2" charset="0"/>
              </a:rPr>
              <a:t>2. HIỆN TRẠNG TRIỂN KHAI TẠI BÌNH PHƯỚC</a:t>
            </a:r>
            <a:endParaRPr sz="3000" dirty="0">
              <a:solidFill>
                <a:srgbClr val="F3F3F3"/>
              </a:solidFill>
              <a:latin typeface="Montserrat Black" panose="00000A00000000000000" pitchFamily="2" charset="0"/>
            </a:endParaRPr>
          </a:p>
        </p:txBody>
      </p:sp>
    </p:spTree>
    <p:extLst>
      <p:ext uri="{BB962C8B-B14F-4D97-AF65-F5344CB8AC3E}">
        <p14:creationId xmlns:p14="http://schemas.microsoft.com/office/powerpoint/2010/main" val="803963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sp>
        <p:nvSpPr>
          <p:cNvPr id="1263" name="Google Shape;1263;p39"/>
          <p:cNvSpPr txBox="1">
            <a:spLocks noGrp="1"/>
          </p:cNvSpPr>
          <p:nvPr>
            <p:ph type="ctrTitle"/>
          </p:nvPr>
        </p:nvSpPr>
        <p:spPr>
          <a:xfrm>
            <a:off x="0" y="413339"/>
            <a:ext cx="91440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sz="2000" dirty="0">
                <a:solidFill>
                  <a:srgbClr val="F3F3F3"/>
                </a:solidFill>
                <a:latin typeface="Montserrat Black" panose="00000A00000000000000" pitchFamily="2" charset="0"/>
              </a:rPr>
              <a:t>TÌNH HÌNH LẮP ĐẶT</a:t>
            </a:r>
            <a:endParaRPr sz="2000" dirty="0">
              <a:solidFill>
                <a:srgbClr val="F3F3F3"/>
              </a:solidFill>
              <a:latin typeface="Montserrat Black" panose="00000A00000000000000" pitchFamily="2" charset="0"/>
            </a:endParaRPr>
          </a:p>
        </p:txBody>
      </p:sp>
      <p:sp>
        <p:nvSpPr>
          <p:cNvPr id="22"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
        <p:nvSpPr>
          <p:cNvPr id="2" name="TextBox 1">
            <a:extLst>
              <a:ext uri="{FF2B5EF4-FFF2-40B4-BE49-F238E27FC236}">
                <a16:creationId xmlns:a16="http://schemas.microsoft.com/office/drawing/2014/main" id="{52B5F94E-D8EC-0049-ACD2-CA606B39C940}"/>
              </a:ext>
            </a:extLst>
          </p:cNvPr>
          <p:cNvSpPr txBox="1"/>
          <p:nvPr/>
        </p:nvSpPr>
        <p:spPr>
          <a:xfrm>
            <a:off x="347241" y="1117534"/>
            <a:ext cx="8472668" cy="164881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RPr/>
            </a:defPPr>
            <a:lvl1pPr>
              <a:defRPr sz="1300">
                <a:solidFill>
                  <a:schemeClr val="bg1"/>
                </a:solidFill>
                <a:latin typeface="Montserrat" panose="00000500000000000000" pitchFamily="2" charset="0"/>
                <a:cs typeface="Calibri" panose="020F0502020204030204" pitchFamily="34" charset="0"/>
              </a:defRPr>
            </a:lvl1pPr>
          </a:lstStyle>
          <a:p>
            <a:pPr marL="285750" indent="-285750">
              <a:lnSpc>
                <a:spcPct val="150000"/>
              </a:lnSpc>
              <a:buClr>
                <a:schemeClr val="bg1"/>
              </a:buClr>
              <a:buFont typeface="Wingdings" pitchFamily="2" charset="2"/>
              <a:buChar char="Ø"/>
            </a:pPr>
            <a:r>
              <a:rPr lang="vi-VN" sz="1800" dirty="0"/>
              <a:t>﻿ Đã lắp đặt và đưa vào vận hành 1.484 cụm loa.</a:t>
            </a:r>
          </a:p>
          <a:p>
            <a:pPr marL="285750" indent="-285750">
              <a:lnSpc>
                <a:spcPct val="150000"/>
              </a:lnSpc>
              <a:buClr>
                <a:schemeClr val="bg1"/>
              </a:buClr>
              <a:buFont typeface="Wingdings" pitchFamily="2" charset="2"/>
              <a:buChar char="Ø"/>
            </a:pPr>
            <a:r>
              <a:rPr lang="vi-VN" sz="1800" dirty="0"/>
              <a:t>Đã cài đặt xong ứng dụng Hệ thống thông tin nguồn lên server dự án và chuyển 1595 thiết bị (111 thiết bị đã đầu tư trước đó) về site: tttm.binhphuoc.gov.vn</a:t>
            </a:r>
          </a:p>
        </p:txBody>
      </p:sp>
    </p:spTree>
    <p:extLst>
      <p:ext uri="{BB962C8B-B14F-4D97-AF65-F5344CB8AC3E}">
        <p14:creationId xmlns:p14="http://schemas.microsoft.com/office/powerpoint/2010/main" val="536921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sp>
        <p:nvSpPr>
          <p:cNvPr id="1263" name="Google Shape;1263;p39"/>
          <p:cNvSpPr txBox="1">
            <a:spLocks noGrp="1"/>
          </p:cNvSpPr>
          <p:nvPr>
            <p:ph type="ctrTitle"/>
          </p:nvPr>
        </p:nvSpPr>
        <p:spPr>
          <a:xfrm>
            <a:off x="0" y="413339"/>
            <a:ext cx="91440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sz="2000" dirty="0">
                <a:solidFill>
                  <a:srgbClr val="F3F3F3"/>
                </a:solidFill>
                <a:latin typeface="Montserrat Black" panose="00000A00000000000000" pitchFamily="2" charset="0"/>
              </a:rPr>
              <a:t>ĐÀO TẠO VẬN HÀNH</a:t>
            </a:r>
            <a:endParaRPr sz="2000" dirty="0">
              <a:solidFill>
                <a:srgbClr val="F3F3F3"/>
              </a:solidFill>
              <a:latin typeface="Montserrat Black" panose="00000A00000000000000" pitchFamily="2" charset="0"/>
            </a:endParaRPr>
          </a:p>
        </p:txBody>
      </p:sp>
      <p:sp>
        <p:nvSpPr>
          <p:cNvPr id="22"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
        <p:nvSpPr>
          <p:cNvPr id="2" name="TextBox 1">
            <a:extLst>
              <a:ext uri="{FF2B5EF4-FFF2-40B4-BE49-F238E27FC236}">
                <a16:creationId xmlns:a16="http://schemas.microsoft.com/office/drawing/2014/main" id="{52B5F94E-D8EC-0049-ACD2-CA606B39C940}"/>
              </a:ext>
            </a:extLst>
          </p:cNvPr>
          <p:cNvSpPr txBox="1"/>
          <p:nvPr/>
        </p:nvSpPr>
        <p:spPr>
          <a:xfrm>
            <a:off x="347241" y="1117534"/>
            <a:ext cx="8472668" cy="164881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RPr/>
            </a:defPPr>
            <a:lvl1pPr>
              <a:defRPr sz="1300">
                <a:solidFill>
                  <a:schemeClr val="bg1"/>
                </a:solidFill>
                <a:latin typeface="Montserrat" panose="00000500000000000000" pitchFamily="2" charset="0"/>
                <a:cs typeface="Calibri" panose="020F0502020204030204" pitchFamily="34" charset="0"/>
              </a:defRPr>
            </a:lvl1pPr>
          </a:lstStyle>
          <a:p>
            <a:pPr marL="285750" indent="-285750">
              <a:lnSpc>
                <a:spcPct val="150000"/>
              </a:lnSpc>
              <a:buClr>
                <a:schemeClr val="bg1"/>
              </a:buClr>
              <a:buFont typeface="Wingdings" pitchFamily="2" charset="2"/>
              <a:buChar char="Ø"/>
            </a:pPr>
            <a:r>
              <a:rPr lang="vi-VN" sz="1800" dirty="0"/>
              <a:t>Cấp các user phân cấp theo tỉnh, huyện, xã cho cán bộ quản lý và cán bộ phát thanh</a:t>
            </a:r>
          </a:p>
          <a:p>
            <a:pPr marL="285750" indent="-285750">
              <a:lnSpc>
                <a:spcPct val="150000"/>
              </a:lnSpc>
              <a:buClr>
                <a:schemeClr val="bg1"/>
              </a:buClr>
              <a:buFont typeface="Wingdings" pitchFamily="2" charset="2"/>
              <a:buChar char="Ø"/>
            </a:pPr>
            <a:r>
              <a:rPr lang="vi-VN" sz="1800" dirty="0"/>
              <a:t>Đã đào tạo vận hành cho cán bộ cán bộ phát thanh cấp tỉnh huyện xã tại địa bàn. Qua đó các cán bộ đài đã nắm bắt được tình trạng hoạt động của các cụm loa, tạo và phát các bản tin trên địa bàn.</a:t>
            </a:r>
          </a:p>
        </p:txBody>
      </p:sp>
    </p:spTree>
    <p:extLst>
      <p:ext uri="{BB962C8B-B14F-4D97-AF65-F5344CB8AC3E}">
        <p14:creationId xmlns:p14="http://schemas.microsoft.com/office/powerpoint/2010/main" val="2889416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sp>
        <p:nvSpPr>
          <p:cNvPr id="1263" name="Google Shape;1263;p39"/>
          <p:cNvSpPr txBox="1">
            <a:spLocks noGrp="1"/>
          </p:cNvSpPr>
          <p:nvPr>
            <p:ph type="ctrTitle"/>
          </p:nvPr>
        </p:nvSpPr>
        <p:spPr>
          <a:xfrm>
            <a:off x="0" y="413339"/>
            <a:ext cx="91440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sz="2000" dirty="0">
                <a:solidFill>
                  <a:srgbClr val="F3F3F3"/>
                </a:solidFill>
                <a:latin typeface="Montserrat Black" panose="00000A00000000000000" pitchFamily="2" charset="0"/>
              </a:rPr>
              <a:t>KHÓ KHĂN</a:t>
            </a:r>
            <a:endParaRPr sz="2000" dirty="0">
              <a:solidFill>
                <a:srgbClr val="F3F3F3"/>
              </a:solidFill>
              <a:latin typeface="Montserrat Black" panose="00000A00000000000000" pitchFamily="2" charset="0"/>
            </a:endParaRPr>
          </a:p>
        </p:txBody>
      </p:sp>
      <p:sp>
        <p:nvSpPr>
          <p:cNvPr id="22"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
        <p:nvSpPr>
          <p:cNvPr id="2" name="TextBox 1">
            <a:extLst>
              <a:ext uri="{FF2B5EF4-FFF2-40B4-BE49-F238E27FC236}">
                <a16:creationId xmlns:a16="http://schemas.microsoft.com/office/drawing/2014/main" id="{52B5F94E-D8EC-0049-ACD2-CA606B39C940}"/>
              </a:ext>
            </a:extLst>
          </p:cNvPr>
          <p:cNvSpPr txBox="1"/>
          <p:nvPr/>
        </p:nvSpPr>
        <p:spPr>
          <a:xfrm>
            <a:off x="347241" y="1117534"/>
            <a:ext cx="8472668" cy="164881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RPr/>
            </a:defPPr>
            <a:lvl1pPr>
              <a:defRPr sz="1300">
                <a:solidFill>
                  <a:schemeClr val="bg1"/>
                </a:solidFill>
                <a:latin typeface="Montserrat" panose="00000500000000000000" pitchFamily="2" charset="0"/>
                <a:cs typeface="Calibri" panose="020F0502020204030204" pitchFamily="34" charset="0"/>
              </a:defRPr>
            </a:lvl1pPr>
          </a:lstStyle>
          <a:p>
            <a:pPr marL="285750" indent="-285750">
              <a:lnSpc>
                <a:spcPct val="150000"/>
              </a:lnSpc>
              <a:buClr>
                <a:schemeClr val="bg1"/>
              </a:buClr>
              <a:buFont typeface="Wingdings" pitchFamily="2" charset="2"/>
              <a:buChar char="Ø"/>
            </a:pPr>
            <a:r>
              <a:rPr lang="vi-VN" sz="1800" dirty="0"/>
              <a:t>Hiện vẫn còn tình trạng các cụm loa bị mất kết nối do người dân cắt điện, sóng 3G 4G kém.</a:t>
            </a:r>
          </a:p>
          <a:p>
            <a:pPr marL="285750" indent="-285750">
              <a:lnSpc>
                <a:spcPct val="150000"/>
              </a:lnSpc>
              <a:buClr>
                <a:schemeClr val="bg1"/>
              </a:buClr>
              <a:buFont typeface="Wingdings" pitchFamily="2" charset="2"/>
              <a:buChar char="Ø"/>
            </a:pPr>
            <a:r>
              <a:rPr lang="vi-VN" sz="1800" dirty="0"/>
              <a:t>Đã đào tạo vận hành cho cán bộ cán bộ phát thanh cấp tỉnh huyện xã tại địa bàn. Qua đó các cán bộ đài đã nắm bắt được tình trạng hoạt động của các cụm loa, tạo và phát các bản tin trên địa bàn.</a:t>
            </a:r>
          </a:p>
        </p:txBody>
      </p:sp>
    </p:spTree>
    <p:extLst>
      <p:ext uri="{BB962C8B-B14F-4D97-AF65-F5344CB8AC3E}">
        <p14:creationId xmlns:p14="http://schemas.microsoft.com/office/powerpoint/2010/main" val="3113389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pic>
        <p:nvPicPr>
          <p:cNvPr id="794" name="Google Shape;794;p34"/>
          <p:cNvPicPr preferRelativeResize="0"/>
          <p:nvPr/>
        </p:nvPicPr>
        <p:blipFill rotWithShape="1">
          <a:blip r:embed="rId3">
            <a:alphaModFix/>
          </a:blip>
          <a:srcRect/>
          <a:stretch/>
        </p:blipFill>
        <p:spPr>
          <a:xfrm>
            <a:off x="4005620" y="697880"/>
            <a:ext cx="5913223" cy="3507049"/>
          </a:xfrm>
          <a:prstGeom prst="rect">
            <a:avLst/>
          </a:prstGeom>
          <a:noFill/>
          <a:ln>
            <a:noFill/>
          </a:ln>
        </p:spPr>
      </p:pic>
      <p:sp>
        <p:nvSpPr>
          <p:cNvPr id="9" name="Google Shape;729;p33">
            <a:extLst>
              <a:ext uri="{FF2B5EF4-FFF2-40B4-BE49-F238E27FC236}">
                <a16:creationId xmlns:a16="http://schemas.microsoft.com/office/drawing/2014/main" id="{BBA2D46C-FC27-4402-8798-271758A63453}"/>
              </a:ext>
            </a:extLst>
          </p:cNvPr>
          <p:cNvSpPr txBox="1">
            <a:spLocks noGrp="1"/>
          </p:cNvSpPr>
          <p:nvPr>
            <p:ph type="ctrTitle"/>
          </p:nvPr>
        </p:nvSpPr>
        <p:spPr>
          <a:xfrm>
            <a:off x="136478" y="1201003"/>
            <a:ext cx="4544704" cy="2736376"/>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dirty="0">
                <a:solidFill>
                  <a:srgbClr val="F3F3F3"/>
                </a:solidFill>
                <a:latin typeface="Montserrat Black" panose="00000A00000000000000" pitchFamily="2" charset="0"/>
              </a:rPr>
              <a:t>2. ĐỀ XUẤT</a:t>
            </a:r>
            <a:endParaRPr sz="3000" dirty="0">
              <a:solidFill>
                <a:srgbClr val="F3F3F3"/>
              </a:solidFill>
              <a:latin typeface="Montserrat Black" panose="00000A00000000000000" pitchFamily="2" charset="0"/>
            </a:endParaRPr>
          </a:p>
        </p:txBody>
      </p:sp>
    </p:spTree>
    <p:extLst>
      <p:ext uri="{BB962C8B-B14F-4D97-AF65-F5344CB8AC3E}">
        <p14:creationId xmlns:p14="http://schemas.microsoft.com/office/powerpoint/2010/main" val="772876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sp>
        <p:nvSpPr>
          <p:cNvPr id="1263" name="Google Shape;1263;p39"/>
          <p:cNvSpPr txBox="1">
            <a:spLocks noGrp="1"/>
          </p:cNvSpPr>
          <p:nvPr>
            <p:ph type="ctrTitle"/>
          </p:nvPr>
        </p:nvSpPr>
        <p:spPr>
          <a:xfrm>
            <a:off x="0" y="413339"/>
            <a:ext cx="91440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sz="2000" dirty="0">
                <a:solidFill>
                  <a:srgbClr val="F3F3F3"/>
                </a:solidFill>
                <a:latin typeface="Montserrat Black" panose="00000A00000000000000" pitchFamily="2" charset="0"/>
              </a:rPr>
              <a:t>ĐỀ XUẤT</a:t>
            </a:r>
            <a:endParaRPr sz="2000" dirty="0">
              <a:solidFill>
                <a:srgbClr val="F3F3F3"/>
              </a:solidFill>
              <a:latin typeface="Montserrat Black" panose="00000A00000000000000" pitchFamily="2" charset="0"/>
            </a:endParaRPr>
          </a:p>
        </p:txBody>
      </p:sp>
      <p:sp>
        <p:nvSpPr>
          <p:cNvPr id="22"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
        <p:nvSpPr>
          <p:cNvPr id="2" name="TextBox 1">
            <a:extLst>
              <a:ext uri="{FF2B5EF4-FFF2-40B4-BE49-F238E27FC236}">
                <a16:creationId xmlns:a16="http://schemas.microsoft.com/office/drawing/2014/main" id="{52B5F94E-D8EC-0049-ACD2-CA606B39C940}"/>
              </a:ext>
            </a:extLst>
          </p:cNvPr>
          <p:cNvSpPr txBox="1"/>
          <p:nvPr/>
        </p:nvSpPr>
        <p:spPr>
          <a:xfrm>
            <a:off x="347241" y="1117534"/>
            <a:ext cx="8472668" cy="164881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RPr/>
            </a:defPPr>
            <a:lvl1pPr>
              <a:defRPr sz="1300">
                <a:solidFill>
                  <a:schemeClr val="bg1"/>
                </a:solidFill>
                <a:latin typeface="Montserrat" panose="00000500000000000000" pitchFamily="2" charset="0"/>
                <a:cs typeface="Calibri" panose="020F0502020204030204" pitchFamily="34" charset="0"/>
              </a:defRPr>
            </a:lvl1pPr>
          </a:lstStyle>
          <a:p>
            <a:pPr marL="285750" indent="-285750">
              <a:lnSpc>
                <a:spcPct val="150000"/>
              </a:lnSpc>
              <a:buClr>
                <a:schemeClr val="bg1"/>
              </a:buClr>
              <a:buFont typeface="Wingdings" pitchFamily="2" charset="2"/>
              <a:buChar char="Ø"/>
            </a:pPr>
            <a:r>
              <a:rPr lang="vi-VN" sz="1800" dirty="0"/>
              <a:t>Cán bộ phát thanh tại các xã phối hợp kiểm tra các cụm loa mất kết nối.</a:t>
            </a:r>
          </a:p>
          <a:p>
            <a:pPr marL="285750" indent="-285750">
              <a:lnSpc>
                <a:spcPct val="150000"/>
              </a:lnSpc>
              <a:buClr>
                <a:schemeClr val="bg1"/>
              </a:buClr>
              <a:buFont typeface="Wingdings" pitchFamily="2" charset="2"/>
              <a:buChar char="Ø"/>
            </a:pPr>
            <a:r>
              <a:rPr lang="vi-VN" sz="1800"/>
              <a:t>Tăng cường vùng phủ sóng 3G, 4G đối với các điểm không có sóng tất cả nhà mạng.</a:t>
            </a:r>
            <a:endParaRPr lang="vi-VN" sz="1800" dirty="0"/>
          </a:p>
        </p:txBody>
      </p:sp>
    </p:spTree>
    <p:extLst>
      <p:ext uri="{BB962C8B-B14F-4D97-AF65-F5344CB8AC3E}">
        <p14:creationId xmlns:p14="http://schemas.microsoft.com/office/powerpoint/2010/main" val="1403674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7"/>
        <p:cNvGrpSpPr/>
        <p:nvPr/>
      </p:nvGrpSpPr>
      <p:grpSpPr>
        <a:xfrm>
          <a:off x="0" y="0"/>
          <a:ext cx="0" cy="0"/>
          <a:chOff x="0" y="0"/>
          <a:chExt cx="0" cy="0"/>
        </a:xfrm>
      </p:grpSpPr>
      <p:sp>
        <p:nvSpPr>
          <p:cNvPr id="1838" name="Google Shape;1838;p46"/>
          <p:cNvSpPr txBox="1">
            <a:spLocks noGrp="1"/>
          </p:cNvSpPr>
          <p:nvPr>
            <p:ph type="subTitle" idx="1"/>
          </p:nvPr>
        </p:nvSpPr>
        <p:spPr>
          <a:xfrm>
            <a:off x="1443675" y="2126050"/>
            <a:ext cx="2471700" cy="103086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endParaRPr lang="en-US" dirty="0">
              <a:latin typeface="Montserrat "/>
            </a:endParaRPr>
          </a:p>
          <a:p>
            <a:pPr marL="0" lvl="0" indent="0" algn="ctr" rtl="0">
              <a:spcBef>
                <a:spcPts val="0"/>
              </a:spcBef>
              <a:spcAft>
                <a:spcPts val="0"/>
              </a:spcAft>
              <a:buClr>
                <a:schemeClr val="dk1"/>
              </a:buClr>
              <a:buSzPts val="1100"/>
              <a:buFont typeface="Arial"/>
              <a:buNone/>
            </a:pPr>
            <a:r>
              <a:rPr lang="en-US" dirty="0">
                <a:latin typeface="Montserrat "/>
              </a:rPr>
              <a:t>CÔNG TY DỊCH VỤ MOBIFONE</a:t>
            </a:r>
          </a:p>
          <a:p>
            <a:pPr marL="0" lvl="0" indent="0" algn="ctr" rtl="0">
              <a:spcBef>
                <a:spcPts val="0"/>
              </a:spcBef>
              <a:spcAft>
                <a:spcPts val="0"/>
              </a:spcAft>
              <a:buClr>
                <a:schemeClr val="dk1"/>
              </a:buClr>
              <a:buSzPts val="1100"/>
              <a:buFont typeface="Arial"/>
              <a:buNone/>
            </a:pPr>
            <a:r>
              <a:rPr lang="en-US" dirty="0">
                <a:latin typeface="Montserrat "/>
              </a:rPr>
              <a:t>KHU VỰC 8</a:t>
            </a:r>
          </a:p>
        </p:txBody>
      </p:sp>
      <p:sp>
        <p:nvSpPr>
          <p:cNvPr id="1839" name="Google Shape;1839;p46"/>
          <p:cNvSpPr txBox="1">
            <a:spLocks noGrp="1"/>
          </p:cNvSpPr>
          <p:nvPr>
            <p:ph type="ctrTitle"/>
          </p:nvPr>
        </p:nvSpPr>
        <p:spPr>
          <a:xfrm>
            <a:off x="1527675" y="856200"/>
            <a:ext cx="2303700" cy="1017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dirty="0">
                <a:latin typeface="Montserrat Black" panose="00000A00000000000000" pitchFamily="2" charset="0"/>
              </a:rPr>
              <a:t>THANK YOU</a:t>
            </a:r>
            <a:endParaRPr dirty="0">
              <a:latin typeface="Montserrat Black" panose="00000A00000000000000" pitchFamily="2" charset="0"/>
            </a:endParaRPr>
          </a:p>
        </p:txBody>
      </p:sp>
      <p:sp>
        <p:nvSpPr>
          <p:cNvPr id="1840" name="Google Shape;1840;p46"/>
          <p:cNvSpPr/>
          <p:nvPr/>
        </p:nvSpPr>
        <p:spPr>
          <a:xfrm>
            <a:off x="5647477" y="4004988"/>
            <a:ext cx="214638" cy="204979"/>
          </a:xfrm>
          <a:custGeom>
            <a:avLst/>
            <a:gdLst/>
            <a:ahLst/>
            <a:cxnLst/>
            <a:rect l="l" t="t" r="r" b="b"/>
            <a:pathLst>
              <a:path w="39025" h="37269" extrusionOk="0">
                <a:moveTo>
                  <a:pt x="4748" y="1"/>
                </a:moveTo>
                <a:cubicBezTo>
                  <a:pt x="1887" y="1"/>
                  <a:pt x="1" y="1919"/>
                  <a:pt x="1" y="4358"/>
                </a:cubicBezTo>
                <a:cubicBezTo>
                  <a:pt x="1" y="6797"/>
                  <a:pt x="1757" y="8683"/>
                  <a:pt x="4618" y="8683"/>
                </a:cubicBezTo>
                <a:lnTo>
                  <a:pt x="4748" y="8683"/>
                </a:lnTo>
                <a:cubicBezTo>
                  <a:pt x="7578" y="8683"/>
                  <a:pt x="9366" y="6797"/>
                  <a:pt x="9366" y="4358"/>
                </a:cubicBezTo>
                <a:cubicBezTo>
                  <a:pt x="9366" y="1919"/>
                  <a:pt x="7578" y="1"/>
                  <a:pt x="4748" y="1"/>
                </a:cubicBezTo>
                <a:close/>
                <a:moveTo>
                  <a:pt x="553" y="12196"/>
                </a:moveTo>
                <a:lnTo>
                  <a:pt x="553" y="37268"/>
                </a:lnTo>
                <a:lnTo>
                  <a:pt x="8813" y="37268"/>
                </a:lnTo>
                <a:lnTo>
                  <a:pt x="8813" y="12196"/>
                </a:lnTo>
                <a:close/>
                <a:moveTo>
                  <a:pt x="29398" y="11545"/>
                </a:moveTo>
                <a:cubicBezTo>
                  <a:pt x="24943" y="11545"/>
                  <a:pt x="22894" y="13984"/>
                  <a:pt x="21821" y="15740"/>
                </a:cubicBezTo>
                <a:lnTo>
                  <a:pt x="21821" y="12196"/>
                </a:lnTo>
                <a:lnTo>
                  <a:pt x="13561" y="12196"/>
                </a:lnTo>
                <a:lnTo>
                  <a:pt x="13561" y="37268"/>
                </a:lnTo>
                <a:lnTo>
                  <a:pt x="21821" y="37268"/>
                </a:lnTo>
                <a:lnTo>
                  <a:pt x="21821" y="23187"/>
                </a:lnTo>
                <a:cubicBezTo>
                  <a:pt x="21821" y="22504"/>
                  <a:pt x="21951" y="21691"/>
                  <a:pt x="22081" y="21138"/>
                </a:cubicBezTo>
                <a:cubicBezTo>
                  <a:pt x="22764" y="19675"/>
                  <a:pt x="24130" y="18179"/>
                  <a:pt x="26439" y="18179"/>
                </a:cubicBezTo>
                <a:cubicBezTo>
                  <a:pt x="29398" y="18179"/>
                  <a:pt x="30634" y="20488"/>
                  <a:pt x="30634" y="23870"/>
                </a:cubicBezTo>
                <a:lnTo>
                  <a:pt x="30634" y="37268"/>
                </a:lnTo>
                <a:lnTo>
                  <a:pt x="39024" y="37268"/>
                </a:lnTo>
                <a:lnTo>
                  <a:pt x="39024" y="22927"/>
                </a:lnTo>
                <a:cubicBezTo>
                  <a:pt x="39024" y="15187"/>
                  <a:pt x="34959" y="11545"/>
                  <a:pt x="29398" y="1154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46"/>
          <p:cNvSpPr/>
          <p:nvPr/>
        </p:nvSpPr>
        <p:spPr>
          <a:xfrm>
            <a:off x="5623575" y="3680682"/>
            <a:ext cx="238540" cy="164561"/>
          </a:xfrm>
          <a:custGeom>
            <a:avLst/>
            <a:gdLst/>
            <a:ahLst/>
            <a:cxnLst/>
            <a:rect l="l" t="t" r="r" b="b"/>
            <a:pathLst>
              <a:path w="39025" h="26922" extrusionOk="0">
                <a:moveTo>
                  <a:pt x="27350" y="0"/>
                </a:moveTo>
                <a:lnTo>
                  <a:pt x="27350" y="0"/>
                </a:lnTo>
                <a:cubicBezTo>
                  <a:pt x="26197" y="125"/>
                  <a:pt x="25134" y="638"/>
                  <a:pt x="24332" y="1395"/>
                </a:cubicBezTo>
                <a:lnTo>
                  <a:pt x="24332" y="1395"/>
                </a:lnTo>
                <a:cubicBezTo>
                  <a:pt x="24579" y="1133"/>
                  <a:pt x="24781" y="747"/>
                  <a:pt x="24781" y="261"/>
                </a:cubicBezTo>
                <a:lnTo>
                  <a:pt x="24781" y="261"/>
                </a:lnTo>
                <a:cubicBezTo>
                  <a:pt x="21951" y="2179"/>
                  <a:pt x="20163" y="6114"/>
                  <a:pt x="18700" y="9756"/>
                </a:cubicBezTo>
                <a:cubicBezTo>
                  <a:pt x="17594" y="8683"/>
                  <a:pt x="16651" y="7870"/>
                  <a:pt x="15838" y="7447"/>
                </a:cubicBezTo>
                <a:cubicBezTo>
                  <a:pt x="13269" y="6114"/>
                  <a:pt x="10407" y="4748"/>
                  <a:pt x="5822" y="2992"/>
                </a:cubicBezTo>
                <a:lnTo>
                  <a:pt x="5822" y="2992"/>
                </a:lnTo>
                <a:cubicBezTo>
                  <a:pt x="5692" y="4488"/>
                  <a:pt x="6505" y="6504"/>
                  <a:pt x="9074" y="7870"/>
                </a:cubicBezTo>
                <a:cubicBezTo>
                  <a:pt x="8521" y="7870"/>
                  <a:pt x="7578" y="8000"/>
                  <a:pt x="6765" y="8130"/>
                </a:cubicBezTo>
                <a:cubicBezTo>
                  <a:pt x="7025" y="9886"/>
                  <a:pt x="8131" y="11382"/>
                  <a:pt x="11090" y="12065"/>
                </a:cubicBezTo>
                <a:cubicBezTo>
                  <a:pt x="9757" y="12195"/>
                  <a:pt x="9074" y="12455"/>
                  <a:pt x="8391" y="13138"/>
                </a:cubicBezTo>
                <a:cubicBezTo>
                  <a:pt x="9015" y="14268"/>
                  <a:pt x="10320" y="15480"/>
                  <a:pt x="12602" y="15480"/>
                </a:cubicBezTo>
                <a:cubicBezTo>
                  <a:pt x="12816" y="15480"/>
                  <a:pt x="13038" y="15469"/>
                  <a:pt x="13269" y="15447"/>
                </a:cubicBezTo>
                <a:lnTo>
                  <a:pt x="13269" y="15447"/>
                </a:lnTo>
                <a:cubicBezTo>
                  <a:pt x="10330" y="16733"/>
                  <a:pt x="11829" y="18855"/>
                  <a:pt x="14050" y="18855"/>
                </a:cubicBezTo>
                <a:cubicBezTo>
                  <a:pt x="14188" y="18855"/>
                  <a:pt x="14329" y="18846"/>
                  <a:pt x="14472" y="18829"/>
                </a:cubicBezTo>
                <a:lnTo>
                  <a:pt x="14472" y="18829"/>
                </a:lnTo>
                <a:cubicBezTo>
                  <a:pt x="12352" y="20949"/>
                  <a:pt x="9610" y="21931"/>
                  <a:pt x="6946" y="21931"/>
                </a:cubicBezTo>
                <a:cubicBezTo>
                  <a:pt x="4337" y="21931"/>
                  <a:pt x="1803" y="20990"/>
                  <a:pt x="1" y="19252"/>
                </a:cubicBezTo>
                <a:lnTo>
                  <a:pt x="1" y="19252"/>
                </a:lnTo>
                <a:cubicBezTo>
                  <a:pt x="3943" y="24613"/>
                  <a:pt x="9785" y="26921"/>
                  <a:pt x="15554" y="26921"/>
                </a:cubicBezTo>
                <a:cubicBezTo>
                  <a:pt x="24064" y="26921"/>
                  <a:pt x="32416" y="21899"/>
                  <a:pt x="34276" y="14244"/>
                </a:cubicBezTo>
                <a:cubicBezTo>
                  <a:pt x="36715" y="14244"/>
                  <a:pt x="38049" y="13431"/>
                  <a:pt x="39024" y="12455"/>
                </a:cubicBezTo>
                <a:lnTo>
                  <a:pt x="39024" y="12455"/>
                </a:lnTo>
                <a:cubicBezTo>
                  <a:pt x="38637" y="12538"/>
                  <a:pt x="38195" y="12574"/>
                  <a:pt x="37736" y="12574"/>
                </a:cubicBezTo>
                <a:cubicBezTo>
                  <a:pt x="36575" y="12574"/>
                  <a:pt x="35306" y="12345"/>
                  <a:pt x="34537" y="12065"/>
                </a:cubicBezTo>
                <a:cubicBezTo>
                  <a:pt x="36715" y="11805"/>
                  <a:pt x="38211" y="10829"/>
                  <a:pt x="38732" y="9496"/>
                </a:cubicBezTo>
                <a:lnTo>
                  <a:pt x="38732" y="9496"/>
                </a:lnTo>
                <a:cubicBezTo>
                  <a:pt x="38222" y="9787"/>
                  <a:pt x="36737" y="10168"/>
                  <a:pt x="35462" y="10168"/>
                </a:cubicBezTo>
                <a:cubicBezTo>
                  <a:pt x="35026" y="10168"/>
                  <a:pt x="34616" y="10124"/>
                  <a:pt x="34276" y="10016"/>
                </a:cubicBezTo>
                <a:cubicBezTo>
                  <a:pt x="34146" y="9626"/>
                  <a:pt x="33984" y="9366"/>
                  <a:pt x="33984" y="9073"/>
                </a:cubicBezTo>
                <a:cubicBezTo>
                  <a:pt x="32954" y="5454"/>
                  <a:pt x="29680" y="2554"/>
                  <a:pt x="26171" y="2554"/>
                </a:cubicBezTo>
                <a:cubicBezTo>
                  <a:pt x="26022" y="2554"/>
                  <a:pt x="25873" y="2559"/>
                  <a:pt x="25724" y="2569"/>
                </a:cubicBezTo>
                <a:cubicBezTo>
                  <a:pt x="26016" y="2439"/>
                  <a:pt x="26277" y="2439"/>
                  <a:pt x="26667" y="2309"/>
                </a:cubicBezTo>
                <a:cubicBezTo>
                  <a:pt x="27090" y="2179"/>
                  <a:pt x="29398" y="1757"/>
                  <a:pt x="28976" y="944"/>
                </a:cubicBezTo>
                <a:cubicBezTo>
                  <a:pt x="28917" y="759"/>
                  <a:pt x="28724" y="687"/>
                  <a:pt x="28453" y="687"/>
                </a:cubicBezTo>
                <a:cubicBezTo>
                  <a:pt x="27531" y="687"/>
                  <a:pt x="25706" y="1526"/>
                  <a:pt x="25203" y="1626"/>
                </a:cubicBezTo>
                <a:cubicBezTo>
                  <a:pt x="26016" y="1366"/>
                  <a:pt x="27220" y="944"/>
                  <a:pt x="273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46"/>
          <p:cNvSpPr/>
          <p:nvPr/>
        </p:nvSpPr>
        <p:spPr>
          <a:xfrm>
            <a:off x="5679605" y="3243258"/>
            <a:ext cx="110924" cy="238540"/>
          </a:xfrm>
          <a:custGeom>
            <a:avLst/>
            <a:gdLst/>
            <a:ahLst/>
            <a:cxnLst/>
            <a:rect l="l" t="t" r="r" b="b"/>
            <a:pathLst>
              <a:path w="18147" h="39025" extrusionOk="0">
                <a:moveTo>
                  <a:pt x="12195" y="1"/>
                </a:moveTo>
                <a:cubicBezTo>
                  <a:pt x="3805" y="1"/>
                  <a:pt x="3935" y="6635"/>
                  <a:pt x="3935" y="7578"/>
                </a:cubicBezTo>
                <a:lnTo>
                  <a:pt x="3935" y="12878"/>
                </a:lnTo>
                <a:lnTo>
                  <a:pt x="0" y="12878"/>
                </a:lnTo>
                <a:lnTo>
                  <a:pt x="0" y="19512"/>
                </a:lnTo>
                <a:lnTo>
                  <a:pt x="3935" y="19512"/>
                </a:lnTo>
                <a:lnTo>
                  <a:pt x="3935" y="39024"/>
                </a:lnTo>
                <a:lnTo>
                  <a:pt x="12065" y="39024"/>
                </a:lnTo>
                <a:lnTo>
                  <a:pt x="12065" y="19512"/>
                </a:lnTo>
                <a:lnTo>
                  <a:pt x="17496" y="19512"/>
                </a:lnTo>
                <a:cubicBezTo>
                  <a:pt x="17496" y="19512"/>
                  <a:pt x="18016" y="16390"/>
                  <a:pt x="18146" y="12878"/>
                </a:cubicBezTo>
                <a:lnTo>
                  <a:pt x="12065" y="12878"/>
                </a:lnTo>
                <a:lnTo>
                  <a:pt x="12065" y="8391"/>
                </a:lnTo>
                <a:cubicBezTo>
                  <a:pt x="12065" y="7740"/>
                  <a:pt x="12878" y="6765"/>
                  <a:pt x="13821" y="6765"/>
                </a:cubicBezTo>
                <a:lnTo>
                  <a:pt x="18146" y="6765"/>
                </a:lnTo>
                <a:lnTo>
                  <a:pt x="1814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46"/>
          <p:cNvSpPr txBox="1">
            <a:spLocks noGrp="1"/>
          </p:cNvSpPr>
          <p:nvPr>
            <p:ph type="subTitle" idx="1"/>
          </p:nvPr>
        </p:nvSpPr>
        <p:spPr>
          <a:xfrm>
            <a:off x="6178875" y="3243258"/>
            <a:ext cx="2856300" cy="2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dirty="0"/>
              <a:t>facebook.com/MOBIFONE</a:t>
            </a:r>
            <a:endParaRPr dirty="0"/>
          </a:p>
        </p:txBody>
      </p:sp>
      <p:sp>
        <p:nvSpPr>
          <p:cNvPr id="1844" name="Google Shape;1844;p46"/>
          <p:cNvSpPr txBox="1">
            <a:spLocks noGrp="1"/>
          </p:cNvSpPr>
          <p:nvPr>
            <p:ph type="subTitle" idx="1"/>
          </p:nvPr>
        </p:nvSpPr>
        <p:spPr>
          <a:xfrm>
            <a:off x="6178875" y="3605891"/>
            <a:ext cx="2856300" cy="2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dirty="0"/>
              <a:t>@MOBIFONE</a:t>
            </a:r>
            <a:endParaRPr dirty="0"/>
          </a:p>
        </p:txBody>
      </p:sp>
      <p:sp>
        <p:nvSpPr>
          <p:cNvPr id="1845" name="Google Shape;1845;p46"/>
          <p:cNvSpPr txBox="1">
            <a:spLocks noGrp="1"/>
          </p:cNvSpPr>
          <p:nvPr>
            <p:ph type="subTitle" idx="1"/>
          </p:nvPr>
        </p:nvSpPr>
        <p:spPr>
          <a:xfrm>
            <a:off x="6178875" y="3978800"/>
            <a:ext cx="3105000" cy="2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dirty="0"/>
              <a:t>company/MOBIFONE-company</a:t>
            </a:r>
            <a:endParaRPr dirty="0"/>
          </a:p>
        </p:txBody>
      </p:sp>
      <p:sp>
        <p:nvSpPr>
          <p:cNvPr id="1846" name="Google Shape;1846;p46"/>
          <p:cNvSpPr/>
          <p:nvPr/>
        </p:nvSpPr>
        <p:spPr>
          <a:xfrm rot="5400000">
            <a:off x="1223630" y="4249532"/>
            <a:ext cx="6696740" cy="423876"/>
          </a:xfrm>
          <a:custGeom>
            <a:avLst/>
            <a:gdLst/>
            <a:ahLst/>
            <a:cxnLst/>
            <a:rect l="l" t="t" r="r" b="b"/>
            <a:pathLst>
              <a:path w="107195" h="6785" extrusionOk="0">
                <a:moveTo>
                  <a:pt x="30398" y="0"/>
                </a:moveTo>
                <a:lnTo>
                  <a:pt x="27181" y="6727"/>
                </a:lnTo>
                <a:lnTo>
                  <a:pt x="0" y="6727"/>
                </a:lnTo>
                <a:lnTo>
                  <a:pt x="0" y="6784"/>
                </a:lnTo>
                <a:lnTo>
                  <a:pt x="27217" y="6784"/>
                </a:lnTo>
                <a:lnTo>
                  <a:pt x="30434" y="53"/>
                </a:lnTo>
                <a:lnTo>
                  <a:pt x="71874" y="53"/>
                </a:lnTo>
                <a:lnTo>
                  <a:pt x="75290" y="6771"/>
                </a:lnTo>
                <a:lnTo>
                  <a:pt x="75295" y="6784"/>
                </a:lnTo>
                <a:lnTo>
                  <a:pt x="107195" y="6784"/>
                </a:lnTo>
                <a:lnTo>
                  <a:pt x="107195" y="6727"/>
                </a:lnTo>
                <a:lnTo>
                  <a:pt x="75330" y="6727"/>
                </a:lnTo>
                <a:lnTo>
                  <a:pt x="71914" y="14"/>
                </a:lnTo>
                <a:lnTo>
                  <a:pt x="71905" y="0"/>
                </a:lnTo>
                <a:close/>
              </a:path>
            </a:pathLst>
          </a:custGeom>
          <a:solidFill>
            <a:srgbClr val="4DFFFF"/>
          </a:solidFill>
          <a:ln w="9525" cap="flat" cmpd="sng">
            <a:solidFill>
              <a:srgbClr val="11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46"/>
          <p:cNvSpPr/>
          <p:nvPr/>
        </p:nvSpPr>
        <p:spPr>
          <a:xfrm>
            <a:off x="3283627" y="1216161"/>
            <a:ext cx="582517" cy="344692"/>
          </a:xfrm>
          <a:custGeom>
            <a:avLst/>
            <a:gdLst/>
            <a:ahLst/>
            <a:cxnLst/>
            <a:rect l="l" t="t" r="r" b="b"/>
            <a:pathLst>
              <a:path w="12597" h="7454" extrusionOk="0">
                <a:moveTo>
                  <a:pt x="0" y="0"/>
                </a:moveTo>
                <a:lnTo>
                  <a:pt x="0" y="191"/>
                </a:lnTo>
                <a:lnTo>
                  <a:pt x="9287" y="191"/>
                </a:lnTo>
                <a:lnTo>
                  <a:pt x="12395" y="3310"/>
                </a:lnTo>
                <a:lnTo>
                  <a:pt x="12395" y="7453"/>
                </a:lnTo>
                <a:lnTo>
                  <a:pt x="12597" y="7453"/>
                </a:lnTo>
                <a:lnTo>
                  <a:pt x="12597" y="3227"/>
                </a:lnTo>
                <a:lnTo>
                  <a:pt x="9370" y="0"/>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46"/>
          <p:cNvSpPr/>
          <p:nvPr/>
        </p:nvSpPr>
        <p:spPr>
          <a:xfrm flipH="1">
            <a:off x="3284202" y="3156913"/>
            <a:ext cx="583118" cy="344692"/>
          </a:xfrm>
          <a:custGeom>
            <a:avLst/>
            <a:gdLst/>
            <a:ahLst/>
            <a:cxnLst/>
            <a:rect l="l" t="t" r="r" b="b"/>
            <a:pathLst>
              <a:path w="12610" h="7454" extrusionOk="0">
                <a:moveTo>
                  <a:pt x="1" y="1"/>
                </a:moveTo>
                <a:lnTo>
                  <a:pt x="1" y="4215"/>
                </a:lnTo>
                <a:lnTo>
                  <a:pt x="3227" y="7454"/>
                </a:lnTo>
                <a:lnTo>
                  <a:pt x="12609" y="7454"/>
                </a:lnTo>
                <a:lnTo>
                  <a:pt x="12609" y="7251"/>
                </a:lnTo>
                <a:lnTo>
                  <a:pt x="3311" y="7251"/>
                </a:lnTo>
                <a:lnTo>
                  <a:pt x="203" y="4132"/>
                </a:lnTo>
                <a:lnTo>
                  <a:pt x="203"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49" name="Google Shape;1849;p46"/>
          <p:cNvCxnSpPr/>
          <p:nvPr/>
        </p:nvCxnSpPr>
        <p:spPr>
          <a:xfrm rot="10800000">
            <a:off x="1356300" y="1673547"/>
            <a:ext cx="0" cy="1369500"/>
          </a:xfrm>
          <a:prstGeom prst="straightConnector1">
            <a:avLst/>
          </a:prstGeom>
          <a:noFill/>
          <a:ln w="9525" cap="flat" cmpd="sng">
            <a:solidFill>
              <a:srgbClr val="11FFFF"/>
            </a:solidFill>
            <a:prstDash val="solid"/>
            <a:round/>
            <a:headEnd type="none" w="med" len="med"/>
            <a:tailEnd type="none" w="med" len="med"/>
          </a:ln>
        </p:spPr>
      </p:cxnSp>
      <p:sp>
        <p:nvSpPr>
          <p:cNvPr id="1850" name="Google Shape;1850;p46"/>
          <p:cNvSpPr/>
          <p:nvPr/>
        </p:nvSpPr>
        <p:spPr>
          <a:xfrm rot="-5400000">
            <a:off x="3856709" y="2295932"/>
            <a:ext cx="144800" cy="125911"/>
          </a:xfrm>
          <a:custGeom>
            <a:avLst/>
            <a:gdLst/>
            <a:ahLst/>
            <a:cxnLst/>
            <a:rect l="l" t="t" r="r" b="b"/>
            <a:pathLst>
              <a:path w="4561" h="3966" extrusionOk="0">
                <a:moveTo>
                  <a:pt x="0" y="1"/>
                </a:moveTo>
                <a:lnTo>
                  <a:pt x="2286" y="3965"/>
                </a:lnTo>
                <a:lnTo>
                  <a:pt x="4560"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46"/>
          <p:cNvSpPr/>
          <p:nvPr/>
        </p:nvSpPr>
        <p:spPr>
          <a:xfrm rot="5400000">
            <a:off x="5094009" y="3703445"/>
            <a:ext cx="144800" cy="125911"/>
          </a:xfrm>
          <a:custGeom>
            <a:avLst/>
            <a:gdLst/>
            <a:ahLst/>
            <a:cxnLst/>
            <a:rect l="l" t="t" r="r" b="b"/>
            <a:pathLst>
              <a:path w="4561" h="3966" extrusionOk="0">
                <a:moveTo>
                  <a:pt x="0" y="1"/>
                </a:moveTo>
                <a:lnTo>
                  <a:pt x="2286" y="3965"/>
                </a:lnTo>
                <a:lnTo>
                  <a:pt x="4560" y="1"/>
                </a:lnTo>
                <a:close/>
              </a:path>
            </a:pathLst>
          </a:custGeom>
          <a:solidFill>
            <a:srgbClr val="4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46"/>
          <p:cNvSpPr/>
          <p:nvPr/>
        </p:nvSpPr>
        <p:spPr>
          <a:xfrm>
            <a:off x="4314475" y="1026100"/>
            <a:ext cx="87000" cy="87000"/>
          </a:xfrm>
          <a:prstGeom prst="rect">
            <a:avLst/>
          </a:prstGeom>
          <a:noFill/>
          <a:ln w="9525" cap="flat" cmpd="sng">
            <a:solidFill>
              <a:srgbClr val="11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05;p47">
            <a:extLst>
              <a:ext uri="{FF2B5EF4-FFF2-40B4-BE49-F238E27FC236}">
                <a16:creationId xmlns:a16="http://schemas.microsoft.com/office/drawing/2014/main" id="{590D7DA0-26E5-49B3-965D-D9F5B2E30AF2}"/>
              </a:ext>
            </a:extLst>
          </p:cNvPr>
          <p:cNvSpPr txBox="1">
            <a:spLocks/>
          </p:cNvSpPr>
          <p:nvPr/>
        </p:nvSpPr>
        <p:spPr>
          <a:xfrm>
            <a:off x="88006" y="88170"/>
            <a:ext cx="3632944" cy="3630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en-US" sz="1000" dirty="0">
                <a:solidFill>
                  <a:schemeClr val="bg1"/>
                </a:solidFill>
                <a:latin typeface="Montserrat Black" panose="00000A00000000000000" pitchFamily="2" charset="0"/>
              </a:rPr>
              <a:t>HỆ THỐNG THÔNG TIN NGUỒN</a:t>
            </a:r>
          </a:p>
        </p:txBody>
      </p:sp>
    </p:spTree>
  </p:cSld>
  <p:clrMapOvr>
    <a:masterClrMapping/>
  </p:clrMapOvr>
</p:sld>
</file>

<file path=ppt/theme/theme1.xml><?xml version="1.0" encoding="utf-8"?>
<a:theme xmlns:a="http://schemas.openxmlformats.org/drawingml/2006/main" name="Pitch Deck Template">
  <a:themeElements>
    <a:clrScheme name="Simple Light">
      <a:dk1>
        <a:srgbClr val="000000"/>
      </a:dk1>
      <a:lt1>
        <a:srgbClr val="F3F3F3"/>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2112</TotalTime>
  <Words>1548</Words>
  <Application>Microsoft Office PowerPoint</Application>
  <PresentationFormat>On-screen Show (16:9)</PresentationFormat>
  <Paragraphs>233</Paragraphs>
  <Slides>21</Slides>
  <Notes>19</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21</vt:i4>
      </vt:variant>
    </vt:vector>
  </HeadingPairs>
  <TitlesOfParts>
    <vt:vector size="38" baseType="lpstr">
      <vt:lpstr>Wingdings</vt:lpstr>
      <vt:lpstr>Calibri</vt:lpstr>
      <vt:lpstr>Lato</vt:lpstr>
      <vt:lpstr>#9Slide02 Noi dung rat dai</vt:lpstr>
      <vt:lpstr>Arial</vt:lpstr>
      <vt:lpstr>Teko Light</vt:lpstr>
      <vt:lpstr>Teko Medium</vt:lpstr>
      <vt:lpstr>#9Slide02 Tieu de dai</vt:lpstr>
      <vt:lpstr>Source Code Pro Light</vt:lpstr>
      <vt:lpstr>Montserrat</vt:lpstr>
      <vt:lpstr>Montserrat Black</vt:lpstr>
      <vt:lpstr>#9Slide02 Noi dung dai</vt:lpstr>
      <vt:lpstr>Source Code Pro</vt:lpstr>
      <vt:lpstr>Fira Sans</vt:lpstr>
      <vt:lpstr>Montserrat </vt:lpstr>
      <vt:lpstr>Teko</vt:lpstr>
      <vt:lpstr>Pitch Deck Template</vt:lpstr>
      <vt:lpstr>PowerPoint Presentation</vt:lpstr>
      <vt:lpstr>NỘI DUNG</vt:lpstr>
      <vt:lpstr>1. HỆ THỐNG THÔNG TIN NGUỒN</vt:lpstr>
      <vt:lpstr>CĂN CỨ PHÁP LÝ</vt:lpstr>
      <vt:lpstr>YÊU CẦU CỦA HỆ THỐNG THÔNG TIN NGUỒN THEO QĐ 135</vt:lpstr>
      <vt:lpstr>PHÂN HỆ QUẢN LÝ NGUỒN THÔNG TIN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HIỆN TRẠNG TRIỂN KHAI TẠI BÌNH PHƯỚC</vt:lpstr>
      <vt:lpstr>TÌNH HÌNH LẮP ĐẶT</vt:lpstr>
      <vt:lpstr>ĐÀO TẠO VẬN HÀNH</vt:lpstr>
      <vt:lpstr>KHÓ KHĂN</vt:lpstr>
      <vt:lpstr>2. ĐỀ XUẤT</vt:lpstr>
      <vt:lpstr>ĐỀ XUẤT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WELCOME</dc:creator>
  <cp:lastModifiedBy>WELCOME</cp:lastModifiedBy>
  <cp:revision>103</cp:revision>
  <dcterms:modified xsi:type="dcterms:W3CDTF">2022-12-29T08:01:16Z</dcterms:modified>
</cp:coreProperties>
</file>