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150" r:id="rId1"/>
    <p:sldMasterId id="2147484161" r:id="rId2"/>
    <p:sldMasterId id="2147484185" r:id="rId3"/>
  </p:sldMasterIdLst>
  <p:notesMasterIdLst>
    <p:notesMasterId r:id="rId14"/>
  </p:notesMasterIdLst>
  <p:sldIdLst>
    <p:sldId id="285" r:id="rId4"/>
    <p:sldId id="410" r:id="rId5"/>
    <p:sldId id="341" r:id="rId6"/>
    <p:sldId id="399" r:id="rId7"/>
    <p:sldId id="400" r:id="rId8"/>
    <p:sldId id="401" r:id="rId9"/>
    <p:sldId id="404" r:id="rId10"/>
    <p:sldId id="406" r:id="rId11"/>
    <p:sldId id="386" r:id="rId12"/>
    <p:sldId id="389"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63"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F8AFF"/>
    <a:srgbClr val="4FC9FF"/>
    <a:srgbClr val="85D9FF"/>
    <a:srgbClr val="B1D3A2"/>
    <a:srgbClr val="FF8D81"/>
    <a:srgbClr val="FFB7B7"/>
    <a:srgbClr val="FC8004"/>
    <a:srgbClr val="A02800"/>
    <a:srgbClr val="FFDC5C"/>
    <a:srgbClr val="3B8D6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69" autoAdjust="0"/>
    <p:restoredTop sz="95400" autoAdjust="0"/>
  </p:normalViewPr>
  <p:slideViewPr>
    <p:cSldViewPr snapToGrid="0">
      <p:cViewPr varScale="1">
        <p:scale>
          <a:sx n="85" d="100"/>
          <a:sy n="85" d="100"/>
        </p:scale>
        <p:origin x="566" y="58"/>
      </p:cViewPr>
      <p:guideLst>
        <p:guide orient="horz" pos="2160"/>
        <p:guide pos="3863"/>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tableStyles" Target="tableStyles.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presProps" Target="presProps.xml"/><Relationship Id="rId10" Type="http://schemas.openxmlformats.org/officeDocument/2006/relationships/slide" Target="slides/slide7.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SG"/>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8847735-A085-4968-A877-BC7FD26D6DAA}" type="datetimeFigureOut">
              <a:rPr lang="en-SG" smtClean="0"/>
              <a:t>12/4/2021</a:t>
            </a:fld>
            <a:endParaRPr lang="en-SG"/>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SG"/>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SG"/>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20DE9D9-4C73-4207-A1E4-B90E2B55E1C4}" type="slidenum">
              <a:rPr lang="en-SG" smtClean="0"/>
              <a:t>‹#›</a:t>
            </a:fld>
            <a:endParaRPr lang="en-SG"/>
          </a:p>
        </p:txBody>
      </p:sp>
    </p:spTree>
    <p:extLst>
      <p:ext uri="{BB962C8B-B14F-4D97-AF65-F5344CB8AC3E}">
        <p14:creationId xmlns:p14="http://schemas.microsoft.com/office/powerpoint/2010/main" val="9739326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SG"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320DE9D9-4C73-4207-A1E4-B90E2B55E1C4}" type="slidenum">
              <a:rPr lang="en-SG" smtClean="0"/>
              <a:t>1</a:t>
            </a:fld>
            <a:endParaRPr lang="en-SG"/>
          </a:p>
        </p:txBody>
      </p:sp>
    </p:spTree>
    <p:extLst>
      <p:ext uri="{BB962C8B-B14F-4D97-AF65-F5344CB8AC3E}">
        <p14:creationId xmlns:p14="http://schemas.microsoft.com/office/powerpoint/2010/main" val="792234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Google Shape;119;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0" name="Google Shape;120;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5447051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err="1">
                <a:solidFill>
                  <a:schemeClr val="tx1"/>
                </a:solidFill>
                <a:effectLst/>
                <a:latin typeface="+mn-lt"/>
                <a:ea typeface="+mn-ea"/>
                <a:cs typeface="+mn-cs"/>
              </a:rPr>
              <a:t>Trong</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bối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cảnh</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hiện</a:t>
            </a:r>
            <a:r>
              <a:rPr lang="en-US" sz="1200" kern="1200" dirty="0">
                <a:solidFill>
                  <a:schemeClr val="tx1"/>
                </a:solidFill>
                <a:effectLst/>
                <a:latin typeface="+mn-lt"/>
                <a:ea typeface="+mn-ea"/>
                <a:cs typeface="+mn-cs"/>
              </a:rPr>
              <a:t> nay </a:t>
            </a:r>
            <a:r>
              <a:rPr lang="en-US" sz="1200" kern="1200" dirty="0" err="1">
                <a:solidFill>
                  <a:schemeClr val="tx1"/>
                </a:solidFill>
                <a:effectLst/>
                <a:latin typeface="+mn-lt"/>
                <a:ea typeface="+mn-ea"/>
                <a:cs typeface="+mn-cs"/>
              </a:rPr>
              <a:t>quản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lý</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văn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bản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tài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liệu</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điện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tử</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là</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một</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trong</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những</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nhiệm</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vụ</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cực</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kỳ</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quan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trọng</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của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cơ</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quan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nhà</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nước</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nhằm</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đảm</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bảo</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hiệu</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quả</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cải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cách</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hành</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chính</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và</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thúc</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đẩy</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mạnh</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mẽ</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chuyển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đổi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số</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Việt</a:t>
            </a:r>
            <a:r>
              <a:rPr lang="en-US" sz="1200" kern="1200" dirty="0">
                <a:solidFill>
                  <a:schemeClr val="tx1"/>
                </a:solidFill>
                <a:effectLst/>
                <a:latin typeface="+mn-lt"/>
                <a:ea typeface="+mn-ea"/>
                <a:cs typeface="+mn-cs"/>
              </a:rPr>
              <a:t> Nam</a:t>
            </a:r>
          </a:p>
          <a:p>
            <a:r>
              <a:rPr lang="en-US" sz="1200" kern="1200" dirty="0" err="1">
                <a:solidFill>
                  <a:schemeClr val="tx1"/>
                </a:solidFill>
                <a:effectLst/>
                <a:latin typeface="+mn-lt"/>
                <a:ea typeface="+mn-ea"/>
                <a:cs typeface="+mn-cs"/>
              </a:rPr>
              <a:t>Nhìn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chung</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đến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thời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điểm</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hiện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tại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đa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phần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các</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cơ</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quan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đơn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vị</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cũng</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đã</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thực</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hiện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những</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bước</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đầu</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của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nhiệm</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vụ</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là</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triển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khai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trang</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bị</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hệ</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thống</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quản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lý</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văn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bản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hành</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chính</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quản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lý</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hồ</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sơ</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công</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việc</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hoặc</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chuyển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đổi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dữ</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liệu</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văn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bản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giấy</a:t>
            </a:r>
            <a:r>
              <a:rPr lang="en-US" sz="1200" kern="1200" dirty="0">
                <a:solidFill>
                  <a:schemeClr val="tx1"/>
                </a:solidFill>
                <a:effectLst/>
                <a:latin typeface="+mn-lt"/>
                <a:ea typeface="+mn-ea"/>
                <a:cs typeface="+mn-cs"/>
              </a:rPr>
              <a:t> sang </a:t>
            </a:r>
            <a:r>
              <a:rPr lang="en-US" sz="1200" kern="1200" dirty="0" err="1">
                <a:solidFill>
                  <a:schemeClr val="tx1"/>
                </a:solidFill>
                <a:effectLst/>
                <a:latin typeface="+mn-lt"/>
                <a:ea typeface="+mn-ea"/>
                <a:cs typeface="+mn-cs"/>
              </a:rPr>
              <a:t>lưu</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trữ</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dữ</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liệu</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trên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máy</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tính</a:t>
            </a:r>
            <a:r>
              <a:rPr lang="en-US" sz="1200" kern="1200" dirty="0">
                <a:solidFill>
                  <a:schemeClr val="tx1"/>
                </a:solidFill>
                <a:effectLst/>
                <a:latin typeface="+mn-lt"/>
                <a:ea typeface="+mn-ea"/>
                <a:cs typeface="+mn-cs"/>
              </a:rPr>
              <a:t>.</a:t>
            </a:r>
            <a:endParaRPr lang="en-SG" sz="1200" kern="1200" dirty="0">
              <a:solidFill>
                <a:schemeClr val="tx1"/>
              </a:solidFill>
              <a:effectLst/>
              <a:latin typeface="+mn-lt"/>
              <a:ea typeface="+mn-ea"/>
              <a:cs typeface="+mn-cs"/>
            </a:endParaRPr>
          </a:p>
          <a:p>
            <a:r>
              <a:rPr lang="en-US" sz="1200" kern="1200" dirty="0" err="1">
                <a:solidFill>
                  <a:schemeClr val="tx1"/>
                </a:solidFill>
                <a:effectLst/>
                <a:latin typeface="+mn-lt"/>
                <a:ea typeface="+mn-ea"/>
                <a:cs typeface="+mn-cs"/>
              </a:rPr>
              <a:t>Tuy</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nhiên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còn</a:t>
            </a:r>
            <a:r>
              <a:rPr lang="en-US" sz="1200" kern="1200" dirty="0">
                <a:solidFill>
                  <a:schemeClr val="tx1"/>
                </a:solidFill>
                <a:effectLst/>
                <a:latin typeface="+mn-lt"/>
                <a:ea typeface="+mn-ea"/>
                <a:cs typeface="+mn-cs"/>
              </a:rPr>
              <a:t> 1 </a:t>
            </a:r>
            <a:r>
              <a:rPr lang="en-US" sz="1200" kern="1200" dirty="0" err="1">
                <a:solidFill>
                  <a:schemeClr val="tx1"/>
                </a:solidFill>
                <a:effectLst/>
                <a:latin typeface="+mn-lt"/>
                <a:ea typeface="+mn-ea"/>
                <a:cs typeface="+mn-cs"/>
              </a:rPr>
              <a:t>vấn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đề</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quan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trọng</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là</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chưa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hoàn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thiện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thực</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hiện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lưu</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trữ</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hồ</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sơ</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điện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tử</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vào</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lưu</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trữ</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cơ</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quan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lưu</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trữ</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lịch</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sử</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theo</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quy</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định</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các</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cơ</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quan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đơn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vị</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còn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đang</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rất</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lúng</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túng</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trong</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việc</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thực</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hiện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nộp</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lưu</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hồ</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sơ</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tài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liệu</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điện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tử</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vào</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lưu</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trữ</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lịch</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sử</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đối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với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những</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hồ</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sơ</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tài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liệu</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có</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thời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hạn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bảo</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quản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vĩnh</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viễn</a:t>
            </a:r>
            <a:r>
              <a:rPr lang="en-US" sz="1200" kern="1200" dirty="0">
                <a:solidFill>
                  <a:schemeClr val="tx1"/>
                </a:solidFill>
                <a:effectLst/>
                <a:latin typeface="+mn-lt"/>
                <a:ea typeface="+mn-ea"/>
                <a:cs typeface="+mn-cs"/>
              </a:rPr>
              <a:t>.</a:t>
            </a:r>
            <a:endParaRPr lang="en-SG"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err="1">
                <a:solidFill>
                  <a:schemeClr val="tx1"/>
                </a:solidFill>
                <a:effectLst/>
                <a:latin typeface="+mn-lt"/>
                <a:ea typeface="+mn-ea"/>
                <a:cs typeface="+mn-cs"/>
              </a:rPr>
              <a:t>Giải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pháp</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quản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lý</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dữ</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liệu</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số</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bên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em</a:t>
            </a:r>
            <a:r>
              <a:rPr lang="en-US" sz="1200" kern="1200" dirty="0">
                <a:solidFill>
                  <a:schemeClr val="tx1"/>
                </a:solidFill>
                <a:effectLst/>
                <a:latin typeface="+mn-lt"/>
                <a:ea typeface="+mn-ea"/>
                <a:cs typeface="+mn-cs"/>
              </a:rPr>
              <a:t> chia </a:t>
            </a:r>
            <a:r>
              <a:rPr lang="en-US" sz="1200" kern="1200" dirty="0" err="1">
                <a:solidFill>
                  <a:schemeClr val="tx1"/>
                </a:solidFill>
                <a:effectLst/>
                <a:latin typeface="+mn-lt"/>
                <a:ea typeface="+mn-ea"/>
                <a:cs typeface="+mn-cs"/>
              </a:rPr>
              <a:t>sẻ</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sẽ</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giúp</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các</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anh</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chị</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xử</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lý</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hiệu</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quả</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nghiệp</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vụ</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nộp</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lưu</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hstl</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điện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tử</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vào</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lưu</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trữ</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cơ</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quan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lưu</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trữ</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lịch</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sử</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theo</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quy</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định</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Toàn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bộ</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các</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hoạt</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động</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quản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lý</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xử</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lý</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hồ</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sơ</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tài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liệu</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sẽ</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được</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hệ</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thống</a:t>
            </a:r>
            <a:r>
              <a:rPr lang="en-US" sz="1200" kern="1200" dirty="0">
                <a:solidFill>
                  <a:schemeClr val="tx1"/>
                </a:solidFill>
                <a:effectLst/>
                <a:latin typeface="+mn-lt"/>
                <a:ea typeface="+mn-ea"/>
                <a:cs typeface="+mn-cs"/>
              </a:rPr>
              <a:t> EDM </a:t>
            </a:r>
            <a:r>
              <a:rPr lang="en-US" sz="1200" kern="1200" dirty="0" err="1">
                <a:solidFill>
                  <a:schemeClr val="tx1"/>
                </a:solidFill>
                <a:effectLst/>
                <a:latin typeface="+mn-lt"/>
                <a:ea typeface="+mn-ea"/>
                <a:cs typeface="+mn-cs"/>
              </a:rPr>
              <a:t>lưu</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lại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lịch</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sử</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tiến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trình</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giải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quyết</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nhằm</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đảm</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bảo</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chứng</a:t>
            </a:r>
            <a:r>
              <a:rPr lang="en-US" sz="1200" kern="1200" dirty="0">
                <a:solidFill>
                  <a:schemeClr val="tx1"/>
                </a:solidFill>
                <a:effectLst/>
                <a:latin typeface="+mn-lt"/>
                <a:ea typeface="+mn-ea"/>
                <a:cs typeface="+mn-cs"/>
              </a:rPr>
              <a:t> minh </a:t>
            </a:r>
            <a:r>
              <a:rPr lang="en-US" sz="1200" kern="1200" dirty="0" err="1">
                <a:solidFill>
                  <a:schemeClr val="tx1"/>
                </a:solidFill>
                <a:effectLst/>
                <a:latin typeface="+mn-lt"/>
                <a:ea typeface="+mn-ea"/>
                <a:cs typeface="+mn-cs"/>
              </a:rPr>
              <a:t>tính</a:t>
            </a:r>
            <a:r>
              <a:rPr lang="en-US" sz="1200" kern="1200" dirty="0">
                <a:solidFill>
                  <a:schemeClr val="tx1"/>
                </a:solidFill>
                <a:effectLst/>
                <a:latin typeface="+mn-lt"/>
                <a:ea typeface="+mn-ea"/>
                <a:cs typeface="+mn-cs"/>
              </a:rPr>
              <a:t> minh </a:t>
            </a:r>
            <a:r>
              <a:rPr lang="en-US" sz="1200" kern="1200" dirty="0" err="1">
                <a:solidFill>
                  <a:schemeClr val="tx1"/>
                </a:solidFill>
                <a:effectLst/>
                <a:latin typeface="+mn-lt"/>
                <a:ea typeface="+mn-ea"/>
                <a:cs typeface="+mn-cs"/>
              </a:rPr>
              <a:t>bạch</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trong</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hoạt</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động</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thông</a:t>
            </a:r>
            <a:r>
              <a:rPr lang="en-US" sz="1200" kern="1200" dirty="0">
                <a:solidFill>
                  <a:schemeClr val="tx1"/>
                </a:solidFill>
                <a:effectLst/>
                <a:latin typeface="+mn-lt"/>
                <a:ea typeface="+mn-ea"/>
                <a:cs typeface="+mn-cs"/>
              </a:rPr>
              <a:t> tin </a:t>
            </a:r>
            <a:r>
              <a:rPr lang="en-US" sz="1200" kern="1200" dirty="0" err="1">
                <a:solidFill>
                  <a:schemeClr val="tx1"/>
                </a:solidFill>
                <a:effectLst/>
                <a:latin typeface="+mn-lt"/>
                <a:ea typeface="+mn-ea"/>
                <a:cs typeface="+mn-cs"/>
              </a:rPr>
              <a:t>bằng</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văn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bản</a:t>
            </a:r>
            <a:r>
              <a:rPr lang="en-US" sz="1200" kern="1200" dirty="0">
                <a:solidFill>
                  <a:schemeClr val="tx1"/>
                </a:solidFill>
                <a:effectLst/>
                <a:latin typeface="+mn-lt"/>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320DE9D9-4C73-4207-A1E4-B90E2B55E1C4}" type="slidenum">
              <a:rPr lang="en-SG" smtClean="0"/>
              <a:t>3</a:t>
            </a:fld>
            <a:endParaRPr lang="en-SG"/>
          </a:p>
        </p:txBody>
      </p:sp>
    </p:spTree>
    <p:extLst>
      <p:ext uri="{BB962C8B-B14F-4D97-AF65-F5344CB8AC3E}">
        <p14:creationId xmlns:p14="http://schemas.microsoft.com/office/powerpoint/2010/main" val="18683582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sz="1200" kern="1200" dirty="0" err="1">
                <a:solidFill>
                  <a:schemeClr val="tx1"/>
                </a:solidFill>
                <a:effectLst/>
                <a:latin typeface="+mn-lt"/>
                <a:ea typeface="+mn-ea"/>
                <a:cs typeface="+mn-cs"/>
              </a:rPr>
              <a:t>Đầu</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tiên</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đối</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với</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đơn</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vị</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đã</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triển</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khai</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hệ</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thống</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quản</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lý</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văn</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bản</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điều</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hành</a:t>
            </a:r>
            <a:r>
              <a:rPr lang="en-US" sz="1200" kern="1200" baseline="0" dirty="0">
                <a:solidFill>
                  <a:schemeClr val="tx1"/>
                </a:solidFill>
                <a:effectLst/>
                <a:latin typeface="+mn-lt"/>
                <a:ea typeface="+mn-ea"/>
                <a:cs typeface="+mn-cs"/>
              </a:rPr>
              <a:t>:</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Trong</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hệ</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thống</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lưu</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trữ</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tài</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liệu</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điện</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tử</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người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quản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lý</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lập</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danh</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mục</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hồ</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sơ</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lưu</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trữ</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điện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tử</a:t>
            </a:r>
            <a:r>
              <a:rPr lang="en-US" sz="1200" kern="1200" dirty="0">
                <a:solidFill>
                  <a:schemeClr val="tx1"/>
                </a:solidFill>
                <a:effectLst/>
                <a:latin typeface="+mn-lt"/>
                <a:ea typeface="+mn-ea"/>
                <a:cs typeface="+mn-cs"/>
              </a:rPr>
              <a:t> (Danh </a:t>
            </a:r>
            <a:r>
              <a:rPr lang="en-US" sz="1200" kern="1200" dirty="0" err="1">
                <a:solidFill>
                  <a:schemeClr val="tx1"/>
                </a:solidFill>
                <a:effectLst/>
                <a:latin typeface="+mn-lt"/>
                <a:ea typeface="+mn-ea"/>
                <a:cs typeface="+mn-cs"/>
              </a:rPr>
              <a:t>mục</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hồ</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sơ</a:t>
            </a:r>
            <a:r>
              <a:rPr lang="en-US" sz="1200" kern="1200" dirty="0">
                <a:solidFill>
                  <a:schemeClr val="tx1"/>
                </a:solidFill>
                <a:effectLst/>
                <a:latin typeface="+mn-lt"/>
                <a:ea typeface="+mn-ea"/>
                <a:cs typeface="+mn-cs"/>
              </a:rPr>
              <a:t> do </a:t>
            </a:r>
            <a:r>
              <a:rPr lang="en-US" sz="1200" kern="1200" dirty="0" err="1">
                <a:solidFill>
                  <a:schemeClr val="tx1"/>
                </a:solidFill>
                <a:effectLst/>
                <a:latin typeface="+mn-lt"/>
                <a:ea typeface="+mn-ea"/>
                <a:cs typeface="+mn-cs"/>
              </a:rPr>
              <a:t>người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đứng</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đầu</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cơ</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quan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tổ</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chức</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phê</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duyệt</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được</a:t>
            </a:r>
            <a:r>
              <a:rPr lang="en-US" sz="1200" kern="1200" dirty="0">
                <a:solidFill>
                  <a:schemeClr val="tx1"/>
                </a:solidFill>
                <a:effectLst/>
                <a:latin typeface="+mn-lt"/>
                <a:ea typeface="+mn-ea"/>
                <a:cs typeface="+mn-cs"/>
              </a:rPr>
              <a:t> ban </a:t>
            </a:r>
            <a:r>
              <a:rPr lang="en-US" sz="1200" kern="1200" dirty="0" err="1">
                <a:solidFill>
                  <a:schemeClr val="tx1"/>
                </a:solidFill>
                <a:effectLst/>
                <a:latin typeface="+mn-lt"/>
                <a:ea typeface="+mn-ea"/>
                <a:cs typeface="+mn-cs"/>
              </a:rPr>
              <a:t>hành</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vào</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đầu</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năm</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và</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gửi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các</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đơn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vị</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cá</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nhân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liên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quan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làm</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căn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cứ</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để</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lập</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hồ</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sơ</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Hệ</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thống</a:t>
            </a:r>
            <a:r>
              <a:rPr lang="en-US" sz="1200" kern="1200" dirty="0">
                <a:solidFill>
                  <a:schemeClr val="tx1"/>
                </a:solidFill>
                <a:effectLst/>
                <a:latin typeface="+mn-lt"/>
                <a:ea typeface="+mn-ea"/>
                <a:cs typeface="+mn-cs"/>
              </a:rPr>
              <a:t> platform </a:t>
            </a:r>
            <a:r>
              <a:rPr lang="en-US" sz="1200" kern="1200" dirty="0" err="1">
                <a:solidFill>
                  <a:schemeClr val="tx1"/>
                </a:solidFill>
                <a:effectLst/>
                <a:latin typeface="+mn-lt"/>
                <a:ea typeface="+mn-ea"/>
                <a:cs typeface="+mn-cs"/>
              </a:rPr>
              <a:t>quản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lý</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dữ</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liệu</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số</a:t>
            </a:r>
            <a:r>
              <a:rPr lang="en-US" sz="1200" kern="1200" dirty="0">
                <a:solidFill>
                  <a:schemeClr val="tx1"/>
                </a:solidFill>
                <a:effectLst/>
                <a:latin typeface="+mn-lt"/>
                <a:ea typeface="+mn-ea"/>
                <a:cs typeface="+mn-cs"/>
              </a:rPr>
              <a:t> EDM </a:t>
            </a:r>
            <a:r>
              <a:rPr lang="en-US" sz="1200" kern="1200" dirty="0" err="1">
                <a:solidFill>
                  <a:schemeClr val="tx1"/>
                </a:solidFill>
                <a:effectLst/>
                <a:latin typeface="+mn-lt"/>
                <a:ea typeface="+mn-ea"/>
                <a:cs typeface="+mn-cs"/>
              </a:rPr>
              <a:t>xử</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lý</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chuyển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tích</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hợp</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dữ</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liệu</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từ</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các</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hệ</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thống</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quản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lý</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văn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bản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điều</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hành</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hiện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có</a:t>
            </a:r>
            <a:r>
              <a:rPr lang="en-US" sz="1200" kern="1200" dirty="0">
                <a:solidFill>
                  <a:schemeClr val="tx1"/>
                </a:solidFill>
                <a:effectLst/>
                <a:latin typeface="+mn-lt"/>
                <a:ea typeface="+mn-ea"/>
                <a:cs typeface="+mn-cs"/>
              </a:rPr>
              <a:t> sang </a:t>
            </a:r>
            <a:r>
              <a:rPr lang="en-US" sz="1200" kern="1200" dirty="0" err="1">
                <a:solidFill>
                  <a:schemeClr val="tx1"/>
                </a:solidFill>
                <a:effectLst/>
                <a:latin typeface="+mn-lt"/>
                <a:ea typeface="+mn-ea"/>
                <a:cs typeface="+mn-cs"/>
              </a:rPr>
              <a:t>lưu</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trữ</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điện</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tử</a:t>
            </a:r>
            <a:r>
              <a:rPr lang="en-US" sz="1200" kern="1200" dirty="0">
                <a:solidFill>
                  <a:schemeClr val="tx1"/>
                </a:solidFill>
                <a:effectLst/>
                <a:latin typeface="+mn-lt"/>
                <a:ea typeface="+mn-ea"/>
                <a:cs typeface="+mn-cs"/>
              </a:rPr>
              <a:t> qua 3 </a:t>
            </a:r>
            <a:r>
              <a:rPr lang="en-US" sz="1200" kern="1200" dirty="0" err="1">
                <a:solidFill>
                  <a:schemeClr val="tx1"/>
                </a:solidFill>
                <a:effectLst/>
                <a:latin typeface="+mn-lt"/>
                <a:ea typeface="+mn-ea"/>
                <a:cs typeface="+mn-cs"/>
              </a:rPr>
              <a:t>cách</a:t>
            </a:r>
            <a:r>
              <a:rPr lang="en-US" sz="1200" kern="1200" dirty="0">
                <a:solidFill>
                  <a:schemeClr val="tx1"/>
                </a:solidFill>
                <a:effectLst/>
                <a:latin typeface="+mn-lt"/>
                <a:ea typeface="+mn-ea"/>
                <a:cs typeface="+mn-cs"/>
              </a:rPr>
              <a:t>:</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1-</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Xử</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lý</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Chuyển</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tích</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hợp</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dữ</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liệu</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thông</a:t>
            </a:r>
            <a:r>
              <a:rPr lang="en-US" sz="1200" kern="1200" baseline="0" dirty="0">
                <a:solidFill>
                  <a:schemeClr val="tx1"/>
                </a:solidFill>
                <a:effectLst/>
                <a:latin typeface="+mn-lt"/>
                <a:ea typeface="+mn-ea"/>
                <a:cs typeface="+mn-cs"/>
              </a:rPr>
              <a:t> qua </a:t>
            </a:r>
            <a:r>
              <a:rPr lang="en-US" sz="1200" kern="1200" baseline="0" dirty="0" err="1">
                <a:solidFill>
                  <a:schemeClr val="tx1"/>
                </a:solidFill>
                <a:effectLst/>
                <a:latin typeface="+mn-lt"/>
                <a:ea typeface="+mn-ea"/>
                <a:cs typeface="+mn-cs"/>
              </a:rPr>
              <a:t>lấy</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dữ</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liệu</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liên</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kết</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trên</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trục</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tích</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hợp</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dữ</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liệu</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số</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dữ</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liệu</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tài</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liệu</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điện</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tử</a:t>
            </a:r>
            <a:r>
              <a:rPr lang="en-US" sz="1200" kern="1200" baseline="0" dirty="0">
                <a:solidFill>
                  <a:schemeClr val="tx1"/>
                </a:solidFill>
                <a:effectLst/>
                <a:latin typeface="+mn-lt"/>
                <a:ea typeface="+mn-ea"/>
                <a:cs typeface="+mn-cs"/>
              </a:rPr>
              <a:t>)</a:t>
            </a:r>
          </a:p>
          <a:p>
            <a:r>
              <a:rPr lang="en-US" sz="1200" kern="1200" baseline="0" dirty="0">
                <a:solidFill>
                  <a:schemeClr val="tx1"/>
                </a:solidFill>
                <a:effectLst/>
                <a:latin typeface="+mn-lt"/>
                <a:ea typeface="+mn-ea"/>
                <a:cs typeface="+mn-cs"/>
              </a:rPr>
              <a:t>2- </a:t>
            </a:r>
            <a:r>
              <a:rPr lang="en-US" sz="1200" kern="1200" baseline="0" dirty="0" err="1">
                <a:solidFill>
                  <a:schemeClr val="tx1"/>
                </a:solidFill>
                <a:effectLst/>
                <a:latin typeface="+mn-lt"/>
                <a:ea typeface="+mn-ea"/>
                <a:cs typeface="+mn-cs"/>
              </a:rPr>
              <a:t>Kết</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nối</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giữa</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các</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hệ</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thống</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thông</a:t>
            </a:r>
            <a:r>
              <a:rPr lang="en-US" sz="1200" kern="1200" baseline="0" dirty="0">
                <a:solidFill>
                  <a:schemeClr val="tx1"/>
                </a:solidFill>
                <a:effectLst/>
                <a:latin typeface="+mn-lt"/>
                <a:ea typeface="+mn-ea"/>
                <a:cs typeface="+mn-cs"/>
              </a:rPr>
              <a:t> qua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giao</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tiếp</a:t>
            </a:r>
            <a:r>
              <a:rPr lang="en-US" sz="1200" kern="1200" dirty="0">
                <a:solidFill>
                  <a:schemeClr val="tx1"/>
                </a:solidFill>
                <a:effectLst/>
                <a:latin typeface="+mn-lt"/>
                <a:ea typeface="+mn-ea"/>
                <a:cs typeface="+mn-cs"/>
              </a:rPr>
              <a:t> API (</a:t>
            </a:r>
            <a:r>
              <a:rPr lang="en-US" sz="1200" kern="1200" dirty="0" err="1">
                <a:solidFill>
                  <a:schemeClr val="tx1"/>
                </a:solidFill>
                <a:effectLst/>
                <a:latin typeface="+mn-lt"/>
                <a:ea typeface="+mn-ea"/>
                <a:cs typeface="+mn-cs"/>
              </a:rPr>
              <a:t>cách</a:t>
            </a:r>
            <a:r>
              <a:rPr lang="en-US" sz="1200" kern="1200" baseline="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cần</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có</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phương</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thức</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làm</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việc</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thống</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nhất</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giữa</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đội</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ngũ</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phát</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triển</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của</a:t>
            </a:r>
            <a:r>
              <a:rPr lang="en-US" sz="1200" kern="1200" baseline="0" dirty="0">
                <a:solidFill>
                  <a:schemeClr val="tx1"/>
                </a:solidFill>
                <a:effectLst/>
                <a:latin typeface="+mn-lt"/>
                <a:ea typeface="+mn-ea"/>
                <a:cs typeface="+mn-cs"/>
              </a:rPr>
              <a:t> 2 </a:t>
            </a:r>
            <a:r>
              <a:rPr lang="en-US" sz="1200" kern="1200" baseline="0" dirty="0" err="1">
                <a:solidFill>
                  <a:schemeClr val="tx1"/>
                </a:solidFill>
                <a:effectLst/>
                <a:latin typeface="+mn-lt"/>
                <a:ea typeface="+mn-ea"/>
                <a:cs typeface="+mn-cs"/>
              </a:rPr>
              <a:t>hệ</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thống</a:t>
            </a:r>
            <a:r>
              <a:rPr lang="en-US" sz="1200" kern="1200" baseline="0" dirty="0">
                <a:solidFill>
                  <a:schemeClr val="tx1"/>
                </a:solidFill>
                <a:effectLst/>
                <a:latin typeface="+mn-lt"/>
                <a:ea typeface="+mn-ea"/>
                <a:cs typeface="+mn-cs"/>
              </a:rPr>
              <a:t>).</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3-Yêu</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cầu</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hệ</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thống</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quản</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lý</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văn</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bản</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điều</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hành</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mà</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đơn</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vị</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tổ</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chức</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đang</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sử</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dụng</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phải</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sao</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lưu</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dữ</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liệu</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tài</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liệu</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điện</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tử</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dưới</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định</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dạng</a:t>
            </a:r>
            <a:r>
              <a:rPr lang="en-US" sz="1200" kern="1200" baseline="0" dirty="0">
                <a:solidFill>
                  <a:schemeClr val="tx1"/>
                </a:solidFill>
                <a:effectLst/>
                <a:latin typeface="+mn-lt"/>
                <a:ea typeface="+mn-ea"/>
                <a:cs typeface="+mn-cs"/>
              </a:rPr>
              <a:t> XML </a:t>
            </a:r>
            <a:r>
              <a:rPr lang="en-US" sz="1200" kern="1200" baseline="0" dirty="0" err="1">
                <a:solidFill>
                  <a:schemeClr val="tx1"/>
                </a:solidFill>
                <a:effectLst/>
                <a:latin typeface="+mn-lt"/>
                <a:ea typeface="+mn-ea"/>
                <a:cs typeface="+mn-cs"/>
              </a:rPr>
              <a:t>đúng</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chuẩn</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Thông</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tư</a:t>
            </a:r>
            <a:r>
              <a:rPr lang="en-US" sz="1200" kern="1200" baseline="0" dirty="0">
                <a:solidFill>
                  <a:schemeClr val="tx1"/>
                </a:solidFill>
                <a:effectLst/>
                <a:latin typeface="+mn-lt"/>
                <a:ea typeface="+mn-ea"/>
                <a:cs typeface="+mn-cs"/>
              </a:rPr>
              <a:t> 02 /BNV </a:t>
            </a:r>
            <a:r>
              <a:rPr lang="en-US" sz="1200" kern="1200" baseline="0" dirty="0" err="1">
                <a:solidFill>
                  <a:schemeClr val="tx1"/>
                </a:solidFill>
                <a:effectLst/>
                <a:latin typeface="+mn-lt"/>
                <a:ea typeface="+mn-ea"/>
                <a:cs typeface="+mn-cs"/>
              </a:rPr>
              <a:t>và</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hệ</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thống</a:t>
            </a:r>
            <a:r>
              <a:rPr lang="en-US" sz="1200" kern="1200" baseline="0" dirty="0">
                <a:solidFill>
                  <a:schemeClr val="tx1"/>
                </a:solidFill>
                <a:effectLst/>
                <a:latin typeface="+mn-lt"/>
                <a:ea typeface="+mn-ea"/>
                <a:cs typeface="+mn-cs"/>
              </a:rPr>
              <a:t> platform </a:t>
            </a:r>
            <a:r>
              <a:rPr lang="en-US" sz="1200" kern="1200" baseline="0" dirty="0" err="1">
                <a:solidFill>
                  <a:schemeClr val="tx1"/>
                </a:solidFill>
                <a:effectLst/>
                <a:latin typeface="+mn-lt"/>
                <a:ea typeface="+mn-ea"/>
                <a:cs typeface="+mn-cs"/>
              </a:rPr>
              <a:t>quản</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lý</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dữ</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liệu</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số</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sẽ</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thực</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hiện</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xử</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lý</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chuyển</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gói</a:t>
            </a:r>
            <a:r>
              <a:rPr lang="en-US" sz="1200" kern="1200" baseline="0" dirty="0">
                <a:solidFill>
                  <a:schemeClr val="tx1"/>
                </a:solidFill>
                <a:effectLst/>
                <a:latin typeface="+mn-lt"/>
                <a:ea typeface="+mn-ea"/>
                <a:cs typeface="+mn-cs"/>
              </a:rPr>
              <a:t> CSDL XML </a:t>
            </a:r>
            <a:r>
              <a:rPr lang="en-US" sz="1200" kern="1200" baseline="0" dirty="0" err="1">
                <a:solidFill>
                  <a:schemeClr val="tx1"/>
                </a:solidFill>
                <a:effectLst/>
                <a:latin typeface="+mn-lt"/>
                <a:ea typeface="+mn-ea"/>
                <a:cs typeface="+mn-cs"/>
              </a:rPr>
              <a:t>dữ</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liệu</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tài</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liệu</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điện</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tử</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vào</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lưu</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trữ</a:t>
            </a:r>
            <a:r>
              <a:rPr lang="en-US" sz="1200" kern="1200" baseline="0" dirty="0">
                <a:solidFill>
                  <a:schemeClr val="tx1"/>
                </a:solidFill>
                <a:effectLst/>
                <a:latin typeface="+mn-lt"/>
                <a:ea typeface="+mn-ea"/>
                <a:cs typeface="+mn-cs"/>
              </a:rPr>
              <a:t>.</a:t>
            </a:r>
            <a:endParaRPr lang="en-US" sz="1200" kern="1200" dirty="0">
              <a:solidFill>
                <a:schemeClr val="tx1"/>
              </a:solidFill>
              <a:effectLst/>
              <a:latin typeface="+mn-lt"/>
              <a:ea typeface="+mn-ea"/>
              <a:cs typeface="+mn-cs"/>
            </a:endParaRPr>
          </a:p>
          <a:p>
            <a:r>
              <a:rPr lang="en-US" sz="1200" kern="1200" dirty="0" err="1">
                <a:solidFill>
                  <a:schemeClr val="tx1"/>
                </a:solidFill>
                <a:effectLst/>
                <a:latin typeface="+mn-lt"/>
                <a:ea typeface="+mn-ea"/>
                <a:cs typeface="+mn-cs"/>
              </a:rPr>
              <a:t>Toàn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bộ</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hstl</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sẽ</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được</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cập</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nhật</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vào</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các</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danh</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mục</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hồ</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sơ</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lưu</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trữ</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điện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tử</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và</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được</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lưu</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tại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các</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lưu</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trữ</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cơ</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quan</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sở</a:t>
            </a:r>
            <a:r>
              <a:rPr lang="en-US" sz="1200" kern="1200" baseline="0" dirty="0">
                <a:solidFill>
                  <a:schemeClr val="tx1"/>
                </a:solidFill>
                <a:effectLst/>
                <a:latin typeface="+mn-lt"/>
                <a:ea typeface="+mn-ea"/>
                <a:cs typeface="+mn-cs"/>
              </a:rPr>
              <a:t>/ban/</a:t>
            </a:r>
            <a:r>
              <a:rPr lang="en-US" sz="1200" kern="1200" baseline="0" dirty="0" err="1">
                <a:solidFill>
                  <a:schemeClr val="tx1"/>
                </a:solidFill>
                <a:effectLst/>
                <a:latin typeface="+mn-lt"/>
                <a:ea typeface="+mn-ea"/>
                <a:cs typeface="+mn-cs"/>
              </a:rPr>
              <a:t>ngành</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và</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lưu</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trữ</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lịch</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sử</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cấp</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Tỉnh</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theo</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đúng</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quy</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định</a:t>
            </a:r>
            <a:r>
              <a:rPr lang="en-US" sz="1200" kern="1200" baseline="0" dirty="0">
                <a:solidFill>
                  <a:schemeClr val="tx1"/>
                </a:solidFill>
                <a:effectLst/>
                <a:latin typeface="+mn-lt"/>
                <a:ea typeface="+mn-ea"/>
                <a:cs typeface="+mn-cs"/>
              </a:rPr>
              <a:t>. </a:t>
            </a:r>
            <a:endParaRPr lang="en-US" u="none" dirty="0"/>
          </a:p>
          <a:p>
            <a:endParaRPr lang="en-US" u="none" dirty="0"/>
          </a:p>
        </p:txBody>
      </p:sp>
      <p:sp>
        <p:nvSpPr>
          <p:cNvPr id="4" name="Slide Number Placeholder 3"/>
          <p:cNvSpPr>
            <a:spLocks noGrp="1"/>
          </p:cNvSpPr>
          <p:nvPr>
            <p:ph type="sldNum" sz="quarter" idx="10"/>
          </p:nvPr>
        </p:nvSpPr>
        <p:spPr>
          <a:xfrm>
            <a:off x="3884613" y="8685213"/>
            <a:ext cx="2971800" cy="458787"/>
          </a:xfrm>
          <a:prstGeom prst="rect">
            <a:avLst/>
          </a:prstGeom>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E65B2A79-F54F-4E2B-B811-380C0F6A9CC5}" type="slidenum">
              <a:rPr kumimoji="0" lang="en-US" sz="1400" b="0" i="0" u="none" strike="noStrike" kern="0" cap="none" spc="0" normalizeH="0" baseline="0" noProof="0" smtClean="0">
                <a:ln>
                  <a:noFill/>
                </a:ln>
                <a:solidFill>
                  <a:prstClr val="black"/>
                </a:solidFill>
                <a:effectLst/>
                <a:uLnTx/>
                <a:uFillTx/>
                <a:latin typeface="Calibri" panose="020F0502020204030204"/>
                <a:cs typeface="Arial"/>
                <a:sym typeface="Arial"/>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4</a:t>
            </a:fld>
            <a:endParaRPr kumimoji="0" lang="en-US" sz="1400" b="0" i="0" u="none" strike="noStrike" kern="0" cap="none" spc="0" normalizeH="0" baseline="0" noProof="0">
              <a:ln>
                <a:noFill/>
              </a:ln>
              <a:solidFill>
                <a:prstClr val="black"/>
              </a:solidFill>
              <a:effectLst/>
              <a:uLnTx/>
              <a:uFillTx/>
              <a:latin typeface="Calibri" panose="020F0502020204030204"/>
              <a:cs typeface="Arial"/>
              <a:sym typeface="Arial"/>
            </a:endParaRPr>
          </a:p>
        </p:txBody>
      </p:sp>
    </p:spTree>
    <p:extLst>
      <p:ext uri="{BB962C8B-B14F-4D97-AF65-F5344CB8AC3E}">
        <p14:creationId xmlns:p14="http://schemas.microsoft.com/office/powerpoint/2010/main" val="6383891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 </a:t>
            </a:r>
            <a:r>
              <a:rPr lang="en-US" sz="1200" b="1" kern="1200" dirty="0" err="1">
                <a:solidFill>
                  <a:schemeClr val="tx1"/>
                </a:solidFill>
                <a:effectLst/>
                <a:latin typeface="+mn-lt"/>
                <a:ea typeface="+mn-ea"/>
                <a:cs typeface="+mn-cs"/>
              </a:rPr>
              <a:t>Đối</a:t>
            </a:r>
            <a:r>
              <a:rPr lang="en-US" sz="1200" b="1" kern="1200" baseline="0" dirty="0">
                <a:solidFill>
                  <a:schemeClr val="tx1"/>
                </a:solidFill>
                <a:effectLst/>
                <a:latin typeface="+mn-lt"/>
                <a:ea typeface="+mn-ea"/>
                <a:cs typeface="+mn-cs"/>
              </a:rPr>
              <a:t> </a:t>
            </a:r>
            <a:r>
              <a:rPr lang="en-US" sz="1200" b="1" kern="1200" baseline="0" dirty="0" err="1">
                <a:solidFill>
                  <a:schemeClr val="tx1"/>
                </a:solidFill>
                <a:effectLst/>
                <a:latin typeface="+mn-lt"/>
                <a:ea typeface="+mn-ea"/>
                <a:cs typeface="+mn-cs"/>
              </a:rPr>
              <a:t>với</a:t>
            </a:r>
            <a:r>
              <a:rPr lang="en-US" sz="1200" b="1" kern="1200" baseline="0" dirty="0">
                <a:solidFill>
                  <a:schemeClr val="tx1"/>
                </a:solidFill>
                <a:effectLst/>
                <a:latin typeface="+mn-lt"/>
                <a:ea typeface="+mn-ea"/>
                <a:cs typeface="+mn-cs"/>
              </a:rPr>
              <a:t> </a:t>
            </a:r>
            <a:r>
              <a:rPr lang="en-US" sz="1200" b="1" kern="1200" baseline="0" dirty="0" err="1">
                <a:solidFill>
                  <a:schemeClr val="tx1"/>
                </a:solidFill>
                <a:effectLst/>
                <a:latin typeface="+mn-lt"/>
                <a:ea typeface="+mn-ea"/>
                <a:cs typeface="+mn-cs"/>
              </a:rPr>
              <a:t>đơn</a:t>
            </a:r>
            <a:r>
              <a:rPr lang="en-US" sz="1200" b="1" kern="1200" baseline="0" dirty="0">
                <a:solidFill>
                  <a:schemeClr val="tx1"/>
                </a:solidFill>
                <a:effectLst/>
                <a:latin typeface="+mn-lt"/>
                <a:ea typeface="+mn-ea"/>
                <a:cs typeface="+mn-cs"/>
              </a:rPr>
              <a:t> </a:t>
            </a:r>
            <a:r>
              <a:rPr lang="en-US" sz="1200" b="1" kern="1200" baseline="0" dirty="0" err="1">
                <a:solidFill>
                  <a:schemeClr val="tx1"/>
                </a:solidFill>
                <a:effectLst/>
                <a:latin typeface="+mn-lt"/>
                <a:ea typeface="+mn-ea"/>
                <a:cs typeface="+mn-cs"/>
              </a:rPr>
              <a:t>vị</a:t>
            </a:r>
            <a:r>
              <a:rPr lang="en-US" sz="1200" b="1" kern="1200" baseline="0" dirty="0">
                <a:solidFill>
                  <a:schemeClr val="tx1"/>
                </a:solidFill>
                <a:effectLst/>
                <a:latin typeface="+mn-lt"/>
                <a:ea typeface="+mn-ea"/>
                <a:cs typeface="+mn-cs"/>
              </a:rPr>
              <a:t> </a:t>
            </a:r>
            <a:r>
              <a:rPr lang="en-US" sz="1200" b="1" kern="1200" baseline="0" dirty="0" err="1">
                <a:solidFill>
                  <a:schemeClr val="tx1"/>
                </a:solidFill>
                <a:effectLst/>
                <a:latin typeface="+mn-lt"/>
                <a:ea typeface="+mn-ea"/>
                <a:cs typeface="+mn-cs"/>
              </a:rPr>
              <a:t>lưu</a:t>
            </a:r>
            <a:r>
              <a:rPr lang="en-US" sz="1200" b="1" kern="1200" baseline="0" dirty="0">
                <a:solidFill>
                  <a:schemeClr val="tx1"/>
                </a:solidFill>
                <a:effectLst/>
                <a:latin typeface="+mn-lt"/>
                <a:ea typeface="+mn-ea"/>
                <a:cs typeface="+mn-cs"/>
              </a:rPr>
              <a:t> </a:t>
            </a:r>
            <a:r>
              <a:rPr lang="en-US" sz="1200" b="1" kern="1200" baseline="0" dirty="0" err="1">
                <a:solidFill>
                  <a:schemeClr val="tx1"/>
                </a:solidFill>
                <a:effectLst/>
                <a:latin typeface="+mn-lt"/>
                <a:ea typeface="+mn-ea"/>
                <a:cs typeface="+mn-cs"/>
              </a:rPr>
              <a:t>trữ</a:t>
            </a:r>
            <a:r>
              <a:rPr lang="en-US" sz="1200" b="1" kern="1200" baseline="0" dirty="0">
                <a:solidFill>
                  <a:schemeClr val="tx1"/>
                </a:solidFill>
                <a:effectLst/>
                <a:latin typeface="+mn-lt"/>
                <a:ea typeface="+mn-ea"/>
                <a:cs typeface="+mn-cs"/>
              </a:rPr>
              <a:t> </a:t>
            </a:r>
            <a:r>
              <a:rPr lang="en-US" sz="1200" b="1" kern="1200" baseline="0" dirty="0" err="1">
                <a:solidFill>
                  <a:schemeClr val="tx1"/>
                </a:solidFill>
                <a:effectLst/>
                <a:latin typeface="+mn-lt"/>
                <a:ea typeface="+mn-ea"/>
                <a:cs typeface="+mn-cs"/>
              </a:rPr>
              <a:t>tài</a:t>
            </a:r>
            <a:r>
              <a:rPr lang="en-US" sz="1200" b="1" kern="1200" baseline="0" dirty="0">
                <a:solidFill>
                  <a:schemeClr val="tx1"/>
                </a:solidFill>
                <a:effectLst/>
                <a:latin typeface="+mn-lt"/>
                <a:ea typeface="+mn-ea"/>
                <a:cs typeface="+mn-cs"/>
              </a:rPr>
              <a:t> </a:t>
            </a:r>
            <a:r>
              <a:rPr lang="en-US" sz="1200" b="1" kern="1200" baseline="0" dirty="0" err="1">
                <a:solidFill>
                  <a:schemeClr val="tx1"/>
                </a:solidFill>
                <a:effectLst/>
                <a:latin typeface="+mn-lt"/>
                <a:ea typeface="+mn-ea"/>
                <a:cs typeface="+mn-cs"/>
              </a:rPr>
              <a:t>liệu</a:t>
            </a:r>
            <a:r>
              <a:rPr lang="en-US" sz="1200" b="1" kern="1200" baseline="0" dirty="0">
                <a:solidFill>
                  <a:schemeClr val="tx1"/>
                </a:solidFill>
                <a:effectLst/>
                <a:latin typeface="+mn-lt"/>
                <a:ea typeface="+mn-ea"/>
                <a:cs typeface="+mn-cs"/>
              </a:rPr>
              <a:t> </a:t>
            </a:r>
            <a:r>
              <a:rPr lang="en-US" sz="1200" b="1" kern="1200" baseline="0" dirty="0" err="1">
                <a:solidFill>
                  <a:schemeClr val="tx1"/>
                </a:solidFill>
                <a:effectLst/>
                <a:latin typeface="+mn-lt"/>
                <a:ea typeface="+mn-ea"/>
                <a:cs typeface="+mn-cs"/>
              </a:rPr>
              <a:t>giấy</a:t>
            </a:r>
            <a:r>
              <a:rPr lang="en-US" sz="1200" b="1" kern="1200" baseline="0" dirty="0">
                <a:solidFill>
                  <a:schemeClr val="tx1"/>
                </a:solidFill>
                <a:effectLst/>
                <a:latin typeface="+mn-lt"/>
                <a:ea typeface="+mn-ea"/>
                <a:cs typeface="+mn-cs"/>
              </a:rPr>
              <a:t> </a:t>
            </a:r>
            <a:r>
              <a:rPr lang="en-US" sz="1200" b="1" kern="1200" baseline="0" dirty="0" err="1">
                <a:solidFill>
                  <a:schemeClr val="tx1"/>
                </a:solidFill>
                <a:effectLst/>
                <a:latin typeface="+mn-lt"/>
                <a:ea typeface="+mn-ea"/>
                <a:cs typeface="+mn-cs"/>
              </a:rPr>
              <a:t>được</a:t>
            </a:r>
            <a:r>
              <a:rPr lang="en-US" sz="1200" b="1" kern="1200" baseline="0" dirty="0">
                <a:solidFill>
                  <a:schemeClr val="tx1"/>
                </a:solidFill>
                <a:effectLst/>
                <a:latin typeface="+mn-lt"/>
                <a:ea typeface="+mn-ea"/>
                <a:cs typeface="+mn-cs"/>
              </a:rPr>
              <a:t> </a:t>
            </a:r>
            <a:r>
              <a:rPr lang="en-US" sz="1200" b="1" kern="1200" baseline="0" dirty="0" err="1">
                <a:solidFill>
                  <a:schemeClr val="tx1"/>
                </a:solidFill>
                <a:effectLst/>
                <a:latin typeface="+mn-lt"/>
                <a:ea typeface="+mn-ea"/>
                <a:cs typeface="+mn-cs"/>
              </a:rPr>
              <a:t>số</a:t>
            </a:r>
            <a:r>
              <a:rPr lang="en-US" sz="1200" b="1" kern="1200" baseline="0" dirty="0">
                <a:solidFill>
                  <a:schemeClr val="tx1"/>
                </a:solidFill>
                <a:effectLst/>
                <a:latin typeface="+mn-lt"/>
                <a:ea typeface="+mn-ea"/>
                <a:cs typeface="+mn-cs"/>
              </a:rPr>
              <a:t> </a:t>
            </a:r>
            <a:r>
              <a:rPr lang="en-US" sz="1200" b="1" kern="1200" baseline="0" dirty="0" err="1">
                <a:solidFill>
                  <a:schemeClr val="tx1"/>
                </a:solidFill>
                <a:effectLst/>
                <a:latin typeface="+mn-lt"/>
                <a:ea typeface="+mn-ea"/>
                <a:cs typeface="+mn-cs"/>
              </a:rPr>
              <a:t>hóa</a:t>
            </a:r>
            <a:endParaRPr lang="en-US" sz="1200" b="1" kern="1200" baseline="0" dirty="0">
              <a:solidFill>
                <a:schemeClr val="tx1"/>
              </a:solidFill>
              <a:effectLst/>
              <a:latin typeface="+mn-lt"/>
              <a:ea typeface="+mn-ea"/>
              <a:cs typeface="+mn-cs"/>
            </a:endParaRPr>
          </a:p>
          <a:p>
            <a:r>
              <a:rPr lang="en-US" sz="1200" b="1" kern="1200" baseline="0" dirty="0" err="1">
                <a:solidFill>
                  <a:schemeClr val="tx1"/>
                </a:solidFill>
                <a:effectLst/>
                <a:latin typeface="+mn-lt"/>
                <a:ea typeface="+mn-ea"/>
                <a:cs typeface="+mn-cs"/>
              </a:rPr>
              <a:t>Tại</a:t>
            </a:r>
            <a:r>
              <a:rPr lang="en-US" sz="1200" b="1" kern="1200" baseline="0" dirty="0">
                <a:solidFill>
                  <a:schemeClr val="tx1"/>
                </a:solidFill>
                <a:effectLst/>
                <a:latin typeface="+mn-lt"/>
                <a:ea typeface="+mn-ea"/>
                <a:cs typeface="+mn-cs"/>
              </a:rPr>
              <a:t> </a:t>
            </a:r>
            <a:r>
              <a:rPr lang="en-US" sz="1200" b="1" kern="1200" baseline="0" dirty="0" err="1">
                <a:solidFill>
                  <a:schemeClr val="tx1"/>
                </a:solidFill>
                <a:effectLst/>
                <a:latin typeface="+mn-lt"/>
                <a:ea typeface="+mn-ea"/>
                <a:cs typeface="+mn-cs"/>
              </a:rPr>
              <a:t>bước</a:t>
            </a:r>
            <a:r>
              <a:rPr lang="en-US" sz="1200" b="1" kern="1200" baseline="0" dirty="0">
                <a:solidFill>
                  <a:schemeClr val="tx1"/>
                </a:solidFill>
                <a:effectLst/>
                <a:latin typeface="+mn-lt"/>
                <a:ea typeface="+mn-ea"/>
                <a:cs typeface="+mn-cs"/>
              </a:rPr>
              <a:t> 1: </a:t>
            </a:r>
            <a:r>
              <a:rPr lang="en-US" sz="1200" b="1" kern="1200" baseline="0" dirty="0" err="1">
                <a:solidFill>
                  <a:schemeClr val="tx1"/>
                </a:solidFill>
                <a:effectLst/>
                <a:latin typeface="+mn-lt"/>
                <a:ea typeface="+mn-ea"/>
                <a:cs typeface="+mn-cs"/>
              </a:rPr>
              <a:t>tiến</a:t>
            </a:r>
            <a:r>
              <a:rPr lang="en-US" sz="1200" b="1" kern="1200" baseline="0" dirty="0">
                <a:solidFill>
                  <a:schemeClr val="tx1"/>
                </a:solidFill>
                <a:effectLst/>
                <a:latin typeface="+mn-lt"/>
                <a:ea typeface="+mn-ea"/>
                <a:cs typeface="+mn-cs"/>
              </a:rPr>
              <a:t> </a:t>
            </a:r>
            <a:r>
              <a:rPr lang="en-US" sz="1200" b="1" kern="1200" baseline="0" dirty="0" err="1">
                <a:solidFill>
                  <a:schemeClr val="tx1"/>
                </a:solidFill>
                <a:effectLst/>
                <a:latin typeface="+mn-lt"/>
                <a:ea typeface="+mn-ea"/>
                <a:cs typeface="+mn-cs"/>
              </a:rPr>
              <a:t>trình</a:t>
            </a:r>
            <a:r>
              <a:rPr lang="en-US" sz="1200" b="1" kern="1200" baseline="0" dirty="0">
                <a:solidFill>
                  <a:schemeClr val="tx1"/>
                </a:solidFill>
                <a:effectLst/>
                <a:latin typeface="+mn-lt"/>
                <a:ea typeface="+mn-ea"/>
                <a:cs typeface="+mn-cs"/>
              </a:rPr>
              <a:t> </a:t>
            </a:r>
            <a:r>
              <a:rPr lang="en-US" sz="1200" b="1" kern="1200" baseline="0" dirty="0" err="1">
                <a:solidFill>
                  <a:schemeClr val="tx1"/>
                </a:solidFill>
                <a:effectLst/>
                <a:latin typeface="+mn-lt"/>
                <a:ea typeface="+mn-ea"/>
                <a:cs typeface="+mn-cs"/>
              </a:rPr>
              <a:t>thực</a:t>
            </a:r>
            <a:r>
              <a:rPr lang="en-US" sz="1200" b="1" kern="1200" baseline="0" dirty="0">
                <a:solidFill>
                  <a:schemeClr val="tx1"/>
                </a:solidFill>
                <a:effectLst/>
                <a:latin typeface="+mn-lt"/>
                <a:ea typeface="+mn-ea"/>
                <a:cs typeface="+mn-cs"/>
              </a:rPr>
              <a:t> </a:t>
            </a:r>
            <a:r>
              <a:rPr lang="en-US" sz="1200" b="1" kern="1200" baseline="0" dirty="0" err="1">
                <a:solidFill>
                  <a:schemeClr val="tx1"/>
                </a:solidFill>
                <a:effectLst/>
                <a:latin typeface="+mn-lt"/>
                <a:ea typeface="+mn-ea"/>
                <a:cs typeface="+mn-cs"/>
              </a:rPr>
              <a:t>hiện</a:t>
            </a:r>
            <a:r>
              <a:rPr lang="en-US" sz="1200" b="1" kern="1200" baseline="0" dirty="0">
                <a:solidFill>
                  <a:schemeClr val="tx1"/>
                </a:solidFill>
                <a:effectLst/>
                <a:latin typeface="+mn-lt"/>
                <a:ea typeface="+mn-ea"/>
                <a:cs typeface="+mn-cs"/>
              </a:rPr>
              <a:t> </a:t>
            </a:r>
            <a:r>
              <a:rPr lang="en-US" sz="1200" b="1" kern="1200" baseline="0" dirty="0" err="1">
                <a:solidFill>
                  <a:schemeClr val="tx1"/>
                </a:solidFill>
                <a:effectLst/>
                <a:latin typeface="+mn-lt"/>
                <a:ea typeface="+mn-ea"/>
                <a:cs typeface="+mn-cs"/>
              </a:rPr>
              <a:t>như</a:t>
            </a:r>
            <a:r>
              <a:rPr lang="en-US" sz="1200" b="1" kern="1200" baseline="0" dirty="0">
                <a:solidFill>
                  <a:schemeClr val="tx1"/>
                </a:solidFill>
                <a:effectLst/>
                <a:latin typeface="+mn-lt"/>
                <a:ea typeface="+mn-ea"/>
                <a:cs typeface="+mn-cs"/>
              </a:rPr>
              <a:t> </a:t>
            </a:r>
            <a:r>
              <a:rPr lang="en-US" sz="1200" b="1" kern="1200" baseline="0" dirty="0" err="1">
                <a:solidFill>
                  <a:schemeClr val="tx1"/>
                </a:solidFill>
                <a:effectLst/>
                <a:latin typeface="+mn-lt"/>
                <a:ea typeface="+mn-ea"/>
                <a:cs typeface="+mn-cs"/>
              </a:rPr>
              <a:t>sau</a:t>
            </a:r>
            <a:endParaRPr lang="en-US" sz="1200" b="1" kern="1200" baseline="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(1) </a:t>
            </a:r>
            <a:r>
              <a:rPr lang="en-US" sz="1200" kern="1200" dirty="0" err="1">
                <a:solidFill>
                  <a:schemeClr val="tx1"/>
                </a:solidFill>
                <a:effectLst/>
                <a:latin typeface="+mn-lt"/>
                <a:ea typeface="+mn-ea"/>
                <a:cs typeface="+mn-cs"/>
              </a:rPr>
              <a:t>Trong</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hệ</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thống</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người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quản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lý</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cập</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nhật</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danh</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mục</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hồ</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sơ</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lưu</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trữ</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điện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tử</a:t>
            </a:r>
            <a:r>
              <a:rPr lang="en-US" sz="1200" kern="1200" dirty="0">
                <a:solidFill>
                  <a:schemeClr val="tx1"/>
                </a:solidFill>
                <a:effectLst/>
                <a:latin typeface="+mn-lt"/>
                <a:ea typeface="+mn-ea"/>
                <a:cs typeface="+mn-cs"/>
              </a:rPr>
              <a:t> (Danh </a:t>
            </a:r>
            <a:r>
              <a:rPr lang="en-US" sz="1200" kern="1200" dirty="0" err="1">
                <a:solidFill>
                  <a:schemeClr val="tx1"/>
                </a:solidFill>
                <a:effectLst/>
                <a:latin typeface="+mn-lt"/>
                <a:ea typeface="+mn-ea"/>
                <a:cs typeface="+mn-cs"/>
              </a:rPr>
              <a:t>mục</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hồ</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sơ</a:t>
            </a:r>
            <a:r>
              <a:rPr lang="en-US" sz="1200" kern="1200" dirty="0">
                <a:solidFill>
                  <a:schemeClr val="tx1"/>
                </a:solidFill>
                <a:effectLst/>
                <a:latin typeface="+mn-lt"/>
                <a:ea typeface="+mn-ea"/>
                <a:cs typeface="+mn-cs"/>
              </a:rPr>
              <a:t> do </a:t>
            </a:r>
            <a:r>
              <a:rPr lang="en-US" sz="1200" kern="1200" dirty="0" err="1">
                <a:solidFill>
                  <a:schemeClr val="tx1"/>
                </a:solidFill>
                <a:effectLst/>
                <a:latin typeface="+mn-lt"/>
                <a:ea typeface="+mn-ea"/>
                <a:cs typeface="+mn-cs"/>
              </a:rPr>
              <a:t>người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đứng</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đầu</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cơ</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quan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tổ</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chức</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phê</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duyệt</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được</a:t>
            </a:r>
            <a:r>
              <a:rPr lang="en-US" sz="1200" kern="1200" dirty="0">
                <a:solidFill>
                  <a:schemeClr val="tx1"/>
                </a:solidFill>
                <a:effectLst/>
                <a:latin typeface="+mn-lt"/>
                <a:ea typeface="+mn-ea"/>
                <a:cs typeface="+mn-cs"/>
              </a:rPr>
              <a:t> ban </a:t>
            </a:r>
            <a:r>
              <a:rPr lang="en-US" sz="1200" kern="1200" dirty="0" err="1">
                <a:solidFill>
                  <a:schemeClr val="tx1"/>
                </a:solidFill>
                <a:effectLst/>
                <a:latin typeface="+mn-lt"/>
                <a:ea typeface="+mn-ea"/>
                <a:cs typeface="+mn-cs"/>
              </a:rPr>
              <a:t>hành</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vào</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đầu</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năm</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và</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gửi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các</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đơn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vị</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cá</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nhân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liên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quan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làm</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căn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cứ</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để</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lập</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hồ</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sơ</a:t>
            </a:r>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(2) </a:t>
            </a:r>
            <a:r>
              <a:rPr lang="en-US" sz="1200" kern="1200" dirty="0" err="1">
                <a:solidFill>
                  <a:schemeClr val="tx1"/>
                </a:solidFill>
                <a:effectLst/>
                <a:latin typeface="+mn-lt"/>
                <a:ea typeface="+mn-ea"/>
                <a:cs typeface="+mn-cs"/>
              </a:rPr>
              <a:t>Chuyên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viên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lập</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hồ</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sơ</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tài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liệu</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điện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tử</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cập</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nhật</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hồ</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sơ</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vào</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danh</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mục</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hslt</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điện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tử</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các</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cá</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nhân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được</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giao</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nhiệm</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vụ</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giải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quyết</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công</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việc</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tự</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xác</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định</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các</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thông</a:t>
            </a:r>
            <a:r>
              <a:rPr lang="en-US" sz="1200" kern="1200" dirty="0">
                <a:solidFill>
                  <a:schemeClr val="tx1"/>
                </a:solidFill>
                <a:effectLst/>
                <a:latin typeface="+mn-lt"/>
                <a:ea typeface="+mn-ea"/>
                <a:cs typeface="+mn-cs"/>
              </a:rPr>
              <a:t> tin: </a:t>
            </a:r>
            <a:r>
              <a:rPr lang="en-US" sz="1200" kern="1200" dirty="0" err="1">
                <a:solidFill>
                  <a:schemeClr val="tx1"/>
                </a:solidFill>
                <a:effectLst/>
                <a:latin typeface="+mn-lt"/>
                <a:ea typeface="+mn-ea"/>
                <a:cs typeface="+mn-cs"/>
              </a:rPr>
              <a:t>Tiêu</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đề</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hồ</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sơ</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số</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và</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ký</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hiệu</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hồ</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sơ</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thời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hạn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bảo</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quản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hồ</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sơ</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người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lập</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hồ</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sơ</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và</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thời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gian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bắt</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đầu</a:t>
            </a:r>
            <a:r>
              <a:rPr lang="en-US" sz="1200" kern="1200" dirty="0">
                <a:solidFill>
                  <a:schemeClr val="tx1"/>
                </a:solidFill>
                <a:effectLst/>
                <a:latin typeface="+mn-lt"/>
                <a:ea typeface="+mn-ea"/>
                <a:cs typeface="+mn-cs"/>
              </a:rPr>
              <a:t>...</a:t>
            </a:r>
          </a:p>
          <a:p>
            <a:r>
              <a:rPr lang="en-US" sz="1200" b="1" kern="1200" dirty="0">
                <a:solidFill>
                  <a:schemeClr val="tx1"/>
                </a:solidFill>
                <a:effectLst/>
                <a:latin typeface="+mn-lt"/>
                <a:ea typeface="+mn-ea"/>
                <a:cs typeface="+mn-cs"/>
              </a:rPr>
              <a:t>(3) </a:t>
            </a:r>
            <a:r>
              <a:rPr lang="en-US" sz="1200" kern="1200" dirty="0" err="1">
                <a:solidFill>
                  <a:schemeClr val="tx1"/>
                </a:solidFill>
                <a:effectLst/>
                <a:latin typeface="+mn-lt"/>
                <a:ea typeface="+mn-ea"/>
                <a:cs typeface="+mn-cs"/>
              </a:rPr>
              <a:t>Khi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thực</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hiện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gán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thành</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phần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hồ</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sơ</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các</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cá</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nhân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được</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giao</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nhiệm</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vụ</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có</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trách</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nhiệm</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thu</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thập</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cập</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nhật</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tất</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cả</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văn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bản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tài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liệu</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hình</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thành</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trong</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quá</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trình</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theo</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dõi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giải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quyết</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công</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việc</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vào</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hồ</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sơ</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thực</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hiện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ký</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số</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hồ</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sơ</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tài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liệu</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điện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tử</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theo</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đúng</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quy</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định</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đối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với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những</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hồ</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sơ</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tài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liệu</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chưa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được</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chứng</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thực</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chữ</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ký</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số</a:t>
            </a:r>
            <a:r>
              <a:rPr lang="en-US" sz="1200" kern="1200" dirty="0">
                <a:solidFill>
                  <a:schemeClr val="tx1"/>
                </a:solidFill>
                <a:effectLst/>
                <a:latin typeface="+mn-lt"/>
                <a:ea typeface="+mn-ea"/>
                <a:cs typeface="+mn-cs"/>
              </a:rPr>
              <a:t>. </a:t>
            </a:r>
          </a:p>
          <a:p>
            <a:r>
              <a:rPr lang="en-US" sz="1200" kern="1200" dirty="0" err="1">
                <a:solidFill>
                  <a:schemeClr val="tx1"/>
                </a:solidFill>
                <a:effectLst/>
                <a:latin typeface="+mn-lt"/>
                <a:ea typeface="+mn-ea"/>
                <a:cs typeface="+mn-cs"/>
              </a:rPr>
              <a:t>Toàn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bộ</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bộ</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hồ</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sơ</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tài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liệu</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sẽ</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được</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cập</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nhật</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vào</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các</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danh</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mục</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hồ</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sơ</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lưu</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trữ</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điện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tử</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đã</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có</a:t>
            </a:r>
            <a:r>
              <a:rPr lang="en-US" sz="1200" kern="1200" dirty="0">
                <a:solidFill>
                  <a:schemeClr val="tx1"/>
                </a:solidFill>
                <a:effectLst/>
                <a:latin typeface="+mn-lt"/>
                <a:ea typeface="+mn-ea"/>
                <a:cs typeface="+mn-cs"/>
              </a:rPr>
              <a:t>.</a:t>
            </a:r>
          </a:p>
          <a:p>
            <a:r>
              <a:rPr lang="en-US" sz="1200" b="1" kern="1200" dirty="0">
                <a:solidFill>
                  <a:schemeClr val="tx1"/>
                </a:solidFill>
                <a:effectLst/>
                <a:latin typeface="+mn-lt"/>
                <a:ea typeface="+mn-ea"/>
                <a:cs typeface="+mn-cs"/>
              </a:rPr>
              <a:t>(4)</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Hồ</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sơ</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tài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liệu</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sau</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khi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hoàn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thiện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sẽ</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được</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hình</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thành</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hồ</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sơ</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tài</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liệu</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điện</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tử</a:t>
            </a:r>
            <a:r>
              <a:rPr lang="en-US" sz="1200" kern="1200" dirty="0">
                <a:solidFill>
                  <a:schemeClr val="tx1"/>
                </a:solidFill>
                <a:effectLst/>
                <a:latin typeface="+mn-lt"/>
                <a:ea typeface="+mn-ea"/>
                <a:cs typeface="+mn-cs"/>
              </a:rPr>
              <a:t>.</a:t>
            </a:r>
          </a:p>
          <a:p>
            <a:endParaRPr lang="en-US" dirty="0"/>
          </a:p>
          <a:p>
            <a:endParaRPr lang="en-US" dirty="0"/>
          </a:p>
          <a:p>
            <a:endParaRPr lang="en-US" dirty="0"/>
          </a:p>
        </p:txBody>
      </p:sp>
      <p:sp>
        <p:nvSpPr>
          <p:cNvPr id="4" name="Slide Number Placeholder 3"/>
          <p:cNvSpPr>
            <a:spLocks noGrp="1"/>
          </p:cNvSpPr>
          <p:nvPr>
            <p:ph type="sldNum" sz="quarter" idx="10"/>
          </p:nvPr>
        </p:nvSpPr>
        <p:spPr>
          <a:xfrm>
            <a:off x="3884613" y="8685213"/>
            <a:ext cx="2971800" cy="458787"/>
          </a:xfrm>
          <a:prstGeom prst="rect">
            <a:avLst/>
          </a:prstGeom>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E65B2A79-F54F-4E2B-B811-380C0F6A9CC5}" type="slidenum">
              <a:rPr kumimoji="0" lang="en-US" sz="1400" b="0" i="0" u="none" strike="noStrike" kern="0" cap="none" spc="0" normalizeH="0" baseline="0" noProof="0" smtClean="0">
                <a:ln>
                  <a:noFill/>
                </a:ln>
                <a:solidFill>
                  <a:prstClr val="black"/>
                </a:solidFill>
                <a:effectLst/>
                <a:uLnTx/>
                <a:uFillTx/>
                <a:latin typeface="Calibri" panose="020F0502020204030204"/>
                <a:cs typeface="Arial"/>
                <a:sym typeface="Arial"/>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5</a:t>
            </a:fld>
            <a:endParaRPr kumimoji="0" lang="en-US" sz="1400" b="0" i="0" u="none" strike="noStrike" kern="0" cap="none" spc="0" normalizeH="0" baseline="0" noProof="0">
              <a:ln>
                <a:noFill/>
              </a:ln>
              <a:solidFill>
                <a:prstClr val="black"/>
              </a:solidFill>
              <a:effectLst/>
              <a:uLnTx/>
              <a:uFillTx/>
              <a:latin typeface="Calibri" panose="020F0502020204030204"/>
              <a:cs typeface="Arial"/>
              <a:sym typeface="Arial"/>
            </a:endParaRPr>
          </a:p>
        </p:txBody>
      </p:sp>
    </p:spTree>
    <p:extLst>
      <p:ext uri="{BB962C8B-B14F-4D97-AF65-F5344CB8AC3E}">
        <p14:creationId xmlns:p14="http://schemas.microsoft.com/office/powerpoint/2010/main" val="21099824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err="1">
                <a:solidFill>
                  <a:schemeClr val="tx1"/>
                </a:solidFill>
                <a:effectLst/>
                <a:latin typeface="+mn-lt"/>
                <a:ea typeface="+mn-ea"/>
                <a:cs typeface="+mn-cs"/>
              </a:rPr>
              <a:t>Hồ</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sơ</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tài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liệu</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điện</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tử</a:t>
            </a:r>
            <a:r>
              <a:rPr lang="en-US" sz="1200" kern="1200" baseline="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sau</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khi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hình</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thành</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sẽ</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được</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gửi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duyệt</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nộp</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lưu</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vào</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lưu</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trữ</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cơ</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quan</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Sở</a:t>
            </a:r>
            <a:r>
              <a:rPr lang="en-US" sz="1200" kern="1200" baseline="0" dirty="0">
                <a:solidFill>
                  <a:schemeClr val="tx1"/>
                </a:solidFill>
                <a:effectLst/>
                <a:latin typeface="+mn-lt"/>
                <a:ea typeface="+mn-ea"/>
                <a:cs typeface="+mn-cs"/>
              </a:rPr>
              <a:t>/Ban/</a:t>
            </a:r>
            <a:r>
              <a:rPr lang="en-US" sz="1200" kern="1200" baseline="0" dirty="0" err="1">
                <a:solidFill>
                  <a:schemeClr val="tx1"/>
                </a:solidFill>
                <a:effectLst/>
                <a:latin typeface="+mn-lt"/>
                <a:ea typeface="+mn-ea"/>
                <a:cs typeface="+mn-cs"/>
              </a:rPr>
              <a:t>Ngành</a:t>
            </a:r>
            <a:r>
              <a:rPr lang="en-US" sz="1200" kern="1200" baseline="0" dirty="0">
                <a:solidFill>
                  <a:schemeClr val="tx1"/>
                </a:solidFill>
                <a:effectLst/>
                <a:latin typeface="+mn-lt"/>
                <a:ea typeface="+mn-ea"/>
                <a:cs typeface="+mn-cs"/>
              </a:rPr>
              <a:t>.</a:t>
            </a:r>
          </a:p>
          <a:p>
            <a:r>
              <a:rPr lang="en-US" sz="1200" kern="1200" dirty="0" err="1">
                <a:solidFill>
                  <a:schemeClr val="tx1"/>
                </a:solidFill>
                <a:effectLst/>
                <a:latin typeface="+mn-lt"/>
                <a:ea typeface="+mn-ea"/>
                <a:cs typeface="+mn-cs"/>
              </a:rPr>
              <a:t>Trong</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tiến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trình</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duyệt</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nộp</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lưu</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hồ</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sơ</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tài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liệu</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vào</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lưu</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trữ</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cơ</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quan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cán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bộ</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quản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lý</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hoàn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toàn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có</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thể</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xem</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lịch</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sử</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xử</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lý</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hồ</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sơ</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xem</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hồ</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sơ</a:t>
            </a:r>
            <a:r>
              <a:rPr lang="en-US" sz="1200" kern="1200" dirty="0">
                <a:solidFill>
                  <a:schemeClr val="tx1"/>
                </a:solidFill>
                <a:effectLst/>
                <a:latin typeface="+mn-lt"/>
                <a:ea typeface="+mn-ea"/>
                <a:cs typeface="+mn-cs"/>
              </a:rPr>
              <a:t>, chi </a:t>
            </a:r>
            <a:r>
              <a:rPr lang="en-US" sz="1200" kern="1200" dirty="0" err="1">
                <a:solidFill>
                  <a:schemeClr val="tx1"/>
                </a:solidFill>
                <a:effectLst/>
                <a:latin typeface="+mn-lt"/>
                <a:ea typeface="+mn-ea"/>
                <a:cs typeface="+mn-cs"/>
              </a:rPr>
              <a:t>tiết</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các</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thành</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phần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hồ</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sơ</a:t>
            </a:r>
            <a:r>
              <a:rPr lang="en-US" sz="1200" kern="1200" dirty="0">
                <a:solidFill>
                  <a:schemeClr val="tx1"/>
                </a:solidFill>
                <a:effectLst/>
                <a:latin typeface="+mn-lt"/>
                <a:ea typeface="+mn-ea"/>
                <a:cs typeface="+mn-cs"/>
              </a:rPr>
              <a:t> </a:t>
            </a:r>
            <a:r>
              <a:rPr lang="en-US" sz="1200" b="1" kern="1200" dirty="0">
                <a:solidFill>
                  <a:schemeClr val="tx1"/>
                </a:solidFill>
                <a:effectLst/>
                <a:latin typeface="+mn-lt"/>
                <a:ea typeface="+mn-ea"/>
                <a:cs typeface="+mn-cs"/>
              </a:rPr>
              <a:t>(1) </a:t>
            </a:r>
            <a:r>
              <a:rPr lang="en-US" sz="1200" kern="1200" dirty="0" err="1">
                <a:solidFill>
                  <a:schemeClr val="tx1"/>
                </a:solidFill>
                <a:effectLst/>
                <a:latin typeface="+mn-lt"/>
                <a:ea typeface="+mn-ea"/>
                <a:cs typeface="+mn-cs"/>
              </a:rPr>
              <a:t>và</a:t>
            </a:r>
            <a:r>
              <a:rPr lang="en-US" sz="1200" b="1"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có</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thể</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cập</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nhật</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các</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thông</a:t>
            </a:r>
            <a:r>
              <a:rPr lang="en-US" sz="1200" kern="1200" dirty="0">
                <a:solidFill>
                  <a:schemeClr val="tx1"/>
                </a:solidFill>
                <a:effectLst/>
                <a:latin typeface="+mn-lt"/>
                <a:ea typeface="+mn-ea"/>
                <a:cs typeface="+mn-cs"/>
              </a:rPr>
              <a:t> tin </a:t>
            </a:r>
            <a:r>
              <a:rPr lang="en-US" sz="1200" kern="1200" dirty="0" err="1">
                <a:solidFill>
                  <a:schemeClr val="tx1"/>
                </a:solidFill>
                <a:effectLst/>
                <a:latin typeface="+mn-lt"/>
                <a:ea typeface="+mn-ea"/>
                <a:cs typeface="+mn-cs"/>
              </a:rPr>
              <a:t>lưu</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trữ</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hồ</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sơ</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như</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kho</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kệ</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hộp</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danh</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mục</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hồ</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sơ</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phông</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lưu</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trữ</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nội</a:t>
            </a:r>
            <a:r>
              <a:rPr lang="en-US" sz="1200" kern="1200" dirty="0">
                <a:solidFill>
                  <a:schemeClr val="tx1"/>
                </a:solidFill>
                <a:effectLst/>
                <a:latin typeface="+mn-lt"/>
                <a:ea typeface="+mn-ea"/>
                <a:cs typeface="+mn-cs"/>
              </a:rPr>
              <a:t> dung </a:t>
            </a:r>
            <a:r>
              <a:rPr lang="en-US" sz="1200" kern="1200" dirty="0" err="1">
                <a:solidFill>
                  <a:schemeClr val="tx1"/>
                </a:solidFill>
                <a:effectLst/>
                <a:latin typeface="+mn-lt"/>
                <a:ea typeface="+mn-ea"/>
                <a:cs typeface="+mn-cs"/>
              </a:rPr>
              <a:t>góp</a:t>
            </a:r>
            <a:r>
              <a:rPr lang="en-US" sz="1200" kern="1200" dirty="0">
                <a:solidFill>
                  <a:schemeClr val="tx1"/>
                </a:solidFill>
                <a:effectLst/>
                <a:latin typeface="+mn-lt"/>
                <a:ea typeface="+mn-ea"/>
                <a:cs typeface="+mn-cs"/>
              </a:rPr>
              <a:t> ý(</a:t>
            </a:r>
            <a:r>
              <a:rPr lang="en-US" sz="1200" kern="1200" dirty="0" err="1">
                <a:solidFill>
                  <a:schemeClr val="tx1"/>
                </a:solidFill>
                <a:effectLst/>
                <a:latin typeface="+mn-lt"/>
                <a:ea typeface="+mn-ea"/>
                <a:cs typeface="+mn-cs"/>
              </a:rPr>
              <a:t>nếu</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có</a:t>
            </a:r>
            <a:r>
              <a:rPr lang="en-US" sz="1200" kern="1200" dirty="0">
                <a:solidFill>
                  <a:schemeClr val="tx1"/>
                </a:solidFill>
                <a:effectLst/>
                <a:latin typeface="+mn-lt"/>
                <a:ea typeface="+mn-ea"/>
                <a:cs typeface="+mn-cs"/>
              </a:rPr>
              <a:t>) </a:t>
            </a:r>
            <a:r>
              <a:rPr lang="en-US" sz="1200" b="1" kern="1200" dirty="0">
                <a:solidFill>
                  <a:schemeClr val="tx1"/>
                </a:solidFill>
                <a:effectLst/>
                <a:latin typeface="+mn-lt"/>
                <a:ea typeface="+mn-ea"/>
                <a:cs typeface="+mn-cs"/>
              </a:rPr>
              <a:t>(2).</a:t>
            </a:r>
            <a:endParaRPr lang="en-US" sz="1200" kern="1200" dirty="0">
              <a:solidFill>
                <a:schemeClr val="tx1"/>
              </a:solidFill>
              <a:effectLst/>
              <a:latin typeface="+mn-lt"/>
              <a:ea typeface="+mn-ea"/>
              <a:cs typeface="+mn-cs"/>
            </a:endParaRPr>
          </a:p>
          <a:p>
            <a:r>
              <a:rPr lang="en-US" sz="1200" kern="1200" dirty="0" err="1">
                <a:solidFill>
                  <a:schemeClr val="tx1"/>
                </a:solidFill>
                <a:effectLst/>
                <a:latin typeface="+mn-lt"/>
                <a:ea typeface="+mn-ea"/>
                <a:cs typeface="+mn-cs"/>
              </a:rPr>
              <a:t>Hồ</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sơ</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tại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liệu</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điện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tử</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được</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lưu</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tại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các</a:t>
            </a:r>
            <a:r>
              <a:rPr lang="en-US" sz="1200" kern="1200" baseline="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lưu</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trữ</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cơ</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quan</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của</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đơn</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vị</a:t>
            </a:r>
            <a:r>
              <a:rPr lang="en-US" sz="1200" kern="1200" dirty="0">
                <a:solidFill>
                  <a:schemeClr val="tx1"/>
                </a:solidFill>
                <a:effectLst/>
                <a:latin typeface="+mn-lt"/>
                <a:ea typeface="+mn-ea"/>
                <a:cs typeface="+mn-cs"/>
              </a:rPr>
              <a:t>.</a:t>
            </a:r>
          </a:p>
          <a:p>
            <a:r>
              <a:rPr lang="en-US" sz="1200" kern="1200" dirty="0" err="1">
                <a:solidFill>
                  <a:schemeClr val="tx1"/>
                </a:solidFill>
                <a:effectLst/>
                <a:latin typeface="+mn-lt"/>
                <a:ea typeface="+mn-ea"/>
                <a:cs typeface="+mn-cs"/>
              </a:rPr>
              <a:t>Trong</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thời</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gian</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bảo</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quản</a:t>
            </a:r>
            <a:r>
              <a:rPr lang="en-US" sz="1200" kern="1200" baseline="0" dirty="0">
                <a:solidFill>
                  <a:schemeClr val="tx1"/>
                </a:solidFill>
                <a:effectLst/>
                <a:latin typeface="+mn-lt"/>
                <a:ea typeface="+mn-ea"/>
                <a:cs typeface="+mn-cs"/>
              </a:rPr>
              <a:t> HSTL </a:t>
            </a:r>
            <a:r>
              <a:rPr lang="en-US" sz="1200" kern="1200" baseline="0" dirty="0" err="1">
                <a:solidFill>
                  <a:schemeClr val="tx1"/>
                </a:solidFill>
                <a:effectLst/>
                <a:latin typeface="+mn-lt"/>
                <a:ea typeface="+mn-ea"/>
                <a:cs typeface="+mn-cs"/>
              </a:rPr>
              <a:t>điện</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tử</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đối</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với</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cá</a:t>
            </a:r>
            <a:r>
              <a:rPr lang="en-US" sz="1200" kern="1200" dirty="0" err="1">
                <a:solidFill>
                  <a:schemeClr val="tx1"/>
                </a:solidFill>
                <a:effectLst/>
                <a:latin typeface="+mn-lt"/>
                <a:ea typeface="+mn-ea"/>
                <a:cs typeface="+mn-cs"/>
              </a:rPr>
              <a:t>c</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hồ</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sơ</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tài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liệu</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sắp</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hết</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hạn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trước</a:t>
            </a:r>
            <a:r>
              <a:rPr lang="en-US" sz="1200" kern="1200" dirty="0">
                <a:solidFill>
                  <a:schemeClr val="tx1"/>
                </a:solidFill>
                <a:effectLst/>
                <a:latin typeface="+mn-lt"/>
                <a:ea typeface="+mn-ea"/>
                <a:cs typeface="+mn-cs"/>
              </a:rPr>
              <a:t> 1 </a:t>
            </a:r>
            <a:r>
              <a:rPr lang="en-US" sz="1200" kern="1200" dirty="0" err="1">
                <a:solidFill>
                  <a:schemeClr val="tx1"/>
                </a:solidFill>
                <a:effectLst/>
                <a:latin typeface="+mn-lt"/>
                <a:ea typeface="+mn-ea"/>
                <a:cs typeface="+mn-cs"/>
              </a:rPr>
              <a:t>tháng</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trong</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hệ</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thống</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sẽ</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có</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thông</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báo</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cho</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người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quản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lý</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biết</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được</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hồ</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sơ</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tài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liệu</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nào</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đang</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sắp</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hết</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hạn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lưu</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trữ</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mục</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quản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lý</a:t>
            </a:r>
            <a:r>
              <a:rPr lang="en-US" sz="1200" kern="1200" dirty="0">
                <a:solidFill>
                  <a:schemeClr val="tx1"/>
                </a:solidFill>
                <a:effectLst/>
                <a:latin typeface="+mn-lt"/>
                <a:ea typeface="+mn-ea"/>
                <a:cs typeface="+mn-cs"/>
              </a:rPr>
              <a:t> chi </a:t>
            </a:r>
            <a:r>
              <a:rPr lang="en-US" sz="1200" kern="1200" dirty="0" err="1">
                <a:solidFill>
                  <a:schemeClr val="tx1"/>
                </a:solidFill>
                <a:effectLst/>
                <a:latin typeface="+mn-lt"/>
                <a:ea typeface="+mn-ea"/>
                <a:cs typeface="+mn-cs"/>
              </a:rPr>
              <a:t>tiết</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chứa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đầy</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đủ</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các</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thông</a:t>
            </a:r>
            <a:r>
              <a:rPr lang="en-US" sz="1200" kern="1200" dirty="0">
                <a:solidFill>
                  <a:schemeClr val="tx1"/>
                </a:solidFill>
                <a:effectLst/>
                <a:latin typeface="+mn-lt"/>
                <a:ea typeface="+mn-ea"/>
                <a:cs typeface="+mn-cs"/>
              </a:rPr>
              <a:t> tin </a:t>
            </a:r>
            <a:r>
              <a:rPr lang="en-US" sz="1200" kern="1200" dirty="0" err="1">
                <a:solidFill>
                  <a:schemeClr val="tx1"/>
                </a:solidFill>
                <a:effectLst/>
                <a:latin typeface="+mn-lt"/>
                <a:ea typeface="+mn-ea"/>
                <a:cs typeface="+mn-cs"/>
              </a:rPr>
              <a:t>về</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hồ</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sơ</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các</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thành</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phần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hồ</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sơ</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thuộc</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đơn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vị</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nào</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gửi</a:t>
            </a:r>
            <a:r>
              <a:rPr lang="en-US" sz="1200" kern="1200" dirty="0">
                <a:solidFill>
                  <a:schemeClr val="tx1"/>
                </a:solidFill>
                <a:effectLst/>
                <a:latin typeface="+mn-lt"/>
                <a:ea typeface="+mn-ea"/>
                <a:cs typeface="+mn-cs"/>
              </a:rPr>
              <a:t>.</a:t>
            </a:r>
          </a:p>
          <a:p>
            <a:r>
              <a:rPr lang="en-US" sz="1200" kern="1200" dirty="0" err="1">
                <a:solidFill>
                  <a:schemeClr val="tx1"/>
                </a:solidFill>
                <a:effectLst/>
                <a:latin typeface="+mn-lt"/>
                <a:ea typeface="+mn-ea"/>
                <a:cs typeface="+mn-cs"/>
              </a:rPr>
              <a:t>Người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quản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lý</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có</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thể</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gian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hạn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thời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gian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bảo</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quản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hồ</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sơ</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hoặc</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tiến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hành</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lập</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hội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đồng</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hủy</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hồ</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sơ</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tài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liệu</a:t>
            </a:r>
            <a:r>
              <a:rPr lang="en-US" sz="1200" kern="1200" dirty="0">
                <a:solidFill>
                  <a:schemeClr val="tx1"/>
                </a:solidFill>
                <a:effectLst/>
                <a:latin typeface="+mn-lt"/>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vi-VN" sz="1200" kern="1200" dirty="0">
                <a:solidFill>
                  <a:schemeClr val="tx1"/>
                </a:solidFill>
                <a:effectLst/>
                <a:latin typeface="+mn-lt"/>
                <a:ea typeface="+mn-ea"/>
                <a:cs typeface="+mn-cs"/>
              </a:rPr>
              <a:t>Tài liệu lưu trữ điện tử </a:t>
            </a:r>
            <a:r>
              <a:rPr lang="en-US" sz="1200" kern="1200" dirty="0" err="1">
                <a:solidFill>
                  <a:schemeClr val="tx1"/>
                </a:solidFill>
                <a:effectLst/>
                <a:latin typeface="+mn-lt"/>
                <a:ea typeface="+mn-ea"/>
                <a:cs typeface="+mn-cs"/>
              </a:rPr>
              <a:t>có</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giá</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trị</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lịch</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sử</a:t>
            </a:r>
            <a:r>
              <a:rPr lang="en-US" sz="1200" kern="1200" baseline="0" dirty="0">
                <a:solidFill>
                  <a:schemeClr val="tx1"/>
                </a:solidFill>
                <a:effectLst/>
                <a:latin typeface="+mn-lt"/>
                <a:ea typeface="+mn-ea"/>
                <a:cs typeface="+mn-cs"/>
              </a:rPr>
              <a:t> </a:t>
            </a:r>
            <a:r>
              <a:rPr lang="vi-VN" sz="1200" kern="1200" dirty="0">
                <a:solidFill>
                  <a:schemeClr val="tx1"/>
                </a:solidFill>
                <a:effectLst/>
                <a:latin typeface="+mn-lt"/>
                <a:ea typeface="+mn-ea"/>
                <a:cs typeface="+mn-cs"/>
              </a:rPr>
              <a:t>được quản trị tập trung, tích hợp để tạo thành </a:t>
            </a:r>
            <a:r>
              <a:rPr lang="vi-VN" sz="1200" u="none" kern="1200" dirty="0">
                <a:solidFill>
                  <a:schemeClr val="tx1"/>
                </a:solidFill>
                <a:effectLst/>
                <a:latin typeface="+mn-lt"/>
                <a:ea typeface="+mn-ea"/>
                <a:cs typeface="+mn-cs"/>
              </a:rPr>
              <a:t>cơ sở dữ liệu </a:t>
            </a:r>
            <a:r>
              <a:rPr lang="en-US" sz="1200" u="none" kern="1200" dirty="0" err="1">
                <a:solidFill>
                  <a:schemeClr val="tx1"/>
                </a:solidFill>
                <a:effectLst/>
                <a:latin typeface="+mn-lt"/>
                <a:ea typeface="+mn-ea"/>
                <a:cs typeface="+mn-cs"/>
              </a:rPr>
              <a:t>tài</a:t>
            </a:r>
            <a:r>
              <a:rPr lang="en-US" sz="1200" u="none" kern="1200" dirty="0">
                <a:solidFill>
                  <a:schemeClr val="tx1"/>
                </a:solidFill>
                <a:effectLst/>
                <a:latin typeface="+mn-lt"/>
                <a:ea typeface="+mn-ea"/>
                <a:cs typeface="+mn-cs"/>
              </a:rPr>
              <a:t> </a:t>
            </a:r>
            <a:r>
              <a:rPr lang="en-US" sz="1200" u="none" kern="1200" dirty="0" err="1">
                <a:solidFill>
                  <a:schemeClr val="tx1"/>
                </a:solidFill>
                <a:effectLst/>
                <a:latin typeface="+mn-lt"/>
                <a:ea typeface="+mn-ea"/>
                <a:cs typeface="+mn-cs"/>
              </a:rPr>
              <a:t>liệu</a:t>
            </a:r>
            <a:r>
              <a:rPr lang="en-US" sz="1200" u="none" kern="1200" dirty="0">
                <a:solidFill>
                  <a:schemeClr val="tx1"/>
                </a:solidFill>
                <a:effectLst/>
                <a:latin typeface="+mn-lt"/>
                <a:ea typeface="+mn-ea"/>
                <a:cs typeface="+mn-cs"/>
              </a:rPr>
              <a:t> </a:t>
            </a:r>
            <a:r>
              <a:rPr lang="en-US" sz="1200" u="none" kern="1200" dirty="0" err="1">
                <a:solidFill>
                  <a:schemeClr val="tx1"/>
                </a:solidFill>
                <a:effectLst/>
                <a:latin typeface="+mn-lt"/>
                <a:ea typeface="+mn-ea"/>
                <a:cs typeface="+mn-cs"/>
              </a:rPr>
              <a:t>lưu</a:t>
            </a:r>
            <a:r>
              <a:rPr lang="en-US" sz="1200" u="none" kern="1200" dirty="0">
                <a:solidFill>
                  <a:schemeClr val="tx1"/>
                </a:solidFill>
                <a:effectLst/>
                <a:latin typeface="+mn-lt"/>
                <a:ea typeface="+mn-ea"/>
                <a:cs typeface="+mn-cs"/>
              </a:rPr>
              <a:t> </a:t>
            </a:r>
            <a:r>
              <a:rPr lang="en-US" sz="1200" u="none" kern="1200" dirty="0" err="1">
                <a:solidFill>
                  <a:schemeClr val="tx1"/>
                </a:solidFill>
                <a:effectLst/>
                <a:latin typeface="+mn-lt"/>
                <a:ea typeface="+mn-ea"/>
                <a:cs typeface="+mn-cs"/>
              </a:rPr>
              <a:t>trữ</a:t>
            </a:r>
            <a:r>
              <a:rPr lang="en-US" sz="1200" u="none" kern="1200" dirty="0">
                <a:solidFill>
                  <a:schemeClr val="tx1"/>
                </a:solidFill>
                <a:effectLst/>
                <a:latin typeface="+mn-lt"/>
                <a:ea typeface="+mn-ea"/>
                <a:cs typeface="+mn-cs"/>
              </a:rPr>
              <a:t> </a:t>
            </a:r>
            <a:r>
              <a:rPr lang="en-US" sz="1200" u="none" kern="1200" dirty="0" err="1">
                <a:solidFill>
                  <a:schemeClr val="tx1"/>
                </a:solidFill>
                <a:effectLst/>
                <a:latin typeface="+mn-lt"/>
                <a:ea typeface="+mn-ea"/>
                <a:cs typeface="+mn-cs"/>
              </a:rPr>
              <a:t>điện</a:t>
            </a:r>
            <a:r>
              <a:rPr lang="en-US" sz="1200" u="none" kern="1200" dirty="0">
                <a:solidFill>
                  <a:schemeClr val="tx1"/>
                </a:solidFill>
                <a:effectLst/>
                <a:latin typeface="+mn-lt"/>
                <a:ea typeface="+mn-ea"/>
                <a:cs typeface="+mn-cs"/>
              </a:rPr>
              <a:t> </a:t>
            </a:r>
            <a:r>
              <a:rPr lang="en-US" sz="1200" u="none" kern="1200" dirty="0" err="1">
                <a:solidFill>
                  <a:schemeClr val="tx1"/>
                </a:solidFill>
                <a:effectLst/>
                <a:latin typeface="+mn-lt"/>
                <a:ea typeface="+mn-ea"/>
                <a:cs typeface="+mn-cs"/>
              </a:rPr>
              <a:t>tử</a:t>
            </a:r>
            <a:r>
              <a:rPr lang="en-US" sz="1200" u="none" kern="1200" dirty="0">
                <a:solidFill>
                  <a:schemeClr val="tx1"/>
                </a:solidFill>
                <a:effectLst/>
                <a:latin typeface="+mn-lt"/>
                <a:ea typeface="+mn-ea"/>
                <a:cs typeface="+mn-cs"/>
              </a:rPr>
              <a:t> </a:t>
            </a:r>
            <a:r>
              <a:rPr lang="en-US" sz="1200" u="none" kern="1200" dirty="0" err="1">
                <a:solidFill>
                  <a:schemeClr val="tx1"/>
                </a:solidFill>
                <a:effectLst/>
                <a:latin typeface="+mn-lt"/>
                <a:ea typeface="+mn-ea"/>
                <a:cs typeface="+mn-cs"/>
              </a:rPr>
              <a:t>Phông</a:t>
            </a:r>
            <a:r>
              <a:rPr lang="en-US" sz="1200" u="none" kern="1200" dirty="0">
                <a:solidFill>
                  <a:schemeClr val="tx1"/>
                </a:solidFill>
                <a:effectLst/>
                <a:latin typeface="+mn-lt"/>
                <a:ea typeface="+mn-ea"/>
                <a:cs typeface="+mn-cs"/>
              </a:rPr>
              <a:t> </a:t>
            </a:r>
            <a:r>
              <a:rPr lang="en-US" sz="1200" u="none" kern="1200" dirty="0" err="1">
                <a:solidFill>
                  <a:schemeClr val="tx1"/>
                </a:solidFill>
                <a:effectLst/>
                <a:latin typeface="+mn-lt"/>
                <a:ea typeface="+mn-ea"/>
                <a:cs typeface="+mn-cs"/>
              </a:rPr>
              <a:t>Lưu</a:t>
            </a:r>
            <a:r>
              <a:rPr lang="en-US" sz="1200" u="none" kern="1200" dirty="0">
                <a:solidFill>
                  <a:schemeClr val="tx1"/>
                </a:solidFill>
                <a:effectLst/>
                <a:latin typeface="+mn-lt"/>
                <a:ea typeface="+mn-ea"/>
                <a:cs typeface="+mn-cs"/>
              </a:rPr>
              <a:t> </a:t>
            </a:r>
            <a:r>
              <a:rPr lang="en-US" sz="1200" u="none" kern="1200" dirty="0" err="1">
                <a:solidFill>
                  <a:schemeClr val="tx1"/>
                </a:solidFill>
                <a:effectLst/>
                <a:latin typeface="+mn-lt"/>
                <a:ea typeface="+mn-ea"/>
                <a:cs typeface="+mn-cs"/>
              </a:rPr>
              <a:t>trữ</a:t>
            </a:r>
            <a:r>
              <a:rPr lang="en-US" sz="1200" u="none" kern="1200" dirty="0">
                <a:solidFill>
                  <a:schemeClr val="tx1"/>
                </a:solidFill>
                <a:effectLst/>
                <a:latin typeface="+mn-lt"/>
                <a:ea typeface="+mn-ea"/>
                <a:cs typeface="+mn-cs"/>
              </a:rPr>
              <a:t> </a:t>
            </a:r>
            <a:r>
              <a:rPr lang="en-US" sz="1200" u="none" kern="1200" dirty="0" err="1">
                <a:solidFill>
                  <a:schemeClr val="tx1"/>
                </a:solidFill>
                <a:effectLst/>
                <a:latin typeface="+mn-lt"/>
                <a:ea typeface="+mn-ea"/>
                <a:cs typeface="+mn-cs"/>
              </a:rPr>
              <a:t>nhà</a:t>
            </a:r>
            <a:r>
              <a:rPr lang="en-US" sz="1200" u="none" kern="1200" dirty="0">
                <a:solidFill>
                  <a:schemeClr val="tx1"/>
                </a:solidFill>
                <a:effectLst/>
                <a:latin typeface="+mn-lt"/>
                <a:ea typeface="+mn-ea"/>
                <a:cs typeface="+mn-cs"/>
              </a:rPr>
              <a:t> </a:t>
            </a:r>
            <a:r>
              <a:rPr lang="en-US" sz="1200" u="none" kern="1200" dirty="0" err="1">
                <a:solidFill>
                  <a:schemeClr val="tx1"/>
                </a:solidFill>
                <a:effectLst/>
                <a:latin typeface="+mn-lt"/>
                <a:ea typeface="+mn-ea"/>
                <a:cs typeface="+mn-cs"/>
              </a:rPr>
              <a:t>nước</a:t>
            </a:r>
            <a:r>
              <a:rPr lang="vi-VN" sz="1200" u="none" kern="1200" dirty="0">
                <a:solidFill>
                  <a:schemeClr val="tx1"/>
                </a:solidFill>
                <a:effectLst/>
                <a:latin typeface="+mn-lt"/>
                <a:ea typeface="+mn-ea"/>
                <a:cs typeface="+mn-cs"/>
              </a:rPr>
              <a:t>. Đầu ra của cả quy trình quản lý vòng đời tài liệu điện tử từ lúc hình thành đến lúc tích hợp về </a:t>
            </a:r>
            <a:r>
              <a:rPr lang="en-US" sz="1200" u="none" kern="1200" dirty="0">
                <a:solidFill>
                  <a:schemeClr val="tx1"/>
                </a:solidFill>
                <a:effectLst/>
                <a:latin typeface="+mn-lt"/>
                <a:ea typeface="+mn-ea"/>
                <a:cs typeface="+mn-cs"/>
              </a:rPr>
              <a:t>c</a:t>
            </a:r>
            <a:r>
              <a:rPr lang="vi-VN" sz="1200" u="none" kern="1200" dirty="0">
                <a:solidFill>
                  <a:schemeClr val="tx1"/>
                </a:solidFill>
                <a:effectLst/>
                <a:latin typeface="+mn-lt"/>
                <a:ea typeface="+mn-ea"/>
                <a:cs typeface="+mn-cs"/>
              </a:rPr>
              <a:t>ơ sở dữ liệu tài liệu lưu trữ điện tử Phông Lưu trữ nhà nước là thông tin đảm bảo chất lượng được đưa ra phục vụ nhu cầu xã hội hoặc phát huy giá trị phục vụ công cuộc xây dựng và phát triển đất nước. Tất cả các bước trên được thực hiện trên cơ sở tuân thủ chính sách, những quy định pháp lý về văn thư, lưu trữ và các lĩnh vực liên quan khác, theo đúng quy trình nghiệp vụ</a:t>
            </a:r>
            <a:r>
              <a:rPr lang="en-US" sz="1200" u="none" kern="1200" dirty="0">
                <a:solidFill>
                  <a:schemeClr val="tx1"/>
                </a:solidFill>
                <a:effectLst/>
                <a:latin typeface="+mn-lt"/>
                <a:ea typeface="+mn-ea"/>
                <a:cs typeface="+mn-cs"/>
              </a:rPr>
              <a:t>.</a:t>
            </a:r>
            <a:endParaRPr lang="en-US" u="none" dirty="0"/>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320DE9D9-4C73-4207-A1E4-B90E2B55E1C4}" type="slidenum">
              <a:rPr lang="en-SG" smtClean="0"/>
              <a:t>6</a:t>
            </a:fld>
            <a:endParaRPr lang="en-SG"/>
          </a:p>
        </p:txBody>
      </p:sp>
    </p:spTree>
    <p:extLst>
      <p:ext uri="{BB962C8B-B14F-4D97-AF65-F5344CB8AC3E}">
        <p14:creationId xmlns:p14="http://schemas.microsoft.com/office/powerpoint/2010/main" val="42688585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err="1">
                <a:solidFill>
                  <a:schemeClr val="tx1"/>
                </a:solidFill>
                <a:effectLst/>
                <a:latin typeface="+mn-lt"/>
                <a:ea typeface="+mn-ea"/>
                <a:cs typeface="+mn-cs"/>
              </a:rPr>
              <a:t>Đề</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xuất</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mô</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hình</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triển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khai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tại</a:t>
            </a:r>
            <a:r>
              <a:rPr lang="en-US" sz="1200" kern="1200" dirty="0">
                <a:solidFill>
                  <a:schemeClr val="tx1"/>
                </a:solidFill>
                <a:effectLst/>
                <a:latin typeface="+mn-lt"/>
                <a:ea typeface="+mn-ea"/>
                <a:cs typeface="+mn-cs"/>
              </a:rPr>
              <a:t> 1 </a:t>
            </a:r>
            <a:r>
              <a:rPr lang="en-US" sz="1200" kern="1200" dirty="0" err="1">
                <a:solidFill>
                  <a:schemeClr val="tx1"/>
                </a:solidFill>
                <a:effectLst/>
                <a:latin typeface="+mn-lt"/>
                <a:ea typeface="+mn-ea"/>
                <a:cs typeface="+mn-cs"/>
              </a:rPr>
              <a:t>Quận</a:t>
            </a:r>
            <a:r>
              <a:rPr lang="en-US" sz="1200" kern="1200" dirty="0">
                <a:solidFill>
                  <a:schemeClr val="tx1"/>
                </a:solidFill>
                <a:effectLst/>
                <a:latin typeface="+mn-lt"/>
                <a:ea typeface="+mn-ea"/>
                <a:cs typeface="+mn-cs"/>
              </a:rPr>
              <a:t>/</a:t>
            </a:r>
            <a:r>
              <a:rPr lang="en-US" sz="1200" kern="1200" dirty="0" err="1">
                <a:solidFill>
                  <a:schemeClr val="tx1"/>
                </a:solidFill>
                <a:effectLst/>
                <a:latin typeface="+mn-lt"/>
                <a:ea typeface="+mn-ea"/>
                <a:cs typeface="+mn-cs"/>
              </a:rPr>
              <a:t>Huyện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Hệ</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thống</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quản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lý</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dữ</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liệu</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lưu</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trữ</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số</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của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Hương</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Việt</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sẽ</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thực</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hiện</a:t>
            </a:r>
            <a:r>
              <a:rPr lang="en-US" sz="1200" kern="1200" dirty="0">
                <a:solidFill>
                  <a:schemeClr val="tx1"/>
                </a:solidFill>
                <a:effectLst/>
                <a:latin typeface="+mn-lt"/>
                <a:ea typeface="+mn-ea"/>
                <a:cs typeface="+mn-cs"/>
              </a:rPr>
              <a:t>:</a:t>
            </a:r>
            <a:endParaRPr lang="en-SG" sz="1200" kern="1200" dirty="0">
              <a:solidFill>
                <a:schemeClr val="tx1"/>
              </a:solidFill>
              <a:effectLst/>
              <a:latin typeface="+mn-lt"/>
              <a:ea typeface="+mn-ea"/>
              <a:cs typeface="+mn-cs"/>
            </a:endParaRPr>
          </a:p>
          <a:p>
            <a:r>
              <a:rPr lang="en-US" sz="1200" kern="1200" dirty="0" err="1">
                <a:solidFill>
                  <a:schemeClr val="tx1"/>
                </a:solidFill>
                <a:effectLst/>
                <a:latin typeface="+mn-lt"/>
                <a:ea typeface="+mn-ea"/>
                <a:cs typeface="+mn-cs"/>
              </a:rPr>
              <a:t>Chuyển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tích</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hợp</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dữ</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liệu</a:t>
            </a:r>
            <a:r>
              <a:rPr lang="en-US" sz="1200" kern="1200" dirty="0">
                <a:solidFill>
                  <a:schemeClr val="tx1"/>
                </a:solidFill>
                <a:effectLst/>
                <a:latin typeface="+mn-lt"/>
                <a:ea typeface="+mn-ea"/>
                <a:cs typeface="+mn-cs"/>
              </a:rPr>
              <a:t> HSTL </a:t>
            </a:r>
            <a:r>
              <a:rPr lang="en-US" sz="1200" kern="1200" dirty="0" err="1">
                <a:solidFill>
                  <a:schemeClr val="tx1"/>
                </a:solidFill>
                <a:effectLst/>
                <a:latin typeface="+mn-lt"/>
                <a:ea typeface="+mn-ea"/>
                <a:cs typeface="+mn-cs"/>
              </a:rPr>
              <a:t>điện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tử</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từ</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hệ</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thống</a:t>
            </a:r>
            <a:r>
              <a:rPr lang="en-US" sz="1200" kern="1200" dirty="0">
                <a:solidFill>
                  <a:schemeClr val="tx1"/>
                </a:solidFill>
                <a:effectLst/>
                <a:latin typeface="+mn-lt"/>
                <a:ea typeface="+mn-ea"/>
                <a:cs typeface="+mn-cs"/>
              </a:rPr>
              <a:t> QLVBĐH </a:t>
            </a:r>
            <a:r>
              <a:rPr lang="en-US" sz="1200" kern="1200" dirty="0" err="1">
                <a:solidFill>
                  <a:schemeClr val="tx1"/>
                </a:solidFill>
                <a:effectLst/>
                <a:latin typeface="+mn-lt"/>
                <a:ea typeface="+mn-ea"/>
                <a:cs typeface="+mn-cs"/>
              </a:rPr>
              <a:t>theo</a:t>
            </a:r>
            <a:r>
              <a:rPr lang="en-US" sz="1200" kern="1200" dirty="0">
                <a:solidFill>
                  <a:schemeClr val="tx1"/>
                </a:solidFill>
                <a:effectLst/>
                <a:latin typeface="+mn-lt"/>
                <a:ea typeface="+mn-ea"/>
                <a:cs typeface="+mn-cs"/>
              </a:rPr>
              <a:t> 3 </a:t>
            </a:r>
            <a:r>
              <a:rPr lang="en-US" sz="1200" kern="1200" dirty="0" err="1">
                <a:solidFill>
                  <a:schemeClr val="tx1"/>
                </a:solidFill>
                <a:effectLst/>
                <a:latin typeface="+mn-lt"/>
                <a:ea typeface="+mn-ea"/>
                <a:cs typeface="+mn-cs"/>
              </a:rPr>
              <a:t>cách</a:t>
            </a:r>
            <a:r>
              <a:rPr lang="en-US" sz="1200" kern="1200" dirty="0">
                <a:solidFill>
                  <a:schemeClr val="tx1"/>
                </a:solidFill>
                <a:effectLst/>
                <a:latin typeface="+mn-lt"/>
                <a:ea typeface="+mn-ea"/>
                <a:cs typeface="+mn-cs"/>
              </a:rPr>
              <a:t> , </a:t>
            </a:r>
            <a:r>
              <a:rPr lang="en-US" sz="1200" kern="1200" dirty="0" err="1">
                <a:solidFill>
                  <a:schemeClr val="tx1"/>
                </a:solidFill>
                <a:effectLst/>
                <a:latin typeface="+mn-lt"/>
                <a:ea typeface="+mn-ea"/>
                <a:cs typeface="+mn-cs"/>
              </a:rPr>
              <a:t>hs</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hình</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thành</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từ</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số</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hóa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tại</a:t>
            </a:r>
            <a:r>
              <a:rPr lang="en-US" sz="1200" kern="1200" dirty="0">
                <a:solidFill>
                  <a:schemeClr val="tx1"/>
                </a:solidFill>
                <a:effectLst/>
                <a:latin typeface="+mn-lt"/>
                <a:ea typeface="+mn-ea"/>
                <a:cs typeface="+mn-cs"/>
              </a:rPr>
              <a:t> l</a:t>
            </a:r>
            <a:r>
              <a:rPr lang="vi-VN" sz="1200" kern="1200" dirty="0">
                <a:solidFill>
                  <a:schemeClr val="tx1"/>
                </a:solidFill>
                <a:effectLst/>
                <a:latin typeface="+mn-lt"/>
                <a:ea typeface="+mn-ea"/>
                <a:cs typeface="+mn-cs"/>
              </a:rPr>
              <a:t>ư</a:t>
            </a:r>
            <a:r>
              <a:rPr lang="en-US" sz="1200" kern="1200" dirty="0">
                <a:solidFill>
                  <a:schemeClr val="tx1"/>
                </a:solidFill>
                <a:effectLst/>
                <a:latin typeface="+mn-lt"/>
                <a:ea typeface="+mn-ea"/>
                <a:cs typeface="+mn-cs"/>
              </a:rPr>
              <a:t>u </a:t>
            </a:r>
            <a:r>
              <a:rPr lang="en-US" sz="1200" kern="1200" dirty="0" err="1">
                <a:solidFill>
                  <a:schemeClr val="tx1"/>
                </a:solidFill>
                <a:effectLst/>
                <a:latin typeface="+mn-lt"/>
                <a:ea typeface="+mn-ea"/>
                <a:cs typeface="+mn-cs"/>
              </a:rPr>
              <a:t>trữ</a:t>
            </a:r>
            <a:r>
              <a:rPr lang="en-US" sz="1200" kern="1200" dirty="0">
                <a:solidFill>
                  <a:schemeClr val="tx1"/>
                </a:solidFill>
                <a:effectLst/>
                <a:latin typeface="+mn-lt"/>
                <a:ea typeface="+mn-ea"/>
                <a:cs typeface="+mn-cs"/>
              </a:rPr>
              <a:t> CQ</a:t>
            </a:r>
            <a:endParaRPr lang="en-SG" sz="1200" kern="1200" dirty="0">
              <a:solidFill>
                <a:schemeClr val="tx1"/>
              </a:solidFill>
              <a:effectLst/>
              <a:latin typeface="+mn-lt"/>
              <a:ea typeface="+mn-ea"/>
              <a:cs typeface="+mn-cs"/>
            </a:endParaRPr>
          </a:p>
          <a:p>
            <a:r>
              <a:rPr lang="en-US" sz="1200" kern="1200" dirty="0" err="1">
                <a:solidFill>
                  <a:schemeClr val="tx1"/>
                </a:solidFill>
                <a:effectLst/>
                <a:latin typeface="+mn-lt"/>
                <a:ea typeface="+mn-ea"/>
                <a:cs typeface="+mn-cs"/>
              </a:rPr>
              <a:t>Tích</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hợp</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hslt</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từ</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các</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hệ</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thống</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khác</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của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đơn</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vị</a:t>
            </a:r>
            <a:r>
              <a:rPr lang="en-US" sz="1200" kern="1200" baseline="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hiện</a:t>
            </a:r>
            <a:r>
              <a:rPr lang="en-US" sz="1200" kern="1200" dirty="0">
                <a:solidFill>
                  <a:schemeClr val="tx1"/>
                </a:solidFill>
                <a:effectLst/>
                <a:latin typeface="+mn-lt"/>
                <a:ea typeface="+mn-ea"/>
                <a:cs typeface="+mn-cs"/>
              </a:rPr>
              <a:t> nay</a:t>
            </a:r>
          </a:p>
          <a:p>
            <a:r>
              <a:rPr lang="en-US" sz="1200" kern="1200" dirty="0" err="1">
                <a:solidFill>
                  <a:schemeClr val="tx1"/>
                </a:solidFill>
                <a:effectLst/>
                <a:latin typeface="+mn-lt"/>
                <a:ea typeface="+mn-ea"/>
                <a:cs typeface="+mn-cs"/>
              </a:rPr>
              <a:t>Trích</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xuất</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vào</a:t>
            </a:r>
            <a:r>
              <a:rPr lang="en-US" sz="1200" kern="1200" dirty="0">
                <a:solidFill>
                  <a:schemeClr val="tx1"/>
                </a:solidFill>
                <a:effectLst/>
                <a:latin typeface="+mn-lt"/>
                <a:ea typeface="+mn-ea"/>
                <a:cs typeface="+mn-cs"/>
              </a:rPr>
              <a:t> LTCQ </a:t>
            </a:r>
            <a:r>
              <a:rPr lang="en-US" sz="1200" kern="1200" dirty="0" err="1">
                <a:solidFill>
                  <a:schemeClr val="tx1"/>
                </a:solidFill>
                <a:effectLst/>
                <a:latin typeface="+mn-lt"/>
                <a:ea typeface="+mn-ea"/>
                <a:cs typeface="+mn-cs"/>
              </a:rPr>
              <a:t>của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Quận</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Huyện</a:t>
            </a:r>
            <a:endParaRPr lang="en-SG" sz="1200" kern="1200" dirty="0">
              <a:solidFill>
                <a:schemeClr val="tx1"/>
              </a:solidFill>
              <a:effectLst/>
              <a:latin typeface="+mn-lt"/>
              <a:ea typeface="+mn-ea"/>
              <a:cs typeface="+mn-cs"/>
            </a:endParaRPr>
          </a:p>
          <a:p>
            <a:r>
              <a:rPr lang="en-US" sz="1200" kern="1200" dirty="0" err="1">
                <a:solidFill>
                  <a:schemeClr val="tx1"/>
                </a:solidFill>
                <a:effectLst/>
                <a:latin typeface="+mn-lt"/>
                <a:ea typeface="+mn-ea"/>
                <a:cs typeface="+mn-cs"/>
              </a:rPr>
              <a:t>Hỗ</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trợ</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xác</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định</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thời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hạn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bảo</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quản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của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hồ</a:t>
            </a:r>
            <a:r>
              <a:rPr lang="en-US" sz="1200" kern="1200" dirty="0">
                <a:solidFill>
                  <a:schemeClr val="tx1"/>
                </a:solidFill>
                <a:effectLst/>
                <a:latin typeface="+mn-lt"/>
                <a:ea typeface="+mn-ea"/>
                <a:cs typeface="+mn-cs"/>
              </a:rPr>
              <a:t> s</a:t>
            </a:r>
            <a:r>
              <a:rPr lang="vi-VN" sz="1200" kern="1200" dirty="0">
                <a:solidFill>
                  <a:schemeClr val="tx1"/>
                </a:solidFill>
                <a:effectLst/>
                <a:latin typeface="+mn-lt"/>
                <a:ea typeface="+mn-ea"/>
                <a:cs typeface="+mn-cs"/>
              </a:rPr>
              <a:t>ơ</a:t>
            </a:r>
            <a:r>
              <a:rPr lang="en-US" sz="1200" kern="1200" dirty="0">
                <a:solidFill>
                  <a:schemeClr val="tx1"/>
                </a:solidFill>
                <a:effectLst/>
                <a:latin typeface="+mn-lt"/>
                <a:ea typeface="+mn-ea"/>
                <a:cs typeface="+mn-cs"/>
              </a:rPr>
              <a:t>………</a:t>
            </a:r>
            <a:endParaRPr lang="en-SG" sz="1200" kern="1200" dirty="0">
              <a:solidFill>
                <a:schemeClr val="tx1"/>
              </a:solidFill>
              <a:effectLst/>
              <a:latin typeface="+mn-lt"/>
              <a:ea typeface="+mn-ea"/>
              <a:cs typeface="+mn-cs"/>
            </a:endParaRPr>
          </a:p>
          <a:p>
            <a:r>
              <a:rPr lang="en-US" sz="1200" kern="1200" dirty="0" err="1">
                <a:solidFill>
                  <a:schemeClr val="tx1"/>
                </a:solidFill>
                <a:effectLst/>
                <a:latin typeface="+mn-lt"/>
                <a:ea typeface="+mn-ea"/>
                <a:cs typeface="+mn-cs"/>
              </a:rPr>
              <a:t>Đóng</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gói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hstl</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và</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nộp</a:t>
            </a:r>
            <a:r>
              <a:rPr lang="en-US" sz="1200" kern="1200" dirty="0">
                <a:solidFill>
                  <a:schemeClr val="tx1"/>
                </a:solidFill>
                <a:effectLst/>
                <a:latin typeface="+mn-lt"/>
                <a:ea typeface="+mn-ea"/>
                <a:cs typeface="+mn-cs"/>
              </a:rPr>
              <a:t> l</a:t>
            </a:r>
            <a:r>
              <a:rPr lang="vi-VN" sz="1200" kern="1200" dirty="0">
                <a:solidFill>
                  <a:schemeClr val="tx1"/>
                </a:solidFill>
                <a:effectLst/>
                <a:latin typeface="+mn-lt"/>
                <a:ea typeface="+mn-ea"/>
                <a:cs typeface="+mn-cs"/>
              </a:rPr>
              <a:t>ư</a:t>
            </a:r>
            <a:r>
              <a:rPr lang="en-US" sz="1200" kern="1200" dirty="0">
                <a:solidFill>
                  <a:schemeClr val="tx1"/>
                </a:solidFill>
                <a:effectLst/>
                <a:latin typeface="+mn-lt"/>
                <a:ea typeface="+mn-ea"/>
                <a:cs typeface="+mn-cs"/>
              </a:rPr>
              <a:t>u </a:t>
            </a:r>
            <a:r>
              <a:rPr lang="en-US" sz="1200" kern="1200" dirty="0" err="1">
                <a:solidFill>
                  <a:schemeClr val="tx1"/>
                </a:solidFill>
                <a:effectLst/>
                <a:latin typeface="+mn-lt"/>
                <a:ea typeface="+mn-ea"/>
                <a:cs typeface="+mn-cs"/>
              </a:rPr>
              <a:t>hs</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có</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thời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hạn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bảo</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quản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vĩnh</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viễn</a:t>
            </a:r>
            <a:endParaRPr lang="en-US" sz="1200" kern="1200" dirty="0">
              <a:solidFill>
                <a:schemeClr val="tx1"/>
              </a:solidFill>
              <a:effectLst/>
              <a:latin typeface="+mn-lt"/>
              <a:ea typeface="+mn-ea"/>
              <a:cs typeface="+mn-cs"/>
            </a:endParaRPr>
          </a:p>
          <a:p>
            <a:pPr lvl="0"/>
            <a:r>
              <a:rPr lang="en-US" sz="1200" kern="1200" dirty="0" err="1">
                <a:solidFill>
                  <a:schemeClr val="tx1"/>
                </a:solidFill>
                <a:effectLst/>
                <a:latin typeface="+mn-lt"/>
                <a:ea typeface="+mn-ea"/>
                <a:cs typeface="+mn-cs"/>
              </a:rPr>
              <a:t>Tích</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hợp</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và</a:t>
            </a:r>
            <a:r>
              <a:rPr lang="en-US" sz="1200" kern="1200" dirty="0">
                <a:solidFill>
                  <a:schemeClr val="tx1"/>
                </a:solidFill>
                <a:effectLst/>
                <a:latin typeface="+mn-lt"/>
                <a:ea typeface="+mn-ea"/>
                <a:cs typeface="+mn-cs"/>
              </a:rPr>
              <a:t> chia </a:t>
            </a:r>
            <a:r>
              <a:rPr lang="en-US" sz="1200" kern="1200" dirty="0" err="1">
                <a:solidFill>
                  <a:schemeClr val="tx1"/>
                </a:solidFill>
                <a:effectLst/>
                <a:latin typeface="+mn-lt"/>
                <a:ea typeface="+mn-ea"/>
                <a:cs typeface="+mn-cs"/>
              </a:rPr>
              <a:t>sẻ</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được</a:t>
            </a:r>
            <a:r>
              <a:rPr lang="en-US" sz="1200" kern="1200" dirty="0">
                <a:solidFill>
                  <a:schemeClr val="tx1"/>
                </a:solidFill>
                <a:effectLst/>
                <a:latin typeface="+mn-lt"/>
                <a:ea typeface="+mn-ea"/>
                <a:cs typeface="+mn-cs"/>
              </a:rPr>
              <a:t> TTLTLS</a:t>
            </a:r>
            <a:endParaRPr lang="en-US" dirty="0"/>
          </a:p>
          <a:p>
            <a:endParaRPr lang="en-US" dirty="0"/>
          </a:p>
        </p:txBody>
      </p:sp>
      <p:sp>
        <p:nvSpPr>
          <p:cNvPr id="4" name="Slide Number Placeholder 3"/>
          <p:cNvSpPr>
            <a:spLocks noGrp="1"/>
          </p:cNvSpPr>
          <p:nvPr>
            <p:ph type="sldNum" sz="quarter" idx="10"/>
          </p:nvPr>
        </p:nvSpPr>
        <p:spPr/>
        <p:txBody>
          <a:bodyPr/>
          <a:lstStyle/>
          <a:p>
            <a:fld id="{320DE9D9-4C73-4207-A1E4-B90E2B55E1C4}" type="slidenum">
              <a:rPr lang="en-SG" smtClean="0"/>
              <a:t>7</a:t>
            </a:fld>
            <a:endParaRPr lang="en-SG"/>
          </a:p>
        </p:txBody>
      </p:sp>
    </p:spTree>
    <p:extLst>
      <p:ext uri="{BB962C8B-B14F-4D97-AF65-F5344CB8AC3E}">
        <p14:creationId xmlns:p14="http://schemas.microsoft.com/office/powerpoint/2010/main" val="35691994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err="1">
                <a:solidFill>
                  <a:schemeClr val="tx1"/>
                </a:solidFill>
                <a:effectLst/>
                <a:latin typeface="+mn-lt"/>
                <a:ea typeface="+mn-ea"/>
                <a:cs typeface="+mn-cs"/>
              </a:rPr>
              <a:t>Đề</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xuất</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mô</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hình</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triển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khai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tại</a:t>
            </a:r>
            <a:r>
              <a:rPr lang="en-US" sz="1200" kern="1200" dirty="0">
                <a:solidFill>
                  <a:schemeClr val="tx1"/>
                </a:solidFill>
                <a:effectLst/>
                <a:latin typeface="+mn-lt"/>
                <a:ea typeface="+mn-ea"/>
                <a:cs typeface="+mn-cs"/>
              </a:rPr>
              <a:t> 1 </a:t>
            </a:r>
            <a:r>
              <a:rPr lang="en-US" sz="1200" kern="1200" dirty="0" err="1">
                <a:solidFill>
                  <a:schemeClr val="tx1"/>
                </a:solidFill>
                <a:effectLst/>
                <a:latin typeface="+mn-lt"/>
                <a:ea typeface="+mn-ea"/>
                <a:cs typeface="+mn-cs"/>
              </a:rPr>
              <a:t>Sở</a:t>
            </a:r>
            <a:r>
              <a:rPr lang="en-US" sz="1200" kern="1200" baseline="0" dirty="0">
                <a:solidFill>
                  <a:schemeClr val="tx1"/>
                </a:solidFill>
                <a:effectLst/>
                <a:latin typeface="+mn-lt"/>
                <a:ea typeface="+mn-ea"/>
                <a:cs typeface="+mn-cs"/>
              </a:rPr>
              <a:t> Ban </a:t>
            </a:r>
            <a:r>
              <a:rPr lang="en-US" sz="1200" kern="1200" baseline="0" dirty="0" err="1">
                <a:solidFill>
                  <a:schemeClr val="tx1"/>
                </a:solidFill>
                <a:effectLst/>
                <a:latin typeface="+mn-lt"/>
                <a:ea typeface="+mn-ea"/>
                <a:cs typeface="+mn-cs"/>
              </a:rPr>
              <a:t>Ngành</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Hệ</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thống</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quản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lý</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dữ</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liệu</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lưu</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trữ</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số</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của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Hương</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Việt</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sẽ</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thực</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hiện</a:t>
            </a:r>
            <a:r>
              <a:rPr lang="en-US" sz="1200" kern="1200" dirty="0">
                <a:solidFill>
                  <a:schemeClr val="tx1"/>
                </a:solidFill>
                <a:effectLst/>
                <a:latin typeface="+mn-lt"/>
                <a:ea typeface="+mn-ea"/>
                <a:cs typeface="+mn-cs"/>
              </a:rPr>
              <a:t>:</a:t>
            </a:r>
            <a:endParaRPr lang="en-SG" sz="1200" kern="1200" dirty="0">
              <a:solidFill>
                <a:schemeClr val="tx1"/>
              </a:solidFill>
              <a:effectLst/>
              <a:latin typeface="+mn-lt"/>
              <a:ea typeface="+mn-ea"/>
              <a:cs typeface="+mn-cs"/>
            </a:endParaRPr>
          </a:p>
          <a:p>
            <a:r>
              <a:rPr lang="en-US" sz="1200" kern="1200" dirty="0" err="1">
                <a:solidFill>
                  <a:schemeClr val="tx1"/>
                </a:solidFill>
                <a:effectLst/>
                <a:latin typeface="+mn-lt"/>
                <a:ea typeface="+mn-ea"/>
                <a:cs typeface="+mn-cs"/>
              </a:rPr>
              <a:t>Chuyển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tích</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hợp</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dữ</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liệu</a:t>
            </a:r>
            <a:r>
              <a:rPr lang="en-US" sz="1200" kern="1200" dirty="0">
                <a:solidFill>
                  <a:schemeClr val="tx1"/>
                </a:solidFill>
                <a:effectLst/>
                <a:latin typeface="+mn-lt"/>
                <a:ea typeface="+mn-ea"/>
                <a:cs typeface="+mn-cs"/>
              </a:rPr>
              <a:t> HSTL </a:t>
            </a:r>
            <a:r>
              <a:rPr lang="en-US" sz="1200" kern="1200" dirty="0" err="1">
                <a:solidFill>
                  <a:schemeClr val="tx1"/>
                </a:solidFill>
                <a:effectLst/>
                <a:latin typeface="+mn-lt"/>
                <a:ea typeface="+mn-ea"/>
                <a:cs typeface="+mn-cs"/>
              </a:rPr>
              <a:t>điện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tử</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từ</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hệ</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thống</a:t>
            </a:r>
            <a:r>
              <a:rPr lang="en-US" sz="1200" kern="1200" dirty="0">
                <a:solidFill>
                  <a:schemeClr val="tx1"/>
                </a:solidFill>
                <a:effectLst/>
                <a:latin typeface="+mn-lt"/>
                <a:ea typeface="+mn-ea"/>
                <a:cs typeface="+mn-cs"/>
              </a:rPr>
              <a:t> QLVBĐH </a:t>
            </a:r>
            <a:r>
              <a:rPr lang="en-US" sz="1200" kern="1200" dirty="0" err="1">
                <a:solidFill>
                  <a:schemeClr val="tx1"/>
                </a:solidFill>
                <a:effectLst/>
                <a:latin typeface="+mn-lt"/>
                <a:ea typeface="+mn-ea"/>
                <a:cs typeface="+mn-cs"/>
              </a:rPr>
              <a:t>theo</a:t>
            </a:r>
            <a:r>
              <a:rPr lang="en-US" sz="1200" kern="1200" dirty="0">
                <a:solidFill>
                  <a:schemeClr val="tx1"/>
                </a:solidFill>
                <a:effectLst/>
                <a:latin typeface="+mn-lt"/>
                <a:ea typeface="+mn-ea"/>
                <a:cs typeface="+mn-cs"/>
              </a:rPr>
              <a:t> 3 </a:t>
            </a:r>
            <a:r>
              <a:rPr lang="en-US" sz="1200" kern="1200" dirty="0" err="1">
                <a:solidFill>
                  <a:schemeClr val="tx1"/>
                </a:solidFill>
                <a:effectLst/>
                <a:latin typeface="+mn-lt"/>
                <a:ea typeface="+mn-ea"/>
                <a:cs typeface="+mn-cs"/>
              </a:rPr>
              <a:t>cách</a:t>
            </a:r>
            <a:r>
              <a:rPr lang="en-US" sz="1200" kern="1200" dirty="0">
                <a:solidFill>
                  <a:schemeClr val="tx1"/>
                </a:solidFill>
                <a:effectLst/>
                <a:latin typeface="+mn-lt"/>
                <a:ea typeface="+mn-ea"/>
                <a:cs typeface="+mn-cs"/>
              </a:rPr>
              <a:t> , </a:t>
            </a:r>
            <a:r>
              <a:rPr lang="en-US" sz="1200" kern="1200" dirty="0" err="1">
                <a:solidFill>
                  <a:schemeClr val="tx1"/>
                </a:solidFill>
                <a:effectLst/>
                <a:latin typeface="+mn-lt"/>
                <a:ea typeface="+mn-ea"/>
                <a:cs typeface="+mn-cs"/>
              </a:rPr>
              <a:t>hs</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hình</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thành</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từ</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số</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hóa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tại</a:t>
            </a:r>
            <a:r>
              <a:rPr lang="en-US" sz="1200" kern="1200" dirty="0">
                <a:solidFill>
                  <a:schemeClr val="tx1"/>
                </a:solidFill>
                <a:effectLst/>
                <a:latin typeface="+mn-lt"/>
                <a:ea typeface="+mn-ea"/>
                <a:cs typeface="+mn-cs"/>
              </a:rPr>
              <a:t> l</a:t>
            </a:r>
            <a:r>
              <a:rPr lang="vi-VN" sz="1200" kern="1200" dirty="0">
                <a:solidFill>
                  <a:schemeClr val="tx1"/>
                </a:solidFill>
                <a:effectLst/>
                <a:latin typeface="+mn-lt"/>
                <a:ea typeface="+mn-ea"/>
                <a:cs typeface="+mn-cs"/>
              </a:rPr>
              <a:t>ư</a:t>
            </a:r>
            <a:r>
              <a:rPr lang="en-US" sz="1200" kern="1200" dirty="0">
                <a:solidFill>
                  <a:schemeClr val="tx1"/>
                </a:solidFill>
                <a:effectLst/>
                <a:latin typeface="+mn-lt"/>
                <a:ea typeface="+mn-ea"/>
                <a:cs typeface="+mn-cs"/>
              </a:rPr>
              <a:t>u </a:t>
            </a:r>
            <a:r>
              <a:rPr lang="en-US" sz="1200" kern="1200" dirty="0" err="1">
                <a:solidFill>
                  <a:schemeClr val="tx1"/>
                </a:solidFill>
                <a:effectLst/>
                <a:latin typeface="+mn-lt"/>
                <a:ea typeface="+mn-ea"/>
                <a:cs typeface="+mn-cs"/>
              </a:rPr>
              <a:t>trữ</a:t>
            </a:r>
            <a:r>
              <a:rPr lang="en-US" sz="1200" kern="1200" dirty="0">
                <a:solidFill>
                  <a:schemeClr val="tx1"/>
                </a:solidFill>
                <a:effectLst/>
                <a:latin typeface="+mn-lt"/>
                <a:ea typeface="+mn-ea"/>
                <a:cs typeface="+mn-cs"/>
              </a:rPr>
              <a:t> CQ</a:t>
            </a:r>
            <a:endParaRPr lang="en-SG" sz="1200" kern="1200" dirty="0">
              <a:solidFill>
                <a:schemeClr val="tx1"/>
              </a:solidFill>
              <a:effectLst/>
              <a:latin typeface="+mn-lt"/>
              <a:ea typeface="+mn-ea"/>
              <a:cs typeface="+mn-cs"/>
            </a:endParaRPr>
          </a:p>
          <a:p>
            <a:r>
              <a:rPr lang="en-US" sz="1200" kern="1200" dirty="0" err="1">
                <a:solidFill>
                  <a:schemeClr val="tx1"/>
                </a:solidFill>
                <a:effectLst/>
                <a:latin typeface="+mn-lt"/>
                <a:ea typeface="+mn-ea"/>
                <a:cs typeface="+mn-cs"/>
              </a:rPr>
              <a:t>Tích</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hợp</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hslt</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từ</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các</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hệ</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thống</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khác</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của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đơn</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vị</a:t>
            </a:r>
            <a:r>
              <a:rPr lang="en-US" sz="1200" kern="1200" baseline="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hiện</a:t>
            </a:r>
            <a:r>
              <a:rPr lang="en-US" sz="1200" kern="1200" dirty="0">
                <a:solidFill>
                  <a:schemeClr val="tx1"/>
                </a:solidFill>
                <a:effectLst/>
                <a:latin typeface="+mn-lt"/>
                <a:ea typeface="+mn-ea"/>
                <a:cs typeface="+mn-cs"/>
              </a:rPr>
              <a:t> nay</a:t>
            </a:r>
          </a:p>
          <a:p>
            <a:r>
              <a:rPr lang="en-US" sz="1200" kern="1200" dirty="0" err="1">
                <a:solidFill>
                  <a:schemeClr val="tx1"/>
                </a:solidFill>
                <a:effectLst/>
                <a:latin typeface="+mn-lt"/>
                <a:ea typeface="+mn-ea"/>
                <a:cs typeface="+mn-cs"/>
              </a:rPr>
              <a:t>Trích</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xuất</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vào</a:t>
            </a:r>
            <a:r>
              <a:rPr lang="en-US" sz="1200" kern="1200" dirty="0">
                <a:solidFill>
                  <a:schemeClr val="tx1"/>
                </a:solidFill>
                <a:effectLst/>
                <a:latin typeface="+mn-lt"/>
                <a:ea typeface="+mn-ea"/>
                <a:cs typeface="+mn-cs"/>
              </a:rPr>
              <a:t> LTCQ </a:t>
            </a:r>
            <a:r>
              <a:rPr lang="en-US" sz="1200" kern="1200" dirty="0" err="1">
                <a:solidFill>
                  <a:schemeClr val="tx1"/>
                </a:solidFill>
                <a:effectLst/>
                <a:latin typeface="+mn-lt"/>
                <a:ea typeface="+mn-ea"/>
                <a:cs typeface="+mn-cs"/>
              </a:rPr>
              <a:t>của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Sở</a:t>
            </a:r>
            <a:r>
              <a:rPr lang="en-US" sz="1200" kern="1200" baseline="0" dirty="0">
                <a:solidFill>
                  <a:schemeClr val="tx1"/>
                </a:solidFill>
                <a:effectLst/>
                <a:latin typeface="+mn-lt"/>
                <a:ea typeface="+mn-ea"/>
                <a:cs typeface="+mn-cs"/>
              </a:rPr>
              <a:t> Ban </a:t>
            </a:r>
            <a:r>
              <a:rPr lang="en-US" sz="1200" kern="1200" baseline="0" dirty="0" err="1">
                <a:solidFill>
                  <a:schemeClr val="tx1"/>
                </a:solidFill>
                <a:effectLst/>
                <a:latin typeface="+mn-lt"/>
                <a:ea typeface="+mn-ea"/>
                <a:cs typeface="+mn-cs"/>
              </a:rPr>
              <a:t>Ngành</a:t>
            </a:r>
            <a:endParaRPr lang="en-SG" sz="1200" kern="1200" dirty="0">
              <a:solidFill>
                <a:schemeClr val="tx1"/>
              </a:solidFill>
              <a:effectLst/>
              <a:latin typeface="+mn-lt"/>
              <a:ea typeface="+mn-ea"/>
              <a:cs typeface="+mn-cs"/>
            </a:endParaRPr>
          </a:p>
          <a:p>
            <a:r>
              <a:rPr lang="en-US" sz="1200" kern="1200" dirty="0" err="1">
                <a:solidFill>
                  <a:schemeClr val="tx1"/>
                </a:solidFill>
                <a:effectLst/>
                <a:latin typeface="+mn-lt"/>
                <a:ea typeface="+mn-ea"/>
                <a:cs typeface="+mn-cs"/>
              </a:rPr>
              <a:t>Hỗ</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trợ</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xác</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định</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thời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hạn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bảo</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quản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của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hồ</a:t>
            </a:r>
            <a:r>
              <a:rPr lang="en-US" sz="1200" kern="1200" dirty="0">
                <a:solidFill>
                  <a:schemeClr val="tx1"/>
                </a:solidFill>
                <a:effectLst/>
                <a:latin typeface="+mn-lt"/>
                <a:ea typeface="+mn-ea"/>
                <a:cs typeface="+mn-cs"/>
              </a:rPr>
              <a:t> s</a:t>
            </a:r>
            <a:r>
              <a:rPr lang="vi-VN" sz="1200" kern="1200" dirty="0">
                <a:solidFill>
                  <a:schemeClr val="tx1"/>
                </a:solidFill>
                <a:effectLst/>
                <a:latin typeface="+mn-lt"/>
                <a:ea typeface="+mn-ea"/>
                <a:cs typeface="+mn-cs"/>
              </a:rPr>
              <a:t>ơ</a:t>
            </a:r>
            <a:r>
              <a:rPr lang="en-US" sz="1200" kern="1200" dirty="0">
                <a:solidFill>
                  <a:schemeClr val="tx1"/>
                </a:solidFill>
                <a:effectLst/>
                <a:latin typeface="+mn-lt"/>
                <a:ea typeface="+mn-ea"/>
                <a:cs typeface="+mn-cs"/>
              </a:rPr>
              <a:t>………</a:t>
            </a:r>
            <a:endParaRPr lang="en-SG" sz="1200" kern="1200" dirty="0">
              <a:solidFill>
                <a:schemeClr val="tx1"/>
              </a:solidFill>
              <a:effectLst/>
              <a:latin typeface="+mn-lt"/>
              <a:ea typeface="+mn-ea"/>
              <a:cs typeface="+mn-cs"/>
            </a:endParaRPr>
          </a:p>
          <a:p>
            <a:r>
              <a:rPr lang="en-US" sz="1200" kern="1200" dirty="0" err="1">
                <a:solidFill>
                  <a:schemeClr val="tx1"/>
                </a:solidFill>
                <a:effectLst/>
                <a:latin typeface="+mn-lt"/>
                <a:ea typeface="+mn-ea"/>
                <a:cs typeface="+mn-cs"/>
              </a:rPr>
              <a:t>Đóng</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gói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hstl</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và</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nộp</a:t>
            </a:r>
            <a:r>
              <a:rPr lang="en-US" sz="1200" kern="1200" dirty="0">
                <a:solidFill>
                  <a:schemeClr val="tx1"/>
                </a:solidFill>
                <a:effectLst/>
                <a:latin typeface="+mn-lt"/>
                <a:ea typeface="+mn-ea"/>
                <a:cs typeface="+mn-cs"/>
              </a:rPr>
              <a:t> l</a:t>
            </a:r>
            <a:r>
              <a:rPr lang="vi-VN" sz="1200" kern="1200" dirty="0">
                <a:solidFill>
                  <a:schemeClr val="tx1"/>
                </a:solidFill>
                <a:effectLst/>
                <a:latin typeface="+mn-lt"/>
                <a:ea typeface="+mn-ea"/>
                <a:cs typeface="+mn-cs"/>
              </a:rPr>
              <a:t>ư</a:t>
            </a:r>
            <a:r>
              <a:rPr lang="en-US" sz="1200" kern="1200" dirty="0">
                <a:solidFill>
                  <a:schemeClr val="tx1"/>
                </a:solidFill>
                <a:effectLst/>
                <a:latin typeface="+mn-lt"/>
                <a:ea typeface="+mn-ea"/>
                <a:cs typeface="+mn-cs"/>
              </a:rPr>
              <a:t>u </a:t>
            </a:r>
            <a:r>
              <a:rPr lang="en-US" sz="1200" kern="1200" dirty="0" err="1">
                <a:solidFill>
                  <a:schemeClr val="tx1"/>
                </a:solidFill>
                <a:effectLst/>
                <a:latin typeface="+mn-lt"/>
                <a:ea typeface="+mn-ea"/>
                <a:cs typeface="+mn-cs"/>
              </a:rPr>
              <a:t>hs</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có</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thời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hạn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bảo</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quản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vĩnh</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viễn</a:t>
            </a:r>
            <a:endParaRPr lang="en-US" sz="1200" kern="1200" dirty="0">
              <a:solidFill>
                <a:schemeClr val="tx1"/>
              </a:solidFill>
              <a:effectLst/>
              <a:latin typeface="+mn-lt"/>
              <a:ea typeface="+mn-ea"/>
              <a:cs typeface="+mn-cs"/>
            </a:endParaRPr>
          </a:p>
          <a:p>
            <a:pPr lvl="0"/>
            <a:r>
              <a:rPr lang="en-US" sz="1200" kern="1200" dirty="0" err="1">
                <a:solidFill>
                  <a:schemeClr val="tx1"/>
                </a:solidFill>
                <a:effectLst/>
                <a:latin typeface="+mn-lt"/>
                <a:ea typeface="+mn-ea"/>
                <a:cs typeface="+mn-cs"/>
              </a:rPr>
              <a:t>Tích</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hợp</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và</a:t>
            </a:r>
            <a:r>
              <a:rPr lang="en-US" sz="1200" kern="1200" dirty="0">
                <a:solidFill>
                  <a:schemeClr val="tx1"/>
                </a:solidFill>
                <a:effectLst/>
                <a:latin typeface="+mn-lt"/>
                <a:ea typeface="+mn-ea"/>
                <a:cs typeface="+mn-cs"/>
              </a:rPr>
              <a:t> chia </a:t>
            </a:r>
            <a:r>
              <a:rPr lang="en-US" sz="1200" kern="1200" dirty="0" err="1">
                <a:solidFill>
                  <a:schemeClr val="tx1"/>
                </a:solidFill>
                <a:effectLst/>
                <a:latin typeface="+mn-lt"/>
                <a:ea typeface="+mn-ea"/>
                <a:cs typeface="+mn-cs"/>
              </a:rPr>
              <a:t>sẻ</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được</a:t>
            </a:r>
            <a:r>
              <a:rPr lang="en-US" sz="1200" kern="1200" dirty="0">
                <a:solidFill>
                  <a:schemeClr val="tx1"/>
                </a:solidFill>
                <a:effectLst/>
                <a:latin typeface="+mn-lt"/>
                <a:ea typeface="+mn-ea"/>
                <a:cs typeface="+mn-cs"/>
              </a:rPr>
              <a:t> TTLTLS</a:t>
            </a:r>
            <a:endParaRPr lang="en-US" dirty="0"/>
          </a:p>
        </p:txBody>
      </p:sp>
      <p:sp>
        <p:nvSpPr>
          <p:cNvPr id="4" name="Slide Number Placeholder 3"/>
          <p:cNvSpPr>
            <a:spLocks noGrp="1"/>
          </p:cNvSpPr>
          <p:nvPr>
            <p:ph type="sldNum" sz="quarter" idx="10"/>
          </p:nvPr>
        </p:nvSpPr>
        <p:spPr/>
        <p:txBody>
          <a:bodyPr/>
          <a:lstStyle/>
          <a:p>
            <a:fld id="{320DE9D9-4C73-4207-A1E4-B90E2B55E1C4}" type="slidenum">
              <a:rPr lang="en-SG" smtClean="0"/>
              <a:t>8</a:t>
            </a:fld>
            <a:endParaRPr lang="en-SG"/>
          </a:p>
        </p:txBody>
      </p:sp>
    </p:spTree>
    <p:extLst>
      <p:ext uri="{BB962C8B-B14F-4D97-AF65-F5344CB8AC3E}">
        <p14:creationId xmlns:p14="http://schemas.microsoft.com/office/powerpoint/2010/main" val="8957699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err="1">
                <a:solidFill>
                  <a:schemeClr val="tx1"/>
                </a:solidFill>
                <a:effectLst/>
                <a:latin typeface="+mn-lt"/>
                <a:ea typeface="+mn-ea"/>
                <a:cs typeface="+mn-cs"/>
              </a:rPr>
              <a:t>Khai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thác</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tài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liệu</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dữ</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liệu</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số</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người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sử</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dụng</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có</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thể</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khai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thác</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dữ</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liệu</a:t>
            </a:r>
            <a:r>
              <a:rPr lang="en-US" sz="1200" kern="1200" dirty="0">
                <a:solidFill>
                  <a:schemeClr val="tx1"/>
                </a:solidFill>
                <a:effectLst/>
                <a:latin typeface="+mn-lt"/>
                <a:ea typeface="+mn-ea"/>
                <a:cs typeface="+mn-cs"/>
              </a:rPr>
              <a:t> online </a:t>
            </a:r>
            <a:r>
              <a:rPr lang="en-US" sz="1200" kern="1200" dirty="0" err="1">
                <a:solidFill>
                  <a:schemeClr val="tx1"/>
                </a:solidFill>
                <a:effectLst/>
                <a:latin typeface="+mn-lt"/>
                <a:ea typeface="+mn-ea"/>
                <a:cs typeface="+mn-cs"/>
              </a:rPr>
              <a:t>thông</a:t>
            </a:r>
            <a:r>
              <a:rPr lang="en-US" sz="1200" kern="1200" dirty="0">
                <a:solidFill>
                  <a:schemeClr val="tx1"/>
                </a:solidFill>
                <a:effectLst/>
                <a:latin typeface="+mn-lt"/>
                <a:ea typeface="+mn-ea"/>
                <a:cs typeface="+mn-cs"/>
              </a:rPr>
              <a:t> qua </a:t>
            </a:r>
            <a:r>
              <a:rPr lang="en-US" sz="1200" kern="1200" dirty="0" err="1">
                <a:solidFill>
                  <a:schemeClr val="tx1"/>
                </a:solidFill>
                <a:effectLst/>
                <a:latin typeface="+mn-lt"/>
                <a:ea typeface="+mn-ea"/>
                <a:cs typeface="+mn-cs"/>
              </a:rPr>
              <a:t>cổng</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dữ</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liệu</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hoặc</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khai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thác</a:t>
            </a:r>
            <a:r>
              <a:rPr lang="en-US" sz="1200" kern="1200" dirty="0">
                <a:solidFill>
                  <a:schemeClr val="tx1"/>
                </a:solidFill>
                <a:effectLst/>
                <a:latin typeface="+mn-lt"/>
                <a:ea typeface="+mn-ea"/>
                <a:cs typeface="+mn-cs"/>
              </a:rPr>
              <a:t> offline </a:t>
            </a:r>
            <a:r>
              <a:rPr lang="en-US" sz="1200" kern="1200" dirty="0" err="1">
                <a:solidFill>
                  <a:schemeClr val="tx1"/>
                </a:solidFill>
                <a:effectLst/>
                <a:latin typeface="+mn-lt"/>
                <a:ea typeface="+mn-ea"/>
                <a:cs typeface="+mn-cs"/>
              </a:rPr>
              <a:t>tại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cơ</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quan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tổ</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chức</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sở</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hữu</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dữ</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liệu</a:t>
            </a:r>
            <a:r>
              <a:rPr lang="en-US" sz="1200" kern="1200" dirty="0">
                <a:solidFill>
                  <a:schemeClr val="tx1"/>
                </a:solidFill>
                <a:effectLst/>
                <a:latin typeface="+mn-lt"/>
                <a:ea typeface="+mn-ea"/>
                <a:cs typeface="+mn-cs"/>
              </a:rPr>
              <a:t>.</a:t>
            </a:r>
          </a:p>
          <a:p>
            <a:pPr lvl="0"/>
            <a:r>
              <a:rPr lang="en-US" sz="1200" b="1" i="1" kern="1200" dirty="0" err="1">
                <a:solidFill>
                  <a:schemeClr val="tx1"/>
                </a:solidFill>
                <a:effectLst/>
                <a:latin typeface="+mn-lt"/>
                <a:ea typeface="+mn-ea"/>
                <a:cs typeface="+mn-cs"/>
              </a:rPr>
              <a:t>Đối</a:t>
            </a:r>
            <a:r>
              <a:rPr lang="en-US" sz="1200" b="1" i="1" kern="1200" dirty="0">
                <a:solidFill>
                  <a:schemeClr val="tx1"/>
                </a:solidFill>
                <a:effectLst/>
                <a:latin typeface="+mn-lt"/>
                <a:ea typeface="+mn-ea"/>
                <a:cs typeface="+mn-cs"/>
              </a:rPr>
              <a:t> </a:t>
            </a:r>
            <a:r>
              <a:rPr lang="en-US" sz="1200" b="1" i="1" kern="1200" dirty="0" err="1">
                <a:solidFill>
                  <a:schemeClr val="tx1"/>
                </a:solidFill>
                <a:effectLst/>
                <a:latin typeface="+mn-lt"/>
                <a:ea typeface="+mn-ea"/>
                <a:cs typeface="+mn-cs"/>
              </a:rPr>
              <a:t>với</a:t>
            </a:r>
            <a:r>
              <a:rPr lang="en-US" sz="1200" b="1" i="1" kern="1200" dirty="0">
                <a:solidFill>
                  <a:schemeClr val="tx1"/>
                </a:solidFill>
                <a:effectLst/>
                <a:latin typeface="+mn-lt"/>
                <a:ea typeface="+mn-ea"/>
                <a:cs typeface="+mn-cs"/>
              </a:rPr>
              <a:t> </a:t>
            </a:r>
            <a:r>
              <a:rPr lang="en-US" sz="1200" b="1" i="1" kern="1200" dirty="0" err="1">
                <a:solidFill>
                  <a:schemeClr val="tx1"/>
                </a:solidFill>
                <a:effectLst/>
                <a:latin typeface="+mn-lt"/>
                <a:ea typeface="+mn-ea"/>
                <a:cs typeface="+mn-cs"/>
              </a:rPr>
              <a:t>Khai</a:t>
            </a:r>
            <a:r>
              <a:rPr lang="en-US" sz="1200" b="1" i="1" kern="1200" dirty="0">
                <a:solidFill>
                  <a:schemeClr val="tx1"/>
                </a:solidFill>
                <a:effectLst/>
                <a:latin typeface="+mn-lt"/>
                <a:ea typeface="+mn-ea"/>
                <a:cs typeface="+mn-cs"/>
              </a:rPr>
              <a:t> </a:t>
            </a:r>
            <a:r>
              <a:rPr lang="en-US" sz="1200" b="1" i="1" kern="1200" dirty="0" err="1">
                <a:solidFill>
                  <a:schemeClr val="tx1"/>
                </a:solidFill>
                <a:effectLst/>
                <a:latin typeface="+mn-lt"/>
                <a:ea typeface="+mn-ea"/>
                <a:cs typeface="+mn-cs"/>
              </a:rPr>
              <a:t>thác</a:t>
            </a:r>
            <a:r>
              <a:rPr lang="en-US" sz="1200" b="1" i="1" kern="1200" dirty="0">
                <a:solidFill>
                  <a:schemeClr val="tx1"/>
                </a:solidFill>
                <a:effectLst/>
                <a:latin typeface="+mn-lt"/>
                <a:ea typeface="+mn-ea"/>
                <a:cs typeface="+mn-cs"/>
              </a:rPr>
              <a:t> online qua </a:t>
            </a:r>
            <a:r>
              <a:rPr lang="en-US" sz="1200" b="1" i="1" kern="1200" dirty="0" err="1">
                <a:solidFill>
                  <a:schemeClr val="tx1"/>
                </a:solidFill>
                <a:effectLst/>
                <a:latin typeface="+mn-lt"/>
                <a:ea typeface="+mn-ea"/>
                <a:cs typeface="+mn-cs"/>
              </a:rPr>
              <a:t>cổng</a:t>
            </a:r>
            <a:r>
              <a:rPr lang="en-US" sz="1200" b="1" i="1" kern="1200" dirty="0">
                <a:solidFill>
                  <a:schemeClr val="tx1"/>
                </a:solidFill>
                <a:effectLst/>
                <a:latin typeface="+mn-lt"/>
                <a:ea typeface="+mn-ea"/>
                <a:cs typeface="+mn-cs"/>
              </a:rPr>
              <a:t> </a:t>
            </a:r>
            <a:r>
              <a:rPr lang="en-US" sz="1200" b="1" i="1" kern="1200" dirty="0" err="1">
                <a:solidFill>
                  <a:schemeClr val="tx1"/>
                </a:solidFill>
                <a:effectLst/>
                <a:latin typeface="+mn-lt"/>
                <a:ea typeface="+mn-ea"/>
                <a:cs typeface="+mn-cs"/>
              </a:rPr>
              <a:t>dữ</a:t>
            </a:r>
            <a:r>
              <a:rPr lang="en-US" sz="1200" b="1" i="1" kern="1200" dirty="0">
                <a:solidFill>
                  <a:schemeClr val="tx1"/>
                </a:solidFill>
                <a:effectLst/>
                <a:latin typeface="+mn-lt"/>
                <a:ea typeface="+mn-ea"/>
                <a:cs typeface="+mn-cs"/>
              </a:rPr>
              <a:t> </a:t>
            </a:r>
            <a:r>
              <a:rPr lang="en-US" sz="1200" b="1" i="1" kern="1200" dirty="0" err="1">
                <a:solidFill>
                  <a:schemeClr val="tx1"/>
                </a:solidFill>
                <a:effectLst/>
                <a:latin typeface="+mn-lt"/>
                <a:ea typeface="+mn-ea"/>
                <a:cs typeface="+mn-cs"/>
              </a:rPr>
              <a:t>liệu</a:t>
            </a:r>
            <a:r>
              <a:rPr lang="en-US" sz="1200" b="1" i="1" kern="1200" dirty="0">
                <a:solidFill>
                  <a:schemeClr val="tx1"/>
                </a:solidFill>
                <a:effectLst/>
                <a:latin typeface="+mn-lt"/>
                <a:ea typeface="+mn-ea"/>
                <a:cs typeface="+mn-cs"/>
              </a:rPr>
              <a:t>, </a:t>
            </a:r>
            <a:r>
              <a:rPr lang="en-US" sz="1200" b="1" i="1" kern="1200" dirty="0" err="1">
                <a:solidFill>
                  <a:schemeClr val="tx1"/>
                </a:solidFill>
                <a:effectLst/>
                <a:latin typeface="+mn-lt"/>
                <a:ea typeface="+mn-ea"/>
                <a:cs typeface="+mn-cs"/>
              </a:rPr>
              <a:t>người</a:t>
            </a:r>
            <a:r>
              <a:rPr lang="en-US" sz="1200" b="1" i="1" kern="1200" dirty="0">
                <a:solidFill>
                  <a:schemeClr val="tx1"/>
                </a:solidFill>
                <a:effectLst/>
                <a:latin typeface="+mn-lt"/>
                <a:ea typeface="+mn-ea"/>
                <a:cs typeface="+mn-cs"/>
              </a:rPr>
              <a:t> </a:t>
            </a:r>
            <a:r>
              <a:rPr lang="en-US" sz="1200" b="1" i="1" kern="1200" dirty="0" err="1">
                <a:solidFill>
                  <a:schemeClr val="tx1"/>
                </a:solidFill>
                <a:effectLst/>
                <a:latin typeface="+mn-lt"/>
                <a:ea typeface="+mn-ea"/>
                <a:cs typeface="+mn-cs"/>
              </a:rPr>
              <a:t>dùng</a:t>
            </a:r>
            <a:r>
              <a:rPr lang="en-US" sz="1200" b="1" i="1" kern="1200" dirty="0">
                <a:solidFill>
                  <a:schemeClr val="tx1"/>
                </a:solidFill>
                <a:effectLst/>
                <a:latin typeface="+mn-lt"/>
                <a:ea typeface="+mn-ea"/>
                <a:cs typeface="+mn-cs"/>
              </a:rPr>
              <a:t> </a:t>
            </a:r>
            <a:r>
              <a:rPr lang="en-US" sz="1200" b="1" i="1" kern="1200" dirty="0" err="1">
                <a:solidFill>
                  <a:schemeClr val="tx1"/>
                </a:solidFill>
                <a:effectLst/>
                <a:latin typeface="+mn-lt"/>
                <a:ea typeface="+mn-ea"/>
                <a:cs typeface="+mn-cs"/>
              </a:rPr>
              <a:t>có</a:t>
            </a:r>
            <a:r>
              <a:rPr lang="en-US" sz="1200" b="1" i="1" kern="1200" dirty="0">
                <a:solidFill>
                  <a:schemeClr val="tx1"/>
                </a:solidFill>
                <a:effectLst/>
                <a:latin typeface="+mn-lt"/>
                <a:ea typeface="+mn-ea"/>
                <a:cs typeface="+mn-cs"/>
              </a:rPr>
              <a:t> </a:t>
            </a:r>
            <a:r>
              <a:rPr lang="en-US" sz="1200" b="1" i="1" kern="1200" dirty="0" err="1">
                <a:solidFill>
                  <a:schemeClr val="tx1"/>
                </a:solidFill>
                <a:effectLst/>
                <a:latin typeface="+mn-lt"/>
                <a:ea typeface="+mn-ea"/>
                <a:cs typeface="+mn-cs"/>
              </a:rPr>
              <a:t>thể</a:t>
            </a:r>
            <a:r>
              <a:rPr lang="en-US" sz="1200" b="1" i="1" kern="1200" dirty="0">
                <a:solidFill>
                  <a:schemeClr val="tx1"/>
                </a:solidFill>
                <a:effectLst/>
                <a:latin typeface="+mn-lt"/>
                <a:ea typeface="+mn-ea"/>
                <a:cs typeface="+mn-cs"/>
              </a:rPr>
              <a:t> </a:t>
            </a:r>
            <a:r>
              <a:rPr lang="en-US" sz="1200" b="1" i="1" kern="1200" dirty="0" err="1">
                <a:solidFill>
                  <a:schemeClr val="tx1"/>
                </a:solidFill>
                <a:effectLst/>
                <a:latin typeface="+mn-lt"/>
                <a:ea typeface="+mn-ea"/>
                <a:cs typeface="+mn-cs"/>
              </a:rPr>
              <a:t>tra</a:t>
            </a:r>
            <a:r>
              <a:rPr lang="en-US" sz="1200" b="1" i="1" kern="1200" dirty="0">
                <a:solidFill>
                  <a:schemeClr val="tx1"/>
                </a:solidFill>
                <a:effectLst/>
                <a:latin typeface="+mn-lt"/>
                <a:ea typeface="+mn-ea"/>
                <a:cs typeface="+mn-cs"/>
              </a:rPr>
              <a:t> </a:t>
            </a:r>
            <a:r>
              <a:rPr lang="en-US" sz="1200" b="1" i="1" kern="1200" dirty="0" err="1">
                <a:solidFill>
                  <a:schemeClr val="tx1"/>
                </a:solidFill>
                <a:effectLst/>
                <a:latin typeface="+mn-lt"/>
                <a:ea typeface="+mn-ea"/>
                <a:cs typeface="+mn-cs"/>
              </a:rPr>
              <a:t>cứu</a:t>
            </a:r>
            <a:r>
              <a:rPr lang="en-US" sz="1200" b="1" i="1" kern="1200" dirty="0">
                <a:solidFill>
                  <a:schemeClr val="tx1"/>
                </a:solidFill>
                <a:effectLst/>
                <a:latin typeface="+mn-lt"/>
                <a:ea typeface="+mn-ea"/>
                <a:cs typeface="+mn-cs"/>
              </a:rPr>
              <a:t>, </a:t>
            </a:r>
            <a:r>
              <a:rPr lang="en-US" sz="1200" b="1" i="1" kern="1200" dirty="0" err="1">
                <a:solidFill>
                  <a:schemeClr val="tx1"/>
                </a:solidFill>
                <a:effectLst/>
                <a:latin typeface="+mn-lt"/>
                <a:ea typeface="+mn-ea"/>
                <a:cs typeface="+mn-cs"/>
              </a:rPr>
              <a:t>đăng</a:t>
            </a:r>
            <a:r>
              <a:rPr lang="en-US" sz="1200" b="1" i="1" kern="1200" dirty="0">
                <a:solidFill>
                  <a:schemeClr val="tx1"/>
                </a:solidFill>
                <a:effectLst/>
                <a:latin typeface="+mn-lt"/>
                <a:ea typeface="+mn-ea"/>
                <a:cs typeface="+mn-cs"/>
              </a:rPr>
              <a:t> </a:t>
            </a:r>
            <a:r>
              <a:rPr lang="en-US" sz="1200" b="1" i="1" kern="1200" dirty="0" err="1">
                <a:solidFill>
                  <a:schemeClr val="tx1"/>
                </a:solidFill>
                <a:effectLst/>
                <a:latin typeface="+mn-lt"/>
                <a:ea typeface="+mn-ea"/>
                <a:cs typeface="+mn-cs"/>
              </a:rPr>
              <a:t>ký</a:t>
            </a:r>
            <a:r>
              <a:rPr lang="en-US" sz="1200" b="1" i="1" kern="1200" dirty="0">
                <a:solidFill>
                  <a:schemeClr val="tx1"/>
                </a:solidFill>
                <a:effectLst/>
                <a:latin typeface="+mn-lt"/>
                <a:ea typeface="+mn-ea"/>
                <a:cs typeface="+mn-cs"/>
              </a:rPr>
              <a:t> </a:t>
            </a:r>
            <a:r>
              <a:rPr lang="en-US" sz="1200" b="1" i="1" kern="1200" dirty="0" err="1">
                <a:solidFill>
                  <a:schemeClr val="tx1"/>
                </a:solidFill>
                <a:effectLst/>
                <a:latin typeface="+mn-lt"/>
                <a:ea typeface="+mn-ea"/>
                <a:cs typeface="+mn-cs"/>
              </a:rPr>
              <a:t>xem</a:t>
            </a:r>
            <a:r>
              <a:rPr lang="en-US" sz="1200" b="1" i="1" kern="1200" dirty="0">
                <a:solidFill>
                  <a:schemeClr val="tx1"/>
                </a:solidFill>
                <a:effectLst/>
                <a:latin typeface="+mn-lt"/>
                <a:ea typeface="+mn-ea"/>
                <a:cs typeface="+mn-cs"/>
              </a:rPr>
              <a:t>, </a:t>
            </a:r>
            <a:r>
              <a:rPr lang="en-US" sz="1200" b="1" i="1" kern="1200" dirty="0" err="1">
                <a:solidFill>
                  <a:schemeClr val="tx1"/>
                </a:solidFill>
                <a:effectLst/>
                <a:latin typeface="+mn-lt"/>
                <a:ea typeface="+mn-ea"/>
                <a:cs typeface="+mn-cs"/>
              </a:rPr>
              <a:t>tải</a:t>
            </a:r>
            <a:r>
              <a:rPr lang="en-US" sz="1200" b="1" i="1" kern="1200" dirty="0">
                <a:solidFill>
                  <a:schemeClr val="tx1"/>
                </a:solidFill>
                <a:effectLst/>
                <a:latin typeface="+mn-lt"/>
                <a:ea typeface="+mn-ea"/>
                <a:cs typeface="+mn-cs"/>
              </a:rPr>
              <a:t> </a:t>
            </a:r>
            <a:r>
              <a:rPr lang="en-US" sz="1200" b="1" i="1" kern="1200" dirty="0" err="1">
                <a:solidFill>
                  <a:schemeClr val="tx1"/>
                </a:solidFill>
                <a:effectLst/>
                <a:latin typeface="+mn-lt"/>
                <a:ea typeface="+mn-ea"/>
                <a:cs typeface="+mn-cs"/>
              </a:rPr>
              <a:t>tài</a:t>
            </a:r>
            <a:r>
              <a:rPr lang="en-US" sz="1200" b="1" i="1" kern="1200" dirty="0">
                <a:solidFill>
                  <a:schemeClr val="tx1"/>
                </a:solidFill>
                <a:effectLst/>
                <a:latin typeface="+mn-lt"/>
                <a:ea typeface="+mn-ea"/>
                <a:cs typeface="+mn-cs"/>
              </a:rPr>
              <a:t> </a:t>
            </a:r>
            <a:r>
              <a:rPr lang="en-US" sz="1200" b="1" i="1" kern="1200" dirty="0" err="1">
                <a:solidFill>
                  <a:schemeClr val="tx1"/>
                </a:solidFill>
                <a:effectLst/>
                <a:latin typeface="+mn-lt"/>
                <a:ea typeface="+mn-ea"/>
                <a:cs typeface="+mn-cs"/>
              </a:rPr>
              <a:t>liệu</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Các</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loại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hồ</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sơ</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công</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khai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người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dùng</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có</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thể</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khai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thác</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miễn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phí</a:t>
            </a:r>
            <a:r>
              <a:rPr lang="en-US" sz="1200" kern="1200" dirty="0">
                <a:solidFill>
                  <a:schemeClr val="tx1"/>
                </a:solidFill>
                <a:effectLst/>
                <a:latin typeface="+mn-lt"/>
                <a:ea typeface="+mn-ea"/>
                <a:cs typeface="+mn-cs"/>
              </a:rPr>
              <a:t> qua </a:t>
            </a:r>
            <a:r>
              <a:rPr lang="en-US" sz="1200" kern="1200" dirty="0" err="1">
                <a:solidFill>
                  <a:schemeClr val="tx1"/>
                </a:solidFill>
                <a:effectLst/>
                <a:latin typeface="+mn-lt"/>
                <a:ea typeface="+mn-ea"/>
                <a:cs typeface="+mn-cs"/>
              </a:rPr>
              <a:t>cổng</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dữ</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liệu</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hoặc</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thanh</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toán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phí</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dịch</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vụ</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trực</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tuyến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đối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với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các</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tài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liệu</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công</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khai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có</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yêu</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cầu</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trả</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phí</a:t>
            </a:r>
            <a:r>
              <a:rPr lang="en-US" sz="1200" kern="1200" dirty="0">
                <a:solidFill>
                  <a:schemeClr val="tx1"/>
                </a:solidFill>
                <a:effectLst/>
                <a:latin typeface="+mn-lt"/>
                <a:ea typeface="+mn-ea"/>
                <a:cs typeface="+mn-cs"/>
              </a:rPr>
              <a:t>.</a:t>
            </a:r>
          </a:p>
          <a:p>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Với</a:t>
            </a:r>
            <a:r>
              <a:rPr lang="en-US" sz="1200" kern="1200" dirty="0">
                <a:solidFill>
                  <a:schemeClr val="tx1"/>
                </a:solidFill>
                <a:effectLst/>
                <a:latin typeface="+mn-lt"/>
                <a:ea typeface="+mn-ea"/>
                <a:cs typeface="+mn-cs"/>
              </a:rPr>
              <a:t> HSTL </a:t>
            </a:r>
            <a:r>
              <a:rPr lang="en-US" sz="1200" kern="1200" dirty="0" err="1">
                <a:solidFill>
                  <a:schemeClr val="tx1"/>
                </a:solidFill>
                <a:effectLst/>
                <a:latin typeface="+mn-lt"/>
                <a:ea typeface="+mn-ea"/>
                <a:cs typeface="+mn-cs"/>
              </a:rPr>
              <a:t>hạn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chế</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người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sử</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dụng</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cần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có</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tài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khoản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đăng</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nhập</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hệ</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thống</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và</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gửi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yêu</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cầu</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duyệt</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cho</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đăng</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ký</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xem</a:t>
            </a:r>
            <a:r>
              <a:rPr lang="en-US" sz="1200" kern="1200" dirty="0">
                <a:solidFill>
                  <a:schemeClr val="tx1"/>
                </a:solidFill>
                <a:effectLst/>
                <a:latin typeface="+mn-lt"/>
                <a:ea typeface="+mn-ea"/>
                <a:cs typeface="+mn-cs"/>
              </a:rPr>
              <a:t>/</a:t>
            </a:r>
            <a:r>
              <a:rPr lang="en-US" sz="1200" kern="1200" dirty="0" err="1">
                <a:solidFill>
                  <a:schemeClr val="tx1"/>
                </a:solidFill>
                <a:effectLst/>
                <a:latin typeface="+mn-lt"/>
                <a:ea typeface="+mn-ea"/>
                <a:cs typeface="+mn-cs"/>
              </a:rPr>
              <a:t>tải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tài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liệu</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hệ</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thống</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xác</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thực</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quyền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người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dùng</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với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các</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hồ</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sơ</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được</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gán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với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các</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người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dùng</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trong</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hệ</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thống</a:t>
            </a:r>
            <a:r>
              <a:rPr lang="en-US" sz="1200" kern="1200" dirty="0">
                <a:solidFill>
                  <a:schemeClr val="tx1"/>
                </a:solidFill>
                <a:effectLst/>
                <a:latin typeface="+mn-lt"/>
                <a:ea typeface="+mn-ea"/>
                <a:cs typeface="+mn-cs"/>
              </a:rPr>
              <a:t>.</a:t>
            </a:r>
          </a:p>
          <a:p>
            <a:r>
              <a:rPr lang="en-US" sz="1200" kern="1200" dirty="0" err="1">
                <a:solidFill>
                  <a:schemeClr val="tx1"/>
                </a:solidFill>
                <a:effectLst/>
                <a:latin typeface="+mn-lt"/>
                <a:ea typeface="+mn-ea"/>
                <a:cs typeface="+mn-cs"/>
              </a:rPr>
              <a:t>Người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khai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thác</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phải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đăng</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ký</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khai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thác</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và</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khai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báo</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mục</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đích</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khai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thác</a:t>
            </a:r>
            <a:r>
              <a:rPr lang="en-US" sz="1200" kern="1200" dirty="0">
                <a:solidFill>
                  <a:schemeClr val="tx1"/>
                </a:solidFill>
                <a:effectLst/>
                <a:latin typeface="+mn-lt"/>
                <a:ea typeface="+mn-ea"/>
                <a:cs typeface="+mn-cs"/>
              </a:rPr>
              <a:t> HSTL, </a:t>
            </a:r>
            <a:r>
              <a:rPr lang="en-US" sz="1200" kern="1200" dirty="0" err="1">
                <a:solidFill>
                  <a:schemeClr val="tx1"/>
                </a:solidFill>
                <a:effectLst/>
                <a:latin typeface="+mn-lt"/>
                <a:ea typeface="+mn-ea"/>
                <a:cs typeface="+mn-cs"/>
              </a:rPr>
              <a:t>người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có</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trách</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nhiệm</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duyệt</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yêu</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cầu</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đăng</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ký</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khai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thác</a:t>
            </a:r>
            <a:r>
              <a:rPr lang="en-US" sz="1200" kern="1200" dirty="0">
                <a:solidFill>
                  <a:schemeClr val="tx1"/>
                </a:solidFill>
                <a:effectLst/>
                <a:latin typeface="+mn-lt"/>
                <a:ea typeface="+mn-ea"/>
                <a:cs typeface="+mn-cs"/>
              </a:rPr>
              <a:t> HSTL </a:t>
            </a:r>
            <a:r>
              <a:rPr lang="en-US" sz="1200" kern="1200" dirty="0" err="1">
                <a:solidFill>
                  <a:schemeClr val="tx1"/>
                </a:solidFill>
                <a:effectLst/>
                <a:latin typeface="+mn-lt"/>
                <a:ea typeface="+mn-ea"/>
                <a:cs typeface="+mn-cs"/>
              </a:rPr>
              <a:t>sẽ</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thực</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hiện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duyệt</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cho</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phép</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hoặc</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không</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cho</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phép</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khai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thác</a:t>
            </a:r>
            <a:r>
              <a:rPr lang="en-US" sz="1200" kern="1200" dirty="0">
                <a:solidFill>
                  <a:schemeClr val="tx1"/>
                </a:solidFill>
                <a:effectLst/>
                <a:latin typeface="+mn-lt"/>
                <a:ea typeface="+mn-ea"/>
                <a:cs typeface="+mn-cs"/>
              </a:rPr>
              <a:t> HSTL.</a:t>
            </a:r>
          </a:p>
          <a:p>
            <a:r>
              <a:rPr lang="en-US" sz="1200" kern="1200" dirty="0" err="1">
                <a:solidFill>
                  <a:schemeClr val="tx1"/>
                </a:solidFill>
                <a:effectLst/>
                <a:latin typeface="+mn-lt"/>
                <a:ea typeface="+mn-ea"/>
                <a:cs typeface="+mn-cs"/>
              </a:rPr>
              <a:t>Khi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đồng</a:t>
            </a:r>
            <a:r>
              <a:rPr lang="en-US" sz="1200" kern="1200" dirty="0">
                <a:solidFill>
                  <a:schemeClr val="tx1"/>
                </a:solidFill>
                <a:effectLst/>
                <a:latin typeface="+mn-lt"/>
                <a:ea typeface="+mn-ea"/>
                <a:cs typeface="+mn-cs"/>
              </a:rPr>
              <a:t> ý </a:t>
            </a:r>
            <a:r>
              <a:rPr lang="en-US" sz="1200" kern="1200" dirty="0" err="1">
                <a:solidFill>
                  <a:schemeClr val="tx1"/>
                </a:solidFill>
                <a:effectLst/>
                <a:latin typeface="+mn-lt"/>
                <a:ea typeface="+mn-ea"/>
                <a:cs typeface="+mn-cs"/>
              </a:rPr>
              <a:t>duyệt</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cho</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phép</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khai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thác</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người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sử</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dụng</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cũng</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thực</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hiện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xem</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tải</a:t>
            </a:r>
            <a:r>
              <a:rPr lang="en-US" sz="1200" kern="1200" dirty="0">
                <a:solidFill>
                  <a:schemeClr val="tx1"/>
                </a:solidFill>
                <a:effectLst/>
                <a:latin typeface="+mn-lt"/>
                <a:ea typeface="+mn-ea"/>
                <a:cs typeface="+mn-cs"/>
              </a:rPr>
              <a:t> HSTL </a:t>
            </a:r>
            <a:r>
              <a:rPr lang="en-US" sz="1200" kern="1200" dirty="0" err="1">
                <a:solidFill>
                  <a:schemeClr val="tx1"/>
                </a:solidFill>
                <a:effectLst/>
                <a:latin typeface="+mn-lt"/>
                <a:ea typeface="+mn-ea"/>
                <a:cs typeface="+mn-cs"/>
              </a:rPr>
              <a:t>theo</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các</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hình</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thức</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miễn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phí</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hoặc</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trả</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phí</a:t>
            </a:r>
            <a:r>
              <a:rPr lang="en-US" sz="1200" kern="1200" dirty="0">
                <a:solidFill>
                  <a:schemeClr val="tx1"/>
                </a:solidFill>
                <a:effectLst/>
                <a:latin typeface="+mn-lt"/>
                <a:ea typeface="+mn-ea"/>
                <a:cs typeface="+mn-cs"/>
              </a:rPr>
              <a:t>.</a:t>
            </a:r>
          </a:p>
          <a:p>
            <a:pPr lvl="0"/>
            <a:r>
              <a:rPr lang="en-US" sz="1200" b="1" i="1" kern="1200" dirty="0" err="1">
                <a:solidFill>
                  <a:schemeClr val="tx1"/>
                </a:solidFill>
                <a:effectLst/>
                <a:latin typeface="+mn-lt"/>
                <a:ea typeface="+mn-ea"/>
                <a:cs typeface="+mn-cs"/>
              </a:rPr>
              <a:t>Khai</a:t>
            </a:r>
            <a:r>
              <a:rPr lang="en-US" sz="1200" b="1" i="1" kern="1200" dirty="0">
                <a:solidFill>
                  <a:schemeClr val="tx1"/>
                </a:solidFill>
                <a:effectLst/>
                <a:latin typeface="+mn-lt"/>
                <a:ea typeface="+mn-ea"/>
                <a:cs typeface="+mn-cs"/>
              </a:rPr>
              <a:t> </a:t>
            </a:r>
            <a:r>
              <a:rPr lang="en-US" sz="1200" b="1" i="1" kern="1200" dirty="0" err="1">
                <a:solidFill>
                  <a:schemeClr val="tx1"/>
                </a:solidFill>
                <a:effectLst/>
                <a:latin typeface="+mn-lt"/>
                <a:ea typeface="+mn-ea"/>
                <a:cs typeface="+mn-cs"/>
              </a:rPr>
              <a:t>thác</a:t>
            </a:r>
            <a:r>
              <a:rPr lang="en-US" sz="1200" b="1" i="1" kern="1200" dirty="0">
                <a:solidFill>
                  <a:schemeClr val="tx1"/>
                </a:solidFill>
                <a:effectLst/>
                <a:latin typeface="+mn-lt"/>
                <a:ea typeface="+mn-ea"/>
                <a:cs typeface="+mn-cs"/>
              </a:rPr>
              <a:t> offline </a:t>
            </a:r>
            <a:r>
              <a:rPr lang="en-US" sz="1200" b="1" i="1" kern="1200" dirty="0" err="1">
                <a:solidFill>
                  <a:schemeClr val="tx1"/>
                </a:solidFill>
                <a:effectLst/>
                <a:latin typeface="+mn-lt"/>
                <a:ea typeface="+mn-ea"/>
                <a:cs typeface="+mn-cs"/>
              </a:rPr>
              <a:t>tại</a:t>
            </a:r>
            <a:r>
              <a:rPr lang="en-US" sz="1200" b="1" i="1" kern="1200" dirty="0">
                <a:solidFill>
                  <a:schemeClr val="tx1"/>
                </a:solidFill>
                <a:effectLst/>
                <a:latin typeface="+mn-lt"/>
                <a:ea typeface="+mn-ea"/>
                <a:cs typeface="+mn-cs"/>
              </a:rPr>
              <a:t> </a:t>
            </a:r>
            <a:r>
              <a:rPr lang="en-US" sz="1200" b="1" i="1" kern="1200" dirty="0" err="1">
                <a:solidFill>
                  <a:schemeClr val="tx1"/>
                </a:solidFill>
                <a:effectLst/>
                <a:latin typeface="+mn-lt"/>
                <a:ea typeface="+mn-ea"/>
                <a:cs typeface="+mn-cs"/>
              </a:rPr>
              <a:t>cơ</a:t>
            </a:r>
            <a:r>
              <a:rPr lang="en-US" sz="1200" b="1" i="1" kern="1200" dirty="0">
                <a:solidFill>
                  <a:schemeClr val="tx1"/>
                </a:solidFill>
                <a:effectLst/>
                <a:latin typeface="+mn-lt"/>
                <a:ea typeface="+mn-ea"/>
                <a:cs typeface="+mn-cs"/>
              </a:rPr>
              <a:t> </a:t>
            </a:r>
            <a:r>
              <a:rPr lang="en-US" sz="1200" b="1" i="1" kern="1200" dirty="0" err="1">
                <a:solidFill>
                  <a:schemeClr val="tx1"/>
                </a:solidFill>
                <a:effectLst/>
                <a:latin typeface="+mn-lt"/>
                <a:ea typeface="+mn-ea"/>
                <a:cs typeface="+mn-cs"/>
              </a:rPr>
              <a:t>quan</a:t>
            </a:r>
            <a:r>
              <a:rPr lang="en-US" sz="1200" b="1" i="1" kern="1200" dirty="0">
                <a:solidFill>
                  <a:schemeClr val="tx1"/>
                </a:solidFill>
                <a:effectLst/>
                <a:latin typeface="+mn-lt"/>
                <a:ea typeface="+mn-ea"/>
                <a:cs typeface="+mn-cs"/>
              </a:rPr>
              <a:t> </a:t>
            </a:r>
            <a:r>
              <a:rPr lang="en-US" sz="1200" b="1" i="1" kern="1200" dirty="0" err="1">
                <a:solidFill>
                  <a:schemeClr val="tx1"/>
                </a:solidFill>
                <a:effectLst/>
                <a:latin typeface="+mn-lt"/>
                <a:ea typeface="+mn-ea"/>
                <a:cs typeface="+mn-cs"/>
              </a:rPr>
              <a:t>tổ</a:t>
            </a:r>
            <a:r>
              <a:rPr lang="en-US" sz="1200" b="1" i="1" kern="1200" dirty="0">
                <a:solidFill>
                  <a:schemeClr val="tx1"/>
                </a:solidFill>
                <a:effectLst/>
                <a:latin typeface="+mn-lt"/>
                <a:ea typeface="+mn-ea"/>
                <a:cs typeface="+mn-cs"/>
              </a:rPr>
              <a:t> </a:t>
            </a:r>
            <a:r>
              <a:rPr lang="en-US" sz="1200" b="1" i="1" kern="1200" dirty="0" err="1">
                <a:solidFill>
                  <a:schemeClr val="tx1"/>
                </a:solidFill>
                <a:effectLst/>
                <a:latin typeface="+mn-lt"/>
                <a:ea typeface="+mn-ea"/>
                <a:cs typeface="+mn-cs"/>
              </a:rPr>
              <a:t>chức</a:t>
            </a:r>
            <a:r>
              <a:rPr lang="en-US" sz="1200" b="1" i="1" kern="1200" dirty="0">
                <a:solidFill>
                  <a:schemeClr val="tx1"/>
                </a:solidFill>
                <a:effectLst/>
                <a:latin typeface="+mn-lt"/>
                <a:ea typeface="+mn-ea"/>
                <a:cs typeface="+mn-cs"/>
              </a:rPr>
              <a:t> </a:t>
            </a:r>
            <a:r>
              <a:rPr lang="en-US" sz="1200" b="1" i="1" kern="1200" dirty="0" err="1">
                <a:solidFill>
                  <a:schemeClr val="tx1"/>
                </a:solidFill>
                <a:effectLst/>
                <a:latin typeface="+mn-lt"/>
                <a:ea typeface="+mn-ea"/>
                <a:cs typeface="+mn-cs"/>
              </a:rPr>
              <a:t>sở</a:t>
            </a:r>
            <a:r>
              <a:rPr lang="en-US" sz="1200" b="1" i="1" kern="1200" dirty="0">
                <a:solidFill>
                  <a:schemeClr val="tx1"/>
                </a:solidFill>
                <a:effectLst/>
                <a:latin typeface="+mn-lt"/>
                <a:ea typeface="+mn-ea"/>
                <a:cs typeface="+mn-cs"/>
              </a:rPr>
              <a:t> </a:t>
            </a:r>
            <a:r>
              <a:rPr lang="en-US" sz="1200" b="1" i="1" kern="1200" dirty="0" err="1">
                <a:solidFill>
                  <a:schemeClr val="tx1"/>
                </a:solidFill>
                <a:effectLst/>
                <a:latin typeface="+mn-lt"/>
                <a:ea typeface="+mn-ea"/>
                <a:cs typeface="+mn-cs"/>
              </a:rPr>
              <a:t>hữu</a:t>
            </a:r>
            <a:r>
              <a:rPr lang="en-US" sz="1200" b="1" i="1" kern="1200" dirty="0">
                <a:solidFill>
                  <a:schemeClr val="tx1"/>
                </a:solidFill>
                <a:effectLst/>
                <a:latin typeface="+mn-lt"/>
                <a:ea typeface="+mn-ea"/>
                <a:cs typeface="+mn-cs"/>
              </a:rPr>
              <a:t> </a:t>
            </a:r>
            <a:r>
              <a:rPr lang="en-US" sz="1200" b="1" i="1" kern="1200" dirty="0" err="1">
                <a:solidFill>
                  <a:schemeClr val="tx1"/>
                </a:solidFill>
                <a:effectLst/>
                <a:latin typeface="+mn-lt"/>
                <a:ea typeface="+mn-ea"/>
                <a:cs typeface="+mn-cs"/>
              </a:rPr>
              <a:t>dữ</a:t>
            </a:r>
            <a:r>
              <a:rPr lang="en-US" sz="1200" b="1" i="1" kern="1200" dirty="0">
                <a:solidFill>
                  <a:schemeClr val="tx1"/>
                </a:solidFill>
                <a:effectLst/>
                <a:latin typeface="+mn-lt"/>
                <a:ea typeface="+mn-ea"/>
                <a:cs typeface="+mn-cs"/>
              </a:rPr>
              <a:t> </a:t>
            </a:r>
            <a:r>
              <a:rPr lang="en-US" sz="1200" b="1" i="1" kern="1200" dirty="0" err="1">
                <a:solidFill>
                  <a:schemeClr val="tx1"/>
                </a:solidFill>
                <a:effectLst/>
                <a:latin typeface="+mn-lt"/>
                <a:ea typeface="+mn-ea"/>
                <a:cs typeface="+mn-cs"/>
              </a:rPr>
              <a:t>liệu</a:t>
            </a:r>
            <a:r>
              <a:rPr lang="en-US" sz="1200" b="1" i="1" kern="1200" dirty="0">
                <a:solidFill>
                  <a:schemeClr val="tx1"/>
                </a:solidFill>
                <a:effectLst/>
                <a:latin typeface="+mn-lt"/>
                <a:ea typeface="+mn-ea"/>
                <a:cs typeface="+mn-cs"/>
              </a:rPr>
              <a:t> </a:t>
            </a:r>
            <a:r>
              <a:rPr lang="en-US" sz="1200" b="1" i="1" kern="1200" dirty="0" err="1">
                <a:solidFill>
                  <a:schemeClr val="tx1"/>
                </a:solidFill>
                <a:effectLst/>
                <a:latin typeface="+mn-lt"/>
                <a:ea typeface="+mn-ea"/>
                <a:cs typeface="+mn-cs"/>
              </a:rPr>
              <a:t>người</a:t>
            </a:r>
            <a:r>
              <a:rPr lang="en-US" sz="1200" b="1" i="1" kern="1200" dirty="0">
                <a:solidFill>
                  <a:schemeClr val="tx1"/>
                </a:solidFill>
                <a:effectLst/>
                <a:latin typeface="+mn-lt"/>
                <a:ea typeface="+mn-ea"/>
                <a:cs typeface="+mn-cs"/>
              </a:rPr>
              <a:t> </a:t>
            </a:r>
            <a:r>
              <a:rPr lang="en-US" sz="1200" b="1" i="1" kern="1200" dirty="0" err="1">
                <a:solidFill>
                  <a:schemeClr val="tx1"/>
                </a:solidFill>
                <a:effectLst/>
                <a:latin typeface="+mn-lt"/>
                <a:ea typeface="+mn-ea"/>
                <a:cs typeface="+mn-cs"/>
              </a:rPr>
              <a:t>dùng</a:t>
            </a:r>
            <a:r>
              <a:rPr lang="en-US" sz="1200" b="1" i="1" kern="1200" dirty="0">
                <a:solidFill>
                  <a:schemeClr val="tx1"/>
                </a:solidFill>
                <a:effectLst/>
                <a:latin typeface="+mn-lt"/>
                <a:ea typeface="+mn-ea"/>
                <a:cs typeface="+mn-cs"/>
              </a:rPr>
              <a:t> </a:t>
            </a:r>
            <a:r>
              <a:rPr lang="en-US" sz="1200" b="1" i="1" kern="1200" dirty="0" err="1">
                <a:solidFill>
                  <a:schemeClr val="tx1"/>
                </a:solidFill>
                <a:effectLst/>
                <a:latin typeface="+mn-lt"/>
                <a:ea typeface="+mn-ea"/>
                <a:cs typeface="+mn-cs"/>
              </a:rPr>
              <a:t>có</a:t>
            </a:r>
            <a:r>
              <a:rPr lang="en-US" sz="1200" b="1" i="1" kern="1200" dirty="0">
                <a:solidFill>
                  <a:schemeClr val="tx1"/>
                </a:solidFill>
                <a:effectLst/>
                <a:latin typeface="+mn-lt"/>
                <a:ea typeface="+mn-ea"/>
                <a:cs typeface="+mn-cs"/>
              </a:rPr>
              <a:t> </a:t>
            </a:r>
            <a:r>
              <a:rPr lang="en-US" sz="1200" b="1" i="1" kern="1200" dirty="0" err="1">
                <a:solidFill>
                  <a:schemeClr val="tx1"/>
                </a:solidFill>
                <a:effectLst/>
                <a:latin typeface="+mn-lt"/>
                <a:ea typeface="+mn-ea"/>
                <a:cs typeface="+mn-cs"/>
              </a:rPr>
              <a:t>thể</a:t>
            </a:r>
            <a:r>
              <a:rPr lang="en-US" sz="1200" b="1" i="1" kern="1200" dirty="0">
                <a:solidFill>
                  <a:schemeClr val="tx1"/>
                </a:solidFill>
                <a:effectLst/>
                <a:latin typeface="+mn-lt"/>
                <a:ea typeface="+mn-ea"/>
                <a:cs typeface="+mn-cs"/>
              </a:rPr>
              <a:t> </a:t>
            </a:r>
            <a:r>
              <a:rPr lang="en-US" sz="1200" b="1" i="1" kern="1200" dirty="0" err="1">
                <a:solidFill>
                  <a:schemeClr val="tx1"/>
                </a:solidFill>
                <a:effectLst/>
                <a:latin typeface="+mn-lt"/>
                <a:ea typeface="+mn-ea"/>
                <a:cs typeface="+mn-cs"/>
              </a:rPr>
              <a:t>tra</a:t>
            </a:r>
            <a:r>
              <a:rPr lang="en-US" sz="1200" b="1" i="1" kern="1200" dirty="0">
                <a:solidFill>
                  <a:schemeClr val="tx1"/>
                </a:solidFill>
                <a:effectLst/>
                <a:latin typeface="+mn-lt"/>
                <a:ea typeface="+mn-ea"/>
                <a:cs typeface="+mn-cs"/>
              </a:rPr>
              <a:t> </a:t>
            </a:r>
            <a:r>
              <a:rPr lang="en-US" sz="1200" b="1" i="1" kern="1200" dirty="0" err="1">
                <a:solidFill>
                  <a:schemeClr val="tx1"/>
                </a:solidFill>
                <a:effectLst/>
                <a:latin typeface="+mn-lt"/>
                <a:ea typeface="+mn-ea"/>
                <a:cs typeface="+mn-cs"/>
              </a:rPr>
              <a:t>cứu</a:t>
            </a:r>
            <a:r>
              <a:rPr lang="en-US" sz="1200" b="1" i="1" kern="1200" dirty="0">
                <a:solidFill>
                  <a:schemeClr val="tx1"/>
                </a:solidFill>
                <a:effectLst/>
                <a:latin typeface="+mn-lt"/>
                <a:ea typeface="+mn-ea"/>
                <a:cs typeface="+mn-cs"/>
              </a:rPr>
              <a:t>, </a:t>
            </a:r>
            <a:r>
              <a:rPr lang="en-US" sz="1200" b="1" i="1" kern="1200" dirty="0" err="1">
                <a:solidFill>
                  <a:schemeClr val="tx1"/>
                </a:solidFill>
                <a:effectLst/>
                <a:latin typeface="+mn-lt"/>
                <a:ea typeface="+mn-ea"/>
                <a:cs typeface="+mn-cs"/>
              </a:rPr>
              <a:t>đăng</a:t>
            </a:r>
            <a:r>
              <a:rPr lang="en-US" sz="1200" b="1" i="1" kern="1200" dirty="0">
                <a:solidFill>
                  <a:schemeClr val="tx1"/>
                </a:solidFill>
                <a:effectLst/>
                <a:latin typeface="+mn-lt"/>
                <a:ea typeface="+mn-ea"/>
                <a:cs typeface="+mn-cs"/>
              </a:rPr>
              <a:t> </a:t>
            </a:r>
            <a:r>
              <a:rPr lang="en-US" sz="1200" b="1" i="1" kern="1200" dirty="0" err="1">
                <a:solidFill>
                  <a:schemeClr val="tx1"/>
                </a:solidFill>
                <a:effectLst/>
                <a:latin typeface="+mn-lt"/>
                <a:ea typeface="+mn-ea"/>
                <a:cs typeface="+mn-cs"/>
              </a:rPr>
              <a:t>ký</a:t>
            </a:r>
            <a:r>
              <a:rPr lang="en-US" sz="1200" b="1" i="1" kern="1200" dirty="0">
                <a:solidFill>
                  <a:schemeClr val="tx1"/>
                </a:solidFill>
                <a:effectLst/>
                <a:latin typeface="+mn-lt"/>
                <a:ea typeface="+mn-ea"/>
                <a:cs typeface="+mn-cs"/>
              </a:rPr>
              <a:t> </a:t>
            </a:r>
            <a:r>
              <a:rPr lang="en-US" sz="1200" b="1" i="1" kern="1200" dirty="0" err="1">
                <a:solidFill>
                  <a:schemeClr val="tx1"/>
                </a:solidFill>
                <a:effectLst/>
                <a:latin typeface="+mn-lt"/>
                <a:ea typeface="+mn-ea"/>
                <a:cs typeface="+mn-cs"/>
              </a:rPr>
              <a:t>xem</a:t>
            </a:r>
            <a:r>
              <a:rPr lang="en-US" sz="1200" b="1" i="1" kern="1200" dirty="0">
                <a:solidFill>
                  <a:schemeClr val="tx1"/>
                </a:solidFill>
                <a:effectLst/>
                <a:latin typeface="+mn-lt"/>
                <a:ea typeface="+mn-ea"/>
                <a:cs typeface="+mn-cs"/>
              </a:rPr>
              <a:t>, </a:t>
            </a:r>
            <a:r>
              <a:rPr lang="en-US" sz="1200" b="1" i="1" kern="1200" dirty="0" err="1">
                <a:solidFill>
                  <a:schemeClr val="tx1"/>
                </a:solidFill>
                <a:effectLst/>
                <a:latin typeface="+mn-lt"/>
                <a:ea typeface="+mn-ea"/>
                <a:cs typeface="+mn-cs"/>
              </a:rPr>
              <a:t>mượn</a:t>
            </a:r>
            <a:r>
              <a:rPr lang="en-US" sz="1200" b="1" i="1" kern="1200" dirty="0">
                <a:solidFill>
                  <a:schemeClr val="tx1"/>
                </a:solidFill>
                <a:effectLst/>
                <a:latin typeface="+mn-lt"/>
                <a:ea typeface="+mn-ea"/>
                <a:cs typeface="+mn-cs"/>
              </a:rPr>
              <a:t> HSTL. </a:t>
            </a:r>
            <a:endParaRPr lang="en-US" sz="1200" kern="1200" dirty="0">
              <a:solidFill>
                <a:schemeClr val="tx1"/>
              </a:solidFill>
              <a:effectLst/>
              <a:latin typeface="+mn-lt"/>
              <a:ea typeface="+mn-ea"/>
              <a:cs typeface="+mn-cs"/>
            </a:endParaRPr>
          </a:p>
          <a:p>
            <a:r>
              <a:rPr lang="en-US" sz="1200" kern="1200" dirty="0" err="1">
                <a:solidFill>
                  <a:schemeClr val="tx1"/>
                </a:solidFill>
                <a:effectLst/>
                <a:latin typeface="+mn-lt"/>
                <a:ea typeface="+mn-ea"/>
                <a:cs typeface="+mn-cs"/>
              </a:rPr>
              <a:t>Các</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loại</a:t>
            </a:r>
            <a:r>
              <a:rPr lang="en-US" sz="1200" kern="1200" dirty="0">
                <a:solidFill>
                  <a:schemeClr val="tx1"/>
                </a:solidFill>
                <a:effectLst/>
                <a:latin typeface="+mn-lt"/>
                <a:ea typeface="+mn-ea"/>
                <a:cs typeface="+mn-cs"/>
              </a:rPr>
              <a:t> HSTL </a:t>
            </a:r>
            <a:r>
              <a:rPr lang="en-US" sz="1200" kern="1200" dirty="0" err="1">
                <a:solidFill>
                  <a:schemeClr val="tx1"/>
                </a:solidFill>
                <a:effectLst/>
                <a:latin typeface="+mn-lt"/>
                <a:ea typeface="+mn-ea"/>
                <a:cs typeface="+mn-cs"/>
              </a:rPr>
              <a:t>công</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khai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hoặc</a:t>
            </a:r>
            <a:r>
              <a:rPr lang="en-US" sz="1200" kern="1200" dirty="0">
                <a:solidFill>
                  <a:schemeClr val="tx1"/>
                </a:solidFill>
                <a:effectLst/>
                <a:latin typeface="+mn-lt"/>
                <a:ea typeface="+mn-ea"/>
                <a:cs typeface="+mn-cs"/>
              </a:rPr>
              <a:t> HSTL </a:t>
            </a:r>
            <a:r>
              <a:rPr lang="en-US" sz="1200" kern="1200" dirty="0" err="1">
                <a:solidFill>
                  <a:schemeClr val="tx1"/>
                </a:solidFill>
                <a:effectLst/>
                <a:latin typeface="+mn-lt"/>
                <a:ea typeface="+mn-ea"/>
                <a:cs typeface="+mn-cs"/>
              </a:rPr>
              <a:t>hạn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chế</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được</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khai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thác</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với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hình</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thức</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miễn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phí</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hoặc</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trả</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phí</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theo</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quy</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định</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của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Nhà</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nước</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và</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quy</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định</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của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cơ</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quan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tổ</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chức</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sở</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hữu</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tài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liệu</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số</a:t>
            </a:r>
            <a:r>
              <a:rPr lang="en-US" sz="1200" kern="1200" dirty="0">
                <a:solidFill>
                  <a:schemeClr val="tx1"/>
                </a:solidFill>
                <a:effectLst/>
                <a:latin typeface="+mn-lt"/>
                <a:ea typeface="+mn-ea"/>
                <a:cs typeface="+mn-cs"/>
              </a:rPr>
              <a:t>.</a:t>
            </a:r>
          </a:p>
          <a:p>
            <a:endParaRPr lang="en-US" dirty="0"/>
          </a:p>
        </p:txBody>
      </p:sp>
      <p:sp>
        <p:nvSpPr>
          <p:cNvPr id="4" name="Slide Number Placeholder 3"/>
          <p:cNvSpPr>
            <a:spLocks noGrp="1"/>
          </p:cNvSpPr>
          <p:nvPr>
            <p:ph type="sldNum" sz="quarter" idx="10"/>
          </p:nvPr>
        </p:nvSpPr>
        <p:spPr/>
        <p:txBody>
          <a:bodyPr/>
          <a:lstStyle/>
          <a:p>
            <a:fld id="{320DE9D9-4C73-4207-A1E4-B90E2B55E1C4}" type="slidenum">
              <a:rPr lang="en-SG" smtClean="0"/>
              <a:t>9</a:t>
            </a:fld>
            <a:endParaRPr lang="en-SG"/>
          </a:p>
        </p:txBody>
      </p:sp>
    </p:spTree>
    <p:extLst>
      <p:ext uri="{BB962C8B-B14F-4D97-AF65-F5344CB8AC3E}">
        <p14:creationId xmlns:p14="http://schemas.microsoft.com/office/powerpoint/2010/main" val="6320777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6"/>
        <p:cNvGrpSpPr/>
        <p:nvPr/>
      </p:nvGrpSpPr>
      <p:grpSpPr>
        <a:xfrm>
          <a:off x="0" y="0"/>
          <a:ext cx="0" cy="0"/>
          <a:chOff x="0" y="0"/>
          <a:chExt cx="0" cy="0"/>
        </a:xfrm>
      </p:grpSpPr>
      <p:sp>
        <p:nvSpPr>
          <p:cNvPr id="887" name="Google Shape;887;g1c4147e5ba_0_76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88" name="Google Shape;888;g1c4147e5ba_0_76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err="1">
                <a:solidFill>
                  <a:schemeClr val="tx1"/>
                </a:solidFill>
                <a:effectLst/>
                <a:latin typeface="+mn-lt"/>
                <a:ea typeface="+mn-ea"/>
                <a:cs typeface="+mn-cs"/>
              </a:rPr>
              <a:t>Em</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xin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kết</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thúc</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phần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trình</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bày</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của</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mình</a:t>
            </a:r>
            <a:r>
              <a:rPr lang="en-US" sz="1200" kern="1200" baseline="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tại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đây</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cảm</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ơn</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các</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anh</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chị</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đã</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lắng</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nghe</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theo</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dõi</a:t>
            </a:r>
            <a:endParaRPr lang="en-SG" sz="1200" kern="1200" dirty="0">
              <a:solidFill>
                <a:schemeClr val="tx1"/>
              </a:solidFill>
              <a:effectLst/>
              <a:latin typeface="+mn-lt"/>
              <a:ea typeface="+mn-ea"/>
              <a:cs typeface="+mn-cs"/>
            </a:endParaRPr>
          </a:p>
          <a:p>
            <a:pPr marL="0" lvl="0" indent="0" algn="l" rtl="0">
              <a:spcBef>
                <a:spcPts val="0"/>
              </a:spcBef>
              <a:spcAft>
                <a:spcPts val="0"/>
              </a:spcAft>
              <a:buNone/>
            </a:pPr>
            <a:endParaRPr dirty="0"/>
          </a:p>
        </p:txBody>
      </p:sp>
    </p:spTree>
    <p:extLst>
      <p:ext uri="{BB962C8B-B14F-4D97-AF65-F5344CB8AC3E}">
        <p14:creationId xmlns:p14="http://schemas.microsoft.com/office/powerpoint/2010/main" val="29303550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415600" y="2867800"/>
            <a:ext cx="11360800" cy="11224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4800"/>
            </a:lvl1pPr>
            <a:lvl2pPr lvl="1" algn="ctr">
              <a:spcBef>
                <a:spcPts val="0"/>
              </a:spcBef>
              <a:spcAft>
                <a:spcPts val="0"/>
              </a:spcAft>
              <a:buSzPts val="3600"/>
              <a:buNone/>
              <a:defRPr sz="4800"/>
            </a:lvl2pPr>
            <a:lvl3pPr lvl="2" algn="ctr">
              <a:spcBef>
                <a:spcPts val="0"/>
              </a:spcBef>
              <a:spcAft>
                <a:spcPts val="0"/>
              </a:spcAft>
              <a:buSzPts val="3600"/>
              <a:buNone/>
              <a:defRPr sz="4800"/>
            </a:lvl3pPr>
            <a:lvl4pPr lvl="3" algn="ctr">
              <a:spcBef>
                <a:spcPts val="0"/>
              </a:spcBef>
              <a:spcAft>
                <a:spcPts val="0"/>
              </a:spcAft>
              <a:buSzPts val="3600"/>
              <a:buNone/>
              <a:defRPr sz="4800"/>
            </a:lvl4pPr>
            <a:lvl5pPr lvl="4" algn="ctr">
              <a:spcBef>
                <a:spcPts val="0"/>
              </a:spcBef>
              <a:spcAft>
                <a:spcPts val="0"/>
              </a:spcAft>
              <a:buSzPts val="3600"/>
              <a:buNone/>
              <a:defRPr sz="4800"/>
            </a:lvl5pPr>
            <a:lvl6pPr lvl="5" algn="ctr">
              <a:spcBef>
                <a:spcPts val="0"/>
              </a:spcBef>
              <a:spcAft>
                <a:spcPts val="0"/>
              </a:spcAft>
              <a:buSzPts val="3600"/>
              <a:buNone/>
              <a:defRPr sz="4800"/>
            </a:lvl6pPr>
            <a:lvl7pPr lvl="6" algn="ctr">
              <a:spcBef>
                <a:spcPts val="0"/>
              </a:spcBef>
              <a:spcAft>
                <a:spcPts val="0"/>
              </a:spcAft>
              <a:buSzPts val="3600"/>
              <a:buNone/>
              <a:defRPr sz="4800"/>
            </a:lvl7pPr>
            <a:lvl8pPr lvl="7" algn="ctr">
              <a:spcBef>
                <a:spcPts val="0"/>
              </a:spcBef>
              <a:spcAft>
                <a:spcPts val="0"/>
              </a:spcAft>
              <a:buSzPts val="3600"/>
              <a:buNone/>
              <a:defRPr sz="4800"/>
            </a:lvl8pPr>
            <a:lvl9pPr lvl="8" algn="ctr">
              <a:spcBef>
                <a:spcPts val="0"/>
              </a:spcBef>
              <a:spcAft>
                <a:spcPts val="0"/>
              </a:spcAft>
              <a:buSzPts val="3600"/>
              <a:buNone/>
              <a:defRPr sz="4800"/>
            </a:lvl9pPr>
          </a:lstStyle>
          <a:p>
            <a:endParaRPr/>
          </a:p>
        </p:txBody>
      </p:sp>
      <p:sp>
        <p:nvSpPr>
          <p:cNvPr id="15" name="Google Shape;15;p3"/>
          <p:cNvSpPr txBox="1">
            <a:spLocks noGrp="1"/>
          </p:cNvSpPr>
          <p:nvPr>
            <p:ph type="sldNum" idx="12"/>
          </p:nvPr>
        </p:nvSpPr>
        <p:spPr>
          <a:xfrm>
            <a:off x="536300" y="6271500"/>
            <a:ext cx="528400" cy="272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25267050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p:nvPr/>
        </p:nvSpPr>
        <p:spPr>
          <a:xfrm>
            <a:off x="579075" y="6315167"/>
            <a:ext cx="506400" cy="232800"/>
          </a:xfrm>
          <a:prstGeom prst="rect">
            <a:avLst/>
          </a:prstGeom>
          <a:solidFill>
            <a:srgbClr val="C6C5C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8" name="Google Shape;18;p4"/>
          <p:cNvSpPr txBox="1">
            <a:spLocks noGrp="1"/>
          </p:cNvSpPr>
          <p:nvPr>
            <p:ph type="body" idx="1"/>
          </p:nvPr>
        </p:nvSpPr>
        <p:spPr>
          <a:xfrm>
            <a:off x="415600" y="1536633"/>
            <a:ext cx="11360800" cy="4555200"/>
          </a:xfrm>
          <a:prstGeom prst="rect">
            <a:avLst/>
          </a:prstGeom>
        </p:spPr>
        <p:txBody>
          <a:bodyPr spcFirstLastPara="1" wrap="square" lIns="91425" tIns="91425" rIns="91425" bIns="91425" anchor="t" anchorCtr="0">
            <a:noAutofit/>
          </a:bodyPr>
          <a:lstStyle>
            <a:lvl1pPr marL="609585" lvl="0" indent="-457189">
              <a:spcBef>
                <a:spcPts val="0"/>
              </a:spcBef>
              <a:spcAft>
                <a:spcPts val="0"/>
              </a:spcAft>
              <a:buSzPts val="1800"/>
              <a:buChar char="●"/>
              <a:defRPr/>
            </a:lvl1pPr>
            <a:lvl2pPr marL="1219170" lvl="1" indent="-423323">
              <a:spcBef>
                <a:spcPts val="2133"/>
              </a:spcBef>
              <a:spcAft>
                <a:spcPts val="0"/>
              </a:spcAft>
              <a:buSzPts val="1400"/>
              <a:buChar char="○"/>
              <a:defRPr/>
            </a:lvl2pPr>
            <a:lvl3pPr marL="1828754" lvl="2" indent="-423323">
              <a:spcBef>
                <a:spcPts val="2133"/>
              </a:spcBef>
              <a:spcAft>
                <a:spcPts val="0"/>
              </a:spcAft>
              <a:buSzPts val="1400"/>
              <a:buChar char="■"/>
              <a:defRPr/>
            </a:lvl3pPr>
            <a:lvl4pPr marL="2438339" lvl="3" indent="-423323">
              <a:spcBef>
                <a:spcPts val="2133"/>
              </a:spcBef>
              <a:spcAft>
                <a:spcPts val="0"/>
              </a:spcAft>
              <a:buSzPts val="1400"/>
              <a:buChar char="●"/>
              <a:defRPr/>
            </a:lvl4pPr>
            <a:lvl5pPr marL="3047924" lvl="4" indent="-423323">
              <a:spcBef>
                <a:spcPts val="2133"/>
              </a:spcBef>
              <a:spcAft>
                <a:spcPts val="0"/>
              </a:spcAft>
              <a:buSzPts val="1400"/>
              <a:buChar char="○"/>
              <a:defRPr/>
            </a:lvl5pPr>
            <a:lvl6pPr marL="3657509" lvl="5" indent="-423323">
              <a:spcBef>
                <a:spcPts val="2133"/>
              </a:spcBef>
              <a:spcAft>
                <a:spcPts val="0"/>
              </a:spcAft>
              <a:buSzPts val="1400"/>
              <a:buChar char="■"/>
              <a:defRPr/>
            </a:lvl6pPr>
            <a:lvl7pPr marL="4267093" lvl="6" indent="-423323">
              <a:spcBef>
                <a:spcPts val="2133"/>
              </a:spcBef>
              <a:spcAft>
                <a:spcPts val="0"/>
              </a:spcAft>
              <a:buSzPts val="1400"/>
              <a:buChar char="●"/>
              <a:defRPr/>
            </a:lvl7pPr>
            <a:lvl8pPr marL="4876678" lvl="7" indent="-423323">
              <a:spcBef>
                <a:spcPts val="2133"/>
              </a:spcBef>
              <a:spcAft>
                <a:spcPts val="0"/>
              </a:spcAft>
              <a:buSzPts val="1400"/>
              <a:buChar char="○"/>
              <a:defRPr/>
            </a:lvl8pPr>
            <a:lvl9pPr marL="5486263" lvl="8" indent="-423323">
              <a:spcBef>
                <a:spcPts val="2133"/>
              </a:spcBef>
              <a:spcAft>
                <a:spcPts val="2133"/>
              </a:spcAft>
              <a:buSzPts val="1400"/>
              <a:buChar char="■"/>
              <a:defRPr/>
            </a:lvl9pPr>
          </a:lstStyle>
          <a:p>
            <a:endParaRPr/>
          </a:p>
        </p:txBody>
      </p:sp>
      <p:sp>
        <p:nvSpPr>
          <p:cNvPr id="19" name="Google Shape;19;p4"/>
          <p:cNvSpPr txBox="1">
            <a:spLocks noGrp="1"/>
          </p:cNvSpPr>
          <p:nvPr>
            <p:ph type="sldNum" idx="12"/>
          </p:nvPr>
        </p:nvSpPr>
        <p:spPr>
          <a:xfrm>
            <a:off x="579067" y="6311500"/>
            <a:ext cx="485600" cy="232800"/>
          </a:xfrm>
          <a:prstGeom prst="rect">
            <a:avLst/>
          </a:prstGeom>
        </p:spPr>
        <p:txBody>
          <a:bodyPr spcFirstLastPara="1" wrap="square" lIns="91425" tIns="91425" rIns="91425" bIns="91425" anchor="ctr" anchorCtr="0">
            <a:noAutofit/>
          </a:bodyPr>
          <a:lstStyle>
            <a:lvl1pPr lvl="0" rtl="0">
              <a:buNone/>
              <a:defRPr sz="1200">
                <a:solidFill>
                  <a:srgbClr val="F3F3F3"/>
                </a:solidFill>
              </a:defRPr>
            </a:lvl1pPr>
            <a:lvl2pPr lvl="1" rtl="0">
              <a:buNone/>
              <a:defRPr sz="1200">
                <a:solidFill>
                  <a:srgbClr val="F3F3F3"/>
                </a:solidFill>
              </a:defRPr>
            </a:lvl2pPr>
            <a:lvl3pPr lvl="2" rtl="0">
              <a:buNone/>
              <a:defRPr sz="1200">
                <a:solidFill>
                  <a:srgbClr val="F3F3F3"/>
                </a:solidFill>
              </a:defRPr>
            </a:lvl3pPr>
            <a:lvl4pPr lvl="3" rtl="0">
              <a:buNone/>
              <a:defRPr sz="1200">
                <a:solidFill>
                  <a:srgbClr val="F3F3F3"/>
                </a:solidFill>
              </a:defRPr>
            </a:lvl4pPr>
            <a:lvl5pPr lvl="4" rtl="0">
              <a:buNone/>
              <a:defRPr sz="1200">
                <a:solidFill>
                  <a:srgbClr val="F3F3F3"/>
                </a:solidFill>
              </a:defRPr>
            </a:lvl5pPr>
            <a:lvl6pPr lvl="5" rtl="0">
              <a:buNone/>
              <a:defRPr sz="1200">
                <a:solidFill>
                  <a:srgbClr val="F3F3F3"/>
                </a:solidFill>
              </a:defRPr>
            </a:lvl6pPr>
            <a:lvl7pPr lvl="6" rtl="0">
              <a:buNone/>
              <a:defRPr sz="1200">
                <a:solidFill>
                  <a:srgbClr val="F3F3F3"/>
                </a:solidFill>
              </a:defRPr>
            </a:lvl7pPr>
            <a:lvl8pPr lvl="7" rtl="0">
              <a:buNone/>
              <a:defRPr sz="1200">
                <a:solidFill>
                  <a:srgbClr val="F3F3F3"/>
                </a:solidFill>
              </a:defRPr>
            </a:lvl8pPr>
            <a:lvl9pPr lvl="8" rtl="0">
              <a:buNone/>
              <a:defRPr sz="1200">
                <a:solidFill>
                  <a:srgbClr val="F3F3F3"/>
                </a:solidFill>
              </a:defRPr>
            </a:lvl9pPr>
          </a:lstStyle>
          <a:p>
            <a:fld id="{00000000-1234-1234-1234-123412341234}" type="slidenum">
              <a:rPr lang="en-GB" smtClean="0"/>
              <a:pPr/>
              <a:t>‹#›</a:t>
            </a:fld>
            <a:endParaRPr lang="en-GB"/>
          </a:p>
        </p:txBody>
      </p:sp>
      <p:sp>
        <p:nvSpPr>
          <p:cNvPr id="20" name="Google Shape;20;p4"/>
          <p:cNvSpPr txBox="1">
            <a:spLocks noGrp="1"/>
          </p:cNvSpPr>
          <p:nvPr>
            <p:ph type="title"/>
          </p:nvPr>
        </p:nvSpPr>
        <p:spPr>
          <a:xfrm>
            <a:off x="415600" y="284933"/>
            <a:ext cx="11360800" cy="620800"/>
          </a:xfrm>
          <a:prstGeom prst="rect">
            <a:avLst/>
          </a:prstGeom>
        </p:spPr>
        <p:txBody>
          <a:bodyPr spcFirstLastPara="1" wrap="square" lIns="91425" tIns="91425" rIns="91425" bIns="91425" anchor="t" anchorCtr="0">
            <a:noAutofit/>
          </a:bodyPr>
          <a:lstStyle>
            <a:lvl1pPr lvl="0" rtl="0">
              <a:spcBef>
                <a:spcPts val="0"/>
              </a:spcBef>
              <a:spcAft>
                <a:spcPts val="0"/>
              </a:spcAft>
              <a:buClr>
                <a:srgbClr val="566579"/>
              </a:buClr>
              <a:buSzPts val="2800"/>
              <a:buFont typeface="Trebuchet MS"/>
              <a:buNone/>
              <a:defRPr>
                <a:solidFill>
                  <a:srgbClr val="566579"/>
                </a:solidFill>
                <a:latin typeface="Trebuchet MS"/>
                <a:ea typeface="Trebuchet MS"/>
                <a:cs typeface="Trebuchet MS"/>
                <a:sym typeface="Trebuchet MS"/>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cxnSp>
        <p:nvCxnSpPr>
          <p:cNvPr id="21" name="Google Shape;21;p4"/>
          <p:cNvCxnSpPr/>
          <p:nvPr/>
        </p:nvCxnSpPr>
        <p:spPr>
          <a:xfrm>
            <a:off x="575800" y="1002333"/>
            <a:ext cx="11040400" cy="0"/>
          </a:xfrm>
          <a:prstGeom prst="straightConnector1">
            <a:avLst/>
          </a:prstGeom>
          <a:noFill/>
          <a:ln w="9525" cap="flat" cmpd="sng">
            <a:solidFill>
              <a:srgbClr val="C6C5C5"/>
            </a:solidFill>
            <a:prstDash val="dot"/>
            <a:round/>
            <a:headEnd type="none" w="med" len="med"/>
            <a:tailEnd type="none" w="med" len="med"/>
          </a:ln>
        </p:spPr>
      </p:cxnSp>
      <p:cxnSp>
        <p:nvCxnSpPr>
          <p:cNvPr id="22" name="Google Shape;22;p4"/>
          <p:cNvCxnSpPr/>
          <p:nvPr/>
        </p:nvCxnSpPr>
        <p:spPr>
          <a:xfrm>
            <a:off x="575800" y="6322471"/>
            <a:ext cx="11040400" cy="0"/>
          </a:xfrm>
          <a:prstGeom prst="straightConnector1">
            <a:avLst/>
          </a:prstGeom>
          <a:noFill/>
          <a:ln w="9525" cap="flat" cmpd="sng">
            <a:solidFill>
              <a:srgbClr val="C6C5C5"/>
            </a:solidFill>
            <a:prstDash val="dot"/>
            <a:round/>
            <a:headEnd type="none" w="med" len="med"/>
            <a:tailEnd type="none" w="med" len="med"/>
          </a:ln>
        </p:spPr>
      </p:cxnSp>
      <p:sp>
        <p:nvSpPr>
          <p:cNvPr id="23" name="Google Shape;23;p4">
            <a:hlinkClick r:id="" action="ppaction://hlinkshowjump?jump=previousslide"/>
          </p:cNvPr>
          <p:cNvSpPr/>
          <p:nvPr/>
        </p:nvSpPr>
        <p:spPr>
          <a:xfrm rot="2700000">
            <a:off x="11348912" y="6420365"/>
            <a:ext cx="113137" cy="113137"/>
          </a:xfrm>
          <a:prstGeom prst="rtTriangle">
            <a:avLst/>
          </a:prstGeom>
          <a:solidFill>
            <a:srgbClr val="C6C5C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24" name="Google Shape;24;p4">
            <a:hlinkClick r:id="" action="ppaction://hlinkshowjump?jump=nextslide"/>
          </p:cNvPr>
          <p:cNvSpPr/>
          <p:nvPr/>
        </p:nvSpPr>
        <p:spPr>
          <a:xfrm rot="-8100000">
            <a:off x="11508912" y="6420365"/>
            <a:ext cx="113137" cy="113137"/>
          </a:xfrm>
          <a:prstGeom prst="rtTriangle">
            <a:avLst/>
          </a:prstGeom>
          <a:solidFill>
            <a:srgbClr val="C6C5C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25" name="Google Shape;25;p4"/>
          <p:cNvSpPr txBox="1"/>
          <p:nvPr/>
        </p:nvSpPr>
        <p:spPr>
          <a:xfrm>
            <a:off x="9212485" y="6246912"/>
            <a:ext cx="2043600" cy="232800"/>
          </a:xfrm>
          <a:prstGeom prst="rect">
            <a:avLst/>
          </a:prstGeom>
          <a:noFill/>
          <a:ln>
            <a:noFill/>
          </a:ln>
        </p:spPr>
        <p:txBody>
          <a:bodyPr spcFirstLastPara="1" wrap="square" lIns="121900" tIns="121900" rIns="121900" bIns="121900" anchor="t" anchorCtr="0">
            <a:noAutofit/>
          </a:bodyPr>
          <a:lstStyle/>
          <a:p>
            <a:pPr marL="0" lvl="0" indent="0" algn="r" rtl="0">
              <a:spcBef>
                <a:spcPts val="0"/>
              </a:spcBef>
              <a:spcAft>
                <a:spcPts val="0"/>
              </a:spcAft>
              <a:buNone/>
            </a:pPr>
            <a:r>
              <a:rPr lang="en-GB" sz="1200">
                <a:solidFill>
                  <a:srgbClr val="C6C5C5"/>
                </a:solidFill>
              </a:rPr>
              <a:t>http://huongvietgroup.com</a:t>
            </a:r>
            <a:endParaRPr sz="1200">
              <a:solidFill>
                <a:srgbClr val="C6C5C5"/>
              </a:solidFill>
            </a:endParaRPr>
          </a:p>
        </p:txBody>
      </p:sp>
    </p:spTree>
    <p:extLst>
      <p:ext uri="{BB962C8B-B14F-4D97-AF65-F5344CB8AC3E}">
        <p14:creationId xmlns:p14="http://schemas.microsoft.com/office/powerpoint/2010/main" val="13891707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49"/>
        <p:cNvGrpSpPr/>
        <p:nvPr/>
      </p:nvGrpSpPr>
      <p:grpSpPr>
        <a:xfrm>
          <a:off x="0" y="0"/>
          <a:ext cx="0" cy="0"/>
          <a:chOff x="0" y="0"/>
          <a:chExt cx="0" cy="0"/>
        </a:xfrm>
      </p:grpSpPr>
      <p:sp>
        <p:nvSpPr>
          <p:cNvPr id="50" name="Google Shape;50;p8"/>
          <p:cNvSpPr txBox="1">
            <a:spLocks noGrp="1"/>
          </p:cNvSpPr>
          <p:nvPr>
            <p:ph type="title"/>
          </p:nvPr>
        </p:nvSpPr>
        <p:spPr>
          <a:xfrm>
            <a:off x="415600" y="740800"/>
            <a:ext cx="3744000" cy="10076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3200"/>
            </a:lvl1pPr>
            <a:lvl2pPr lvl="1">
              <a:spcBef>
                <a:spcPts val="0"/>
              </a:spcBef>
              <a:spcAft>
                <a:spcPts val="0"/>
              </a:spcAft>
              <a:buSzPts val="2400"/>
              <a:buNone/>
              <a:defRPr sz="3200"/>
            </a:lvl2pPr>
            <a:lvl3pPr lvl="2">
              <a:spcBef>
                <a:spcPts val="0"/>
              </a:spcBef>
              <a:spcAft>
                <a:spcPts val="0"/>
              </a:spcAft>
              <a:buSzPts val="2400"/>
              <a:buNone/>
              <a:defRPr sz="3200"/>
            </a:lvl3pPr>
            <a:lvl4pPr lvl="3">
              <a:spcBef>
                <a:spcPts val="0"/>
              </a:spcBef>
              <a:spcAft>
                <a:spcPts val="0"/>
              </a:spcAft>
              <a:buSzPts val="2400"/>
              <a:buNone/>
              <a:defRPr sz="3200"/>
            </a:lvl4pPr>
            <a:lvl5pPr lvl="4">
              <a:spcBef>
                <a:spcPts val="0"/>
              </a:spcBef>
              <a:spcAft>
                <a:spcPts val="0"/>
              </a:spcAft>
              <a:buSzPts val="2400"/>
              <a:buNone/>
              <a:defRPr sz="3200"/>
            </a:lvl5pPr>
            <a:lvl6pPr lvl="5">
              <a:spcBef>
                <a:spcPts val="0"/>
              </a:spcBef>
              <a:spcAft>
                <a:spcPts val="0"/>
              </a:spcAft>
              <a:buSzPts val="2400"/>
              <a:buNone/>
              <a:defRPr sz="3200"/>
            </a:lvl6pPr>
            <a:lvl7pPr lvl="6">
              <a:spcBef>
                <a:spcPts val="0"/>
              </a:spcBef>
              <a:spcAft>
                <a:spcPts val="0"/>
              </a:spcAft>
              <a:buSzPts val="2400"/>
              <a:buNone/>
              <a:defRPr sz="3200"/>
            </a:lvl7pPr>
            <a:lvl8pPr lvl="7">
              <a:spcBef>
                <a:spcPts val="0"/>
              </a:spcBef>
              <a:spcAft>
                <a:spcPts val="0"/>
              </a:spcAft>
              <a:buSzPts val="2400"/>
              <a:buNone/>
              <a:defRPr sz="3200"/>
            </a:lvl8pPr>
            <a:lvl9pPr lvl="8">
              <a:spcBef>
                <a:spcPts val="0"/>
              </a:spcBef>
              <a:spcAft>
                <a:spcPts val="0"/>
              </a:spcAft>
              <a:buSzPts val="2400"/>
              <a:buNone/>
              <a:defRPr sz="3200"/>
            </a:lvl9pPr>
          </a:lstStyle>
          <a:p>
            <a:endParaRPr/>
          </a:p>
        </p:txBody>
      </p:sp>
      <p:sp>
        <p:nvSpPr>
          <p:cNvPr id="51" name="Google Shape;51;p8"/>
          <p:cNvSpPr txBox="1">
            <a:spLocks noGrp="1"/>
          </p:cNvSpPr>
          <p:nvPr>
            <p:ph type="body" idx="1"/>
          </p:nvPr>
        </p:nvSpPr>
        <p:spPr>
          <a:xfrm>
            <a:off x="415600" y="1852800"/>
            <a:ext cx="3744000" cy="4239200"/>
          </a:xfrm>
          <a:prstGeom prst="rect">
            <a:avLst/>
          </a:prstGeom>
        </p:spPr>
        <p:txBody>
          <a:bodyPr spcFirstLastPara="1" wrap="square" lIns="91425" tIns="91425" rIns="91425" bIns="91425" anchor="t" anchorCtr="0">
            <a:noAutofit/>
          </a:bodyPr>
          <a:lstStyle>
            <a:lvl1pPr marL="609585" lvl="0" indent="-406390">
              <a:spcBef>
                <a:spcPts val="0"/>
              </a:spcBef>
              <a:spcAft>
                <a:spcPts val="0"/>
              </a:spcAft>
              <a:buSzPts val="1200"/>
              <a:buChar char="●"/>
              <a:defRPr sz="1600"/>
            </a:lvl1pPr>
            <a:lvl2pPr marL="1219170" lvl="1" indent="-406390">
              <a:spcBef>
                <a:spcPts val="2133"/>
              </a:spcBef>
              <a:spcAft>
                <a:spcPts val="0"/>
              </a:spcAft>
              <a:buSzPts val="1200"/>
              <a:buChar char="○"/>
              <a:defRPr sz="1600"/>
            </a:lvl2pPr>
            <a:lvl3pPr marL="1828754" lvl="2" indent="-406390">
              <a:spcBef>
                <a:spcPts val="2133"/>
              </a:spcBef>
              <a:spcAft>
                <a:spcPts val="0"/>
              </a:spcAft>
              <a:buSzPts val="1200"/>
              <a:buChar char="■"/>
              <a:defRPr sz="1600"/>
            </a:lvl3pPr>
            <a:lvl4pPr marL="2438339" lvl="3" indent="-406390">
              <a:spcBef>
                <a:spcPts val="2133"/>
              </a:spcBef>
              <a:spcAft>
                <a:spcPts val="0"/>
              </a:spcAft>
              <a:buSzPts val="1200"/>
              <a:buChar char="●"/>
              <a:defRPr sz="1600"/>
            </a:lvl4pPr>
            <a:lvl5pPr marL="3047924" lvl="4" indent="-406390">
              <a:spcBef>
                <a:spcPts val="2133"/>
              </a:spcBef>
              <a:spcAft>
                <a:spcPts val="0"/>
              </a:spcAft>
              <a:buSzPts val="1200"/>
              <a:buChar char="○"/>
              <a:defRPr sz="1600"/>
            </a:lvl5pPr>
            <a:lvl6pPr marL="3657509" lvl="5" indent="-406390">
              <a:spcBef>
                <a:spcPts val="2133"/>
              </a:spcBef>
              <a:spcAft>
                <a:spcPts val="0"/>
              </a:spcAft>
              <a:buSzPts val="1200"/>
              <a:buChar char="■"/>
              <a:defRPr sz="1600"/>
            </a:lvl6pPr>
            <a:lvl7pPr marL="4267093" lvl="6" indent="-406390">
              <a:spcBef>
                <a:spcPts val="2133"/>
              </a:spcBef>
              <a:spcAft>
                <a:spcPts val="0"/>
              </a:spcAft>
              <a:buSzPts val="1200"/>
              <a:buChar char="●"/>
              <a:defRPr sz="1600"/>
            </a:lvl7pPr>
            <a:lvl8pPr marL="4876678" lvl="7" indent="-406390">
              <a:spcBef>
                <a:spcPts val="2133"/>
              </a:spcBef>
              <a:spcAft>
                <a:spcPts val="0"/>
              </a:spcAft>
              <a:buSzPts val="1200"/>
              <a:buChar char="○"/>
              <a:defRPr sz="1600"/>
            </a:lvl8pPr>
            <a:lvl9pPr marL="5486263" lvl="8" indent="-406390">
              <a:spcBef>
                <a:spcPts val="2133"/>
              </a:spcBef>
              <a:spcAft>
                <a:spcPts val="2133"/>
              </a:spcAft>
              <a:buSzPts val="1200"/>
              <a:buChar char="■"/>
              <a:defRPr sz="1600"/>
            </a:lvl9pPr>
          </a:lstStyle>
          <a:p>
            <a:endParaRPr/>
          </a:p>
        </p:txBody>
      </p:sp>
      <p:sp>
        <p:nvSpPr>
          <p:cNvPr id="52" name="Google Shape;52;p8"/>
          <p:cNvSpPr txBox="1">
            <a:spLocks noGrp="1"/>
          </p:cNvSpPr>
          <p:nvPr>
            <p:ph type="sldNum" idx="12"/>
          </p:nvPr>
        </p:nvSpPr>
        <p:spPr>
          <a:xfrm>
            <a:off x="536300" y="6271500"/>
            <a:ext cx="528400" cy="272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9653333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53"/>
        <p:cNvGrpSpPr/>
        <p:nvPr/>
      </p:nvGrpSpPr>
      <p:grpSpPr>
        <a:xfrm>
          <a:off x="0" y="0"/>
          <a:ext cx="0" cy="0"/>
          <a:chOff x="0" y="0"/>
          <a:chExt cx="0" cy="0"/>
        </a:xfrm>
      </p:grpSpPr>
      <p:sp>
        <p:nvSpPr>
          <p:cNvPr id="54" name="Google Shape;54;p9"/>
          <p:cNvSpPr txBox="1">
            <a:spLocks noGrp="1"/>
          </p:cNvSpPr>
          <p:nvPr>
            <p:ph type="title"/>
          </p:nvPr>
        </p:nvSpPr>
        <p:spPr>
          <a:xfrm>
            <a:off x="653667" y="600200"/>
            <a:ext cx="8490400" cy="54544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6400"/>
            </a:lvl1pPr>
            <a:lvl2pPr lvl="1">
              <a:spcBef>
                <a:spcPts val="0"/>
              </a:spcBef>
              <a:spcAft>
                <a:spcPts val="0"/>
              </a:spcAft>
              <a:buSzPts val="4800"/>
              <a:buNone/>
              <a:defRPr sz="6400"/>
            </a:lvl2pPr>
            <a:lvl3pPr lvl="2">
              <a:spcBef>
                <a:spcPts val="0"/>
              </a:spcBef>
              <a:spcAft>
                <a:spcPts val="0"/>
              </a:spcAft>
              <a:buSzPts val="4800"/>
              <a:buNone/>
              <a:defRPr sz="6400"/>
            </a:lvl3pPr>
            <a:lvl4pPr lvl="3">
              <a:spcBef>
                <a:spcPts val="0"/>
              </a:spcBef>
              <a:spcAft>
                <a:spcPts val="0"/>
              </a:spcAft>
              <a:buSzPts val="4800"/>
              <a:buNone/>
              <a:defRPr sz="6400"/>
            </a:lvl4pPr>
            <a:lvl5pPr lvl="4">
              <a:spcBef>
                <a:spcPts val="0"/>
              </a:spcBef>
              <a:spcAft>
                <a:spcPts val="0"/>
              </a:spcAft>
              <a:buSzPts val="4800"/>
              <a:buNone/>
              <a:defRPr sz="6400"/>
            </a:lvl5pPr>
            <a:lvl6pPr lvl="5">
              <a:spcBef>
                <a:spcPts val="0"/>
              </a:spcBef>
              <a:spcAft>
                <a:spcPts val="0"/>
              </a:spcAft>
              <a:buSzPts val="4800"/>
              <a:buNone/>
              <a:defRPr sz="6400"/>
            </a:lvl6pPr>
            <a:lvl7pPr lvl="6">
              <a:spcBef>
                <a:spcPts val="0"/>
              </a:spcBef>
              <a:spcAft>
                <a:spcPts val="0"/>
              </a:spcAft>
              <a:buSzPts val="4800"/>
              <a:buNone/>
              <a:defRPr sz="6400"/>
            </a:lvl7pPr>
            <a:lvl8pPr lvl="7">
              <a:spcBef>
                <a:spcPts val="0"/>
              </a:spcBef>
              <a:spcAft>
                <a:spcPts val="0"/>
              </a:spcAft>
              <a:buSzPts val="4800"/>
              <a:buNone/>
              <a:defRPr sz="6400"/>
            </a:lvl8pPr>
            <a:lvl9pPr lvl="8">
              <a:spcBef>
                <a:spcPts val="0"/>
              </a:spcBef>
              <a:spcAft>
                <a:spcPts val="0"/>
              </a:spcAft>
              <a:buSzPts val="4800"/>
              <a:buNone/>
              <a:defRPr sz="6400"/>
            </a:lvl9pPr>
          </a:lstStyle>
          <a:p>
            <a:endParaRPr/>
          </a:p>
        </p:txBody>
      </p:sp>
      <p:sp>
        <p:nvSpPr>
          <p:cNvPr id="55" name="Google Shape;55;p9"/>
          <p:cNvSpPr txBox="1">
            <a:spLocks noGrp="1"/>
          </p:cNvSpPr>
          <p:nvPr>
            <p:ph type="sldNum" idx="12"/>
          </p:nvPr>
        </p:nvSpPr>
        <p:spPr>
          <a:xfrm>
            <a:off x="536300" y="6271500"/>
            <a:ext cx="528400" cy="272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41124339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56"/>
        <p:cNvGrpSpPr/>
        <p:nvPr/>
      </p:nvGrpSpPr>
      <p:grpSpPr>
        <a:xfrm>
          <a:off x="0" y="0"/>
          <a:ext cx="0" cy="0"/>
          <a:chOff x="0" y="0"/>
          <a:chExt cx="0" cy="0"/>
        </a:xfrm>
      </p:grpSpPr>
      <p:sp>
        <p:nvSpPr>
          <p:cNvPr id="57" name="Google Shape;57;p10"/>
          <p:cNvSpPr/>
          <p:nvPr/>
        </p:nvSpPr>
        <p:spPr>
          <a:xfrm>
            <a:off x="6096000" y="-167"/>
            <a:ext cx="6096000" cy="6858000"/>
          </a:xfrm>
          <a:prstGeom prst="rect">
            <a:avLst/>
          </a:pr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58" name="Google Shape;58;p10"/>
          <p:cNvSpPr txBox="1">
            <a:spLocks noGrp="1"/>
          </p:cNvSpPr>
          <p:nvPr>
            <p:ph type="title"/>
          </p:nvPr>
        </p:nvSpPr>
        <p:spPr>
          <a:xfrm>
            <a:off x="354000" y="1644233"/>
            <a:ext cx="5393600" cy="19764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5600"/>
            </a:lvl1pPr>
            <a:lvl2pPr lvl="1" algn="ctr">
              <a:spcBef>
                <a:spcPts val="0"/>
              </a:spcBef>
              <a:spcAft>
                <a:spcPts val="0"/>
              </a:spcAft>
              <a:buSzPts val="4200"/>
              <a:buNone/>
              <a:defRPr sz="5600"/>
            </a:lvl2pPr>
            <a:lvl3pPr lvl="2" algn="ctr">
              <a:spcBef>
                <a:spcPts val="0"/>
              </a:spcBef>
              <a:spcAft>
                <a:spcPts val="0"/>
              </a:spcAft>
              <a:buSzPts val="4200"/>
              <a:buNone/>
              <a:defRPr sz="5600"/>
            </a:lvl3pPr>
            <a:lvl4pPr lvl="3" algn="ctr">
              <a:spcBef>
                <a:spcPts val="0"/>
              </a:spcBef>
              <a:spcAft>
                <a:spcPts val="0"/>
              </a:spcAft>
              <a:buSzPts val="4200"/>
              <a:buNone/>
              <a:defRPr sz="5600"/>
            </a:lvl4pPr>
            <a:lvl5pPr lvl="4" algn="ctr">
              <a:spcBef>
                <a:spcPts val="0"/>
              </a:spcBef>
              <a:spcAft>
                <a:spcPts val="0"/>
              </a:spcAft>
              <a:buSzPts val="4200"/>
              <a:buNone/>
              <a:defRPr sz="5600"/>
            </a:lvl5pPr>
            <a:lvl6pPr lvl="5" algn="ctr">
              <a:spcBef>
                <a:spcPts val="0"/>
              </a:spcBef>
              <a:spcAft>
                <a:spcPts val="0"/>
              </a:spcAft>
              <a:buSzPts val="4200"/>
              <a:buNone/>
              <a:defRPr sz="5600"/>
            </a:lvl6pPr>
            <a:lvl7pPr lvl="6" algn="ctr">
              <a:spcBef>
                <a:spcPts val="0"/>
              </a:spcBef>
              <a:spcAft>
                <a:spcPts val="0"/>
              </a:spcAft>
              <a:buSzPts val="4200"/>
              <a:buNone/>
              <a:defRPr sz="5600"/>
            </a:lvl7pPr>
            <a:lvl8pPr lvl="7" algn="ctr">
              <a:spcBef>
                <a:spcPts val="0"/>
              </a:spcBef>
              <a:spcAft>
                <a:spcPts val="0"/>
              </a:spcAft>
              <a:buSzPts val="4200"/>
              <a:buNone/>
              <a:defRPr sz="5600"/>
            </a:lvl8pPr>
            <a:lvl9pPr lvl="8" algn="ctr">
              <a:spcBef>
                <a:spcPts val="0"/>
              </a:spcBef>
              <a:spcAft>
                <a:spcPts val="0"/>
              </a:spcAft>
              <a:buSzPts val="4200"/>
              <a:buNone/>
              <a:defRPr sz="5600"/>
            </a:lvl9pPr>
          </a:lstStyle>
          <a:p>
            <a:endParaRPr/>
          </a:p>
        </p:txBody>
      </p:sp>
      <p:sp>
        <p:nvSpPr>
          <p:cNvPr id="59" name="Google Shape;59;p10"/>
          <p:cNvSpPr txBox="1">
            <a:spLocks noGrp="1"/>
          </p:cNvSpPr>
          <p:nvPr>
            <p:ph type="subTitle" idx="1"/>
          </p:nvPr>
        </p:nvSpPr>
        <p:spPr>
          <a:xfrm>
            <a:off x="354000" y="3737433"/>
            <a:ext cx="5393600" cy="1646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800"/>
            </a:lvl1pPr>
            <a:lvl2pPr lvl="1" algn="ctr">
              <a:lnSpc>
                <a:spcPct val="100000"/>
              </a:lnSpc>
              <a:spcBef>
                <a:spcPts val="0"/>
              </a:spcBef>
              <a:spcAft>
                <a:spcPts val="0"/>
              </a:spcAft>
              <a:buSzPts val="2100"/>
              <a:buNone/>
              <a:defRPr sz="2800"/>
            </a:lvl2pPr>
            <a:lvl3pPr lvl="2" algn="ctr">
              <a:lnSpc>
                <a:spcPct val="100000"/>
              </a:lnSpc>
              <a:spcBef>
                <a:spcPts val="0"/>
              </a:spcBef>
              <a:spcAft>
                <a:spcPts val="0"/>
              </a:spcAft>
              <a:buSzPts val="2100"/>
              <a:buNone/>
              <a:defRPr sz="2800"/>
            </a:lvl3pPr>
            <a:lvl4pPr lvl="3" algn="ctr">
              <a:lnSpc>
                <a:spcPct val="100000"/>
              </a:lnSpc>
              <a:spcBef>
                <a:spcPts val="0"/>
              </a:spcBef>
              <a:spcAft>
                <a:spcPts val="0"/>
              </a:spcAft>
              <a:buSzPts val="2100"/>
              <a:buNone/>
              <a:defRPr sz="2800"/>
            </a:lvl4pPr>
            <a:lvl5pPr lvl="4" algn="ctr">
              <a:lnSpc>
                <a:spcPct val="100000"/>
              </a:lnSpc>
              <a:spcBef>
                <a:spcPts val="0"/>
              </a:spcBef>
              <a:spcAft>
                <a:spcPts val="0"/>
              </a:spcAft>
              <a:buSzPts val="2100"/>
              <a:buNone/>
              <a:defRPr sz="2800"/>
            </a:lvl5pPr>
            <a:lvl6pPr lvl="5" algn="ctr">
              <a:lnSpc>
                <a:spcPct val="100000"/>
              </a:lnSpc>
              <a:spcBef>
                <a:spcPts val="0"/>
              </a:spcBef>
              <a:spcAft>
                <a:spcPts val="0"/>
              </a:spcAft>
              <a:buSzPts val="2100"/>
              <a:buNone/>
              <a:defRPr sz="2800"/>
            </a:lvl6pPr>
            <a:lvl7pPr lvl="6" algn="ctr">
              <a:lnSpc>
                <a:spcPct val="100000"/>
              </a:lnSpc>
              <a:spcBef>
                <a:spcPts val="0"/>
              </a:spcBef>
              <a:spcAft>
                <a:spcPts val="0"/>
              </a:spcAft>
              <a:buSzPts val="2100"/>
              <a:buNone/>
              <a:defRPr sz="2800"/>
            </a:lvl7pPr>
            <a:lvl8pPr lvl="7" algn="ctr">
              <a:lnSpc>
                <a:spcPct val="100000"/>
              </a:lnSpc>
              <a:spcBef>
                <a:spcPts val="0"/>
              </a:spcBef>
              <a:spcAft>
                <a:spcPts val="0"/>
              </a:spcAft>
              <a:buSzPts val="2100"/>
              <a:buNone/>
              <a:defRPr sz="2800"/>
            </a:lvl8pPr>
            <a:lvl9pPr lvl="8" algn="ctr">
              <a:lnSpc>
                <a:spcPct val="100000"/>
              </a:lnSpc>
              <a:spcBef>
                <a:spcPts val="0"/>
              </a:spcBef>
              <a:spcAft>
                <a:spcPts val="0"/>
              </a:spcAft>
              <a:buSzPts val="2100"/>
              <a:buNone/>
              <a:defRPr sz="2800"/>
            </a:lvl9pPr>
          </a:lstStyle>
          <a:p>
            <a:endParaRPr/>
          </a:p>
        </p:txBody>
      </p:sp>
      <p:sp>
        <p:nvSpPr>
          <p:cNvPr id="60" name="Google Shape;60;p10"/>
          <p:cNvSpPr txBox="1">
            <a:spLocks noGrp="1"/>
          </p:cNvSpPr>
          <p:nvPr>
            <p:ph type="body" idx="2"/>
          </p:nvPr>
        </p:nvSpPr>
        <p:spPr>
          <a:xfrm>
            <a:off x="6586000" y="965433"/>
            <a:ext cx="5116000" cy="4926800"/>
          </a:xfrm>
          <a:prstGeom prst="rect">
            <a:avLst/>
          </a:prstGeom>
        </p:spPr>
        <p:txBody>
          <a:bodyPr spcFirstLastPara="1" wrap="square" lIns="91425" tIns="91425" rIns="91425" bIns="91425" anchor="ctr" anchorCtr="0">
            <a:noAutofit/>
          </a:bodyPr>
          <a:lstStyle>
            <a:lvl1pPr marL="609585" lvl="0" indent="-457189">
              <a:spcBef>
                <a:spcPts val="0"/>
              </a:spcBef>
              <a:spcAft>
                <a:spcPts val="0"/>
              </a:spcAft>
              <a:buSzPts val="1800"/>
              <a:buChar char="●"/>
              <a:defRPr/>
            </a:lvl1pPr>
            <a:lvl2pPr marL="1219170" lvl="1" indent="-423323">
              <a:spcBef>
                <a:spcPts val="2133"/>
              </a:spcBef>
              <a:spcAft>
                <a:spcPts val="0"/>
              </a:spcAft>
              <a:buSzPts val="1400"/>
              <a:buChar char="○"/>
              <a:defRPr/>
            </a:lvl2pPr>
            <a:lvl3pPr marL="1828754" lvl="2" indent="-423323">
              <a:spcBef>
                <a:spcPts val="2133"/>
              </a:spcBef>
              <a:spcAft>
                <a:spcPts val="0"/>
              </a:spcAft>
              <a:buSzPts val="1400"/>
              <a:buChar char="■"/>
              <a:defRPr/>
            </a:lvl3pPr>
            <a:lvl4pPr marL="2438339" lvl="3" indent="-423323">
              <a:spcBef>
                <a:spcPts val="2133"/>
              </a:spcBef>
              <a:spcAft>
                <a:spcPts val="0"/>
              </a:spcAft>
              <a:buSzPts val="1400"/>
              <a:buChar char="●"/>
              <a:defRPr/>
            </a:lvl4pPr>
            <a:lvl5pPr marL="3047924" lvl="4" indent="-423323">
              <a:spcBef>
                <a:spcPts val="2133"/>
              </a:spcBef>
              <a:spcAft>
                <a:spcPts val="0"/>
              </a:spcAft>
              <a:buSzPts val="1400"/>
              <a:buChar char="○"/>
              <a:defRPr/>
            </a:lvl5pPr>
            <a:lvl6pPr marL="3657509" lvl="5" indent="-423323">
              <a:spcBef>
                <a:spcPts val="2133"/>
              </a:spcBef>
              <a:spcAft>
                <a:spcPts val="0"/>
              </a:spcAft>
              <a:buSzPts val="1400"/>
              <a:buChar char="■"/>
              <a:defRPr/>
            </a:lvl6pPr>
            <a:lvl7pPr marL="4267093" lvl="6" indent="-423323">
              <a:spcBef>
                <a:spcPts val="2133"/>
              </a:spcBef>
              <a:spcAft>
                <a:spcPts val="0"/>
              </a:spcAft>
              <a:buSzPts val="1400"/>
              <a:buChar char="●"/>
              <a:defRPr/>
            </a:lvl7pPr>
            <a:lvl8pPr marL="4876678" lvl="7" indent="-423323">
              <a:spcBef>
                <a:spcPts val="2133"/>
              </a:spcBef>
              <a:spcAft>
                <a:spcPts val="0"/>
              </a:spcAft>
              <a:buSzPts val="1400"/>
              <a:buChar char="○"/>
              <a:defRPr/>
            </a:lvl8pPr>
            <a:lvl9pPr marL="5486263" lvl="8" indent="-423323">
              <a:spcBef>
                <a:spcPts val="2133"/>
              </a:spcBef>
              <a:spcAft>
                <a:spcPts val="2133"/>
              </a:spcAft>
              <a:buSzPts val="1400"/>
              <a:buChar char="■"/>
              <a:defRPr/>
            </a:lvl9pPr>
          </a:lstStyle>
          <a:p>
            <a:endParaRPr/>
          </a:p>
        </p:txBody>
      </p:sp>
      <p:sp>
        <p:nvSpPr>
          <p:cNvPr id="61" name="Google Shape;61;p10"/>
          <p:cNvSpPr txBox="1">
            <a:spLocks noGrp="1"/>
          </p:cNvSpPr>
          <p:nvPr>
            <p:ph type="sldNum" idx="12"/>
          </p:nvPr>
        </p:nvSpPr>
        <p:spPr>
          <a:xfrm>
            <a:off x="536300" y="6271500"/>
            <a:ext cx="528400" cy="272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41534596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62"/>
        <p:cNvGrpSpPr/>
        <p:nvPr/>
      </p:nvGrpSpPr>
      <p:grpSpPr>
        <a:xfrm>
          <a:off x="0" y="0"/>
          <a:ext cx="0" cy="0"/>
          <a:chOff x="0" y="0"/>
          <a:chExt cx="0" cy="0"/>
        </a:xfrm>
      </p:grpSpPr>
      <p:sp>
        <p:nvSpPr>
          <p:cNvPr id="63" name="Google Shape;63;p11"/>
          <p:cNvSpPr txBox="1">
            <a:spLocks noGrp="1"/>
          </p:cNvSpPr>
          <p:nvPr>
            <p:ph type="body" idx="1"/>
          </p:nvPr>
        </p:nvSpPr>
        <p:spPr>
          <a:xfrm>
            <a:off x="415600" y="5640767"/>
            <a:ext cx="7998400" cy="806800"/>
          </a:xfrm>
          <a:prstGeom prst="rect">
            <a:avLst/>
          </a:prstGeom>
        </p:spPr>
        <p:txBody>
          <a:bodyPr spcFirstLastPara="1" wrap="square" lIns="91425" tIns="91425" rIns="91425" bIns="91425" anchor="ctr" anchorCtr="0">
            <a:noAutofit/>
          </a:bodyPr>
          <a:lstStyle>
            <a:lvl1pPr marL="609585" lvl="0" indent="-304792">
              <a:lnSpc>
                <a:spcPct val="100000"/>
              </a:lnSpc>
              <a:spcBef>
                <a:spcPts val="0"/>
              </a:spcBef>
              <a:spcAft>
                <a:spcPts val="0"/>
              </a:spcAft>
              <a:buSzPts val="1800"/>
              <a:buNone/>
              <a:defRPr/>
            </a:lvl1pPr>
          </a:lstStyle>
          <a:p>
            <a:endParaRPr/>
          </a:p>
        </p:txBody>
      </p:sp>
      <p:sp>
        <p:nvSpPr>
          <p:cNvPr id="64" name="Google Shape;64;p11"/>
          <p:cNvSpPr txBox="1">
            <a:spLocks noGrp="1"/>
          </p:cNvSpPr>
          <p:nvPr>
            <p:ph type="sldNum" idx="12"/>
          </p:nvPr>
        </p:nvSpPr>
        <p:spPr>
          <a:xfrm>
            <a:off x="536300" y="6271500"/>
            <a:ext cx="528400" cy="272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38987502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65"/>
        <p:cNvGrpSpPr/>
        <p:nvPr/>
      </p:nvGrpSpPr>
      <p:grpSpPr>
        <a:xfrm>
          <a:off x="0" y="0"/>
          <a:ext cx="0" cy="0"/>
          <a:chOff x="0" y="0"/>
          <a:chExt cx="0" cy="0"/>
        </a:xfrm>
      </p:grpSpPr>
      <p:sp>
        <p:nvSpPr>
          <p:cNvPr id="66" name="Google Shape;66;p12"/>
          <p:cNvSpPr txBox="1">
            <a:spLocks noGrp="1"/>
          </p:cNvSpPr>
          <p:nvPr>
            <p:ph type="title" hasCustomPrompt="1"/>
          </p:nvPr>
        </p:nvSpPr>
        <p:spPr>
          <a:xfrm>
            <a:off x="415600" y="1474833"/>
            <a:ext cx="11360800" cy="26180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6000"/>
            </a:lvl1pPr>
            <a:lvl2pPr lvl="1" algn="ctr">
              <a:spcBef>
                <a:spcPts val="0"/>
              </a:spcBef>
              <a:spcAft>
                <a:spcPts val="0"/>
              </a:spcAft>
              <a:buSzPts val="12000"/>
              <a:buNone/>
              <a:defRPr sz="16000"/>
            </a:lvl2pPr>
            <a:lvl3pPr lvl="2" algn="ctr">
              <a:spcBef>
                <a:spcPts val="0"/>
              </a:spcBef>
              <a:spcAft>
                <a:spcPts val="0"/>
              </a:spcAft>
              <a:buSzPts val="12000"/>
              <a:buNone/>
              <a:defRPr sz="16000"/>
            </a:lvl3pPr>
            <a:lvl4pPr lvl="3" algn="ctr">
              <a:spcBef>
                <a:spcPts val="0"/>
              </a:spcBef>
              <a:spcAft>
                <a:spcPts val="0"/>
              </a:spcAft>
              <a:buSzPts val="12000"/>
              <a:buNone/>
              <a:defRPr sz="16000"/>
            </a:lvl4pPr>
            <a:lvl5pPr lvl="4" algn="ctr">
              <a:spcBef>
                <a:spcPts val="0"/>
              </a:spcBef>
              <a:spcAft>
                <a:spcPts val="0"/>
              </a:spcAft>
              <a:buSzPts val="12000"/>
              <a:buNone/>
              <a:defRPr sz="16000"/>
            </a:lvl5pPr>
            <a:lvl6pPr lvl="5" algn="ctr">
              <a:spcBef>
                <a:spcPts val="0"/>
              </a:spcBef>
              <a:spcAft>
                <a:spcPts val="0"/>
              </a:spcAft>
              <a:buSzPts val="12000"/>
              <a:buNone/>
              <a:defRPr sz="16000"/>
            </a:lvl6pPr>
            <a:lvl7pPr lvl="6" algn="ctr">
              <a:spcBef>
                <a:spcPts val="0"/>
              </a:spcBef>
              <a:spcAft>
                <a:spcPts val="0"/>
              </a:spcAft>
              <a:buSzPts val="12000"/>
              <a:buNone/>
              <a:defRPr sz="16000"/>
            </a:lvl7pPr>
            <a:lvl8pPr lvl="7" algn="ctr">
              <a:spcBef>
                <a:spcPts val="0"/>
              </a:spcBef>
              <a:spcAft>
                <a:spcPts val="0"/>
              </a:spcAft>
              <a:buSzPts val="12000"/>
              <a:buNone/>
              <a:defRPr sz="16000"/>
            </a:lvl8pPr>
            <a:lvl9pPr lvl="8" algn="ctr">
              <a:spcBef>
                <a:spcPts val="0"/>
              </a:spcBef>
              <a:spcAft>
                <a:spcPts val="0"/>
              </a:spcAft>
              <a:buSzPts val="12000"/>
              <a:buNone/>
              <a:defRPr sz="16000"/>
            </a:lvl9pPr>
          </a:lstStyle>
          <a:p>
            <a:r>
              <a:t>xx%</a:t>
            </a:r>
          </a:p>
        </p:txBody>
      </p:sp>
      <p:sp>
        <p:nvSpPr>
          <p:cNvPr id="67" name="Google Shape;67;p12"/>
          <p:cNvSpPr txBox="1">
            <a:spLocks noGrp="1"/>
          </p:cNvSpPr>
          <p:nvPr>
            <p:ph type="body" idx="1"/>
          </p:nvPr>
        </p:nvSpPr>
        <p:spPr>
          <a:xfrm>
            <a:off x="415600" y="4202967"/>
            <a:ext cx="11360800" cy="1734400"/>
          </a:xfrm>
          <a:prstGeom prst="rect">
            <a:avLst/>
          </a:prstGeom>
        </p:spPr>
        <p:txBody>
          <a:bodyPr spcFirstLastPara="1" wrap="square" lIns="91425" tIns="91425" rIns="91425" bIns="91425" anchor="t" anchorCtr="0">
            <a:noAutofit/>
          </a:bodyPr>
          <a:lstStyle>
            <a:lvl1pPr marL="609585" lvl="0" indent="-457189" algn="ctr">
              <a:spcBef>
                <a:spcPts val="0"/>
              </a:spcBef>
              <a:spcAft>
                <a:spcPts val="0"/>
              </a:spcAft>
              <a:buSzPts val="1800"/>
              <a:buChar char="●"/>
              <a:defRPr/>
            </a:lvl1pPr>
            <a:lvl2pPr marL="1219170" lvl="1" indent="-423323" algn="ctr">
              <a:spcBef>
                <a:spcPts val="2133"/>
              </a:spcBef>
              <a:spcAft>
                <a:spcPts val="0"/>
              </a:spcAft>
              <a:buSzPts val="1400"/>
              <a:buChar char="○"/>
              <a:defRPr/>
            </a:lvl2pPr>
            <a:lvl3pPr marL="1828754" lvl="2" indent="-423323" algn="ctr">
              <a:spcBef>
                <a:spcPts val="2133"/>
              </a:spcBef>
              <a:spcAft>
                <a:spcPts val="0"/>
              </a:spcAft>
              <a:buSzPts val="1400"/>
              <a:buChar char="■"/>
              <a:defRPr/>
            </a:lvl3pPr>
            <a:lvl4pPr marL="2438339" lvl="3" indent="-423323" algn="ctr">
              <a:spcBef>
                <a:spcPts val="2133"/>
              </a:spcBef>
              <a:spcAft>
                <a:spcPts val="0"/>
              </a:spcAft>
              <a:buSzPts val="1400"/>
              <a:buChar char="●"/>
              <a:defRPr/>
            </a:lvl4pPr>
            <a:lvl5pPr marL="3047924" lvl="4" indent="-423323" algn="ctr">
              <a:spcBef>
                <a:spcPts val="2133"/>
              </a:spcBef>
              <a:spcAft>
                <a:spcPts val="0"/>
              </a:spcAft>
              <a:buSzPts val="1400"/>
              <a:buChar char="○"/>
              <a:defRPr/>
            </a:lvl5pPr>
            <a:lvl6pPr marL="3657509" lvl="5" indent="-423323" algn="ctr">
              <a:spcBef>
                <a:spcPts val="2133"/>
              </a:spcBef>
              <a:spcAft>
                <a:spcPts val="0"/>
              </a:spcAft>
              <a:buSzPts val="1400"/>
              <a:buChar char="■"/>
              <a:defRPr/>
            </a:lvl6pPr>
            <a:lvl7pPr marL="4267093" lvl="6" indent="-423323" algn="ctr">
              <a:spcBef>
                <a:spcPts val="2133"/>
              </a:spcBef>
              <a:spcAft>
                <a:spcPts val="0"/>
              </a:spcAft>
              <a:buSzPts val="1400"/>
              <a:buChar char="●"/>
              <a:defRPr/>
            </a:lvl7pPr>
            <a:lvl8pPr marL="4876678" lvl="7" indent="-423323" algn="ctr">
              <a:spcBef>
                <a:spcPts val="2133"/>
              </a:spcBef>
              <a:spcAft>
                <a:spcPts val="0"/>
              </a:spcAft>
              <a:buSzPts val="1400"/>
              <a:buChar char="○"/>
              <a:defRPr/>
            </a:lvl8pPr>
            <a:lvl9pPr marL="5486263" lvl="8" indent="-423323" algn="ctr">
              <a:spcBef>
                <a:spcPts val="2133"/>
              </a:spcBef>
              <a:spcAft>
                <a:spcPts val="2133"/>
              </a:spcAft>
              <a:buSzPts val="1400"/>
              <a:buChar char="■"/>
              <a:defRPr/>
            </a:lvl9pPr>
          </a:lstStyle>
          <a:p>
            <a:endParaRPr/>
          </a:p>
        </p:txBody>
      </p:sp>
      <p:sp>
        <p:nvSpPr>
          <p:cNvPr id="68" name="Google Shape;68;p12"/>
          <p:cNvSpPr txBox="1">
            <a:spLocks noGrp="1"/>
          </p:cNvSpPr>
          <p:nvPr>
            <p:ph type="sldNum" idx="12"/>
          </p:nvPr>
        </p:nvSpPr>
        <p:spPr>
          <a:xfrm>
            <a:off x="536300" y="6271500"/>
            <a:ext cx="528400" cy="272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27277890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69"/>
        <p:cNvGrpSpPr/>
        <p:nvPr/>
      </p:nvGrpSpPr>
      <p:grpSpPr>
        <a:xfrm>
          <a:off x="0" y="0"/>
          <a:ext cx="0" cy="0"/>
          <a:chOff x="0" y="0"/>
          <a:chExt cx="0" cy="0"/>
        </a:xfrm>
      </p:grpSpPr>
      <p:sp>
        <p:nvSpPr>
          <p:cNvPr id="70" name="Google Shape;70;p13"/>
          <p:cNvSpPr txBox="1">
            <a:spLocks noGrp="1"/>
          </p:cNvSpPr>
          <p:nvPr>
            <p:ph type="sldNum" idx="12"/>
          </p:nvPr>
        </p:nvSpPr>
        <p:spPr>
          <a:xfrm>
            <a:off x="536300" y="6271500"/>
            <a:ext cx="528400" cy="272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14467923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 2 columns" type="twoColTx">
  <p:cSld name="Title + 2 columns">
    <p:spTree>
      <p:nvGrpSpPr>
        <p:cNvPr id="1" name="Shape 44"/>
        <p:cNvGrpSpPr/>
        <p:nvPr/>
      </p:nvGrpSpPr>
      <p:grpSpPr>
        <a:xfrm>
          <a:off x="0" y="0"/>
          <a:ext cx="0" cy="0"/>
          <a:chOff x="0" y="0"/>
          <a:chExt cx="0" cy="0"/>
        </a:xfrm>
      </p:grpSpPr>
      <p:sp>
        <p:nvSpPr>
          <p:cNvPr id="45" name="Google Shape;45;p6"/>
          <p:cNvSpPr/>
          <p:nvPr/>
        </p:nvSpPr>
        <p:spPr>
          <a:xfrm>
            <a:off x="0" y="0"/>
            <a:ext cx="329600" cy="707600"/>
          </a:xfrm>
          <a:prstGeom prst="rect">
            <a:avLst/>
          </a:prstGeom>
          <a:solidFill>
            <a:srgbClr val="18637B"/>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solidFill>
                <a:srgbClr val="114454"/>
              </a:solidFill>
            </a:endParaRPr>
          </a:p>
        </p:txBody>
      </p:sp>
      <p:sp>
        <p:nvSpPr>
          <p:cNvPr id="46" name="Google Shape;46;p6"/>
          <p:cNvSpPr/>
          <p:nvPr/>
        </p:nvSpPr>
        <p:spPr>
          <a:xfrm>
            <a:off x="0" y="667500"/>
            <a:ext cx="6096000" cy="1411600"/>
          </a:xfrm>
          <a:prstGeom prst="rect">
            <a:avLst/>
          </a:prstGeom>
          <a:solidFill>
            <a:srgbClr val="124057"/>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7" name="Google Shape;47;p6"/>
          <p:cNvSpPr/>
          <p:nvPr/>
        </p:nvSpPr>
        <p:spPr>
          <a:xfrm>
            <a:off x="0" y="2071208"/>
            <a:ext cx="329600" cy="2043600"/>
          </a:xfrm>
          <a:prstGeom prst="rect">
            <a:avLst/>
          </a:prstGeom>
          <a:solidFill>
            <a:srgbClr val="16575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8" name="Google Shape;48;p6"/>
          <p:cNvSpPr/>
          <p:nvPr/>
        </p:nvSpPr>
        <p:spPr>
          <a:xfrm>
            <a:off x="0" y="4114800"/>
            <a:ext cx="329600" cy="807200"/>
          </a:xfrm>
          <a:prstGeom prst="rect">
            <a:avLst/>
          </a:prstGeom>
          <a:solidFill>
            <a:srgbClr val="3B8D6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9" name="Google Shape;49;p6"/>
          <p:cNvSpPr/>
          <p:nvPr/>
        </p:nvSpPr>
        <p:spPr>
          <a:xfrm>
            <a:off x="0" y="4922000"/>
            <a:ext cx="329600" cy="1936000"/>
          </a:xfrm>
          <a:prstGeom prst="rect">
            <a:avLst/>
          </a:prstGeom>
          <a:solidFill>
            <a:srgbClr val="94BF6E"/>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cxnSp>
        <p:nvCxnSpPr>
          <p:cNvPr id="50" name="Google Shape;50;p6"/>
          <p:cNvCxnSpPr/>
          <p:nvPr/>
        </p:nvCxnSpPr>
        <p:spPr>
          <a:xfrm>
            <a:off x="1383267" y="1079633"/>
            <a:ext cx="0" cy="627600"/>
          </a:xfrm>
          <a:prstGeom prst="straightConnector1">
            <a:avLst/>
          </a:prstGeom>
          <a:noFill/>
          <a:ln w="9525" cap="flat" cmpd="sng">
            <a:solidFill>
              <a:srgbClr val="18637B"/>
            </a:solidFill>
            <a:prstDash val="solid"/>
            <a:round/>
            <a:headEnd type="none" w="med" len="med"/>
            <a:tailEnd type="none" w="med" len="med"/>
          </a:ln>
        </p:spPr>
      </p:cxnSp>
      <p:sp>
        <p:nvSpPr>
          <p:cNvPr id="51" name="Google Shape;51;p6"/>
          <p:cNvSpPr txBox="1">
            <a:spLocks noGrp="1"/>
          </p:cNvSpPr>
          <p:nvPr>
            <p:ph type="title"/>
          </p:nvPr>
        </p:nvSpPr>
        <p:spPr>
          <a:xfrm>
            <a:off x="1528033" y="707633"/>
            <a:ext cx="4278400" cy="1371600"/>
          </a:xfrm>
          <a:prstGeom prst="rect">
            <a:avLst/>
          </a:prstGeom>
        </p:spPr>
        <p:txBody>
          <a:bodyPr spcFirstLastPara="1" wrap="square" lIns="91425" tIns="91425" rIns="91425" bIns="91425" anchor="ctr" anchorCtr="0">
            <a:noAutofit/>
          </a:bodyPr>
          <a:lstStyle>
            <a:lvl1pPr lvl="0">
              <a:spcBef>
                <a:spcPts val="0"/>
              </a:spcBef>
              <a:spcAft>
                <a:spcPts val="0"/>
              </a:spcAft>
              <a:buSzPts val="1800"/>
              <a:buNone/>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a:p>
        </p:txBody>
      </p:sp>
      <p:sp>
        <p:nvSpPr>
          <p:cNvPr id="52" name="Google Shape;52;p6"/>
          <p:cNvSpPr txBox="1">
            <a:spLocks noGrp="1"/>
          </p:cNvSpPr>
          <p:nvPr>
            <p:ph type="body" idx="1"/>
          </p:nvPr>
        </p:nvSpPr>
        <p:spPr>
          <a:xfrm>
            <a:off x="1528033" y="2356367"/>
            <a:ext cx="4880400" cy="4211600"/>
          </a:xfrm>
          <a:prstGeom prst="rect">
            <a:avLst/>
          </a:prstGeom>
        </p:spPr>
        <p:txBody>
          <a:bodyPr spcFirstLastPara="1" wrap="square" lIns="91425" tIns="91425" rIns="91425" bIns="91425" anchor="t" anchorCtr="0">
            <a:noAutofit/>
          </a:bodyPr>
          <a:lstStyle>
            <a:lvl1pPr marL="609585" lvl="0" indent="-474121">
              <a:spcBef>
                <a:spcPts val="800"/>
              </a:spcBef>
              <a:spcAft>
                <a:spcPts val="0"/>
              </a:spcAft>
              <a:buSzPts val="2000"/>
              <a:buChar char="▪"/>
              <a:defRPr sz="2667"/>
            </a:lvl1pPr>
            <a:lvl2pPr marL="1219170" lvl="1" indent="-474121">
              <a:spcBef>
                <a:spcPts val="0"/>
              </a:spcBef>
              <a:spcAft>
                <a:spcPts val="0"/>
              </a:spcAft>
              <a:buSzPts val="2000"/>
              <a:buChar char="▫"/>
              <a:defRPr sz="2667"/>
            </a:lvl2pPr>
            <a:lvl3pPr marL="1828754" lvl="2" indent="-474121">
              <a:spcBef>
                <a:spcPts val="0"/>
              </a:spcBef>
              <a:spcAft>
                <a:spcPts val="0"/>
              </a:spcAft>
              <a:buSzPts val="2000"/>
              <a:buChar char="■"/>
              <a:defRPr sz="2667"/>
            </a:lvl3pPr>
            <a:lvl4pPr marL="2438339" lvl="3" indent="-474121">
              <a:spcBef>
                <a:spcPts val="0"/>
              </a:spcBef>
              <a:spcAft>
                <a:spcPts val="0"/>
              </a:spcAft>
              <a:buSzPts val="2000"/>
              <a:buChar char="●"/>
              <a:defRPr sz="2667"/>
            </a:lvl4pPr>
            <a:lvl5pPr marL="3047924" lvl="4" indent="-474121">
              <a:spcBef>
                <a:spcPts val="0"/>
              </a:spcBef>
              <a:spcAft>
                <a:spcPts val="0"/>
              </a:spcAft>
              <a:buSzPts val="2000"/>
              <a:buChar char="○"/>
              <a:defRPr sz="2667"/>
            </a:lvl5pPr>
            <a:lvl6pPr marL="3657509" lvl="5" indent="-474121">
              <a:spcBef>
                <a:spcPts val="0"/>
              </a:spcBef>
              <a:spcAft>
                <a:spcPts val="0"/>
              </a:spcAft>
              <a:buSzPts val="2000"/>
              <a:buChar char="■"/>
              <a:defRPr sz="2667"/>
            </a:lvl6pPr>
            <a:lvl7pPr marL="4267093" lvl="6" indent="-474121">
              <a:spcBef>
                <a:spcPts val="0"/>
              </a:spcBef>
              <a:spcAft>
                <a:spcPts val="0"/>
              </a:spcAft>
              <a:buSzPts val="2000"/>
              <a:buChar char="●"/>
              <a:defRPr sz="2667"/>
            </a:lvl7pPr>
            <a:lvl8pPr marL="4876678" lvl="7" indent="-474121">
              <a:spcBef>
                <a:spcPts val="0"/>
              </a:spcBef>
              <a:spcAft>
                <a:spcPts val="0"/>
              </a:spcAft>
              <a:buSzPts val="2000"/>
              <a:buChar char="○"/>
              <a:defRPr sz="2667"/>
            </a:lvl8pPr>
            <a:lvl9pPr marL="5486263" lvl="8" indent="-474121">
              <a:spcBef>
                <a:spcPts val="0"/>
              </a:spcBef>
              <a:spcAft>
                <a:spcPts val="0"/>
              </a:spcAft>
              <a:buSzPts val="2000"/>
              <a:buChar char="■"/>
              <a:defRPr sz="2667"/>
            </a:lvl9pPr>
          </a:lstStyle>
          <a:p>
            <a:endParaRPr/>
          </a:p>
        </p:txBody>
      </p:sp>
      <p:sp>
        <p:nvSpPr>
          <p:cNvPr id="53" name="Google Shape;53;p6"/>
          <p:cNvSpPr txBox="1">
            <a:spLocks noGrp="1"/>
          </p:cNvSpPr>
          <p:nvPr>
            <p:ph type="body" idx="2"/>
          </p:nvPr>
        </p:nvSpPr>
        <p:spPr>
          <a:xfrm>
            <a:off x="6702164" y="2356367"/>
            <a:ext cx="4880400" cy="4211600"/>
          </a:xfrm>
          <a:prstGeom prst="rect">
            <a:avLst/>
          </a:prstGeom>
        </p:spPr>
        <p:txBody>
          <a:bodyPr spcFirstLastPara="1" wrap="square" lIns="91425" tIns="91425" rIns="91425" bIns="91425" anchor="t" anchorCtr="0">
            <a:noAutofit/>
          </a:bodyPr>
          <a:lstStyle>
            <a:lvl1pPr marL="609585" lvl="0" indent="-474121">
              <a:spcBef>
                <a:spcPts val="800"/>
              </a:spcBef>
              <a:spcAft>
                <a:spcPts val="0"/>
              </a:spcAft>
              <a:buSzPts val="2000"/>
              <a:buChar char="▪"/>
              <a:defRPr sz="2667"/>
            </a:lvl1pPr>
            <a:lvl2pPr marL="1219170" lvl="1" indent="-474121">
              <a:spcBef>
                <a:spcPts val="0"/>
              </a:spcBef>
              <a:spcAft>
                <a:spcPts val="0"/>
              </a:spcAft>
              <a:buSzPts val="2000"/>
              <a:buChar char="▫"/>
              <a:defRPr sz="2667"/>
            </a:lvl2pPr>
            <a:lvl3pPr marL="1828754" lvl="2" indent="-474121">
              <a:spcBef>
                <a:spcPts val="0"/>
              </a:spcBef>
              <a:spcAft>
                <a:spcPts val="0"/>
              </a:spcAft>
              <a:buSzPts val="2000"/>
              <a:buChar char="■"/>
              <a:defRPr sz="2667"/>
            </a:lvl3pPr>
            <a:lvl4pPr marL="2438339" lvl="3" indent="-474121">
              <a:spcBef>
                <a:spcPts val="0"/>
              </a:spcBef>
              <a:spcAft>
                <a:spcPts val="0"/>
              </a:spcAft>
              <a:buSzPts val="2000"/>
              <a:buChar char="●"/>
              <a:defRPr sz="2667"/>
            </a:lvl4pPr>
            <a:lvl5pPr marL="3047924" lvl="4" indent="-474121">
              <a:spcBef>
                <a:spcPts val="0"/>
              </a:spcBef>
              <a:spcAft>
                <a:spcPts val="0"/>
              </a:spcAft>
              <a:buSzPts val="2000"/>
              <a:buChar char="○"/>
              <a:defRPr sz="2667"/>
            </a:lvl5pPr>
            <a:lvl6pPr marL="3657509" lvl="5" indent="-474121">
              <a:spcBef>
                <a:spcPts val="0"/>
              </a:spcBef>
              <a:spcAft>
                <a:spcPts val="0"/>
              </a:spcAft>
              <a:buSzPts val="2000"/>
              <a:buChar char="■"/>
              <a:defRPr sz="2667"/>
            </a:lvl6pPr>
            <a:lvl7pPr marL="4267093" lvl="6" indent="-474121">
              <a:spcBef>
                <a:spcPts val="0"/>
              </a:spcBef>
              <a:spcAft>
                <a:spcPts val="0"/>
              </a:spcAft>
              <a:buSzPts val="2000"/>
              <a:buChar char="●"/>
              <a:defRPr sz="2667"/>
            </a:lvl7pPr>
            <a:lvl8pPr marL="4876678" lvl="7" indent="-474121">
              <a:spcBef>
                <a:spcPts val="0"/>
              </a:spcBef>
              <a:spcAft>
                <a:spcPts val="0"/>
              </a:spcAft>
              <a:buSzPts val="2000"/>
              <a:buChar char="○"/>
              <a:defRPr sz="2667"/>
            </a:lvl8pPr>
            <a:lvl9pPr marL="5486263" lvl="8" indent="-474121">
              <a:spcBef>
                <a:spcPts val="0"/>
              </a:spcBef>
              <a:spcAft>
                <a:spcPts val="0"/>
              </a:spcAft>
              <a:buSzPts val="2000"/>
              <a:buChar char="■"/>
              <a:defRPr sz="2667"/>
            </a:lvl9pPr>
          </a:lstStyle>
          <a:p>
            <a:endParaRPr/>
          </a:p>
        </p:txBody>
      </p:sp>
      <p:sp>
        <p:nvSpPr>
          <p:cNvPr id="54" name="Google Shape;54;p6"/>
          <p:cNvSpPr txBox="1">
            <a:spLocks noGrp="1"/>
          </p:cNvSpPr>
          <p:nvPr>
            <p:ph type="sldNum" idx="12"/>
          </p:nvPr>
        </p:nvSpPr>
        <p:spPr>
          <a:xfrm>
            <a:off x="-68067" y="6425867"/>
            <a:ext cx="465600" cy="432000"/>
          </a:xfrm>
          <a:prstGeom prst="rect">
            <a:avLst/>
          </a:prstGeom>
        </p:spPr>
        <p:txBody>
          <a:bodyPr spcFirstLastPara="1" wrap="square" lIns="91425" tIns="91425" rIns="91425" bIns="91425" anchor="t" anchorCtr="0">
            <a:noAutofit/>
          </a:bodyPr>
          <a:lstStyle>
            <a:lvl1pPr lvl="0" algn="ctr" rtl="0">
              <a:buNone/>
              <a:defRPr sz="1067">
                <a:solidFill>
                  <a:srgbClr val="FFFFFF"/>
                </a:solidFill>
                <a:latin typeface="Roboto Slab"/>
                <a:ea typeface="Roboto Slab"/>
                <a:cs typeface="Roboto Slab"/>
                <a:sym typeface="Roboto Slab"/>
              </a:defRPr>
            </a:lvl1pPr>
            <a:lvl2pPr lvl="1" algn="ctr" rtl="0">
              <a:buNone/>
              <a:defRPr sz="1067">
                <a:solidFill>
                  <a:srgbClr val="FFFFFF"/>
                </a:solidFill>
                <a:latin typeface="Roboto Slab"/>
                <a:ea typeface="Roboto Slab"/>
                <a:cs typeface="Roboto Slab"/>
                <a:sym typeface="Roboto Slab"/>
              </a:defRPr>
            </a:lvl2pPr>
            <a:lvl3pPr lvl="2" algn="ctr" rtl="0">
              <a:buNone/>
              <a:defRPr sz="1067">
                <a:solidFill>
                  <a:srgbClr val="FFFFFF"/>
                </a:solidFill>
                <a:latin typeface="Roboto Slab"/>
                <a:ea typeface="Roboto Slab"/>
                <a:cs typeface="Roboto Slab"/>
                <a:sym typeface="Roboto Slab"/>
              </a:defRPr>
            </a:lvl3pPr>
            <a:lvl4pPr lvl="3" algn="ctr" rtl="0">
              <a:buNone/>
              <a:defRPr sz="1067">
                <a:solidFill>
                  <a:srgbClr val="FFFFFF"/>
                </a:solidFill>
                <a:latin typeface="Roboto Slab"/>
                <a:ea typeface="Roboto Slab"/>
                <a:cs typeface="Roboto Slab"/>
                <a:sym typeface="Roboto Slab"/>
              </a:defRPr>
            </a:lvl4pPr>
            <a:lvl5pPr lvl="4" algn="ctr" rtl="0">
              <a:buNone/>
              <a:defRPr sz="1067">
                <a:solidFill>
                  <a:srgbClr val="FFFFFF"/>
                </a:solidFill>
                <a:latin typeface="Roboto Slab"/>
                <a:ea typeface="Roboto Slab"/>
                <a:cs typeface="Roboto Slab"/>
                <a:sym typeface="Roboto Slab"/>
              </a:defRPr>
            </a:lvl5pPr>
            <a:lvl6pPr lvl="5" algn="ctr" rtl="0">
              <a:buNone/>
              <a:defRPr sz="1067">
                <a:solidFill>
                  <a:srgbClr val="FFFFFF"/>
                </a:solidFill>
                <a:latin typeface="Roboto Slab"/>
                <a:ea typeface="Roboto Slab"/>
                <a:cs typeface="Roboto Slab"/>
                <a:sym typeface="Roboto Slab"/>
              </a:defRPr>
            </a:lvl6pPr>
            <a:lvl7pPr lvl="6" algn="ctr" rtl="0">
              <a:buNone/>
              <a:defRPr sz="1067">
                <a:solidFill>
                  <a:srgbClr val="FFFFFF"/>
                </a:solidFill>
                <a:latin typeface="Roboto Slab"/>
                <a:ea typeface="Roboto Slab"/>
                <a:cs typeface="Roboto Slab"/>
                <a:sym typeface="Roboto Slab"/>
              </a:defRPr>
            </a:lvl7pPr>
            <a:lvl8pPr lvl="7" algn="ctr" rtl="0">
              <a:buNone/>
              <a:defRPr sz="1067">
                <a:solidFill>
                  <a:srgbClr val="FFFFFF"/>
                </a:solidFill>
                <a:latin typeface="Roboto Slab"/>
                <a:ea typeface="Roboto Slab"/>
                <a:cs typeface="Roboto Slab"/>
                <a:sym typeface="Roboto Slab"/>
              </a:defRPr>
            </a:lvl8pPr>
            <a:lvl9pPr lvl="8" algn="ctr" rtl="0">
              <a:buNone/>
              <a:defRPr sz="1067">
                <a:solidFill>
                  <a:srgbClr val="FFFFFF"/>
                </a:solidFill>
                <a:latin typeface="Roboto Slab"/>
                <a:ea typeface="Roboto Slab"/>
                <a:cs typeface="Roboto Slab"/>
                <a:sym typeface="Roboto Slab"/>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5859090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7"/>
            <a:ext cx="9144000" cy="1655763"/>
          </a:xfrm>
        </p:spPr>
        <p:txBody>
          <a:bodyPr/>
          <a:lstStyle>
            <a:lvl1pPr marL="0" indent="0" algn="ctr">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080F9BA6-DAB2-440B-970B-2A193AEF30B4}" type="datetimeFigureOut">
              <a:rPr lang="en-US" smtClean="0">
                <a:solidFill>
                  <a:prstClr val="black">
                    <a:tint val="75000"/>
                  </a:prstClr>
                </a:solidFill>
              </a:rPr>
              <a:pPr/>
              <a:t>4/12/2021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2A3D3B8-4E97-4870-B576-E51C6495D37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640599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80F9BA6-DAB2-440B-970B-2A193AEF30B4}" type="datetimeFigureOut">
              <a:rPr lang="en-US" smtClean="0">
                <a:solidFill>
                  <a:prstClr val="black">
                    <a:tint val="75000"/>
                  </a:prstClr>
                </a:solidFill>
              </a:rPr>
              <a:pPr/>
              <a:t>4/12/2021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2A3D3B8-4E97-4870-B576-E51C6495D37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8092276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4"/>
            <a:ext cx="10515600" cy="1500187"/>
          </a:xfrm>
        </p:spPr>
        <p:txBody>
          <a:bodyPr/>
          <a:lstStyle>
            <a:lvl1pPr marL="0" indent="0">
              <a:buNone/>
              <a:defRPr sz="2400">
                <a:solidFill>
                  <a:schemeClr val="tx1">
                    <a:tint val="75000"/>
                  </a:schemeClr>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80F9BA6-DAB2-440B-970B-2A193AEF30B4}" type="datetimeFigureOut">
              <a:rPr lang="en-US" smtClean="0">
                <a:solidFill>
                  <a:prstClr val="black">
                    <a:tint val="75000"/>
                  </a:prstClr>
                </a:solidFill>
              </a:rPr>
              <a:pPr/>
              <a:t>4/12/2021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2A3D3B8-4E97-4870-B576-E51C6495D37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7196373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80F9BA6-DAB2-440B-970B-2A193AEF30B4}" type="datetimeFigureOut">
              <a:rPr lang="en-US" smtClean="0">
                <a:solidFill>
                  <a:prstClr val="black">
                    <a:tint val="75000"/>
                  </a:prstClr>
                </a:solidFill>
              </a:rPr>
              <a:pPr/>
              <a:t>4/12/2021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2A3D3B8-4E97-4870-B576-E51C6495D37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4406598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80F9BA6-DAB2-440B-970B-2A193AEF30B4}" type="datetimeFigureOut">
              <a:rPr lang="en-US" smtClean="0">
                <a:solidFill>
                  <a:prstClr val="black">
                    <a:tint val="75000"/>
                  </a:prstClr>
                </a:solidFill>
              </a:rPr>
              <a:pPr/>
              <a:t>4/12/2021</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C2A3D3B8-4E97-4870-B576-E51C6495D37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5738634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80F9BA6-DAB2-440B-970B-2A193AEF30B4}" type="datetimeFigureOut">
              <a:rPr lang="en-US" smtClean="0">
                <a:solidFill>
                  <a:prstClr val="black">
                    <a:tint val="75000"/>
                  </a:prstClr>
                </a:solidFill>
              </a:rPr>
              <a:pPr/>
              <a:t>4/12/2021</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C2A3D3B8-4E97-4870-B576-E51C6495D37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2878018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80F9BA6-DAB2-440B-970B-2A193AEF30B4}" type="datetimeFigureOut">
              <a:rPr lang="en-US" smtClean="0">
                <a:solidFill>
                  <a:prstClr val="black">
                    <a:tint val="75000"/>
                  </a:prstClr>
                </a:solidFill>
              </a:rPr>
              <a:pPr/>
              <a:t>4/12/2021</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C2A3D3B8-4E97-4870-B576-E51C6495D37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9002633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1"/>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80F9BA6-DAB2-440B-970B-2A193AEF30B4}" type="datetimeFigureOut">
              <a:rPr lang="en-US" smtClean="0">
                <a:solidFill>
                  <a:prstClr val="black">
                    <a:tint val="75000"/>
                  </a:prstClr>
                </a:solidFill>
              </a:rPr>
              <a:pPr/>
              <a:t>4/12/2021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2A3D3B8-4E97-4870-B576-E51C6495D37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135467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6"/>
            <a:ext cx="6172200" cy="4873625"/>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a:p>
        </p:txBody>
      </p:sp>
      <p:sp>
        <p:nvSpPr>
          <p:cNvPr id="4" name="Text Placeholder 3"/>
          <p:cNvSpPr>
            <a:spLocks noGrp="1"/>
          </p:cNvSpPr>
          <p:nvPr>
            <p:ph type="body" sz="half" idx="2"/>
          </p:nvPr>
        </p:nvSpPr>
        <p:spPr>
          <a:xfrm>
            <a:off x="839788" y="2057401"/>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80F9BA6-DAB2-440B-970B-2A193AEF30B4}" type="datetimeFigureOut">
              <a:rPr lang="en-US" smtClean="0">
                <a:solidFill>
                  <a:prstClr val="black">
                    <a:tint val="75000"/>
                  </a:prstClr>
                </a:solidFill>
              </a:rPr>
              <a:pPr/>
              <a:t>4/12/2021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2A3D3B8-4E97-4870-B576-E51C6495D37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7429626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80F9BA6-DAB2-440B-970B-2A193AEF30B4}" type="datetimeFigureOut">
              <a:rPr lang="en-US" smtClean="0">
                <a:solidFill>
                  <a:prstClr val="black">
                    <a:tint val="75000"/>
                  </a:prstClr>
                </a:solidFill>
              </a:rPr>
              <a:pPr/>
              <a:t>4/12/2021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2A3D3B8-4E97-4870-B576-E51C6495D37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2756503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6"/>
            <a:ext cx="2628900" cy="5811839"/>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1" y="365126"/>
            <a:ext cx="7734300" cy="581183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80F9BA6-DAB2-440B-970B-2A193AEF30B4}" type="datetimeFigureOut">
              <a:rPr lang="en-US" smtClean="0">
                <a:solidFill>
                  <a:prstClr val="black">
                    <a:tint val="75000"/>
                  </a:prstClr>
                </a:solidFill>
              </a:rPr>
              <a:pPr/>
              <a:t>4/12/2021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2A3D3B8-4E97-4870-B576-E51C6495D37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5309046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7"/>
            <a:ext cx="9144000" cy="1655763"/>
          </a:xfrm>
        </p:spPr>
        <p:txBody>
          <a:bodyPr/>
          <a:lstStyle>
            <a:lvl1pPr marL="0" indent="0" algn="ctr">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080F9BA6-DAB2-440B-970B-2A193AEF30B4}" type="datetimeFigureOut">
              <a:rPr lang="en-US" smtClean="0">
                <a:solidFill>
                  <a:prstClr val="black">
                    <a:tint val="75000"/>
                  </a:prstClr>
                </a:solidFill>
              </a:rPr>
              <a:pPr/>
              <a:t>4/12/2021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2A3D3B8-4E97-4870-B576-E51C6495D37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3277330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80F9BA6-DAB2-440B-970B-2A193AEF30B4}" type="datetimeFigureOut">
              <a:rPr lang="en-US" smtClean="0">
                <a:solidFill>
                  <a:prstClr val="black">
                    <a:tint val="75000"/>
                  </a:prstClr>
                </a:solidFill>
              </a:rPr>
              <a:pPr/>
              <a:t>4/12/2021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2A3D3B8-4E97-4870-B576-E51C6495D37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0278181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4"/>
            <a:ext cx="10515600" cy="1500187"/>
          </a:xfrm>
        </p:spPr>
        <p:txBody>
          <a:bodyPr/>
          <a:lstStyle>
            <a:lvl1pPr marL="0" indent="0">
              <a:buNone/>
              <a:defRPr sz="2400">
                <a:solidFill>
                  <a:schemeClr val="tx1">
                    <a:tint val="75000"/>
                  </a:schemeClr>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80F9BA6-DAB2-440B-970B-2A193AEF30B4}" type="datetimeFigureOut">
              <a:rPr lang="en-US" smtClean="0">
                <a:solidFill>
                  <a:prstClr val="black">
                    <a:tint val="75000"/>
                  </a:prstClr>
                </a:solidFill>
              </a:rPr>
              <a:pPr/>
              <a:t>4/12/2021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2A3D3B8-4E97-4870-B576-E51C6495D37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9237738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80F9BA6-DAB2-440B-970B-2A193AEF30B4}" type="datetimeFigureOut">
              <a:rPr lang="en-US" smtClean="0">
                <a:solidFill>
                  <a:prstClr val="black">
                    <a:tint val="75000"/>
                  </a:prstClr>
                </a:solidFill>
              </a:rPr>
              <a:pPr/>
              <a:t>4/12/2021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2A3D3B8-4E97-4870-B576-E51C6495D37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2333873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80F9BA6-DAB2-440B-970B-2A193AEF30B4}" type="datetimeFigureOut">
              <a:rPr lang="en-US" smtClean="0">
                <a:solidFill>
                  <a:prstClr val="black">
                    <a:tint val="75000"/>
                  </a:prstClr>
                </a:solidFill>
              </a:rPr>
              <a:pPr/>
              <a:t>4/12/2021</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C2A3D3B8-4E97-4870-B576-E51C6495D37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6915096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80F9BA6-DAB2-440B-970B-2A193AEF30B4}" type="datetimeFigureOut">
              <a:rPr lang="en-US" smtClean="0">
                <a:solidFill>
                  <a:prstClr val="black">
                    <a:tint val="75000"/>
                  </a:prstClr>
                </a:solidFill>
              </a:rPr>
              <a:pPr/>
              <a:t>4/12/2021</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C2A3D3B8-4E97-4870-B576-E51C6495D37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4294607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80F9BA6-DAB2-440B-970B-2A193AEF30B4}" type="datetimeFigureOut">
              <a:rPr lang="en-US" smtClean="0">
                <a:solidFill>
                  <a:prstClr val="black">
                    <a:tint val="75000"/>
                  </a:prstClr>
                </a:solidFill>
              </a:rPr>
              <a:pPr/>
              <a:t>4/12/2021</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C2A3D3B8-4E97-4870-B576-E51C6495D37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7291103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1"/>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80F9BA6-DAB2-440B-970B-2A193AEF30B4}" type="datetimeFigureOut">
              <a:rPr lang="en-US" smtClean="0">
                <a:solidFill>
                  <a:prstClr val="black">
                    <a:tint val="75000"/>
                  </a:prstClr>
                </a:solidFill>
              </a:rPr>
              <a:pPr/>
              <a:t>4/12/2021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2A3D3B8-4E97-4870-B576-E51C6495D37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7973302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6"/>
            <a:ext cx="6172200" cy="4873625"/>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a:p>
        </p:txBody>
      </p:sp>
      <p:sp>
        <p:nvSpPr>
          <p:cNvPr id="4" name="Text Placeholder 3"/>
          <p:cNvSpPr>
            <a:spLocks noGrp="1"/>
          </p:cNvSpPr>
          <p:nvPr>
            <p:ph type="body" sz="half" idx="2"/>
          </p:nvPr>
        </p:nvSpPr>
        <p:spPr>
          <a:xfrm>
            <a:off x="839788" y="2057401"/>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80F9BA6-DAB2-440B-970B-2A193AEF30B4}" type="datetimeFigureOut">
              <a:rPr lang="en-US" smtClean="0">
                <a:solidFill>
                  <a:prstClr val="black">
                    <a:tint val="75000"/>
                  </a:prstClr>
                </a:solidFill>
              </a:rPr>
              <a:pPr/>
              <a:t>4/12/2021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2A3D3B8-4E97-4870-B576-E51C6495D37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3916897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80F9BA6-DAB2-440B-970B-2A193AEF30B4}" type="datetimeFigureOut">
              <a:rPr lang="en-US" smtClean="0">
                <a:solidFill>
                  <a:prstClr val="black">
                    <a:tint val="75000"/>
                  </a:prstClr>
                </a:solidFill>
              </a:rPr>
              <a:pPr/>
              <a:t>4/12/2021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2A3D3B8-4E97-4870-B576-E51C6495D37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1578322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6"/>
            <a:ext cx="2628900" cy="5811839"/>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1" y="365126"/>
            <a:ext cx="7734300" cy="581183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80F9BA6-DAB2-440B-970B-2A193AEF30B4}" type="datetimeFigureOut">
              <a:rPr lang="en-US" smtClean="0">
                <a:solidFill>
                  <a:prstClr val="black">
                    <a:tint val="75000"/>
                  </a:prstClr>
                </a:solidFill>
              </a:rPr>
              <a:pPr/>
              <a:t>4/12/2021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2A3D3B8-4E97-4870-B576-E51C6495D37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018578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3" Type="http://schemas.openxmlformats.org/officeDocument/2006/relationships/slideLayout" Target="../slideLayouts/slideLayout12.xml"/><Relationship Id="rId7" Type="http://schemas.openxmlformats.org/officeDocument/2006/relationships/slideLayout" Target="../slideLayouts/slideLayout16.xml"/><Relationship Id="rId12" Type="http://schemas.openxmlformats.org/officeDocument/2006/relationships/theme" Target="../theme/theme2.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slideLayout" Target="../slideLayouts/slideLayout20.xml"/><Relationship Id="rId5" Type="http://schemas.openxmlformats.org/officeDocument/2006/relationships/slideLayout" Target="../slideLayouts/slideLayout14.xml"/><Relationship Id="rId10" Type="http://schemas.openxmlformats.org/officeDocument/2006/relationships/slideLayout" Target="../slideLayouts/slideLayout19.xml"/><Relationship Id="rId4" Type="http://schemas.openxmlformats.org/officeDocument/2006/relationships/slideLayout" Target="../slideLayouts/slideLayout13.xml"/><Relationship Id="rId9" Type="http://schemas.openxmlformats.org/officeDocument/2006/relationships/slideLayout" Target="../slideLayouts/slideLayout18.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8.xml"/><Relationship Id="rId3" Type="http://schemas.openxmlformats.org/officeDocument/2006/relationships/slideLayout" Target="../slideLayouts/slideLayout23.xml"/><Relationship Id="rId7" Type="http://schemas.openxmlformats.org/officeDocument/2006/relationships/slideLayout" Target="../slideLayouts/slideLayout27.xml"/><Relationship Id="rId12" Type="http://schemas.openxmlformats.org/officeDocument/2006/relationships/theme" Target="../theme/theme3.xml"/><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5" Type="http://schemas.openxmlformats.org/officeDocument/2006/relationships/slideLayout" Target="../slideLayouts/slideLayout25.xml"/><Relationship Id="rId10" Type="http://schemas.openxmlformats.org/officeDocument/2006/relationships/slideLayout" Target="../slideLayouts/slideLayout30.xml"/><Relationship Id="rId4" Type="http://schemas.openxmlformats.org/officeDocument/2006/relationships/slideLayout" Target="../slideLayouts/slideLayout24.xml"/><Relationship Id="rId9" Type="http://schemas.openxmlformats.org/officeDocument/2006/relationships/slideLayout" Target="../slideLayouts/slideLayout2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15600" y="593367"/>
            <a:ext cx="11360800" cy="7636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415600" y="1536633"/>
            <a:ext cx="11360800" cy="45552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a:solidFill>
                  <a:schemeClr val="dk2"/>
                </a:solidFill>
              </a:defRPr>
            </a:lvl2pPr>
            <a:lvl3pPr marL="1371600" lvl="2" indent="-317500">
              <a:lnSpc>
                <a:spcPct val="115000"/>
              </a:lnSpc>
              <a:spcBef>
                <a:spcPts val="1600"/>
              </a:spcBef>
              <a:spcAft>
                <a:spcPts val="0"/>
              </a:spcAft>
              <a:buClr>
                <a:schemeClr val="dk2"/>
              </a:buClr>
              <a:buSzPts val="1400"/>
              <a:buChar char="■"/>
              <a:defRPr>
                <a:solidFill>
                  <a:schemeClr val="dk2"/>
                </a:solidFill>
              </a:defRPr>
            </a:lvl3pPr>
            <a:lvl4pPr marL="1828800" lvl="3" indent="-317500">
              <a:lnSpc>
                <a:spcPct val="115000"/>
              </a:lnSpc>
              <a:spcBef>
                <a:spcPts val="1600"/>
              </a:spcBef>
              <a:spcAft>
                <a:spcPts val="0"/>
              </a:spcAft>
              <a:buClr>
                <a:schemeClr val="dk2"/>
              </a:buClr>
              <a:buSzPts val="1400"/>
              <a:buChar char="●"/>
              <a:defRPr>
                <a:solidFill>
                  <a:schemeClr val="dk2"/>
                </a:solidFill>
              </a:defRPr>
            </a:lvl4pPr>
            <a:lvl5pPr marL="2286000" lvl="4" indent="-317500">
              <a:lnSpc>
                <a:spcPct val="115000"/>
              </a:lnSpc>
              <a:spcBef>
                <a:spcPts val="1600"/>
              </a:spcBef>
              <a:spcAft>
                <a:spcPts val="0"/>
              </a:spcAft>
              <a:buClr>
                <a:schemeClr val="dk2"/>
              </a:buClr>
              <a:buSzPts val="1400"/>
              <a:buChar char="○"/>
              <a:defRPr>
                <a:solidFill>
                  <a:schemeClr val="dk2"/>
                </a:solidFill>
              </a:defRPr>
            </a:lvl5pPr>
            <a:lvl6pPr marL="2743200" lvl="5" indent="-317500">
              <a:lnSpc>
                <a:spcPct val="115000"/>
              </a:lnSpc>
              <a:spcBef>
                <a:spcPts val="1600"/>
              </a:spcBef>
              <a:spcAft>
                <a:spcPts val="0"/>
              </a:spcAft>
              <a:buClr>
                <a:schemeClr val="dk2"/>
              </a:buClr>
              <a:buSzPts val="1400"/>
              <a:buChar char="■"/>
              <a:defRPr>
                <a:solidFill>
                  <a:schemeClr val="dk2"/>
                </a:solidFill>
              </a:defRPr>
            </a:lvl6pPr>
            <a:lvl7pPr marL="3200400" lvl="6" indent="-317500">
              <a:lnSpc>
                <a:spcPct val="115000"/>
              </a:lnSpc>
              <a:spcBef>
                <a:spcPts val="1600"/>
              </a:spcBef>
              <a:spcAft>
                <a:spcPts val="0"/>
              </a:spcAft>
              <a:buClr>
                <a:schemeClr val="dk2"/>
              </a:buClr>
              <a:buSzPts val="1400"/>
              <a:buChar char="●"/>
              <a:defRPr>
                <a:solidFill>
                  <a:schemeClr val="dk2"/>
                </a:solidFill>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536300" y="6271500"/>
            <a:ext cx="528400" cy="272800"/>
          </a:xfrm>
          <a:prstGeom prst="rect">
            <a:avLst/>
          </a:prstGeom>
          <a:noFill/>
          <a:ln>
            <a:noFill/>
          </a:ln>
        </p:spPr>
        <p:txBody>
          <a:bodyPr spcFirstLastPara="1" wrap="square" lIns="91425" tIns="91425" rIns="91425" bIns="91425" anchor="ctr" anchorCtr="0">
            <a:noAutofit/>
          </a:bodyPr>
          <a:lstStyle>
            <a:lvl1pPr lvl="0" algn="ctr">
              <a:buNone/>
              <a:defRPr sz="1333">
                <a:solidFill>
                  <a:schemeClr val="dk2"/>
                </a:solidFill>
              </a:defRPr>
            </a:lvl1pPr>
            <a:lvl2pPr lvl="1" algn="ctr">
              <a:buNone/>
              <a:defRPr sz="1333">
                <a:solidFill>
                  <a:schemeClr val="dk2"/>
                </a:solidFill>
              </a:defRPr>
            </a:lvl2pPr>
            <a:lvl3pPr lvl="2" algn="ctr">
              <a:buNone/>
              <a:defRPr sz="1333">
                <a:solidFill>
                  <a:schemeClr val="dk2"/>
                </a:solidFill>
              </a:defRPr>
            </a:lvl3pPr>
            <a:lvl4pPr lvl="3" algn="ctr">
              <a:buNone/>
              <a:defRPr sz="1333">
                <a:solidFill>
                  <a:schemeClr val="dk2"/>
                </a:solidFill>
              </a:defRPr>
            </a:lvl4pPr>
            <a:lvl5pPr lvl="4" algn="ctr">
              <a:buNone/>
              <a:defRPr sz="1333">
                <a:solidFill>
                  <a:schemeClr val="dk2"/>
                </a:solidFill>
              </a:defRPr>
            </a:lvl5pPr>
            <a:lvl6pPr lvl="5" algn="ctr">
              <a:buNone/>
              <a:defRPr sz="1333">
                <a:solidFill>
                  <a:schemeClr val="dk2"/>
                </a:solidFill>
              </a:defRPr>
            </a:lvl6pPr>
            <a:lvl7pPr lvl="6" algn="ctr">
              <a:buNone/>
              <a:defRPr sz="1333">
                <a:solidFill>
                  <a:schemeClr val="dk2"/>
                </a:solidFill>
              </a:defRPr>
            </a:lvl7pPr>
            <a:lvl8pPr lvl="7" algn="ctr">
              <a:buNone/>
              <a:defRPr sz="1333">
                <a:solidFill>
                  <a:schemeClr val="dk2"/>
                </a:solidFill>
              </a:defRPr>
            </a:lvl8pPr>
            <a:lvl9pPr lvl="8" algn="ctr">
              <a:buNone/>
              <a:defRPr sz="1333">
                <a:solidFill>
                  <a:schemeClr val="dk2"/>
                </a:solidFill>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806029287"/>
      </p:ext>
    </p:extLst>
  </p:cSld>
  <p:clrMap bg1="lt1" tx1="dk1" bg2="dk2" tx2="lt2" accent1="accent1" accent2="accent2" accent3="accent3" accent4="accent4" accent5="accent5" accent6="accent6" hlink="hlink" folHlink="folHlink"/>
  <p:sldLayoutIdLst>
    <p:sldLayoutId id="2147484152" r:id="rId1"/>
    <p:sldLayoutId id="2147484153" r:id="rId2"/>
    <p:sldLayoutId id="2147484155" r:id="rId3"/>
    <p:sldLayoutId id="2147484156" r:id="rId4"/>
    <p:sldLayoutId id="2147484157" r:id="rId5"/>
    <p:sldLayoutId id="2147484158" r:id="rId6"/>
    <p:sldLayoutId id="2147484159" r:id="rId7"/>
    <p:sldLayoutId id="2147484160" r:id="rId8"/>
    <p:sldLayoutId id="2147484198" r:id="rId9"/>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buClrTx/>
              <a:buFontTx/>
              <a:buNone/>
            </a:pPr>
            <a:fld id="{080F9BA6-DAB2-440B-970B-2A193AEF30B4}" type="datetimeFigureOut">
              <a:rPr lang="en-US" kern="1200" smtClean="0">
                <a:solidFill>
                  <a:prstClr val="black">
                    <a:tint val="75000"/>
                  </a:prstClr>
                </a:solidFill>
                <a:latin typeface="Calibri" panose="020F0502020204030204"/>
                <a:ea typeface="+mn-ea"/>
                <a:cs typeface="+mn-cs"/>
              </a:rPr>
              <a:pPr>
                <a:buClrTx/>
                <a:buFontTx/>
                <a:buNone/>
              </a:pPr>
              <a:t>4/12/2021</a:t>
            </a:fld>
            <a:endParaRPr lang="en-US" kern="1200">
              <a:solidFill>
                <a:prstClr val="black">
                  <a:tint val="75000"/>
                </a:prstClr>
              </a:solidFill>
              <a:latin typeface="Calibri" panose="020F0502020204030204"/>
              <a:ea typeface="+mn-ea"/>
              <a:cs typeface="+mn-cs"/>
            </a:endParaRPr>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buClrTx/>
              <a:buFontTx/>
              <a:buNone/>
            </a:pPr>
            <a:endParaRPr lang="en-US" kern="1200">
              <a:solidFill>
                <a:prstClr val="black">
                  <a:tint val="75000"/>
                </a:prstClr>
              </a:solidFill>
              <a:latin typeface="Calibri" panose="020F0502020204030204"/>
              <a:ea typeface="+mn-ea"/>
              <a:cs typeface="+mn-cs"/>
            </a:endParaRPr>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buClrTx/>
              <a:buFontTx/>
              <a:buNone/>
            </a:pPr>
            <a:fld id="{C2A3D3B8-4E97-4870-B576-E51C6495D37B}" type="slidenum">
              <a:rPr lang="en-US" kern="1200" smtClean="0">
                <a:solidFill>
                  <a:prstClr val="black">
                    <a:tint val="75000"/>
                  </a:prstClr>
                </a:solidFill>
                <a:latin typeface="Calibri" panose="020F0502020204030204"/>
                <a:ea typeface="+mn-ea"/>
                <a:cs typeface="+mn-cs"/>
              </a:rPr>
              <a:pPr>
                <a:buClrTx/>
                <a:buFontTx/>
                <a:buNone/>
              </a:pPr>
              <a:t>‹#›</a:t>
            </a:fld>
            <a:endParaRPr lang="en-US" kern="1200">
              <a:solidFill>
                <a:prstClr val="black">
                  <a:tint val="75000"/>
                </a:prstClr>
              </a:solidFill>
              <a:latin typeface="Calibri" panose="020F0502020204030204"/>
              <a:ea typeface="+mn-ea"/>
              <a:cs typeface="+mn-cs"/>
            </a:endParaRPr>
          </a:p>
        </p:txBody>
      </p:sp>
    </p:spTree>
    <p:extLst>
      <p:ext uri="{BB962C8B-B14F-4D97-AF65-F5344CB8AC3E}">
        <p14:creationId xmlns:p14="http://schemas.microsoft.com/office/powerpoint/2010/main" val="1565534302"/>
      </p:ext>
    </p:extLst>
  </p:cSld>
  <p:clrMap bg1="lt1" tx1="dk1" bg2="lt2" tx2="dk2" accent1="accent1" accent2="accent2" accent3="accent3" accent4="accent4" accent5="accent5" accent6="accent6" hlink="hlink" folHlink="folHlink"/>
  <p:sldLayoutIdLst>
    <p:sldLayoutId id="2147484162" r:id="rId1"/>
    <p:sldLayoutId id="2147484163" r:id="rId2"/>
    <p:sldLayoutId id="2147484164" r:id="rId3"/>
    <p:sldLayoutId id="2147484165" r:id="rId4"/>
    <p:sldLayoutId id="2147484166" r:id="rId5"/>
    <p:sldLayoutId id="2147484167" r:id="rId6"/>
    <p:sldLayoutId id="2147484168" r:id="rId7"/>
    <p:sldLayoutId id="2147484169" r:id="rId8"/>
    <p:sldLayoutId id="2147484170" r:id="rId9"/>
    <p:sldLayoutId id="2147484171" r:id="rId10"/>
    <p:sldLayoutId id="2147484172" r:id="rId11"/>
  </p:sldLayoutIdLst>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80F9BA6-DAB2-440B-970B-2A193AEF30B4}" type="datetimeFigureOut">
              <a:rPr lang="en-US" smtClean="0">
                <a:solidFill>
                  <a:prstClr val="black">
                    <a:tint val="75000"/>
                  </a:prstClr>
                </a:solidFill>
              </a:rPr>
              <a:pPr/>
              <a:t>4/12/2021</a:t>
            </a:fld>
            <a:endParaRPr lang="en-US">
              <a:solidFill>
                <a:prstClr val="black">
                  <a:tint val="75000"/>
                </a:prstClr>
              </a:solidFill>
            </a:endParaRPr>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2A3D3B8-4E97-4870-B576-E51C6495D37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45155307"/>
      </p:ext>
    </p:extLst>
  </p:cSld>
  <p:clrMap bg1="lt1" tx1="dk1" bg2="lt2" tx2="dk2" accent1="accent1" accent2="accent2" accent3="accent3" accent4="accent4" accent5="accent5" accent6="accent6" hlink="hlink" folHlink="folHlink"/>
  <p:sldLayoutIdLst>
    <p:sldLayoutId id="2147484186" r:id="rId1"/>
    <p:sldLayoutId id="2147484187" r:id="rId2"/>
    <p:sldLayoutId id="2147484188" r:id="rId3"/>
    <p:sldLayoutId id="2147484189" r:id="rId4"/>
    <p:sldLayoutId id="2147484190" r:id="rId5"/>
    <p:sldLayoutId id="2147484191" r:id="rId6"/>
    <p:sldLayoutId id="2147484192" r:id="rId7"/>
    <p:sldLayoutId id="2147484193" r:id="rId8"/>
    <p:sldLayoutId id="2147484194" r:id="rId9"/>
    <p:sldLayoutId id="2147484195" r:id="rId10"/>
    <p:sldLayoutId id="2147484196" r:id="rId11"/>
  </p:sldLayoutIdLst>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8.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11.xml"/><Relationship Id="rId6" Type="http://schemas.openxmlformats.org/officeDocument/2006/relationships/image" Target="../media/image7.jpeg"/><Relationship Id="rId11" Type="http://schemas.openxmlformats.org/officeDocument/2006/relationships/image" Target="../media/image12.png"/><Relationship Id="rId5" Type="http://schemas.openxmlformats.org/officeDocument/2006/relationships/image" Target="../media/image6.png"/><Relationship Id="rId10" Type="http://schemas.openxmlformats.org/officeDocument/2006/relationships/image" Target="../media/image11.png"/><Relationship Id="rId4" Type="http://schemas.openxmlformats.org/officeDocument/2006/relationships/image" Target="../media/image5.jpeg"/><Relationship Id="rId9" Type="http://schemas.openxmlformats.org/officeDocument/2006/relationships/image" Target="../media/image10.png"/></Relationships>
</file>

<file path=ppt/slides/_rels/slide4.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notesSlide" Target="../notesSlides/notesSlide4.xml"/><Relationship Id="rId1" Type="http://schemas.openxmlformats.org/officeDocument/2006/relationships/slideLayout" Target="../slideLayouts/slideLayout22.xml"/><Relationship Id="rId6" Type="http://schemas.openxmlformats.org/officeDocument/2006/relationships/image" Target="../media/image16.png"/><Relationship Id="rId5" Type="http://schemas.openxmlformats.org/officeDocument/2006/relationships/image" Target="../media/image15.png"/><Relationship Id="rId10" Type="http://schemas.openxmlformats.org/officeDocument/2006/relationships/image" Target="../media/image20.png"/><Relationship Id="rId4" Type="http://schemas.openxmlformats.org/officeDocument/2006/relationships/image" Target="../media/image14.png"/><Relationship Id="rId9" Type="http://schemas.openxmlformats.org/officeDocument/2006/relationships/image" Target="../media/image19.png"/></Relationships>
</file>

<file path=ppt/slides/_rels/slide5.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21.png"/><Relationship Id="rId7"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22.xml"/><Relationship Id="rId6" Type="http://schemas.openxmlformats.org/officeDocument/2006/relationships/image" Target="../media/image13.png"/><Relationship Id="rId5" Type="http://schemas.openxmlformats.org/officeDocument/2006/relationships/image" Target="../media/image23.png"/><Relationship Id="rId10" Type="http://schemas.openxmlformats.org/officeDocument/2006/relationships/image" Target="../media/image20.png"/><Relationship Id="rId4" Type="http://schemas.openxmlformats.org/officeDocument/2006/relationships/image" Target="../media/image22.png"/><Relationship Id="rId9" Type="http://schemas.openxmlformats.org/officeDocument/2006/relationships/image" Target="../media/image19.png"/></Relationships>
</file>

<file path=ppt/slides/_rels/slide6.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24.png"/><Relationship Id="rId7" Type="http://schemas.openxmlformats.org/officeDocument/2006/relationships/image" Target="../media/image19.png"/><Relationship Id="rId2" Type="http://schemas.openxmlformats.org/officeDocument/2006/relationships/notesSlide" Target="../notesSlides/notesSlide6.xml"/><Relationship Id="rId1" Type="http://schemas.openxmlformats.org/officeDocument/2006/relationships/slideLayout" Target="../slideLayouts/slideLayout22.xml"/><Relationship Id="rId6" Type="http://schemas.openxmlformats.org/officeDocument/2006/relationships/image" Target="../media/image18.png"/><Relationship Id="rId5" Type="http://schemas.openxmlformats.org/officeDocument/2006/relationships/image" Target="../media/image14.png"/><Relationship Id="rId10" Type="http://schemas.openxmlformats.org/officeDocument/2006/relationships/image" Target="../media/image26.png"/><Relationship Id="rId4" Type="http://schemas.openxmlformats.org/officeDocument/2006/relationships/image" Target="../media/image13.png"/><Relationship Id="rId9" Type="http://schemas.openxmlformats.org/officeDocument/2006/relationships/image" Target="../media/image25.png"/></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22.xml"/><Relationship Id="rId5" Type="http://schemas.openxmlformats.org/officeDocument/2006/relationships/image" Target="../media/image28.png"/><Relationship Id="rId4" Type="http://schemas.openxmlformats.org/officeDocument/2006/relationships/image" Target="../media/image27.png"/></Relationships>
</file>

<file path=ppt/slides/_rels/slide8.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8.xml"/><Relationship Id="rId1" Type="http://schemas.openxmlformats.org/officeDocument/2006/relationships/slideLayout" Target="../slideLayouts/slideLayout22.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8" Type="http://schemas.openxmlformats.org/officeDocument/2006/relationships/image" Target="../media/image35.png"/><Relationship Id="rId13" Type="http://schemas.openxmlformats.org/officeDocument/2006/relationships/image" Target="../media/image40.png"/><Relationship Id="rId3" Type="http://schemas.openxmlformats.org/officeDocument/2006/relationships/image" Target="../media/image30.png"/><Relationship Id="rId7" Type="http://schemas.openxmlformats.org/officeDocument/2006/relationships/image" Target="../media/image34.png"/><Relationship Id="rId12" Type="http://schemas.openxmlformats.org/officeDocument/2006/relationships/image" Target="../media/image39.png"/><Relationship Id="rId2" Type="http://schemas.openxmlformats.org/officeDocument/2006/relationships/notesSlide" Target="../notesSlides/notesSlide9.xml"/><Relationship Id="rId16" Type="http://schemas.openxmlformats.org/officeDocument/2006/relationships/image" Target="../media/image19.png"/><Relationship Id="rId1" Type="http://schemas.openxmlformats.org/officeDocument/2006/relationships/slideLayout" Target="../slideLayouts/slideLayout11.xml"/><Relationship Id="rId6" Type="http://schemas.openxmlformats.org/officeDocument/2006/relationships/image" Target="../media/image33.png"/><Relationship Id="rId11" Type="http://schemas.openxmlformats.org/officeDocument/2006/relationships/image" Target="../media/image38.png"/><Relationship Id="rId5" Type="http://schemas.openxmlformats.org/officeDocument/2006/relationships/image" Target="../media/image32.png"/><Relationship Id="rId15" Type="http://schemas.openxmlformats.org/officeDocument/2006/relationships/image" Target="../media/image42.png"/><Relationship Id="rId10" Type="http://schemas.openxmlformats.org/officeDocument/2006/relationships/image" Target="../media/image37.png"/><Relationship Id="rId4" Type="http://schemas.openxmlformats.org/officeDocument/2006/relationships/image" Target="../media/image31.png"/><Relationship Id="rId9" Type="http://schemas.openxmlformats.org/officeDocument/2006/relationships/image" Target="../media/image36.png"/><Relationship Id="rId14" Type="http://schemas.openxmlformats.org/officeDocument/2006/relationships/image" Target="../media/image41.png"/></Relationships>
</file>

<file path=ppt/slides/_rels/slide10.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4000" b="-4000"/>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idx="12"/>
          </p:nvPr>
        </p:nvSpPr>
        <p:spPr/>
        <p:txBody>
          <a:bodyPr/>
          <a:lstStyle/>
          <a:p>
            <a:pPr defTabSz="1219170">
              <a:buClr>
                <a:srgbClr val="000000"/>
              </a:buClr>
            </a:pPr>
            <a:fld id="{00000000-1234-1234-1234-123412341234}" type="slidenum">
              <a:rPr lang="en-GB" kern="0">
                <a:solidFill>
                  <a:srgbClr val="595959"/>
                </a:solidFill>
                <a:latin typeface="Arial"/>
                <a:cs typeface="Arial"/>
                <a:sym typeface="Arial"/>
              </a:rPr>
              <a:pPr defTabSz="1219170">
                <a:buClr>
                  <a:srgbClr val="000000"/>
                </a:buClr>
              </a:pPr>
              <a:t>1</a:t>
            </a:fld>
            <a:endParaRPr lang="en-GB" kern="0">
              <a:solidFill>
                <a:srgbClr val="595959"/>
              </a:solidFill>
              <a:latin typeface="Arial"/>
              <a:cs typeface="Arial"/>
              <a:sym typeface="Arial"/>
            </a:endParaRPr>
          </a:p>
        </p:txBody>
      </p:sp>
      <p:sp>
        <p:nvSpPr>
          <p:cNvPr id="4" name="Google Shape;163;p30"/>
          <p:cNvSpPr txBox="1"/>
          <p:nvPr/>
        </p:nvSpPr>
        <p:spPr>
          <a:xfrm>
            <a:off x="775854" y="1448673"/>
            <a:ext cx="10640289" cy="810800"/>
          </a:xfrm>
          <a:prstGeom prst="rect">
            <a:avLst/>
          </a:prstGeom>
          <a:noFill/>
          <a:ln>
            <a:noFill/>
          </a:ln>
        </p:spPr>
        <p:txBody>
          <a:bodyPr spcFirstLastPara="1" wrap="square" lIns="121900" tIns="121900" rIns="121900" bIns="121900" anchor="t" anchorCtr="0">
            <a:noAutofit/>
          </a:bodyPr>
          <a:lstStyle/>
          <a:p>
            <a:pPr algn="ctr" defTabSz="1219170">
              <a:buClr>
                <a:srgbClr val="000000"/>
              </a:buClr>
            </a:pPr>
            <a:r>
              <a:rPr lang="en-US" sz="4800" b="1" kern="0" dirty="0">
                <a:solidFill>
                  <a:srgbClr val="FF0000"/>
                </a:solidFill>
                <a:latin typeface="Arial"/>
                <a:ea typeface="Tahoma" panose="020B0604030504040204" pitchFamily="34" charset="0"/>
                <a:cs typeface="Tahoma" panose="020B0604030504040204" pitchFamily="34" charset="0"/>
                <a:sym typeface="Arial"/>
              </a:rPr>
              <a:t>GIỚI THIỆU</a:t>
            </a:r>
          </a:p>
        </p:txBody>
      </p:sp>
      <p:sp>
        <p:nvSpPr>
          <p:cNvPr id="6" name="Google Shape;166;p30"/>
          <p:cNvSpPr txBox="1">
            <a:spLocks/>
          </p:cNvSpPr>
          <p:nvPr/>
        </p:nvSpPr>
        <p:spPr>
          <a:xfrm>
            <a:off x="536300" y="6271500"/>
            <a:ext cx="528400" cy="272800"/>
          </a:xfrm>
          <a:prstGeom prst="rect">
            <a:avLst/>
          </a:prstGeom>
          <a:noFill/>
          <a:ln>
            <a:noFill/>
          </a:ln>
        </p:spPr>
        <p:txBody>
          <a:bodyPr spcFirstLastPara="1" wrap="square" lIns="121900" tIns="121900" rIns="121900" bIns="121900"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1pPr>
            <a:lvl2pPr marR="0" lvl="1" algn="ct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2pPr>
            <a:lvl3pPr marR="0" lvl="2" algn="ct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3pPr>
            <a:lvl4pPr marR="0" lvl="3" algn="ct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4pPr>
            <a:lvl5pPr marR="0" lvl="4" algn="ct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5pPr>
            <a:lvl6pPr marR="0" lvl="5" algn="ct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6pPr>
            <a:lvl7pPr marR="0" lvl="6" algn="ct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7pPr>
            <a:lvl8pPr marR="0" lvl="7" algn="ct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8pPr>
            <a:lvl9pPr marR="0" lvl="8" algn="ct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9pPr>
          </a:lstStyle>
          <a:p>
            <a:pPr defTabSz="1219170"/>
            <a:fld id="{00000000-1234-1234-1234-123412341234}" type="slidenum">
              <a:rPr lang="en-GB" sz="1333" kern="0">
                <a:solidFill>
                  <a:srgbClr val="595959"/>
                </a:solidFill>
              </a:rPr>
              <a:pPr defTabSz="1219170"/>
              <a:t>1</a:t>
            </a:fld>
            <a:endParaRPr lang="en-GB" sz="1333" kern="0">
              <a:solidFill>
                <a:srgbClr val="595959"/>
              </a:solidFill>
            </a:endParaRPr>
          </a:p>
        </p:txBody>
      </p:sp>
      <p:sp>
        <p:nvSpPr>
          <p:cNvPr id="9" name="Google Shape;187;p32"/>
          <p:cNvSpPr txBox="1">
            <a:spLocks/>
          </p:cNvSpPr>
          <p:nvPr/>
        </p:nvSpPr>
        <p:spPr>
          <a:xfrm>
            <a:off x="-2" y="2552541"/>
            <a:ext cx="12191999" cy="2004361"/>
          </a:xfrm>
          <a:prstGeom prst="rect">
            <a:avLst/>
          </a:prstGeom>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defTabSz="1219170">
              <a:lnSpc>
                <a:spcPct val="150000"/>
              </a:lnSpc>
            </a:pPr>
            <a:r>
              <a:rPr lang="en-US" sz="4800" b="1" smtClean="0"/>
              <a:t>GIẢI PHÁP </a:t>
            </a:r>
            <a:r>
              <a:rPr lang="en-US" sz="4800" b="1" smtClean="0"/>
              <a:t>QUẢN </a:t>
            </a:r>
            <a:r>
              <a:rPr lang="en-US" sz="4800" b="1" smtClean="0"/>
              <a:t>LÝ DỮ LIỆU SỐ </a:t>
            </a:r>
            <a:endParaRPr lang="en-GB" sz="4800" b="1" kern="0" dirty="0">
              <a:solidFill>
                <a:srgbClr val="002060"/>
              </a:solidFill>
              <a:sym typeface="Trebuchet MS"/>
            </a:endParaRPr>
          </a:p>
        </p:txBody>
      </p:sp>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05940" y="3320882"/>
            <a:ext cx="5821434" cy="3395836"/>
          </a:xfrm>
          <a:prstGeom prst="rect">
            <a:avLst/>
          </a:prstGeom>
        </p:spPr>
      </p:pic>
      <p:pic>
        <p:nvPicPr>
          <p:cNvPr id="12" name="Picture 1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36301" y="292081"/>
            <a:ext cx="2841900" cy="632323"/>
          </a:xfrm>
          <a:prstGeom prst="rect">
            <a:avLst/>
          </a:prstGeom>
        </p:spPr>
      </p:pic>
    </p:spTree>
    <p:extLst>
      <p:ext uri="{BB962C8B-B14F-4D97-AF65-F5344CB8AC3E}">
        <p14:creationId xmlns:p14="http://schemas.microsoft.com/office/powerpoint/2010/main" val="274470707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21"/>
        <p:cNvGrpSpPr/>
        <p:nvPr/>
      </p:nvGrpSpPr>
      <p:grpSpPr>
        <a:xfrm>
          <a:off x="0" y="0"/>
          <a:ext cx="0" cy="0"/>
          <a:chOff x="0" y="0"/>
          <a:chExt cx="0" cy="0"/>
        </a:xfrm>
      </p:grpSpPr>
      <p:sp>
        <p:nvSpPr>
          <p:cNvPr id="122" name="Google Shape;122;p14"/>
          <p:cNvSpPr txBox="1">
            <a:spLocks noGrp="1"/>
          </p:cNvSpPr>
          <p:nvPr>
            <p:ph type="title"/>
          </p:nvPr>
        </p:nvSpPr>
        <p:spPr>
          <a:xfrm>
            <a:off x="1528033" y="707633"/>
            <a:ext cx="4278400" cy="1371600"/>
          </a:xfrm>
          <a:prstGeom prst="rect">
            <a:avLst/>
          </a:prstGeom>
        </p:spPr>
        <p:txBody>
          <a:bodyPr spcFirstLastPara="1" wrap="square" lIns="121900" tIns="121900" rIns="121900" bIns="121900" anchor="ctr" anchorCtr="0">
            <a:noAutofit/>
          </a:bodyPr>
          <a:lstStyle/>
          <a:p>
            <a:r>
              <a:rPr lang="en" sz="3600" b="1" dirty="0">
                <a:solidFill>
                  <a:schemeClr val="bg1"/>
                </a:solidFill>
              </a:rPr>
              <a:t>ĐẶT VẤN ĐỀ</a:t>
            </a:r>
            <a:endParaRPr sz="3600" b="1" dirty="0">
              <a:solidFill>
                <a:schemeClr val="bg1"/>
              </a:solidFill>
            </a:endParaRPr>
          </a:p>
        </p:txBody>
      </p:sp>
      <p:grpSp>
        <p:nvGrpSpPr>
          <p:cNvPr id="123" name="Google Shape;123;p14"/>
          <p:cNvGrpSpPr/>
          <p:nvPr/>
        </p:nvGrpSpPr>
        <p:grpSpPr>
          <a:xfrm>
            <a:off x="444831" y="1149137"/>
            <a:ext cx="488611" cy="488583"/>
            <a:chOff x="1923675" y="1633650"/>
            <a:chExt cx="436000" cy="435975"/>
          </a:xfrm>
        </p:grpSpPr>
        <p:sp>
          <p:nvSpPr>
            <p:cNvPr id="124" name="Google Shape;124;p14"/>
            <p:cNvSpPr/>
            <p:nvPr/>
          </p:nvSpPr>
          <p:spPr>
            <a:xfrm>
              <a:off x="2209250" y="1633650"/>
              <a:ext cx="150425" cy="150425"/>
            </a:xfrm>
            <a:custGeom>
              <a:avLst/>
              <a:gdLst/>
              <a:ahLst/>
              <a:cxnLst/>
              <a:rect l="l" t="t" r="r" b="b"/>
              <a:pathLst>
                <a:path w="6017" h="6017" fill="none" extrusionOk="0">
                  <a:moveTo>
                    <a:pt x="5846" y="3605"/>
                  </a:moveTo>
                  <a:lnTo>
                    <a:pt x="2412" y="171"/>
                  </a:lnTo>
                  <a:lnTo>
                    <a:pt x="2412" y="171"/>
                  </a:lnTo>
                  <a:lnTo>
                    <a:pt x="2314" y="98"/>
                  </a:lnTo>
                  <a:lnTo>
                    <a:pt x="2217" y="49"/>
                  </a:lnTo>
                  <a:lnTo>
                    <a:pt x="2095" y="25"/>
                  </a:lnTo>
                  <a:lnTo>
                    <a:pt x="1997" y="1"/>
                  </a:lnTo>
                  <a:lnTo>
                    <a:pt x="1876" y="25"/>
                  </a:lnTo>
                  <a:lnTo>
                    <a:pt x="1778" y="49"/>
                  </a:lnTo>
                  <a:lnTo>
                    <a:pt x="1681" y="98"/>
                  </a:lnTo>
                  <a:lnTo>
                    <a:pt x="1583" y="171"/>
                  </a:lnTo>
                  <a:lnTo>
                    <a:pt x="0" y="1778"/>
                  </a:lnTo>
                  <a:lnTo>
                    <a:pt x="4238" y="6016"/>
                  </a:lnTo>
                  <a:lnTo>
                    <a:pt x="5846" y="4433"/>
                  </a:lnTo>
                  <a:lnTo>
                    <a:pt x="5846" y="4433"/>
                  </a:lnTo>
                  <a:lnTo>
                    <a:pt x="5919" y="4336"/>
                  </a:lnTo>
                  <a:lnTo>
                    <a:pt x="5967" y="4238"/>
                  </a:lnTo>
                  <a:lnTo>
                    <a:pt x="5992" y="4141"/>
                  </a:lnTo>
                  <a:lnTo>
                    <a:pt x="6016" y="4019"/>
                  </a:lnTo>
                  <a:lnTo>
                    <a:pt x="5992" y="3922"/>
                  </a:lnTo>
                  <a:lnTo>
                    <a:pt x="5967" y="3800"/>
                  </a:lnTo>
                  <a:lnTo>
                    <a:pt x="5919" y="3703"/>
                  </a:lnTo>
                  <a:lnTo>
                    <a:pt x="5846" y="3605"/>
                  </a:lnTo>
                  <a:lnTo>
                    <a:pt x="5846" y="3605"/>
                  </a:lnTo>
                  <a:close/>
                </a:path>
              </a:pathLst>
            </a:custGeom>
            <a:noFill/>
            <a:ln w="12175" cap="rnd" cmpd="sng">
              <a:solidFill>
                <a:srgbClr val="FFFFFF"/>
              </a:solidFill>
              <a:prstDash val="solid"/>
              <a:round/>
              <a:headEnd type="none" w="sm" len="sm"/>
              <a:tailEnd type="none" w="sm" len="sm"/>
            </a:ln>
          </p:spPr>
          <p:txBody>
            <a:bodyPr spcFirstLastPara="1" wrap="square" lIns="121900" tIns="121900" rIns="121900" bIns="121900" anchor="ctr" anchorCtr="0">
              <a:noAutofit/>
            </a:bodyPr>
            <a:lstStyle/>
            <a:p>
              <a:endParaRPr sz="2400"/>
            </a:p>
          </p:txBody>
        </p:sp>
        <p:sp>
          <p:nvSpPr>
            <p:cNvPr id="125" name="Google Shape;125;p14"/>
            <p:cNvSpPr/>
            <p:nvPr/>
          </p:nvSpPr>
          <p:spPr>
            <a:xfrm>
              <a:off x="2019900" y="1757250"/>
              <a:ext cx="261825" cy="261850"/>
            </a:xfrm>
            <a:custGeom>
              <a:avLst/>
              <a:gdLst/>
              <a:ahLst/>
              <a:cxnLst/>
              <a:rect l="l" t="t" r="r" b="b"/>
              <a:pathLst>
                <a:path w="10473" h="10474" fill="none" extrusionOk="0">
                  <a:moveTo>
                    <a:pt x="10473" y="1"/>
                  </a:moveTo>
                  <a:lnTo>
                    <a:pt x="0" y="10473"/>
                  </a:lnTo>
                </a:path>
              </a:pathLst>
            </a:custGeom>
            <a:noFill/>
            <a:ln w="12175" cap="rnd" cmpd="sng">
              <a:solidFill>
                <a:srgbClr val="FFFFFF"/>
              </a:solidFill>
              <a:prstDash val="solid"/>
              <a:round/>
              <a:headEnd type="none" w="sm" len="sm"/>
              <a:tailEnd type="none" w="sm" len="sm"/>
            </a:ln>
          </p:spPr>
          <p:txBody>
            <a:bodyPr spcFirstLastPara="1" wrap="square" lIns="121900" tIns="121900" rIns="121900" bIns="121900" anchor="ctr" anchorCtr="0">
              <a:noAutofit/>
            </a:bodyPr>
            <a:lstStyle/>
            <a:p>
              <a:endParaRPr sz="2400"/>
            </a:p>
          </p:txBody>
        </p:sp>
        <p:sp>
          <p:nvSpPr>
            <p:cNvPr id="126" name="Google Shape;126;p14"/>
            <p:cNvSpPr/>
            <p:nvPr/>
          </p:nvSpPr>
          <p:spPr>
            <a:xfrm>
              <a:off x="1923675" y="1681150"/>
              <a:ext cx="388500" cy="388475"/>
            </a:xfrm>
            <a:custGeom>
              <a:avLst/>
              <a:gdLst/>
              <a:ahLst/>
              <a:cxnLst/>
              <a:rect l="l" t="t" r="r" b="b"/>
              <a:pathLst>
                <a:path w="15540" h="15539" fill="none" extrusionOk="0">
                  <a:moveTo>
                    <a:pt x="11277" y="0"/>
                  </a:moveTo>
                  <a:lnTo>
                    <a:pt x="756" y="10546"/>
                  </a:lnTo>
                  <a:lnTo>
                    <a:pt x="756" y="10546"/>
                  </a:lnTo>
                  <a:lnTo>
                    <a:pt x="683" y="10619"/>
                  </a:lnTo>
                  <a:lnTo>
                    <a:pt x="634" y="10692"/>
                  </a:lnTo>
                  <a:lnTo>
                    <a:pt x="610" y="10765"/>
                  </a:lnTo>
                  <a:lnTo>
                    <a:pt x="585" y="10863"/>
                  </a:lnTo>
                  <a:lnTo>
                    <a:pt x="1" y="14881"/>
                  </a:lnTo>
                  <a:lnTo>
                    <a:pt x="1" y="14881"/>
                  </a:lnTo>
                  <a:lnTo>
                    <a:pt x="1" y="15003"/>
                  </a:lnTo>
                  <a:lnTo>
                    <a:pt x="25" y="15149"/>
                  </a:lnTo>
                  <a:lnTo>
                    <a:pt x="98" y="15271"/>
                  </a:lnTo>
                  <a:lnTo>
                    <a:pt x="171" y="15368"/>
                  </a:lnTo>
                  <a:lnTo>
                    <a:pt x="171" y="15368"/>
                  </a:lnTo>
                  <a:lnTo>
                    <a:pt x="269" y="15441"/>
                  </a:lnTo>
                  <a:lnTo>
                    <a:pt x="366" y="15490"/>
                  </a:lnTo>
                  <a:lnTo>
                    <a:pt x="464" y="15514"/>
                  </a:lnTo>
                  <a:lnTo>
                    <a:pt x="585" y="15539"/>
                  </a:lnTo>
                  <a:lnTo>
                    <a:pt x="585" y="15539"/>
                  </a:lnTo>
                  <a:lnTo>
                    <a:pt x="659" y="15539"/>
                  </a:lnTo>
                  <a:lnTo>
                    <a:pt x="4677" y="14954"/>
                  </a:lnTo>
                  <a:lnTo>
                    <a:pt x="4677" y="14954"/>
                  </a:lnTo>
                  <a:lnTo>
                    <a:pt x="4848" y="14905"/>
                  </a:lnTo>
                  <a:lnTo>
                    <a:pt x="4921" y="14857"/>
                  </a:lnTo>
                  <a:lnTo>
                    <a:pt x="4994" y="14784"/>
                  </a:lnTo>
                  <a:lnTo>
                    <a:pt x="15539" y="4262"/>
                  </a:lnTo>
                </a:path>
              </a:pathLst>
            </a:custGeom>
            <a:noFill/>
            <a:ln w="12175" cap="rnd" cmpd="sng">
              <a:solidFill>
                <a:srgbClr val="FFFFFF"/>
              </a:solidFill>
              <a:prstDash val="solid"/>
              <a:round/>
              <a:headEnd type="none" w="sm" len="sm"/>
              <a:tailEnd type="none" w="sm" len="sm"/>
            </a:ln>
          </p:spPr>
          <p:txBody>
            <a:bodyPr spcFirstLastPara="1" wrap="square" lIns="121900" tIns="121900" rIns="121900" bIns="121900" anchor="ctr" anchorCtr="0">
              <a:noAutofit/>
            </a:bodyPr>
            <a:lstStyle/>
            <a:p>
              <a:endParaRPr sz="2400"/>
            </a:p>
          </p:txBody>
        </p:sp>
        <p:sp>
          <p:nvSpPr>
            <p:cNvPr id="127" name="Google Shape;127;p14"/>
            <p:cNvSpPr/>
            <p:nvPr/>
          </p:nvSpPr>
          <p:spPr>
            <a:xfrm>
              <a:off x="1974225" y="1711575"/>
              <a:ext cx="261825" cy="261850"/>
            </a:xfrm>
            <a:custGeom>
              <a:avLst/>
              <a:gdLst/>
              <a:ahLst/>
              <a:cxnLst/>
              <a:rect l="l" t="t" r="r" b="b"/>
              <a:pathLst>
                <a:path w="10473" h="10474" fill="none" extrusionOk="0">
                  <a:moveTo>
                    <a:pt x="0" y="10474"/>
                  </a:moveTo>
                  <a:lnTo>
                    <a:pt x="10473" y="1"/>
                  </a:lnTo>
                </a:path>
              </a:pathLst>
            </a:custGeom>
            <a:noFill/>
            <a:ln w="12175" cap="rnd" cmpd="sng">
              <a:solidFill>
                <a:srgbClr val="FFFFFF"/>
              </a:solidFill>
              <a:prstDash val="solid"/>
              <a:round/>
              <a:headEnd type="none" w="sm" len="sm"/>
              <a:tailEnd type="none" w="sm" len="sm"/>
            </a:ln>
          </p:spPr>
          <p:txBody>
            <a:bodyPr spcFirstLastPara="1" wrap="square" lIns="121900" tIns="121900" rIns="121900" bIns="121900" anchor="ctr" anchorCtr="0">
              <a:noAutofit/>
            </a:bodyPr>
            <a:lstStyle/>
            <a:p>
              <a:endParaRPr sz="2400"/>
            </a:p>
          </p:txBody>
        </p:sp>
        <p:sp>
          <p:nvSpPr>
            <p:cNvPr id="128" name="Google Shape;128;p14"/>
            <p:cNvSpPr/>
            <p:nvPr/>
          </p:nvSpPr>
          <p:spPr>
            <a:xfrm>
              <a:off x="1934650" y="2014200"/>
              <a:ext cx="44475" cy="44475"/>
            </a:xfrm>
            <a:custGeom>
              <a:avLst/>
              <a:gdLst/>
              <a:ahLst/>
              <a:cxnLst/>
              <a:rect l="l" t="t" r="r" b="b"/>
              <a:pathLst>
                <a:path w="1779" h="1779" fill="none" extrusionOk="0">
                  <a:moveTo>
                    <a:pt x="1778" y="1778"/>
                  </a:moveTo>
                  <a:lnTo>
                    <a:pt x="0" y="0"/>
                  </a:lnTo>
                </a:path>
              </a:pathLst>
            </a:custGeom>
            <a:noFill/>
            <a:ln w="12175" cap="rnd" cmpd="sng">
              <a:solidFill>
                <a:srgbClr val="FFFFFF"/>
              </a:solidFill>
              <a:prstDash val="solid"/>
              <a:round/>
              <a:headEnd type="none" w="sm" len="sm"/>
              <a:tailEnd type="none" w="sm" len="sm"/>
            </a:ln>
          </p:spPr>
          <p:txBody>
            <a:bodyPr spcFirstLastPara="1" wrap="square" lIns="121900" tIns="121900" rIns="121900" bIns="121900" anchor="ctr" anchorCtr="0">
              <a:noAutofit/>
            </a:bodyPr>
            <a:lstStyle/>
            <a:p>
              <a:endParaRPr sz="2400"/>
            </a:p>
          </p:txBody>
        </p:sp>
        <p:sp>
          <p:nvSpPr>
            <p:cNvPr id="129" name="Google Shape;129;p14"/>
            <p:cNvSpPr/>
            <p:nvPr/>
          </p:nvSpPr>
          <p:spPr>
            <a:xfrm>
              <a:off x="1944375" y="1947225"/>
              <a:ext cx="101725" cy="101700"/>
            </a:xfrm>
            <a:custGeom>
              <a:avLst/>
              <a:gdLst/>
              <a:ahLst/>
              <a:cxnLst/>
              <a:rect l="l" t="t" r="r" b="b"/>
              <a:pathLst>
                <a:path w="4069" h="4068" fill="none" extrusionOk="0">
                  <a:moveTo>
                    <a:pt x="1" y="49"/>
                  </a:moveTo>
                  <a:lnTo>
                    <a:pt x="1" y="49"/>
                  </a:lnTo>
                  <a:lnTo>
                    <a:pt x="25" y="0"/>
                  </a:lnTo>
                  <a:lnTo>
                    <a:pt x="25" y="0"/>
                  </a:lnTo>
                  <a:lnTo>
                    <a:pt x="4068" y="4043"/>
                  </a:lnTo>
                  <a:lnTo>
                    <a:pt x="4068" y="4043"/>
                  </a:lnTo>
                  <a:lnTo>
                    <a:pt x="4068" y="4043"/>
                  </a:lnTo>
                  <a:lnTo>
                    <a:pt x="4020" y="4068"/>
                  </a:lnTo>
                </a:path>
              </a:pathLst>
            </a:custGeom>
            <a:noFill/>
            <a:ln w="12175" cap="rnd" cmpd="sng">
              <a:solidFill>
                <a:srgbClr val="FFFFFF"/>
              </a:solidFill>
              <a:prstDash val="solid"/>
              <a:round/>
              <a:headEnd type="none" w="sm" len="sm"/>
              <a:tailEnd type="none" w="sm" len="sm"/>
            </a:ln>
          </p:spPr>
          <p:txBody>
            <a:bodyPr spcFirstLastPara="1" wrap="square" lIns="121900" tIns="121900" rIns="121900" bIns="121900" anchor="ctr" anchorCtr="0">
              <a:noAutofit/>
            </a:bodyPr>
            <a:lstStyle/>
            <a:p>
              <a:endParaRPr sz="2400"/>
            </a:p>
          </p:txBody>
        </p:sp>
      </p:grpSp>
      <p:sp>
        <p:nvSpPr>
          <p:cNvPr id="133" name="Google Shape;133;p14"/>
          <p:cNvSpPr txBox="1">
            <a:spLocks noGrp="1"/>
          </p:cNvSpPr>
          <p:nvPr>
            <p:ph type="sldNum" idx="12"/>
          </p:nvPr>
        </p:nvSpPr>
        <p:spPr>
          <a:xfrm>
            <a:off x="-68067" y="6425867"/>
            <a:ext cx="465600" cy="432000"/>
          </a:xfrm>
          <a:prstGeom prst="rect">
            <a:avLst/>
          </a:prstGeom>
        </p:spPr>
        <p:txBody>
          <a:bodyPr spcFirstLastPara="1" wrap="square" lIns="121900" tIns="121900" rIns="121900" bIns="121900" anchor="t" anchorCtr="0">
            <a:noAutofit/>
          </a:bodyPr>
          <a:lstStyle/>
          <a:p>
            <a:fld id="{00000000-1234-1234-1234-123412341234}" type="slidenum">
              <a:rPr lang="en"/>
              <a:pPr/>
              <a:t>2</a:t>
            </a:fld>
            <a:endParaRPr/>
          </a:p>
        </p:txBody>
      </p:sp>
      <p:sp>
        <p:nvSpPr>
          <p:cNvPr id="4" name="Rectangle 3"/>
          <p:cNvSpPr/>
          <p:nvPr/>
        </p:nvSpPr>
        <p:spPr>
          <a:xfrm>
            <a:off x="6141073" y="994192"/>
            <a:ext cx="5644524" cy="830997"/>
          </a:xfrm>
          <a:prstGeom prst="rect">
            <a:avLst/>
          </a:prstGeom>
        </p:spPr>
        <p:txBody>
          <a:bodyPr wrap="square">
            <a:spAutoFit/>
          </a:bodyPr>
          <a:lstStyle/>
          <a:p>
            <a:r>
              <a:rPr lang="en-US" sz="2400" b="1" dirty="0">
                <a:latin typeface="Arial" panose="020B0604020202020204" pitchFamily="34" charset="0"/>
                <a:cs typeface="Arial" panose="020B0604020202020204" pitchFamily="34" charset="0"/>
              </a:rPr>
              <a:t>TẠI SAO PHẢI XÂY DỰNG GIẢI PHÁP QUẢN LÝ LƯU </a:t>
            </a:r>
            <a:r>
              <a:rPr lang="en-US" sz="2400" b="1">
                <a:latin typeface="Arial" panose="020B0604020202020204" pitchFamily="34" charset="0"/>
                <a:cs typeface="Arial" panose="020B0604020202020204" pitchFamily="34" charset="0"/>
              </a:rPr>
              <a:t>TRỮ </a:t>
            </a:r>
            <a:r>
              <a:rPr lang="en-US" sz="2400" b="1" smtClean="0">
                <a:latin typeface="Arial" panose="020B0604020202020204" pitchFamily="34" charset="0"/>
                <a:cs typeface="Arial" panose="020B0604020202020204" pitchFamily="34" charset="0"/>
              </a:rPr>
              <a:t>DỮ LIỆU SỐ?</a:t>
            </a:r>
            <a:endParaRPr lang="en-SG" sz="2400" b="1" dirty="0">
              <a:latin typeface="Arial" panose="020B0604020202020204" pitchFamily="34" charset="0"/>
              <a:cs typeface="Arial" panose="020B0604020202020204" pitchFamily="34" charset="0"/>
            </a:endParaRPr>
          </a:p>
        </p:txBody>
      </p:sp>
      <p:sp>
        <p:nvSpPr>
          <p:cNvPr id="5" name="Rectangle 4"/>
          <p:cNvSpPr/>
          <p:nvPr/>
        </p:nvSpPr>
        <p:spPr>
          <a:xfrm>
            <a:off x="5078499" y="845789"/>
            <a:ext cx="1169901" cy="913007"/>
          </a:xfrm>
          <a:prstGeom prst="rect">
            <a:avLst/>
          </a:prstGeom>
        </p:spPr>
        <p:txBody>
          <a:bodyPr wrap="square">
            <a:spAutoFit/>
          </a:bodyPr>
          <a:lstStyle/>
          <a:p>
            <a:r>
              <a:rPr lang="en" sz="5333">
                <a:solidFill>
                  <a:srgbClr val="FFFFFF"/>
                </a:solidFill>
                <a:latin typeface="Roboto Slab"/>
                <a:ea typeface="Roboto Slab"/>
                <a:cs typeface="Roboto Slab"/>
                <a:sym typeface="Roboto Slab"/>
              </a:rPr>
              <a:t>👉</a:t>
            </a:r>
            <a:endParaRPr lang="en-US" sz="5333"/>
          </a:p>
        </p:txBody>
      </p:sp>
      <p:sp>
        <p:nvSpPr>
          <p:cNvPr id="60" name="Google Shape;266;p25"/>
          <p:cNvSpPr/>
          <p:nvPr/>
        </p:nvSpPr>
        <p:spPr>
          <a:xfrm>
            <a:off x="2721460" y="5395441"/>
            <a:ext cx="9064137" cy="999600"/>
          </a:xfrm>
          <a:prstGeom prst="homePlate">
            <a:avLst>
              <a:gd name="adj" fmla="val 35440"/>
            </a:avLst>
          </a:prstGeom>
          <a:solidFill>
            <a:srgbClr val="3B8D61"/>
          </a:solidFill>
          <a:ln>
            <a:noFill/>
          </a:ln>
        </p:spPr>
        <p:txBody>
          <a:bodyPr spcFirstLastPara="1" wrap="square" lIns="121900" tIns="60933" rIns="121900" bIns="60933" anchor="ctr" anchorCtr="0">
            <a:noAutofit/>
          </a:bodyPr>
          <a:lstStyle/>
          <a:p>
            <a:pPr>
              <a:buSzPts val="1100"/>
            </a:pPr>
            <a:endParaRPr sz="2400"/>
          </a:p>
        </p:txBody>
      </p:sp>
      <p:sp>
        <p:nvSpPr>
          <p:cNvPr id="61" name="Google Shape;267;p25"/>
          <p:cNvSpPr/>
          <p:nvPr/>
        </p:nvSpPr>
        <p:spPr>
          <a:xfrm>
            <a:off x="2721461" y="4415537"/>
            <a:ext cx="9064137" cy="999600"/>
          </a:xfrm>
          <a:prstGeom prst="homePlate">
            <a:avLst>
              <a:gd name="adj" fmla="val 35440"/>
            </a:avLst>
          </a:prstGeom>
          <a:solidFill>
            <a:srgbClr val="0B2939"/>
          </a:solidFill>
          <a:ln>
            <a:noFill/>
          </a:ln>
        </p:spPr>
        <p:txBody>
          <a:bodyPr spcFirstLastPara="1" wrap="square" lIns="121900" tIns="60933" rIns="121900" bIns="60933" anchor="ctr" anchorCtr="0">
            <a:noAutofit/>
          </a:bodyPr>
          <a:lstStyle/>
          <a:p>
            <a:pPr>
              <a:buSzPts val="1100"/>
            </a:pPr>
            <a:endParaRPr sz="2400"/>
          </a:p>
        </p:txBody>
      </p:sp>
      <p:sp>
        <p:nvSpPr>
          <p:cNvPr id="62" name="Google Shape;268;p25"/>
          <p:cNvSpPr/>
          <p:nvPr/>
        </p:nvSpPr>
        <p:spPr>
          <a:xfrm>
            <a:off x="2721459" y="3421987"/>
            <a:ext cx="9064140" cy="999600"/>
          </a:xfrm>
          <a:prstGeom prst="homePlate">
            <a:avLst>
              <a:gd name="adj" fmla="val 35440"/>
            </a:avLst>
          </a:prstGeom>
          <a:solidFill>
            <a:srgbClr val="3B8D61"/>
          </a:solidFill>
          <a:ln>
            <a:noFill/>
          </a:ln>
        </p:spPr>
        <p:txBody>
          <a:bodyPr spcFirstLastPara="1" wrap="square" lIns="121900" tIns="60933" rIns="121900" bIns="60933" anchor="ctr" anchorCtr="0">
            <a:noAutofit/>
          </a:bodyPr>
          <a:lstStyle/>
          <a:p>
            <a:pPr>
              <a:buSzPts val="1100"/>
            </a:pPr>
            <a:endParaRPr sz="2400"/>
          </a:p>
        </p:txBody>
      </p:sp>
      <p:sp>
        <p:nvSpPr>
          <p:cNvPr id="63" name="Google Shape;269;p25"/>
          <p:cNvSpPr/>
          <p:nvPr/>
        </p:nvSpPr>
        <p:spPr>
          <a:xfrm>
            <a:off x="2715615" y="2432846"/>
            <a:ext cx="9064139" cy="999600"/>
          </a:xfrm>
          <a:prstGeom prst="homePlate">
            <a:avLst>
              <a:gd name="adj" fmla="val 35440"/>
            </a:avLst>
          </a:prstGeom>
          <a:solidFill>
            <a:srgbClr val="124057"/>
          </a:solidFill>
          <a:ln>
            <a:noFill/>
          </a:ln>
        </p:spPr>
        <p:txBody>
          <a:bodyPr spcFirstLastPara="1" wrap="square" lIns="121900" tIns="60933" rIns="121900" bIns="60933" anchor="ctr" anchorCtr="0">
            <a:noAutofit/>
          </a:bodyPr>
          <a:lstStyle/>
          <a:p>
            <a:pPr>
              <a:buSzPts val="1100"/>
            </a:pPr>
            <a:endParaRPr sz="2400"/>
          </a:p>
        </p:txBody>
      </p:sp>
      <p:sp>
        <p:nvSpPr>
          <p:cNvPr id="64" name="Google Shape;270;p25"/>
          <p:cNvSpPr/>
          <p:nvPr/>
        </p:nvSpPr>
        <p:spPr>
          <a:xfrm>
            <a:off x="1573816" y="2160144"/>
            <a:ext cx="1176800" cy="1272000"/>
          </a:xfrm>
          <a:custGeom>
            <a:avLst/>
            <a:gdLst/>
            <a:ahLst/>
            <a:cxnLst/>
            <a:rect l="l" t="t" r="r" b="b"/>
            <a:pathLst>
              <a:path w="120000" h="120000" extrusionOk="0">
                <a:moveTo>
                  <a:pt x="33" y="0"/>
                </a:moveTo>
                <a:lnTo>
                  <a:pt x="120000" y="25236"/>
                </a:lnTo>
                <a:lnTo>
                  <a:pt x="120000" y="120000"/>
                </a:lnTo>
                <a:lnTo>
                  <a:pt x="311" y="103519"/>
                </a:lnTo>
                <a:cubicBezTo>
                  <a:pt x="497" y="69012"/>
                  <a:pt x="-151" y="34506"/>
                  <a:pt x="33" y="0"/>
                </a:cubicBezTo>
                <a:close/>
              </a:path>
            </a:pathLst>
          </a:custGeom>
          <a:solidFill>
            <a:srgbClr val="0B2939"/>
          </a:solidFill>
          <a:ln>
            <a:noFill/>
          </a:ln>
        </p:spPr>
        <p:txBody>
          <a:bodyPr spcFirstLastPara="1" wrap="square" lIns="121900" tIns="60933" rIns="121900" bIns="60933" anchor="ctr" anchorCtr="0">
            <a:noAutofit/>
          </a:bodyPr>
          <a:lstStyle/>
          <a:p>
            <a:pPr algn="ctr"/>
            <a:endParaRPr sz="3200">
              <a:solidFill>
                <a:srgbClr val="FFFFFF"/>
              </a:solidFill>
              <a:latin typeface="Arial"/>
              <a:ea typeface="Arial"/>
              <a:cs typeface="Arial"/>
              <a:sym typeface="Arial"/>
            </a:endParaRPr>
          </a:p>
        </p:txBody>
      </p:sp>
      <p:sp>
        <p:nvSpPr>
          <p:cNvPr id="65" name="Google Shape;271;p25"/>
          <p:cNvSpPr/>
          <p:nvPr/>
        </p:nvSpPr>
        <p:spPr>
          <a:xfrm>
            <a:off x="1583503" y="3252944"/>
            <a:ext cx="1184800" cy="1173600"/>
          </a:xfrm>
          <a:custGeom>
            <a:avLst/>
            <a:gdLst/>
            <a:ahLst/>
            <a:cxnLst/>
            <a:rect l="l" t="t" r="r" b="b"/>
            <a:pathLst>
              <a:path w="120000" h="120000" extrusionOk="0">
                <a:moveTo>
                  <a:pt x="552" y="0"/>
                </a:moveTo>
                <a:lnTo>
                  <a:pt x="120000" y="17302"/>
                </a:lnTo>
                <a:lnTo>
                  <a:pt x="120000" y="119999"/>
                </a:lnTo>
                <a:lnTo>
                  <a:pt x="0" y="120000"/>
                </a:lnTo>
                <a:cubicBezTo>
                  <a:pt x="184" y="79999"/>
                  <a:pt x="368" y="40000"/>
                  <a:pt x="552" y="0"/>
                </a:cubicBezTo>
                <a:close/>
              </a:path>
            </a:pathLst>
          </a:custGeom>
          <a:solidFill>
            <a:srgbClr val="165751"/>
          </a:solidFill>
          <a:ln>
            <a:noFill/>
          </a:ln>
        </p:spPr>
        <p:txBody>
          <a:bodyPr spcFirstLastPara="1" wrap="square" lIns="121900" tIns="60933" rIns="121900" bIns="60933" anchor="ctr" anchorCtr="0">
            <a:noAutofit/>
          </a:bodyPr>
          <a:lstStyle/>
          <a:p>
            <a:pPr algn="ctr"/>
            <a:endParaRPr sz="3200">
              <a:solidFill>
                <a:srgbClr val="FFFFFF"/>
              </a:solidFill>
              <a:latin typeface="Arial"/>
              <a:ea typeface="Arial"/>
              <a:cs typeface="Arial"/>
              <a:sym typeface="Arial"/>
            </a:endParaRPr>
          </a:p>
        </p:txBody>
      </p:sp>
      <p:sp>
        <p:nvSpPr>
          <p:cNvPr id="66" name="Google Shape;272;p25"/>
          <p:cNvSpPr/>
          <p:nvPr/>
        </p:nvSpPr>
        <p:spPr>
          <a:xfrm rot="10800000" flipH="1">
            <a:off x="1565715" y="4420440"/>
            <a:ext cx="1185200" cy="1168000"/>
          </a:xfrm>
          <a:custGeom>
            <a:avLst/>
            <a:gdLst/>
            <a:ahLst/>
            <a:cxnLst/>
            <a:rect l="l" t="t" r="r" b="b"/>
            <a:pathLst>
              <a:path w="120000" h="120000" extrusionOk="0">
                <a:moveTo>
                  <a:pt x="577" y="0"/>
                </a:moveTo>
                <a:lnTo>
                  <a:pt x="120000" y="17383"/>
                </a:lnTo>
                <a:lnTo>
                  <a:pt x="120000" y="120000"/>
                </a:lnTo>
                <a:lnTo>
                  <a:pt x="24" y="120000"/>
                </a:lnTo>
                <a:cubicBezTo>
                  <a:pt x="-159" y="80000"/>
                  <a:pt x="761" y="40000"/>
                  <a:pt x="577" y="0"/>
                </a:cubicBezTo>
                <a:close/>
              </a:path>
            </a:pathLst>
          </a:custGeom>
          <a:solidFill>
            <a:srgbClr val="0B2939"/>
          </a:solidFill>
          <a:ln>
            <a:noFill/>
          </a:ln>
        </p:spPr>
        <p:txBody>
          <a:bodyPr spcFirstLastPara="1" wrap="square" lIns="121900" tIns="60933" rIns="121900" bIns="60933" anchor="ctr" anchorCtr="0">
            <a:noAutofit/>
          </a:bodyPr>
          <a:lstStyle/>
          <a:p>
            <a:pPr algn="ctr"/>
            <a:endParaRPr sz="3200">
              <a:solidFill>
                <a:srgbClr val="FFFFFF"/>
              </a:solidFill>
              <a:latin typeface="Arial"/>
              <a:ea typeface="Arial"/>
              <a:cs typeface="Arial"/>
              <a:sym typeface="Arial"/>
            </a:endParaRPr>
          </a:p>
        </p:txBody>
      </p:sp>
      <p:sp>
        <p:nvSpPr>
          <p:cNvPr id="67" name="Google Shape;273;p25"/>
          <p:cNvSpPr/>
          <p:nvPr/>
        </p:nvSpPr>
        <p:spPr>
          <a:xfrm rot="10800000" flipH="1">
            <a:off x="1568684" y="5413009"/>
            <a:ext cx="1182000" cy="1252800"/>
          </a:xfrm>
          <a:custGeom>
            <a:avLst/>
            <a:gdLst/>
            <a:ahLst/>
            <a:cxnLst/>
            <a:rect l="l" t="t" r="r" b="b"/>
            <a:pathLst>
              <a:path w="120000" h="120000" extrusionOk="0">
                <a:moveTo>
                  <a:pt x="277" y="0"/>
                </a:moveTo>
                <a:lnTo>
                  <a:pt x="120000" y="25882"/>
                </a:lnTo>
                <a:lnTo>
                  <a:pt x="120000" y="120000"/>
                </a:lnTo>
                <a:lnTo>
                  <a:pt x="0" y="105098"/>
                </a:lnTo>
                <a:cubicBezTo>
                  <a:pt x="184" y="70065"/>
                  <a:pt x="92" y="35032"/>
                  <a:pt x="277" y="0"/>
                </a:cubicBezTo>
                <a:close/>
              </a:path>
            </a:pathLst>
          </a:custGeom>
          <a:solidFill>
            <a:srgbClr val="165751"/>
          </a:solidFill>
          <a:ln>
            <a:noFill/>
          </a:ln>
        </p:spPr>
        <p:txBody>
          <a:bodyPr spcFirstLastPara="1" wrap="square" lIns="121900" tIns="60933" rIns="121900" bIns="60933" anchor="ctr" anchorCtr="0">
            <a:noAutofit/>
          </a:bodyPr>
          <a:lstStyle/>
          <a:p>
            <a:pPr algn="ctr"/>
            <a:endParaRPr sz="3200">
              <a:solidFill>
                <a:srgbClr val="FFFFFF"/>
              </a:solidFill>
              <a:latin typeface="Arial"/>
              <a:ea typeface="Arial"/>
              <a:cs typeface="Arial"/>
              <a:sym typeface="Arial"/>
            </a:endParaRPr>
          </a:p>
        </p:txBody>
      </p:sp>
      <p:sp>
        <p:nvSpPr>
          <p:cNvPr id="68" name="Google Shape;274;p25"/>
          <p:cNvSpPr/>
          <p:nvPr/>
        </p:nvSpPr>
        <p:spPr>
          <a:xfrm rot="10800000">
            <a:off x="406404" y="5407479"/>
            <a:ext cx="1170800" cy="1255600"/>
          </a:xfrm>
          <a:custGeom>
            <a:avLst/>
            <a:gdLst/>
            <a:ahLst/>
            <a:cxnLst/>
            <a:rect l="l" t="t" r="r" b="b"/>
            <a:pathLst>
              <a:path w="120000" h="120000" extrusionOk="0">
                <a:moveTo>
                  <a:pt x="33" y="0"/>
                </a:moveTo>
                <a:lnTo>
                  <a:pt x="120000" y="25565"/>
                </a:lnTo>
                <a:lnTo>
                  <a:pt x="120000" y="120000"/>
                </a:lnTo>
                <a:lnTo>
                  <a:pt x="313" y="105130"/>
                </a:lnTo>
                <a:cubicBezTo>
                  <a:pt x="499" y="70173"/>
                  <a:pt x="-152" y="34956"/>
                  <a:pt x="33" y="0"/>
                </a:cubicBezTo>
                <a:close/>
              </a:path>
            </a:pathLst>
          </a:custGeom>
          <a:solidFill>
            <a:srgbClr val="3B8D61"/>
          </a:solidFill>
          <a:ln>
            <a:noFill/>
          </a:ln>
        </p:spPr>
        <p:txBody>
          <a:bodyPr spcFirstLastPara="1" wrap="square" lIns="121900" tIns="60933" rIns="121900" bIns="60933" anchor="ctr" anchorCtr="0">
            <a:noAutofit/>
          </a:bodyPr>
          <a:lstStyle/>
          <a:p>
            <a:pPr algn="ctr"/>
            <a:endParaRPr sz="3200">
              <a:solidFill>
                <a:srgbClr val="FFFFFF"/>
              </a:solidFill>
              <a:latin typeface="Arial"/>
              <a:ea typeface="Arial"/>
              <a:cs typeface="Arial"/>
              <a:sym typeface="Arial"/>
            </a:endParaRPr>
          </a:p>
        </p:txBody>
      </p:sp>
      <p:sp>
        <p:nvSpPr>
          <p:cNvPr id="69" name="Google Shape;275;p25"/>
          <p:cNvSpPr/>
          <p:nvPr/>
        </p:nvSpPr>
        <p:spPr>
          <a:xfrm flipH="1">
            <a:off x="400459" y="3246499"/>
            <a:ext cx="1177200" cy="1168000"/>
          </a:xfrm>
          <a:custGeom>
            <a:avLst/>
            <a:gdLst/>
            <a:ahLst/>
            <a:cxnLst/>
            <a:rect l="l" t="t" r="r" b="b"/>
            <a:pathLst>
              <a:path w="120000" h="120000" extrusionOk="0">
                <a:moveTo>
                  <a:pt x="80" y="0"/>
                </a:moveTo>
                <a:lnTo>
                  <a:pt x="120000" y="17383"/>
                </a:lnTo>
                <a:lnTo>
                  <a:pt x="120000" y="120000"/>
                </a:lnTo>
                <a:lnTo>
                  <a:pt x="80" y="119999"/>
                </a:lnTo>
                <a:cubicBezTo>
                  <a:pt x="-197" y="79999"/>
                  <a:pt x="358" y="40000"/>
                  <a:pt x="80" y="0"/>
                </a:cubicBezTo>
                <a:close/>
              </a:path>
            </a:pathLst>
          </a:custGeom>
          <a:solidFill>
            <a:srgbClr val="3B8D61"/>
          </a:solidFill>
          <a:ln>
            <a:noFill/>
          </a:ln>
        </p:spPr>
        <p:txBody>
          <a:bodyPr spcFirstLastPara="1" wrap="square" lIns="121900" tIns="60933" rIns="121900" bIns="60933" anchor="ctr" anchorCtr="0">
            <a:noAutofit/>
          </a:bodyPr>
          <a:lstStyle/>
          <a:p>
            <a:pPr algn="ctr"/>
            <a:endParaRPr sz="3200">
              <a:solidFill>
                <a:srgbClr val="FFFFFF"/>
              </a:solidFill>
              <a:latin typeface="Arial"/>
              <a:ea typeface="Arial"/>
              <a:cs typeface="Arial"/>
              <a:sym typeface="Arial"/>
            </a:endParaRPr>
          </a:p>
        </p:txBody>
      </p:sp>
      <p:sp>
        <p:nvSpPr>
          <p:cNvPr id="70" name="Google Shape;276;p25"/>
          <p:cNvSpPr/>
          <p:nvPr/>
        </p:nvSpPr>
        <p:spPr>
          <a:xfrm flipH="1">
            <a:off x="397533" y="2162873"/>
            <a:ext cx="1182400" cy="1252800"/>
          </a:xfrm>
          <a:custGeom>
            <a:avLst/>
            <a:gdLst/>
            <a:ahLst/>
            <a:cxnLst/>
            <a:rect l="l" t="t" r="r" b="b"/>
            <a:pathLst>
              <a:path w="120000" h="120000" extrusionOk="0">
                <a:moveTo>
                  <a:pt x="33" y="0"/>
                </a:moveTo>
                <a:lnTo>
                  <a:pt x="120000" y="25359"/>
                </a:lnTo>
                <a:lnTo>
                  <a:pt x="120000" y="120000"/>
                </a:lnTo>
                <a:lnTo>
                  <a:pt x="310" y="104052"/>
                </a:lnTo>
                <a:cubicBezTo>
                  <a:pt x="495" y="69019"/>
                  <a:pt x="-151" y="35032"/>
                  <a:pt x="33" y="0"/>
                </a:cubicBezTo>
                <a:close/>
              </a:path>
            </a:pathLst>
          </a:custGeom>
          <a:solidFill>
            <a:srgbClr val="124057"/>
          </a:solidFill>
          <a:ln>
            <a:noFill/>
          </a:ln>
        </p:spPr>
        <p:txBody>
          <a:bodyPr spcFirstLastPara="1" wrap="square" lIns="121900" tIns="60933" rIns="121900" bIns="60933" anchor="ctr" anchorCtr="0">
            <a:noAutofit/>
          </a:bodyPr>
          <a:lstStyle/>
          <a:p>
            <a:pPr algn="ctr"/>
            <a:endParaRPr sz="3200">
              <a:solidFill>
                <a:srgbClr val="FFFFFF"/>
              </a:solidFill>
              <a:latin typeface="Arial"/>
              <a:ea typeface="Arial"/>
              <a:cs typeface="Arial"/>
              <a:sym typeface="Arial"/>
            </a:endParaRPr>
          </a:p>
        </p:txBody>
      </p:sp>
      <p:sp>
        <p:nvSpPr>
          <p:cNvPr id="71" name="Google Shape;277;p25"/>
          <p:cNvSpPr/>
          <p:nvPr/>
        </p:nvSpPr>
        <p:spPr>
          <a:xfrm rot="10800000">
            <a:off x="404669" y="4414721"/>
            <a:ext cx="1170000" cy="1162800"/>
          </a:xfrm>
          <a:custGeom>
            <a:avLst/>
            <a:gdLst/>
            <a:ahLst/>
            <a:cxnLst/>
            <a:rect l="l" t="t" r="r" b="b"/>
            <a:pathLst>
              <a:path w="120000" h="120000" extrusionOk="0">
                <a:moveTo>
                  <a:pt x="120000" y="120000"/>
                </a:moveTo>
                <a:lnTo>
                  <a:pt x="54" y="120000"/>
                </a:lnTo>
                <a:cubicBezTo>
                  <a:pt x="240" y="79812"/>
                  <a:pt x="-132" y="40187"/>
                  <a:pt x="53" y="0"/>
                </a:cubicBezTo>
                <a:lnTo>
                  <a:pt x="120000" y="16766"/>
                </a:lnTo>
                <a:close/>
              </a:path>
            </a:pathLst>
          </a:custGeom>
          <a:solidFill>
            <a:srgbClr val="124057"/>
          </a:solidFill>
          <a:ln>
            <a:noFill/>
          </a:ln>
        </p:spPr>
        <p:txBody>
          <a:bodyPr spcFirstLastPara="1" wrap="square" lIns="121900" tIns="60933" rIns="121900" bIns="60933" anchor="ctr" anchorCtr="0">
            <a:noAutofit/>
          </a:bodyPr>
          <a:lstStyle/>
          <a:p>
            <a:pPr algn="ctr"/>
            <a:endParaRPr sz="3200">
              <a:solidFill>
                <a:srgbClr val="FFFFFF"/>
              </a:solidFill>
              <a:latin typeface="Arial"/>
              <a:ea typeface="Arial"/>
              <a:cs typeface="Arial"/>
              <a:sym typeface="Arial"/>
            </a:endParaRPr>
          </a:p>
        </p:txBody>
      </p:sp>
      <p:sp>
        <p:nvSpPr>
          <p:cNvPr id="72" name="Google Shape;278;p25"/>
          <p:cNvSpPr/>
          <p:nvPr/>
        </p:nvSpPr>
        <p:spPr>
          <a:xfrm>
            <a:off x="356820" y="2295024"/>
            <a:ext cx="636800" cy="4387200"/>
          </a:xfrm>
          <a:custGeom>
            <a:avLst/>
            <a:gdLst/>
            <a:ahLst/>
            <a:cxnLst/>
            <a:rect l="l" t="t" r="r" b="b"/>
            <a:pathLst>
              <a:path w="120000" h="120000" extrusionOk="0">
                <a:moveTo>
                  <a:pt x="0" y="115785"/>
                </a:moveTo>
                <a:lnTo>
                  <a:pt x="0" y="3719"/>
                </a:lnTo>
                <a:lnTo>
                  <a:pt x="120000" y="0"/>
                </a:lnTo>
                <a:lnTo>
                  <a:pt x="120000" y="120000"/>
                </a:lnTo>
                <a:lnTo>
                  <a:pt x="0" y="115785"/>
                </a:lnTo>
                <a:close/>
              </a:path>
            </a:pathLst>
          </a:custGeom>
          <a:gradFill>
            <a:gsLst>
              <a:gs pos="0">
                <a:srgbClr val="FFFFFF">
                  <a:alpha val="9803"/>
                </a:srgbClr>
              </a:gs>
              <a:gs pos="100000">
                <a:srgbClr val="FFFFFF">
                  <a:alpha val="24705"/>
                </a:srgbClr>
              </a:gs>
            </a:gsLst>
            <a:lin ang="0" scaled="0"/>
          </a:gradFill>
          <a:ln>
            <a:noFill/>
          </a:ln>
        </p:spPr>
        <p:txBody>
          <a:bodyPr spcFirstLastPara="1" wrap="square" lIns="121900" tIns="60933" rIns="121900" bIns="60933" anchor="ctr" anchorCtr="0">
            <a:noAutofit/>
          </a:bodyPr>
          <a:lstStyle/>
          <a:p>
            <a:pPr algn="ctr"/>
            <a:endParaRPr sz="3200">
              <a:solidFill>
                <a:srgbClr val="FFFFFF"/>
              </a:solidFill>
              <a:latin typeface="Arial"/>
              <a:ea typeface="Arial"/>
              <a:cs typeface="Arial"/>
              <a:sym typeface="Arial"/>
            </a:endParaRPr>
          </a:p>
        </p:txBody>
      </p:sp>
      <p:sp>
        <p:nvSpPr>
          <p:cNvPr id="73" name="Google Shape;279;p25"/>
          <p:cNvSpPr txBox="1"/>
          <p:nvPr/>
        </p:nvSpPr>
        <p:spPr>
          <a:xfrm>
            <a:off x="2881317" y="2615891"/>
            <a:ext cx="795600" cy="599600"/>
          </a:xfrm>
          <a:prstGeom prst="rect">
            <a:avLst/>
          </a:prstGeom>
          <a:noFill/>
          <a:ln>
            <a:noFill/>
          </a:ln>
        </p:spPr>
        <p:txBody>
          <a:bodyPr spcFirstLastPara="1" wrap="square" lIns="121900" tIns="60933" rIns="121900" bIns="60933" anchor="ctr" anchorCtr="0">
            <a:noAutofit/>
          </a:bodyPr>
          <a:lstStyle/>
          <a:p>
            <a:pPr algn="ctr"/>
            <a:r>
              <a:rPr lang="en" sz="3200" b="1">
                <a:solidFill>
                  <a:srgbClr val="FFFFFF"/>
                </a:solidFill>
                <a:latin typeface="Nixie One"/>
                <a:ea typeface="Nixie One"/>
                <a:cs typeface="Nixie One"/>
                <a:sym typeface="Nixie One"/>
              </a:rPr>
              <a:t>01</a:t>
            </a:r>
            <a:endParaRPr sz="3200" b="1">
              <a:solidFill>
                <a:srgbClr val="FFFFFF"/>
              </a:solidFill>
              <a:latin typeface="Nixie One"/>
              <a:ea typeface="Nixie One"/>
              <a:cs typeface="Nixie One"/>
              <a:sym typeface="Nixie One"/>
            </a:endParaRPr>
          </a:p>
        </p:txBody>
      </p:sp>
      <p:cxnSp>
        <p:nvCxnSpPr>
          <p:cNvPr id="74" name="Google Shape;280;p25"/>
          <p:cNvCxnSpPr/>
          <p:nvPr/>
        </p:nvCxnSpPr>
        <p:spPr>
          <a:xfrm>
            <a:off x="3677405" y="2653741"/>
            <a:ext cx="0" cy="524000"/>
          </a:xfrm>
          <a:prstGeom prst="straightConnector1">
            <a:avLst/>
          </a:prstGeom>
          <a:noFill/>
          <a:ln w="9525" cap="rnd" cmpd="sng">
            <a:solidFill>
              <a:srgbClr val="FFFFFF"/>
            </a:solidFill>
            <a:prstDash val="solid"/>
            <a:round/>
            <a:headEnd type="none" w="sm" len="sm"/>
            <a:tailEnd type="none" w="sm" len="sm"/>
          </a:ln>
        </p:spPr>
      </p:cxnSp>
      <p:sp>
        <p:nvSpPr>
          <p:cNvPr id="76" name="Google Shape;282;p25"/>
          <p:cNvSpPr txBox="1"/>
          <p:nvPr/>
        </p:nvSpPr>
        <p:spPr>
          <a:xfrm>
            <a:off x="2881352" y="3599591"/>
            <a:ext cx="795600" cy="599600"/>
          </a:xfrm>
          <a:prstGeom prst="rect">
            <a:avLst/>
          </a:prstGeom>
          <a:noFill/>
          <a:ln>
            <a:noFill/>
          </a:ln>
        </p:spPr>
        <p:txBody>
          <a:bodyPr spcFirstLastPara="1" wrap="square" lIns="121900" tIns="60933" rIns="121900" bIns="60933" anchor="ctr" anchorCtr="0">
            <a:noAutofit/>
          </a:bodyPr>
          <a:lstStyle/>
          <a:p>
            <a:pPr algn="ctr"/>
            <a:r>
              <a:rPr lang="en" sz="3200" b="1">
                <a:solidFill>
                  <a:srgbClr val="FFFFFF"/>
                </a:solidFill>
                <a:latin typeface="Nixie One"/>
                <a:ea typeface="Nixie One"/>
                <a:cs typeface="Nixie One"/>
                <a:sym typeface="Nixie One"/>
              </a:rPr>
              <a:t>02</a:t>
            </a:r>
            <a:endParaRPr sz="3200" b="1">
              <a:latin typeface="Nixie One"/>
              <a:ea typeface="Nixie One"/>
              <a:cs typeface="Nixie One"/>
              <a:sym typeface="Nixie One"/>
            </a:endParaRPr>
          </a:p>
        </p:txBody>
      </p:sp>
      <p:cxnSp>
        <p:nvCxnSpPr>
          <p:cNvPr id="77" name="Google Shape;283;p25"/>
          <p:cNvCxnSpPr/>
          <p:nvPr/>
        </p:nvCxnSpPr>
        <p:spPr>
          <a:xfrm>
            <a:off x="3677404" y="3637435"/>
            <a:ext cx="0" cy="524000"/>
          </a:xfrm>
          <a:prstGeom prst="straightConnector1">
            <a:avLst/>
          </a:prstGeom>
          <a:noFill/>
          <a:ln w="9525" cap="rnd" cmpd="sng">
            <a:solidFill>
              <a:srgbClr val="FFFFFF"/>
            </a:solidFill>
            <a:prstDash val="solid"/>
            <a:round/>
            <a:headEnd type="none" w="sm" len="sm"/>
            <a:tailEnd type="none" w="sm" len="sm"/>
          </a:ln>
        </p:spPr>
      </p:cxnSp>
      <p:sp>
        <p:nvSpPr>
          <p:cNvPr id="79" name="Google Shape;285;p25"/>
          <p:cNvSpPr txBox="1"/>
          <p:nvPr/>
        </p:nvSpPr>
        <p:spPr>
          <a:xfrm>
            <a:off x="2881351" y="4611624"/>
            <a:ext cx="795600" cy="599600"/>
          </a:xfrm>
          <a:prstGeom prst="rect">
            <a:avLst/>
          </a:prstGeom>
          <a:noFill/>
          <a:ln>
            <a:noFill/>
          </a:ln>
        </p:spPr>
        <p:txBody>
          <a:bodyPr spcFirstLastPara="1" wrap="square" lIns="121900" tIns="60933" rIns="121900" bIns="60933" anchor="ctr" anchorCtr="0">
            <a:noAutofit/>
          </a:bodyPr>
          <a:lstStyle/>
          <a:p>
            <a:pPr algn="ctr"/>
            <a:r>
              <a:rPr lang="en" sz="3200" b="1">
                <a:solidFill>
                  <a:srgbClr val="FFFFFF"/>
                </a:solidFill>
                <a:latin typeface="Nixie One"/>
                <a:ea typeface="Nixie One"/>
                <a:cs typeface="Nixie One"/>
                <a:sym typeface="Nixie One"/>
              </a:rPr>
              <a:t>03</a:t>
            </a:r>
            <a:endParaRPr sz="3200" b="1">
              <a:solidFill>
                <a:srgbClr val="FFFFFF"/>
              </a:solidFill>
              <a:latin typeface="Nixie One"/>
              <a:ea typeface="Nixie One"/>
              <a:cs typeface="Nixie One"/>
              <a:sym typeface="Nixie One"/>
            </a:endParaRPr>
          </a:p>
        </p:txBody>
      </p:sp>
      <p:cxnSp>
        <p:nvCxnSpPr>
          <p:cNvPr id="80" name="Google Shape;286;p25"/>
          <p:cNvCxnSpPr/>
          <p:nvPr/>
        </p:nvCxnSpPr>
        <p:spPr>
          <a:xfrm>
            <a:off x="3677404" y="4649469"/>
            <a:ext cx="0" cy="524000"/>
          </a:xfrm>
          <a:prstGeom prst="straightConnector1">
            <a:avLst/>
          </a:prstGeom>
          <a:noFill/>
          <a:ln w="9525" cap="rnd" cmpd="sng">
            <a:solidFill>
              <a:srgbClr val="FFFFFF"/>
            </a:solidFill>
            <a:prstDash val="solid"/>
            <a:round/>
            <a:headEnd type="none" w="sm" len="sm"/>
            <a:tailEnd type="none" w="sm" len="sm"/>
          </a:ln>
        </p:spPr>
      </p:cxnSp>
      <p:sp>
        <p:nvSpPr>
          <p:cNvPr id="82" name="Google Shape;288;p25"/>
          <p:cNvSpPr txBox="1"/>
          <p:nvPr/>
        </p:nvSpPr>
        <p:spPr>
          <a:xfrm>
            <a:off x="2881352" y="5585757"/>
            <a:ext cx="795600" cy="599600"/>
          </a:xfrm>
          <a:prstGeom prst="rect">
            <a:avLst/>
          </a:prstGeom>
          <a:noFill/>
          <a:ln>
            <a:noFill/>
          </a:ln>
        </p:spPr>
        <p:txBody>
          <a:bodyPr spcFirstLastPara="1" wrap="square" lIns="121900" tIns="60933" rIns="121900" bIns="60933" anchor="ctr" anchorCtr="0">
            <a:noAutofit/>
          </a:bodyPr>
          <a:lstStyle/>
          <a:p>
            <a:pPr algn="ctr"/>
            <a:r>
              <a:rPr lang="en" sz="3200" b="1">
                <a:solidFill>
                  <a:srgbClr val="FFFFFF"/>
                </a:solidFill>
                <a:latin typeface="Nixie One"/>
                <a:ea typeface="Nixie One"/>
                <a:cs typeface="Nixie One"/>
                <a:sym typeface="Nixie One"/>
              </a:rPr>
              <a:t>04</a:t>
            </a:r>
            <a:endParaRPr sz="3200" b="1">
              <a:solidFill>
                <a:srgbClr val="FFFFFF"/>
              </a:solidFill>
              <a:latin typeface="Nixie One"/>
              <a:ea typeface="Nixie One"/>
              <a:cs typeface="Nixie One"/>
              <a:sym typeface="Nixie One"/>
            </a:endParaRPr>
          </a:p>
        </p:txBody>
      </p:sp>
      <p:cxnSp>
        <p:nvCxnSpPr>
          <p:cNvPr id="83" name="Google Shape;289;p25"/>
          <p:cNvCxnSpPr/>
          <p:nvPr/>
        </p:nvCxnSpPr>
        <p:spPr>
          <a:xfrm>
            <a:off x="3677401" y="5623592"/>
            <a:ext cx="0" cy="524000"/>
          </a:xfrm>
          <a:prstGeom prst="straightConnector1">
            <a:avLst/>
          </a:prstGeom>
          <a:noFill/>
          <a:ln w="9525" cap="rnd" cmpd="sng">
            <a:solidFill>
              <a:srgbClr val="FFFFFF"/>
            </a:solidFill>
            <a:prstDash val="solid"/>
            <a:round/>
            <a:headEnd type="none" w="sm" len="sm"/>
            <a:tailEnd type="none" w="sm" len="sm"/>
          </a:ln>
        </p:spPr>
      </p:cxnSp>
      <p:sp>
        <p:nvSpPr>
          <p:cNvPr id="85" name="Google Shape;291;p25"/>
          <p:cNvSpPr/>
          <p:nvPr/>
        </p:nvSpPr>
        <p:spPr>
          <a:xfrm flipH="1">
            <a:off x="2758921" y="2423329"/>
            <a:ext cx="122400" cy="3971600"/>
          </a:xfrm>
          <a:custGeom>
            <a:avLst/>
            <a:gdLst/>
            <a:ahLst/>
            <a:cxnLst/>
            <a:rect l="l" t="t" r="r" b="b"/>
            <a:pathLst>
              <a:path w="120000" h="120000" extrusionOk="0">
                <a:moveTo>
                  <a:pt x="0" y="115785"/>
                </a:moveTo>
                <a:lnTo>
                  <a:pt x="0" y="3719"/>
                </a:lnTo>
                <a:lnTo>
                  <a:pt x="120000" y="0"/>
                </a:lnTo>
                <a:lnTo>
                  <a:pt x="120000" y="120000"/>
                </a:lnTo>
                <a:lnTo>
                  <a:pt x="0" y="115785"/>
                </a:lnTo>
                <a:close/>
              </a:path>
            </a:pathLst>
          </a:custGeom>
          <a:gradFill>
            <a:gsLst>
              <a:gs pos="0">
                <a:srgbClr val="FFFFFF">
                  <a:alpha val="9803"/>
                </a:srgbClr>
              </a:gs>
              <a:gs pos="100000">
                <a:srgbClr val="FFFFFF">
                  <a:alpha val="24705"/>
                </a:srgbClr>
              </a:gs>
            </a:gsLst>
            <a:lin ang="0" scaled="0"/>
          </a:gradFill>
          <a:ln>
            <a:noFill/>
          </a:ln>
        </p:spPr>
        <p:txBody>
          <a:bodyPr spcFirstLastPara="1" wrap="square" lIns="121900" tIns="60933" rIns="121900" bIns="60933" anchor="ctr" anchorCtr="0">
            <a:noAutofit/>
          </a:bodyPr>
          <a:lstStyle/>
          <a:p>
            <a:pPr algn="ctr"/>
            <a:endParaRPr sz="3200">
              <a:solidFill>
                <a:srgbClr val="FFFFFF"/>
              </a:solidFill>
              <a:latin typeface="Arial"/>
              <a:ea typeface="Arial"/>
              <a:cs typeface="Arial"/>
              <a:sym typeface="Arial"/>
            </a:endParaRPr>
          </a:p>
        </p:txBody>
      </p:sp>
      <p:sp>
        <p:nvSpPr>
          <p:cNvPr id="86" name="Google Shape;293;p25"/>
          <p:cNvSpPr/>
          <p:nvPr/>
        </p:nvSpPr>
        <p:spPr>
          <a:xfrm>
            <a:off x="1960253" y="3672253"/>
            <a:ext cx="437087" cy="381419"/>
          </a:xfrm>
          <a:custGeom>
            <a:avLst/>
            <a:gdLst/>
            <a:ahLst/>
            <a:cxnLst/>
            <a:rect l="l" t="t" r="r" b="b"/>
            <a:pathLst>
              <a:path w="18365" h="16026" fill="none" extrusionOk="0">
                <a:moveTo>
                  <a:pt x="9182" y="0"/>
                </a:moveTo>
                <a:lnTo>
                  <a:pt x="0" y="8841"/>
                </a:lnTo>
                <a:lnTo>
                  <a:pt x="2874" y="8841"/>
                </a:lnTo>
                <a:lnTo>
                  <a:pt x="2874" y="15246"/>
                </a:lnTo>
                <a:lnTo>
                  <a:pt x="2874" y="15246"/>
                </a:lnTo>
                <a:lnTo>
                  <a:pt x="2899" y="15417"/>
                </a:lnTo>
                <a:lnTo>
                  <a:pt x="2947" y="15563"/>
                </a:lnTo>
                <a:lnTo>
                  <a:pt x="3020" y="15685"/>
                </a:lnTo>
                <a:lnTo>
                  <a:pt x="3093" y="15806"/>
                </a:lnTo>
                <a:lnTo>
                  <a:pt x="3215" y="15904"/>
                </a:lnTo>
                <a:lnTo>
                  <a:pt x="3361" y="15977"/>
                </a:lnTo>
                <a:lnTo>
                  <a:pt x="3508" y="16026"/>
                </a:lnTo>
                <a:lnTo>
                  <a:pt x="3654" y="16026"/>
                </a:lnTo>
                <a:lnTo>
                  <a:pt x="7404" y="16026"/>
                </a:lnTo>
                <a:lnTo>
                  <a:pt x="7404" y="13420"/>
                </a:lnTo>
                <a:lnTo>
                  <a:pt x="7404" y="13420"/>
                </a:lnTo>
                <a:lnTo>
                  <a:pt x="7429" y="13127"/>
                </a:lnTo>
                <a:lnTo>
                  <a:pt x="7526" y="12860"/>
                </a:lnTo>
                <a:lnTo>
                  <a:pt x="7648" y="12616"/>
                </a:lnTo>
                <a:lnTo>
                  <a:pt x="7818" y="12421"/>
                </a:lnTo>
                <a:lnTo>
                  <a:pt x="8038" y="12251"/>
                </a:lnTo>
                <a:lnTo>
                  <a:pt x="8257" y="12129"/>
                </a:lnTo>
                <a:lnTo>
                  <a:pt x="8525" y="12031"/>
                </a:lnTo>
                <a:lnTo>
                  <a:pt x="8817" y="12007"/>
                </a:lnTo>
                <a:lnTo>
                  <a:pt x="9548" y="12007"/>
                </a:lnTo>
                <a:lnTo>
                  <a:pt x="9548" y="12007"/>
                </a:lnTo>
                <a:lnTo>
                  <a:pt x="9840" y="12031"/>
                </a:lnTo>
                <a:lnTo>
                  <a:pt x="10108" y="12129"/>
                </a:lnTo>
                <a:lnTo>
                  <a:pt x="10327" y="12251"/>
                </a:lnTo>
                <a:lnTo>
                  <a:pt x="10546" y="12421"/>
                </a:lnTo>
                <a:lnTo>
                  <a:pt x="10717" y="12616"/>
                </a:lnTo>
                <a:lnTo>
                  <a:pt x="10838" y="12860"/>
                </a:lnTo>
                <a:lnTo>
                  <a:pt x="10936" y="13127"/>
                </a:lnTo>
                <a:lnTo>
                  <a:pt x="10960" y="13420"/>
                </a:lnTo>
                <a:lnTo>
                  <a:pt x="10960" y="16026"/>
                </a:lnTo>
                <a:lnTo>
                  <a:pt x="14711" y="16026"/>
                </a:lnTo>
                <a:lnTo>
                  <a:pt x="14711" y="16026"/>
                </a:lnTo>
                <a:lnTo>
                  <a:pt x="14857" y="16026"/>
                </a:lnTo>
                <a:lnTo>
                  <a:pt x="15003" y="15977"/>
                </a:lnTo>
                <a:lnTo>
                  <a:pt x="15149" y="15904"/>
                </a:lnTo>
                <a:lnTo>
                  <a:pt x="15271" y="15806"/>
                </a:lnTo>
                <a:lnTo>
                  <a:pt x="15344" y="15685"/>
                </a:lnTo>
                <a:lnTo>
                  <a:pt x="15417" y="15563"/>
                </a:lnTo>
                <a:lnTo>
                  <a:pt x="15466" y="15417"/>
                </a:lnTo>
                <a:lnTo>
                  <a:pt x="15490" y="15246"/>
                </a:lnTo>
                <a:lnTo>
                  <a:pt x="15490" y="8841"/>
                </a:lnTo>
                <a:lnTo>
                  <a:pt x="18364" y="8841"/>
                </a:lnTo>
                <a:lnTo>
                  <a:pt x="9182" y="0"/>
                </a:lnTo>
                <a:close/>
              </a:path>
            </a:pathLst>
          </a:custGeom>
          <a:noFill/>
          <a:ln w="9525" cap="rnd" cmpd="sng">
            <a:solidFill>
              <a:srgbClr val="FFFFFF"/>
            </a:solidFill>
            <a:prstDash val="solid"/>
            <a:round/>
            <a:headEnd type="none" w="sm" len="sm"/>
            <a:tailEnd type="none" w="sm" len="sm"/>
          </a:ln>
        </p:spPr>
        <p:txBody>
          <a:bodyPr spcFirstLastPara="1" wrap="square" lIns="121900" tIns="121900" rIns="121900" bIns="121900" anchor="ctr" anchorCtr="0">
            <a:noAutofit/>
          </a:bodyPr>
          <a:lstStyle/>
          <a:p>
            <a:endParaRPr sz="2400"/>
          </a:p>
        </p:txBody>
      </p:sp>
      <p:grpSp>
        <p:nvGrpSpPr>
          <p:cNvPr id="87" name="Google Shape;294;p25"/>
          <p:cNvGrpSpPr/>
          <p:nvPr/>
        </p:nvGrpSpPr>
        <p:grpSpPr>
          <a:xfrm>
            <a:off x="1956193" y="2590839"/>
            <a:ext cx="445203" cy="445203"/>
            <a:chOff x="5941025" y="3634400"/>
            <a:chExt cx="467650" cy="467650"/>
          </a:xfrm>
        </p:grpSpPr>
        <p:sp>
          <p:nvSpPr>
            <p:cNvPr id="88" name="Google Shape;295;p25"/>
            <p:cNvSpPr/>
            <p:nvPr/>
          </p:nvSpPr>
          <p:spPr>
            <a:xfrm>
              <a:off x="5941025" y="3634400"/>
              <a:ext cx="467650" cy="467650"/>
            </a:xfrm>
            <a:custGeom>
              <a:avLst/>
              <a:gdLst/>
              <a:ahLst/>
              <a:cxnLst/>
              <a:rect l="l" t="t" r="r" b="b"/>
              <a:pathLst>
                <a:path w="18706" h="18706" fill="none" extrusionOk="0">
                  <a:moveTo>
                    <a:pt x="9353" y="1"/>
                  </a:moveTo>
                  <a:lnTo>
                    <a:pt x="9353" y="1"/>
                  </a:lnTo>
                  <a:lnTo>
                    <a:pt x="8866" y="25"/>
                  </a:lnTo>
                  <a:lnTo>
                    <a:pt x="8403" y="50"/>
                  </a:lnTo>
                  <a:lnTo>
                    <a:pt x="7940" y="123"/>
                  </a:lnTo>
                  <a:lnTo>
                    <a:pt x="7478" y="196"/>
                  </a:lnTo>
                  <a:lnTo>
                    <a:pt x="7015" y="293"/>
                  </a:lnTo>
                  <a:lnTo>
                    <a:pt x="6577" y="439"/>
                  </a:lnTo>
                  <a:lnTo>
                    <a:pt x="6138" y="585"/>
                  </a:lnTo>
                  <a:lnTo>
                    <a:pt x="5724" y="732"/>
                  </a:lnTo>
                  <a:lnTo>
                    <a:pt x="5310" y="926"/>
                  </a:lnTo>
                  <a:lnTo>
                    <a:pt x="4896" y="1146"/>
                  </a:lnTo>
                  <a:lnTo>
                    <a:pt x="4506" y="1365"/>
                  </a:lnTo>
                  <a:lnTo>
                    <a:pt x="4117" y="1608"/>
                  </a:lnTo>
                  <a:lnTo>
                    <a:pt x="3751" y="1876"/>
                  </a:lnTo>
                  <a:lnTo>
                    <a:pt x="3410" y="2144"/>
                  </a:lnTo>
                  <a:lnTo>
                    <a:pt x="3069" y="2436"/>
                  </a:lnTo>
                  <a:lnTo>
                    <a:pt x="2753" y="2753"/>
                  </a:lnTo>
                  <a:lnTo>
                    <a:pt x="2436" y="3070"/>
                  </a:lnTo>
                  <a:lnTo>
                    <a:pt x="2144" y="3411"/>
                  </a:lnTo>
                  <a:lnTo>
                    <a:pt x="1876" y="3752"/>
                  </a:lnTo>
                  <a:lnTo>
                    <a:pt x="1608" y="4117"/>
                  </a:lnTo>
                  <a:lnTo>
                    <a:pt x="1365" y="4507"/>
                  </a:lnTo>
                  <a:lnTo>
                    <a:pt x="1145" y="4896"/>
                  </a:lnTo>
                  <a:lnTo>
                    <a:pt x="926" y="5310"/>
                  </a:lnTo>
                  <a:lnTo>
                    <a:pt x="731" y="5724"/>
                  </a:lnTo>
                  <a:lnTo>
                    <a:pt x="585" y="6138"/>
                  </a:lnTo>
                  <a:lnTo>
                    <a:pt x="439" y="6577"/>
                  </a:lnTo>
                  <a:lnTo>
                    <a:pt x="293" y="7015"/>
                  </a:lnTo>
                  <a:lnTo>
                    <a:pt x="196" y="7478"/>
                  </a:lnTo>
                  <a:lnTo>
                    <a:pt x="123" y="7941"/>
                  </a:lnTo>
                  <a:lnTo>
                    <a:pt x="49" y="8403"/>
                  </a:lnTo>
                  <a:lnTo>
                    <a:pt x="25" y="8866"/>
                  </a:lnTo>
                  <a:lnTo>
                    <a:pt x="1" y="9353"/>
                  </a:lnTo>
                  <a:lnTo>
                    <a:pt x="1" y="9353"/>
                  </a:lnTo>
                  <a:lnTo>
                    <a:pt x="25" y="9840"/>
                  </a:lnTo>
                  <a:lnTo>
                    <a:pt x="49" y="10303"/>
                  </a:lnTo>
                  <a:lnTo>
                    <a:pt x="123" y="10766"/>
                  </a:lnTo>
                  <a:lnTo>
                    <a:pt x="196" y="11229"/>
                  </a:lnTo>
                  <a:lnTo>
                    <a:pt x="293" y="11691"/>
                  </a:lnTo>
                  <a:lnTo>
                    <a:pt x="439" y="12130"/>
                  </a:lnTo>
                  <a:lnTo>
                    <a:pt x="585" y="12568"/>
                  </a:lnTo>
                  <a:lnTo>
                    <a:pt x="731" y="12982"/>
                  </a:lnTo>
                  <a:lnTo>
                    <a:pt x="926" y="13396"/>
                  </a:lnTo>
                  <a:lnTo>
                    <a:pt x="1145" y="13810"/>
                  </a:lnTo>
                  <a:lnTo>
                    <a:pt x="1365" y="14200"/>
                  </a:lnTo>
                  <a:lnTo>
                    <a:pt x="1608" y="14590"/>
                  </a:lnTo>
                  <a:lnTo>
                    <a:pt x="1876" y="14955"/>
                  </a:lnTo>
                  <a:lnTo>
                    <a:pt x="2144" y="15296"/>
                  </a:lnTo>
                  <a:lnTo>
                    <a:pt x="2436" y="15637"/>
                  </a:lnTo>
                  <a:lnTo>
                    <a:pt x="2753" y="15953"/>
                  </a:lnTo>
                  <a:lnTo>
                    <a:pt x="3069" y="16270"/>
                  </a:lnTo>
                  <a:lnTo>
                    <a:pt x="3410" y="16562"/>
                  </a:lnTo>
                  <a:lnTo>
                    <a:pt x="3751" y="16830"/>
                  </a:lnTo>
                  <a:lnTo>
                    <a:pt x="4117" y="17098"/>
                  </a:lnTo>
                  <a:lnTo>
                    <a:pt x="4506" y="17342"/>
                  </a:lnTo>
                  <a:lnTo>
                    <a:pt x="4896" y="17561"/>
                  </a:lnTo>
                  <a:lnTo>
                    <a:pt x="5310" y="17780"/>
                  </a:lnTo>
                  <a:lnTo>
                    <a:pt x="5724" y="17975"/>
                  </a:lnTo>
                  <a:lnTo>
                    <a:pt x="6138" y="18121"/>
                  </a:lnTo>
                  <a:lnTo>
                    <a:pt x="6577" y="18267"/>
                  </a:lnTo>
                  <a:lnTo>
                    <a:pt x="7015" y="18413"/>
                  </a:lnTo>
                  <a:lnTo>
                    <a:pt x="7478" y="18511"/>
                  </a:lnTo>
                  <a:lnTo>
                    <a:pt x="7940" y="18584"/>
                  </a:lnTo>
                  <a:lnTo>
                    <a:pt x="8403" y="18657"/>
                  </a:lnTo>
                  <a:lnTo>
                    <a:pt x="8866" y="18681"/>
                  </a:lnTo>
                  <a:lnTo>
                    <a:pt x="9353" y="18706"/>
                  </a:lnTo>
                  <a:lnTo>
                    <a:pt x="9353" y="18706"/>
                  </a:lnTo>
                  <a:lnTo>
                    <a:pt x="9840" y="18681"/>
                  </a:lnTo>
                  <a:lnTo>
                    <a:pt x="10303" y="18657"/>
                  </a:lnTo>
                  <a:lnTo>
                    <a:pt x="10766" y="18584"/>
                  </a:lnTo>
                  <a:lnTo>
                    <a:pt x="11228" y="18511"/>
                  </a:lnTo>
                  <a:lnTo>
                    <a:pt x="11691" y="18413"/>
                  </a:lnTo>
                  <a:lnTo>
                    <a:pt x="12130" y="18267"/>
                  </a:lnTo>
                  <a:lnTo>
                    <a:pt x="12568" y="18121"/>
                  </a:lnTo>
                  <a:lnTo>
                    <a:pt x="12982" y="17975"/>
                  </a:lnTo>
                  <a:lnTo>
                    <a:pt x="13396" y="17780"/>
                  </a:lnTo>
                  <a:lnTo>
                    <a:pt x="13810" y="17561"/>
                  </a:lnTo>
                  <a:lnTo>
                    <a:pt x="14200" y="17342"/>
                  </a:lnTo>
                  <a:lnTo>
                    <a:pt x="14589" y="17098"/>
                  </a:lnTo>
                  <a:lnTo>
                    <a:pt x="14955" y="16830"/>
                  </a:lnTo>
                  <a:lnTo>
                    <a:pt x="15296" y="16562"/>
                  </a:lnTo>
                  <a:lnTo>
                    <a:pt x="15637" y="16270"/>
                  </a:lnTo>
                  <a:lnTo>
                    <a:pt x="15953" y="15953"/>
                  </a:lnTo>
                  <a:lnTo>
                    <a:pt x="16270" y="15637"/>
                  </a:lnTo>
                  <a:lnTo>
                    <a:pt x="16562" y="15296"/>
                  </a:lnTo>
                  <a:lnTo>
                    <a:pt x="16830" y="14955"/>
                  </a:lnTo>
                  <a:lnTo>
                    <a:pt x="17098" y="14590"/>
                  </a:lnTo>
                  <a:lnTo>
                    <a:pt x="17341" y="14200"/>
                  </a:lnTo>
                  <a:lnTo>
                    <a:pt x="17561" y="13810"/>
                  </a:lnTo>
                  <a:lnTo>
                    <a:pt x="17780" y="13396"/>
                  </a:lnTo>
                  <a:lnTo>
                    <a:pt x="17975" y="12982"/>
                  </a:lnTo>
                  <a:lnTo>
                    <a:pt x="18121" y="12568"/>
                  </a:lnTo>
                  <a:lnTo>
                    <a:pt x="18267" y="12130"/>
                  </a:lnTo>
                  <a:lnTo>
                    <a:pt x="18413" y="11691"/>
                  </a:lnTo>
                  <a:lnTo>
                    <a:pt x="18511" y="11229"/>
                  </a:lnTo>
                  <a:lnTo>
                    <a:pt x="18584" y="10766"/>
                  </a:lnTo>
                  <a:lnTo>
                    <a:pt x="18657" y="10303"/>
                  </a:lnTo>
                  <a:lnTo>
                    <a:pt x="18681" y="9840"/>
                  </a:lnTo>
                  <a:lnTo>
                    <a:pt x="18705" y="9353"/>
                  </a:lnTo>
                  <a:lnTo>
                    <a:pt x="18705" y="9353"/>
                  </a:lnTo>
                  <a:lnTo>
                    <a:pt x="18681" y="8866"/>
                  </a:lnTo>
                  <a:lnTo>
                    <a:pt x="18657" y="8403"/>
                  </a:lnTo>
                  <a:lnTo>
                    <a:pt x="18584" y="7941"/>
                  </a:lnTo>
                  <a:lnTo>
                    <a:pt x="18511" y="7478"/>
                  </a:lnTo>
                  <a:lnTo>
                    <a:pt x="18413" y="7015"/>
                  </a:lnTo>
                  <a:lnTo>
                    <a:pt x="18267" y="6577"/>
                  </a:lnTo>
                  <a:lnTo>
                    <a:pt x="18121" y="6138"/>
                  </a:lnTo>
                  <a:lnTo>
                    <a:pt x="17975" y="5724"/>
                  </a:lnTo>
                  <a:lnTo>
                    <a:pt x="17780" y="5310"/>
                  </a:lnTo>
                  <a:lnTo>
                    <a:pt x="17561" y="4896"/>
                  </a:lnTo>
                  <a:lnTo>
                    <a:pt x="17341" y="4507"/>
                  </a:lnTo>
                  <a:lnTo>
                    <a:pt x="17098" y="4117"/>
                  </a:lnTo>
                  <a:lnTo>
                    <a:pt x="16830" y="3752"/>
                  </a:lnTo>
                  <a:lnTo>
                    <a:pt x="16562" y="3411"/>
                  </a:lnTo>
                  <a:lnTo>
                    <a:pt x="16270" y="3070"/>
                  </a:lnTo>
                  <a:lnTo>
                    <a:pt x="15953" y="2753"/>
                  </a:lnTo>
                  <a:lnTo>
                    <a:pt x="15637" y="2436"/>
                  </a:lnTo>
                  <a:lnTo>
                    <a:pt x="15296" y="2144"/>
                  </a:lnTo>
                  <a:lnTo>
                    <a:pt x="14955" y="1876"/>
                  </a:lnTo>
                  <a:lnTo>
                    <a:pt x="14589" y="1608"/>
                  </a:lnTo>
                  <a:lnTo>
                    <a:pt x="14200" y="1365"/>
                  </a:lnTo>
                  <a:lnTo>
                    <a:pt x="13810" y="1146"/>
                  </a:lnTo>
                  <a:lnTo>
                    <a:pt x="13396" y="926"/>
                  </a:lnTo>
                  <a:lnTo>
                    <a:pt x="12982" y="732"/>
                  </a:lnTo>
                  <a:lnTo>
                    <a:pt x="12568" y="585"/>
                  </a:lnTo>
                  <a:lnTo>
                    <a:pt x="12130" y="439"/>
                  </a:lnTo>
                  <a:lnTo>
                    <a:pt x="11691" y="293"/>
                  </a:lnTo>
                  <a:lnTo>
                    <a:pt x="11228" y="196"/>
                  </a:lnTo>
                  <a:lnTo>
                    <a:pt x="10766" y="123"/>
                  </a:lnTo>
                  <a:lnTo>
                    <a:pt x="10303" y="50"/>
                  </a:lnTo>
                  <a:lnTo>
                    <a:pt x="9840" y="25"/>
                  </a:lnTo>
                  <a:lnTo>
                    <a:pt x="9353" y="1"/>
                  </a:lnTo>
                  <a:lnTo>
                    <a:pt x="9353" y="1"/>
                  </a:lnTo>
                </a:path>
              </a:pathLst>
            </a:custGeom>
            <a:noFill/>
            <a:ln w="9525" cap="rnd" cmpd="sng">
              <a:solidFill>
                <a:srgbClr val="FFFFFF"/>
              </a:solidFill>
              <a:prstDash val="solid"/>
              <a:round/>
              <a:headEnd type="none" w="sm" len="sm"/>
              <a:tailEnd type="none" w="sm" len="sm"/>
            </a:ln>
          </p:spPr>
          <p:txBody>
            <a:bodyPr spcFirstLastPara="1" wrap="square" lIns="121900" tIns="121900" rIns="121900" bIns="121900" anchor="ctr" anchorCtr="0">
              <a:noAutofit/>
            </a:bodyPr>
            <a:lstStyle/>
            <a:p>
              <a:endParaRPr sz="2400"/>
            </a:p>
          </p:txBody>
        </p:sp>
        <p:sp>
          <p:nvSpPr>
            <p:cNvPr id="89" name="Google Shape;296;p25"/>
            <p:cNvSpPr/>
            <p:nvPr/>
          </p:nvSpPr>
          <p:spPr>
            <a:xfrm>
              <a:off x="6211975" y="3753150"/>
              <a:ext cx="19525" cy="18900"/>
            </a:xfrm>
            <a:custGeom>
              <a:avLst/>
              <a:gdLst/>
              <a:ahLst/>
              <a:cxnLst/>
              <a:rect l="l" t="t" r="r" b="b"/>
              <a:pathLst>
                <a:path w="781" h="756" fill="none" extrusionOk="0">
                  <a:moveTo>
                    <a:pt x="585" y="0"/>
                  </a:moveTo>
                  <a:lnTo>
                    <a:pt x="585" y="0"/>
                  </a:lnTo>
                  <a:lnTo>
                    <a:pt x="658" y="24"/>
                  </a:lnTo>
                  <a:lnTo>
                    <a:pt x="707" y="49"/>
                  </a:lnTo>
                  <a:lnTo>
                    <a:pt x="756" y="122"/>
                  </a:lnTo>
                  <a:lnTo>
                    <a:pt x="780" y="195"/>
                  </a:lnTo>
                  <a:lnTo>
                    <a:pt x="780" y="195"/>
                  </a:lnTo>
                  <a:lnTo>
                    <a:pt x="756" y="268"/>
                  </a:lnTo>
                  <a:lnTo>
                    <a:pt x="707" y="390"/>
                  </a:lnTo>
                  <a:lnTo>
                    <a:pt x="658" y="487"/>
                  </a:lnTo>
                  <a:lnTo>
                    <a:pt x="585" y="560"/>
                  </a:lnTo>
                  <a:lnTo>
                    <a:pt x="585" y="560"/>
                  </a:lnTo>
                  <a:lnTo>
                    <a:pt x="488" y="633"/>
                  </a:lnTo>
                  <a:lnTo>
                    <a:pt x="390" y="706"/>
                  </a:lnTo>
                  <a:lnTo>
                    <a:pt x="293" y="755"/>
                  </a:lnTo>
                  <a:lnTo>
                    <a:pt x="196" y="755"/>
                  </a:lnTo>
                  <a:lnTo>
                    <a:pt x="196" y="755"/>
                  </a:lnTo>
                  <a:lnTo>
                    <a:pt x="122" y="755"/>
                  </a:lnTo>
                  <a:lnTo>
                    <a:pt x="74" y="706"/>
                  </a:lnTo>
                  <a:lnTo>
                    <a:pt x="25" y="633"/>
                  </a:lnTo>
                  <a:lnTo>
                    <a:pt x="1" y="560"/>
                  </a:lnTo>
                  <a:lnTo>
                    <a:pt x="1" y="560"/>
                  </a:lnTo>
                  <a:lnTo>
                    <a:pt x="25" y="487"/>
                  </a:lnTo>
                  <a:lnTo>
                    <a:pt x="74" y="390"/>
                  </a:lnTo>
                  <a:lnTo>
                    <a:pt x="122" y="268"/>
                  </a:lnTo>
                  <a:lnTo>
                    <a:pt x="196" y="195"/>
                  </a:lnTo>
                  <a:lnTo>
                    <a:pt x="196" y="195"/>
                  </a:lnTo>
                  <a:lnTo>
                    <a:pt x="293" y="122"/>
                  </a:lnTo>
                  <a:lnTo>
                    <a:pt x="390" y="49"/>
                  </a:lnTo>
                  <a:lnTo>
                    <a:pt x="488" y="24"/>
                  </a:lnTo>
                  <a:lnTo>
                    <a:pt x="585" y="0"/>
                  </a:lnTo>
                  <a:lnTo>
                    <a:pt x="585" y="0"/>
                  </a:lnTo>
                </a:path>
              </a:pathLst>
            </a:custGeom>
            <a:noFill/>
            <a:ln w="9525" cap="rnd" cmpd="sng">
              <a:solidFill>
                <a:srgbClr val="FFFFFF"/>
              </a:solidFill>
              <a:prstDash val="solid"/>
              <a:round/>
              <a:headEnd type="none" w="sm" len="sm"/>
              <a:tailEnd type="none" w="sm" len="sm"/>
            </a:ln>
          </p:spPr>
          <p:txBody>
            <a:bodyPr spcFirstLastPara="1" wrap="square" lIns="121900" tIns="121900" rIns="121900" bIns="121900" anchor="ctr" anchorCtr="0">
              <a:noAutofit/>
            </a:bodyPr>
            <a:lstStyle/>
            <a:p>
              <a:endParaRPr sz="2400"/>
            </a:p>
          </p:txBody>
        </p:sp>
        <p:sp>
          <p:nvSpPr>
            <p:cNvPr id="90" name="Google Shape;297;p25"/>
            <p:cNvSpPr/>
            <p:nvPr/>
          </p:nvSpPr>
          <p:spPr>
            <a:xfrm>
              <a:off x="5943475" y="3695900"/>
              <a:ext cx="177800" cy="351350"/>
            </a:xfrm>
            <a:custGeom>
              <a:avLst/>
              <a:gdLst/>
              <a:ahLst/>
              <a:cxnLst/>
              <a:rect l="l" t="t" r="r" b="b"/>
              <a:pathLst>
                <a:path w="7112" h="14054" fill="none" extrusionOk="0">
                  <a:moveTo>
                    <a:pt x="2582" y="780"/>
                  </a:moveTo>
                  <a:lnTo>
                    <a:pt x="2582" y="780"/>
                  </a:lnTo>
                  <a:lnTo>
                    <a:pt x="2752" y="780"/>
                  </a:lnTo>
                  <a:lnTo>
                    <a:pt x="2752" y="780"/>
                  </a:lnTo>
                  <a:lnTo>
                    <a:pt x="2996" y="780"/>
                  </a:lnTo>
                  <a:lnTo>
                    <a:pt x="3215" y="829"/>
                  </a:lnTo>
                  <a:lnTo>
                    <a:pt x="3386" y="878"/>
                  </a:lnTo>
                  <a:lnTo>
                    <a:pt x="3507" y="951"/>
                  </a:lnTo>
                  <a:lnTo>
                    <a:pt x="3507" y="951"/>
                  </a:lnTo>
                  <a:lnTo>
                    <a:pt x="3605" y="1024"/>
                  </a:lnTo>
                  <a:lnTo>
                    <a:pt x="3702" y="1048"/>
                  </a:lnTo>
                  <a:lnTo>
                    <a:pt x="3800" y="1024"/>
                  </a:lnTo>
                  <a:lnTo>
                    <a:pt x="3897" y="951"/>
                  </a:lnTo>
                  <a:lnTo>
                    <a:pt x="3897" y="951"/>
                  </a:lnTo>
                  <a:lnTo>
                    <a:pt x="3970" y="878"/>
                  </a:lnTo>
                  <a:lnTo>
                    <a:pt x="4092" y="829"/>
                  </a:lnTo>
                  <a:lnTo>
                    <a:pt x="4189" y="780"/>
                  </a:lnTo>
                  <a:lnTo>
                    <a:pt x="4262" y="780"/>
                  </a:lnTo>
                  <a:lnTo>
                    <a:pt x="4262" y="780"/>
                  </a:lnTo>
                  <a:lnTo>
                    <a:pt x="4384" y="731"/>
                  </a:lnTo>
                  <a:lnTo>
                    <a:pt x="4506" y="658"/>
                  </a:lnTo>
                  <a:lnTo>
                    <a:pt x="4676" y="537"/>
                  </a:lnTo>
                  <a:lnTo>
                    <a:pt x="4847" y="390"/>
                  </a:lnTo>
                  <a:lnTo>
                    <a:pt x="4847" y="390"/>
                  </a:lnTo>
                  <a:lnTo>
                    <a:pt x="5042" y="244"/>
                  </a:lnTo>
                  <a:lnTo>
                    <a:pt x="5285" y="123"/>
                  </a:lnTo>
                  <a:lnTo>
                    <a:pt x="5529" y="49"/>
                  </a:lnTo>
                  <a:lnTo>
                    <a:pt x="5797" y="1"/>
                  </a:lnTo>
                  <a:lnTo>
                    <a:pt x="5797" y="1"/>
                  </a:lnTo>
                  <a:lnTo>
                    <a:pt x="5894" y="25"/>
                  </a:lnTo>
                  <a:lnTo>
                    <a:pt x="5992" y="49"/>
                  </a:lnTo>
                  <a:lnTo>
                    <a:pt x="6040" y="74"/>
                  </a:lnTo>
                  <a:lnTo>
                    <a:pt x="6089" y="123"/>
                  </a:lnTo>
                  <a:lnTo>
                    <a:pt x="6089" y="171"/>
                  </a:lnTo>
                  <a:lnTo>
                    <a:pt x="6089" y="244"/>
                  </a:lnTo>
                  <a:lnTo>
                    <a:pt x="6040" y="317"/>
                  </a:lnTo>
                  <a:lnTo>
                    <a:pt x="5992" y="390"/>
                  </a:lnTo>
                  <a:lnTo>
                    <a:pt x="5992" y="390"/>
                  </a:lnTo>
                  <a:lnTo>
                    <a:pt x="5845" y="561"/>
                  </a:lnTo>
                  <a:lnTo>
                    <a:pt x="5772" y="707"/>
                  </a:lnTo>
                  <a:lnTo>
                    <a:pt x="5748" y="853"/>
                  </a:lnTo>
                  <a:lnTo>
                    <a:pt x="5772" y="926"/>
                  </a:lnTo>
                  <a:lnTo>
                    <a:pt x="5797" y="951"/>
                  </a:lnTo>
                  <a:lnTo>
                    <a:pt x="5797" y="951"/>
                  </a:lnTo>
                  <a:lnTo>
                    <a:pt x="5870" y="1048"/>
                  </a:lnTo>
                  <a:lnTo>
                    <a:pt x="5918" y="1145"/>
                  </a:lnTo>
                  <a:lnTo>
                    <a:pt x="5967" y="1243"/>
                  </a:lnTo>
                  <a:lnTo>
                    <a:pt x="5992" y="1340"/>
                  </a:lnTo>
                  <a:lnTo>
                    <a:pt x="5992" y="1340"/>
                  </a:lnTo>
                  <a:lnTo>
                    <a:pt x="5967" y="1438"/>
                  </a:lnTo>
                  <a:lnTo>
                    <a:pt x="5918" y="1535"/>
                  </a:lnTo>
                  <a:lnTo>
                    <a:pt x="5870" y="1633"/>
                  </a:lnTo>
                  <a:lnTo>
                    <a:pt x="5797" y="1730"/>
                  </a:lnTo>
                  <a:lnTo>
                    <a:pt x="5797" y="1730"/>
                  </a:lnTo>
                  <a:lnTo>
                    <a:pt x="5748" y="1754"/>
                  </a:lnTo>
                  <a:lnTo>
                    <a:pt x="5699" y="1754"/>
                  </a:lnTo>
                  <a:lnTo>
                    <a:pt x="5553" y="1754"/>
                  </a:lnTo>
                  <a:lnTo>
                    <a:pt x="5383" y="1657"/>
                  </a:lnTo>
                  <a:lnTo>
                    <a:pt x="5212" y="1535"/>
                  </a:lnTo>
                  <a:lnTo>
                    <a:pt x="5212" y="1535"/>
                  </a:lnTo>
                  <a:lnTo>
                    <a:pt x="5066" y="1389"/>
                  </a:lnTo>
                  <a:lnTo>
                    <a:pt x="4896" y="1316"/>
                  </a:lnTo>
                  <a:lnTo>
                    <a:pt x="4749" y="1292"/>
                  </a:lnTo>
                  <a:lnTo>
                    <a:pt x="4701" y="1316"/>
                  </a:lnTo>
                  <a:lnTo>
                    <a:pt x="4652" y="1340"/>
                  </a:lnTo>
                  <a:lnTo>
                    <a:pt x="4652" y="1340"/>
                  </a:lnTo>
                  <a:lnTo>
                    <a:pt x="4555" y="1413"/>
                  </a:lnTo>
                  <a:lnTo>
                    <a:pt x="4457" y="1486"/>
                  </a:lnTo>
                  <a:lnTo>
                    <a:pt x="4360" y="1511"/>
                  </a:lnTo>
                  <a:lnTo>
                    <a:pt x="4262" y="1535"/>
                  </a:lnTo>
                  <a:lnTo>
                    <a:pt x="4262" y="1535"/>
                  </a:lnTo>
                  <a:lnTo>
                    <a:pt x="4116" y="1559"/>
                  </a:lnTo>
                  <a:lnTo>
                    <a:pt x="4043" y="1584"/>
                  </a:lnTo>
                  <a:lnTo>
                    <a:pt x="3994" y="1633"/>
                  </a:lnTo>
                  <a:lnTo>
                    <a:pt x="3994" y="1633"/>
                  </a:lnTo>
                  <a:lnTo>
                    <a:pt x="3946" y="1657"/>
                  </a:lnTo>
                  <a:lnTo>
                    <a:pt x="3873" y="1681"/>
                  </a:lnTo>
                  <a:lnTo>
                    <a:pt x="3702" y="1730"/>
                  </a:lnTo>
                  <a:lnTo>
                    <a:pt x="3702" y="1730"/>
                  </a:lnTo>
                  <a:lnTo>
                    <a:pt x="3605" y="1730"/>
                  </a:lnTo>
                  <a:lnTo>
                    <a:pt x="3507" y="1779"/>
                  </a:lnTo>
                  <a:lnTo>
                    <a:pt x="3410" y="1827"/>
                  </a:lnTo>
                  <a:lnTo>
                    <a:pt x="3312" y="1900"/>
                  </a:lnTo>
                  <a:lnTo>
                    <a:pt x="3312" y="1900"/>
                  </a:lnTo>
                  <a:lnTo>
                    <a:pt x="3288" y="1949"/>
                  </a:lnTo>
                  <a:lnTo>
                    <a:pt x="3288" y="2022"/>
                  </a:lnTo>
                  <a:lnTo>
                    <a:pt x="3288" y="2144"/>
                  </a:lnTo>
                  <a:lnTo>
                    <a:pt x="3386" y="2314"/>
                  </a:lnTo>
                  <a:lnTo>
                    <a:pt x="3507" y="2485"/>
                  </a:lnTo>
                  <a:lnTo>
                    <a:pt x="3507" y="2485"/>
                  </a:lnTo>
                  <a:lnTo>
                    <a:pt x="3605" y="2558"/>
                  </a:lnTo>
                  <a:lnTo>
                    <a:pt x="3702" y="2582"/>
                  </a:lnTo>
                  <a:lnTo>
                    <a:pt x="3800" y="2607"/>
                  </a:lnTo>
                  <a:lnTo>
                    <a:pt x="3921" y="2607"/>
                  </a:lnTo>
                  <a:lnTo>
                    <a:pt x="4043" y="2582"/>
                  </a:lnTo>
                  <a:lnTo>
                    <a:pt x="4141" y="2534"/>
                  </a:lnTo>
                  <a:lnTo>
                    <a:pt x="4262" y="2461"/>
                  </a:lnTo>
                  <a:lnTo>
                    <a:pt x="4360" y="2388"/>
                  </a:lnTo>
                  <a:lnTo>
                    <a:pt x="4360" y="2388"/>
                  </a:lnTo>
                  <a:lnTo>
                    <a:pt x="4555" y="2193"/>
                  </a:lnTo>
                  <a:lnTo>
                    <a:pt x="4749" y="2047"/>
                  </a:lnTo>
                  <a:lnTo>
                    <a:pt x="4920" y="1949"/>
                  </a:lnTo>
                  <a:lnTo>
                    <a:pt x="5042" y="1900"/>
                  </a:lnTo>
                  <a:lnTo>
                    <a:pt x="5042" y="1900"/>
                  </a:lnTo>
                  <a:lnTo>
                    <a:pt x="5115" y="1925"/>
                  </a:lnTo>
                  <a:lnTo>
                    <a:pt x="5163" y="1974"/>
                  </a:lnTo>
                  <a:lnTo>
                    <a:pt x="5212" y="2022"/>
                  </a:lnTo>
                  <a:lnTo>
                    <a:pt x="5212" y="2095"/>
                  </a:lnTo>
                  <a:lnTo>
                    <a:pt x="5212" y="2095"/>
                  </a:lnTo>
                  <a:lnTo>
                    <a:pt x="5236" y="2168"/>
                  </a:lnTo>
                  <a:lnTo>
                    <a:pt x="5285" y="2241"/>
                  </a:lnTo>
                  <a:lnTo>
                    <a:pt x="5334" y="2266"/>
                  </a:lnTo>
                  <a:lnTo>
                    <a:pt x="5407" y="2290"/>
                  </a:lnTo>
                  <a:lnTo>
                    <a:pt x="5407" y="2290"/>
                  </a:lnTo>
                  <a:lnTo>
                    <a:pt x="5504" y="2314"/>
                  </a:lnTo>
                  <a:lnTo>
                    <a:pt x="5602" y="2339"/>
                  </a:lnTo>
                  <a:lnTo>
                    <a:pt x="5699" y="2412"/>
                  </a:lnTo>
                  <a:lnTo>
                    <a:pt x="5797" y="2485"/>
                  </a:lnTo>
                  <a:lnTo>
                    <a:pt x="5797" y="2485"/>
                  </a:lnTo>
                  <a:lnTo>
                    <a:pt x="5845" y="2558"/>
                  </a:lnTo>
                  <a:lnTo>
                    <a:pt x="5870" y="2680"/>
                  </a:lnTo>
                  <a:lnTo>
                    <a:pt x="5845" y="2777"/>
                  </a:lnTo>
                  <a:lnTo>
                    <a:pt x="5797" y="2850"/>
                  </a:lnTo>
                  <a:lnTo>
                    <a:pt x="5797" y="2850"/>
                  </a:lnTo>
                  <a:lnTo>
                    <a:pt x="5699" y="2923"/>
                  </a:lnTo>
                  <a:lnTo>
                    <a:pt x="5602" y="2996"/>
                  </a:lnTo>
                  <a:lnTo>
                    <a:pt x="5504" y="3045"/>
                  </a:lnTo>
                  <a:lnTo>
                    <a:pt x="5407" y="3045"/>
                  </a:lnTo>
                  <a:lnTo>
                    <a:pt x="5407" y="3045"/>
                  </a:lnTo>
                  <a:lnTo>
                    <a:pt x="5310" y="3069"/>
                  </a:lnTo>
                  <a:lnTo>
                    <a:pt x="5163" y="3167"/>
                  </a:lnTo>
                  <a:lnTo>
                    <a:pt x="4993" y="3289"/>
                  </a:lnTo>
                  <a:lnTo>
                    <a:pt x="4847" y="3435"/>
                  </a:lnTo>
                  <a:lnTo>
                    <a:pt x="4847" y="3435"/>
                  </a:lnTo>
                  <a:lnTo>
                    <a:pt x="4676" y="3581"/>
                  </a:lnTo>
                  <a:lnTo>
                    <a:pt x="4506" y="3703"/>
                  </a:lnTo>
                  <a:lnTo>
                    <a:pt x="4384" y="3776"/>
                  </a:lnTo>
                  <a:lnTo>
                    <a:pt x="4262" y="3800"/>
                  </a:lnTo>
                  <a:lnTo>
                    <a:pt x="4262" y="3800"/>
                  </a:lnTo>
                  <a:lnTo>
                    <a:pt x="4141" y="3849"/>
                  </a:lnTo>
                  <a:lnTo>
                    <a:pt x="3970" y="3971"/>
                  </a:lnTo>
                  <a:lnTo>
                    <a:pt x="3726" y="4165"/>
                  </a:lnTo>
                  <a:lnTo>
                    <a:pt x="3483" y="4409"/>
                  </a:lnTo>
                  <a:lnTo>
                    <a:pt x="3142" y="4750"/>
                  </a:lnTo>
                  <a:lnTo>
                    <a:pt x="3142" y="4750"/>
                  </a:lnTo>
                  <a:lnTo>
                    <a:pt x="3020" y="4847"/>
                  </a:lnTo>
                  <a:lnTo>
                    <a:pt x="2874" y="4969"/>
                  </a:lnTo>
                  <a:lnTo>
                    <a:pt x="2557" y="5164"/>
                  </a:lnTo>
                  <a:lnTo>
                    <a:pt x="2265" y="5286"/>
                  </a:lnTo>
                  <a:lnTo>
                    <a:pt x="2119" y="5310"/>
                  </a:lnTo>
                  <a:lnTo>
                    <a:pt x="1997" y="5335"/>
                  </a:lnTo>
                  <a:lnTo>
                    <a:pt x="1997" y="5335"/>
                  </a:lnTo>
                  <a:lnTo>
                    <a:pt x="1754" y="5335"/>
                  </a:lnTo>
                  <a:lnTo>
                    <a:pt x="1535" y="5383"/>
                  </a:lnTo>
                  <a:lnTo>
                    <a:pt x="1364" y="5456"/>
                  </a:lnTo>
                  <a:lnTo>
                    <a:pt x="1242" y="5529"/>
                  </a:lnTo>
                  <a:lnTo>
                    <a:pt x="1242" y="5529"/>
                  </a:lnTo>
                  <a:lnTo>
                    <a:pt x="1169" y="5602"/>
                  </a:lnTo>
                  <a:lnTo>
                    <a:pt x="1096" y="5700"/>
                  </a:lnTo>
                  <a:lnTo>
                    <a:pt x="1047" y="5797"/>
                  </a:lnTo>
                  <a:lnTo>
                    <a:pt x="1047" y="5895"/>
                  </a:lnTo>
                  <a:lnTo>
                    <a:pt x="1047" y="5895"/>
                  </a:lnTo>
                  <a:lnTo>
                    <a:pt x="1047" y="5992"/>
                  </a:lnTo>
                  <a:lnTo>
                    <a:pt x="1096" y="6090"/>
                  </a:lnTo>
                  <a:lnTo>
                    <a:pt x="1169" y="6187"/>
                  </a:lnTo>
                  <a:lnTo>
                    <a:pt x="1242" y="6284"/>
                  </a:lnTo>
                  <a:lnTo>
                    <a:pt x="1242" y="6284"/>
                  </a:lnTo>
                  <a:lnTo>
                    <a:pt x="1315" y="6357"/>
                  </a:lnTo>
                  <a:lnTo>
                    <a:pt x="1413" y="6406"/>
                  </a:lnTo>
                  <a:lnTo>
                    <a:pt x="1535" y="6455"/>
                  </a:lnTo>
                  <a:lnTo>
                    <a:pt x="1608" y="6455"/>
                  </a:lnTo>
                  <a:lnTo>
                    <a:pt x="1608" y="6455"/>
                  </a:lnTo>
                  <a:lnTo>
                    <a:pt x="1729" y="6504"/>
                  </a:lnTo>
                  <a:lnTo>
                    <a:pt x="1876" y="6601"/>
                  </a:lnTo>
                  <a:lnTo>
                    <a:pt x="2070" y="6747"/>
                  </a:lnTo>
                  <a:lnTo>
                    <a:pt x="2290" y="6942"/>
                  </a:lnTo>
                  <a:lnTo>
                    <a:pt x="2290" y="6942"/>
                  </a:lnTo>
                  <a:lnTo>
                    <a:pt x="2484" y="7137"/>
                  </a:lnTo>
                  <a:lnTo>
                    <a:pt x="2679" y="7283"/>
                  </a:lnTo>
                  <a:lnTo>
                    <a:pt x="2825" y="7380"/>
                  </a:lnTo>
                  <a:lnTo>
                    <a:pt x="2947" y="7405"/>
                  </a:lnTo>
                  <a:lnTo>
                    <a:pt x="2947" y="7405"/>
                  </a:lnTo>
                  <a:lnTo>
                    <a:pt x="3093" y="7380"/>
                  </a:lnTo>
                  <a:lnTo>
                    <a:pt x="3166" y="7356"/>
                  </a:lnTo>
                  <a:lnTo>
                    <a:pt x="3239" y="7332"/>
                  </a:lnTo>
                  <a:lnTo>
                    <a:pt x="3239" y="7332"/>
                  </a:lnTo>
                  <a:lnTo>
                    <a:pt x="3288" y="7283"/>
                  </a:lnTo>
                  <a:lnTo>
                    <a:pt x="3410" y="7259"/>
                  </a:lnTo>
                  <a:lnTo>
                    <a:pt x="3556" y="7234"/>
                  </a:lnTo>
                  <a:lnTo>
                    <a:pt x="3702" y="7234"/>
                  </a:lnTo>
                  <a:lnTo>
                    <a:pt x="3702" y="7234"/>
                  </a:lnTo>
                  <a:lnTo>
                    <a:pt x="3873" y="7234"/>
                  </a:lnTo>
                  <a:lnTo>
                    <a:pt x="4019" y="7283"/>
                  </a:lnTo>
                  <a:lnTo>
                    <a:pt x="4165" y="7332"/>
                  </a:lnTo>
                  <a:lnTo>
                    <a:pt x="4262" y="7429"/>
                  </a:lnTo>
                  <a:lnTo>
                    <a:pt x="4262" y="7429"/>
                  </a:lnTo>
                  <a:lnTo>
                    <a:pt x="4360" y="7502"/>
                  </a:lnTo>
                  <a:lnTo>
                    <a:pt x="4457" y="7551"/>
                  </a:lnTo>
                  <a:lnTo>
                    <a:pt x="4555" y="7600"/>
                  </a:lnTo>
                  <a:lnTo>
                    <a:pt x="4652" y="7600"/>
                  </a:lnTo>
                  <a:lnTo>
                    <a:pt x="4652" y="7600"/>
                  </a:lnTo>
                  <a:lnTo>
                    <a:pt x="4749" y="7648"/>
                  </a:lnTo>
                  <a:lnTo>
                    <a:pt x="4896" y="7721"/>
                  </a:lnTo>
                  <a:lnTo>
                    <a:pt x="5066" y="7843"/>
                  </a:lnTo>
                  <a:lnTo>
                    <a:pt x="5212" y="7989"/>
                  </a:lnTo>
                  <a:lnTo>
                    <a:pt x="5212" y="7989"/>
                  </a:lnTo>
                  <a:lnTo>
                    <a:pt x="5383" y="8135"/>
                  </a:lnTo>
                  <a:lnTo>
                    <a:pt x="5553" y="8257"/>
                  </a:lnTo>
                  <a:lnTo>
                    <a:pt x="5699" y="8330"/>
                  </a:lnTo>
                  <a:lnTo>
                    <a:pt x="5797" y="8355"/>
                  </a:lnTo>
                  <a:lnTo>
                    <a:pt x="5797" y="8355"/>
                  </a:lnTo>
                  <a:lnTo>
                    <a:pt x="5870" y="8379"/>
                  </a:lnTo>
                  <a:lnTo>
                    <a:pt x="5992" y="8428"/>
                  </a:lnTo>
                  <a:lnTo>
                    <a:pt x="6089" y="8476"/>
                  </a:lnTo>
                  <a:lnTo>
                    <a:pt x="6162" y="8549"/>
                  </a:lnTo>
                  <a:lnTo>
                    <a:pt x="6162" y="8549"/>
                  </a:lnTo>
                  <a:lnTo>
                    <a:pt x="6259" y="8622"/>
                  </a:lnTo>
                  <a:lnTo>
                    <a:pt x="6357" y="8695"/>
                  </a:lnTo>
                  <a:lnTo>
                    <a:pt x="6454" y="8720"/>
                  </a:lnTo>
                  <a:lnTo>
                    <a:pt x="6552" y="8744"/>
                  </a:lnTo>
                  <a:lnTo>
                    <a:pt x="6552" y="8744"/>
                  </a:lnTo>
                  <a:lnTo>
                    <a:pt x="6649" y="8769"/>
                  </a:lnTo>
                  <a:lnTo>
                    <a:pt x="6747" y="8793"/>
                  </a:lnTo>
                  <a:lnTo>
                    <a:pt x="6844" y="8866"/>
                  </a:lnTo>
                  <a:lnTo>
                    <a:pt x="6941" y="8939"/>
                  </a:lnTo>
                  <a:lnTo>
                    <a:pt x="6941" y="8939"/>
                  </a:lnTo>
                  <a:lnTo>
                    <a:pt x="7014" y="9036"/>
                  </a:lnTo>
                  <a:lnTo>
                    <a:pt x="7063" y="9134"/>
                  </a:lnTo>
                  <a:lnTo>
                    <a:pt x="7112" y="9231"/>
                  </a:lnTo>
                  <a:lnTo>
                    <a:pt x="7112" y="9304"/>
                  </a:lnTo>
                  <a:lnTo>
                    <a:pt x="7112" y="9304"/>
                  </a:lnTo>
                  <a:lnTo>
                    <a:pt x="7112" y="9402"/>
                  </a:lnTo>
                  <a:lnTo>
                    <a:pt x="7063" y="9499"/>
                  </a:lnTo>
                  <a:lnTo>
                    <a:pt x="7014" y="9597"/>
                  </a:lnTo>
                  <a:lnTo>
                    <a:pt x="6941" y="9694"/>
                  </a:lnTo>
                  <a:lnTo>
                    <a:pt x="6941" y="9694"/>
                  </a:lnTo>
                  <a:lnTo>
                    <a:pt x="6868" y="9791"/>
                  </a:lnTo>
                  <a:lnTo>
                    <a:pt x="6795" y="9889"/>
                  </a:lnTo>
                  <a:lnTo>
                    <a:pt x="6747" y="9986"/>
                  </a:lnTo>
                  <a:lnTo>
                    <a:pt x="6747" y="10084"/>
                  </a:lnTo>
                  <a:lnTo>
                    <a:pt x="6747" y="10084"/>
                  </a:lnTo>
                  <a:lnTo>
                    <a:pt x="6722" y="10181"/>
                  </a:lnTo>
                  <a:lnTo>
                    <a:pt x="6625" y="10327"/>
                  </a:lnTo>
                  <a:lnTo>
                    <a:pt x="6503" y="10473"/>
                  </a:lnTo>
                  <a:lnTo>
                    <a:pt x="6357" y="10644"/>
                  </a:lnTo>
                  <a:lnTo>
                    <a:pt x="6357" y="10644"/>
                  </a:lnTo>
                  <a:lnTo>
                    <a:pt x="6211" y="10814"/>
                  </a:lnTo>
                  <a:lnTo>
                    <a:pt x="6089" y="10961"/>
                  </a:lnTo>
                  <a:lnTo>
                    <a:pt x="6016" y="11107"/>
                  </a:lnTo>
                  <a:lnTo>
                    <a:pt x="5992" y="11204"/>
                  </a:lnTo>
                  <a:lnTo>
                    <a:pt x="5992" y="11204"/>
                  </a:lnTo>
                  <a:lnTo>
                    <a:pt x="5943" y="11326"/>
                  </a:lnTo>
                  <a:lnTo>
                    <a:pt x="5870" y="11472"/>
                  </a:lnTo>
                  <a:lnTo>
                    <a:pt x="5748" y="11618"/>
                  </a:lnTo>
                  <a:lnTo>
                    <a:pt x="5602" y="11789"/>
                  </a:lnTo>
                  <a:lnTo>
                    <a:pt x="5602" y="11789"/>
                  </a:lnTo>
                  <a:lnTo>
                    <a:pt x="5456" y="11935"/>
                  </a:lnTo>
                  <a:lnTo>
                    <a:pt x="5334" y="12105"/>
                  </a:lnTo>
                  <a:lnTo>
                    <a:pt x="5261" y="12251"/>
                  </a:lnTo>
                  <a:lnTo>
                    <a:pt x="5212" y="12349"/>
                  </a:lnTo>
                  <a:lnTo>
                    <a:pt x="5212" y="12349"/>
                  </a:lnTo>
                  <a:lnTo>
                    <a:pt x="5188" y="12446"/>
                  </a:lnTo>
                  <a:lnTo>
                    <a:pt x="5139" y="12568"/>
                  </a:lnTo>
                  <a:lnTo>
                    <a:pt x="5042" y="12714"/>
                  </a:lnTo>
                  <a:lnTo>
                    <a:pt x="4944" y="12836"/>
                  </a:lnTo>
                  <a:lnTo>
                    <a:pt x="4944" y="12836"/>
                  </a:lnTo>
                  <a:lnTo>
                    <a:pt x="4822" y="12958"/>
                  </a:lnTo>
                  <a:lnTo>
                    <a:pt x="4725" y="13079"/>
                  </a:lnTo>
                  <a:lnTo>
                    <a:pt x="4676" y="13201"/>
                  </a:lnTo>
                  <a:lnTo>
                    <a:pt x="4652" y="13299"/>
                  </a:lnTo>
                  <a:lnTo>
                    <a:pt x="4652" y="13299"/>
                  </a:lnTo>
                  <a:lnTo>
                    <a:pt x="4676" y="13469"/>
                  </a:lnTo>
                  <a:lnTo>
                    <a:pt x="4701" y="13542"/>
                  </a:lnTo>
                  <a:lnTo>
                    <a:pt x="4749" y="13591"/>
                  </a:lnTo>
                  <a:lnTo>
                    <a:pt x="4749" y="13591"/>
                  </a:lnTo>
                  <a:lnTo>
                    <a:pt x="4774" y="13640"/>
                  </a:lnTo>
                  <a:lnTo>
                    <a:pt x="4822" y="13713"/>
                  </a:lnTo>
                  <a:lnTo>
                    <a:pt x="4847" y="13883"/>
                  </a:lnTo>
                  <a:lnTo>
                    <a:pt x="4847" y="13883"/>
                  </a:lnTo>
                  <a:lnTo>
                    <a:pt x="4822" y="13956"/>
                  </a:lnTo>
                  <a:lnTo>
                    <a:pt x="4774" y="14005"/>
                  </a:lnTo>
                  <a:lnTo>
                    <a:pt x="4725" y="14054"/>
                  </a:lnTo>
                  <a:lnTo>
                    <a:pt x="4652" y="14054"/>
                  </a:lnTo>
                  <a:lnTo>
                    <a:pt x="4652" y="14054"/>
                  </a:lnTo>
                  <a:lnTo>
                    <a:pt x="4555" y="14054"/>
                  </a:lnTo>
                  <a:lnTo>
                    <a:pt x="4457" y="14005"/>
                  </a:lnTo>
                  <a:lnTo>
                    <a:pt x="4360" y="13956"/>
                  </a:lnTo>
                  <a:lnTo>
                    <a:pt x="4262" y="13883"/>
                  </a:lnTo>
                  <a:lnTo>
                    <a:pt x="4262" y="13883"/>
                  </a:lnTo>
                  <a:lnTo>
                    <a:pt x="4189" y="13761"/>
                  </a:lnTo>
                  <a:lnTo>
                    <a:pt x="4141" y="13615"/>
                  </a:lnTo>
                  <a:lnTo>
                    <a:pt x="4092" y="13469"/>
                  </a:lnTo>
                  <a:lnTo>
                    <a:pt x="4092" y="13299"/>
                  </a:lnTo>
                  <a:lnTo>
                    <a:pt x="4092" y="13299"/>
                  </a:lnTo>
                  <a:lnTo>
                    <a:pt x="4067" y="13152"/>
                  </a:lnTo>
                  <a:lnTo>
                    <a:pt x="4019" y="12982"/>
                  </a:lnTo>
                  <a:lnTo>
                    <a:pt x="3970" y="12836"/>
                  </a:lnTo>
                  <a:lnTo>
                    <a:pt x="3897" y="12738"/>
                  </a:lnTo>
                  <a:lnTo>
                    <a:pt x="3897" y="12738"/>
                  </a:lnTo>
                  <a:lnTo>
                    <a:pt x="3848" y="12690"/>
                  </a:lnTo>
                  <a:lnTo>
                    <a:pt x="3824" y="12592"/>
                  </a:lnTo>
                  <a:lnTo>
                    <a:pt x="3751" y="12349"/>
                  </a:lnTo>
                  <a:lnTo>
                    <a:pt x="3726" y="12056"/>
                  </a:lnTo>
                  <a:lnTo>
                    <a:pt x="3702" y="11716"/>
                  </a:lnTo>
                  <a:lnTo>
                    <a:pt x="3702" y="11472"/>
                  </a:lnTo>
                  <a:lnTo>
                    <a:pt x="3702" y="11472"/>
                  </a:lnTo>
                  <a:lnTo>
                    <a:pt x="3702" y="11301"/>
                  </a:lnTo>
                  <a:lnTo>
                    <a:pt x="3653" y="11107"/>
                  </a:lnTo>
                  <a:lnTo>
                    <a:pt x="3629" y="10936"/>
                  </a:lnTo>
                  <a:lnTo>
                    <a:pt x="3556" y="10741"/>
                  </a:lnTo>
                  <a:lnTo>
                    <a:pt x="3483" y="10571"/>
                  </a:lnTo>
                  <a:lnTo>
                    <a:pt x="3410" y="10425"/>
                  </a:lnTo>
                  <a:lnTo>
                    <a:pt x="3312" y="10279"/>
                  </a:lnTo>
                  <a:lnTo>
                    <a:pt x="3239" y="10181"/>
                  </a:lnTo>
                  <a:lnTo>
                    <a:pt x="3239" y="10181"/>
                  </a:lnTo>
                  <a:lnTo>
                    <a:pt x="3045" y="9962"/>
                  </a:lnTo>
                  <a:lnTo>
                    <a:pt x="2898" y="9767"/>
                  </a:lnTo>
                  <a:lnTo>
                    <a:pt x="2801" y="9621"/>
                  </a:lnTo>
                  <a:lnTo>
                    <a:pt x="2752" y="9499"/>
                  </a:lnTo>
                  <a:lnTo>
                    <a:pt x="2752" y="9499"/>
                  </a:lnTo>
                  <a:lnTo>
                    <a:pt x="2728" y="9353"/>
                  </a:lnTo>
                  <a:lnTo>
                    <a:pt x="2704" y="9280"/>
                  </a:lnTo>
                  <a:lnTo>
                    <a:pt x="2655" y="9231"/>
                  </a:lnTo>
                  <a:lnTo>
                    <a:pt x="2655" y="9231"/>
                  </a:lnTo>
                  <a:lnTo>
                    <a:pt x="2631" y="9158"/>
                  </a:lnTo>
                  <a:lnTo>
                    <a:pt x="2582" y="9036"/>
                  </a:lnTo>
                  <a:lnTo>
                    <a:pt x="2582" y="8890"/>
                  </a:lnTo>
                  <a:lnTo>
                    <a:pt x="2557" y="8744"/>
                  </a:lnTo>
                  <a:lnTo>
                    <a:pt x="2557" y="8744"/>
                  </a:lnTo>
                  <a:lnTo>
                    <a:pt x="2582" y="8598"/>
                  </a:lnTo>
                  <a:lnTo>
                    <a:pt x="2582" y="8452"/>
                  </a:lnTo>
                  <a:lnTo>
                    <a:pt x="2631" y="8330"/>
                  </a:lnTo>
                  <a:lnTo>
                    <a:pt x="2655" y="8281"/>
                  </a:lnTo>
                  <a:lnTo>
                    <a:pt x="2655" y="8281"/>
                  </a:lnTo>
                  <a:lnTo>
                    <a:pt x="2704" y="8208"/>
                  </a:lnTo>
                  <a:lnTo>
                    <a:pt x="2728" y="8160"/>
                  </a:lnTo>
                  <a:lnTo>
                    <a:pt x="2752" y="7989"/>
                  </a:lnTo>
                  <a:lnTo>
                    <a:pt x="2752" y="7989"/>
                  </a:lnTo>
                  <a:lnTo>
                    <a:pt x="2728" y="7819"/>
                  </a:lnTo>
                  <a:lnTo>
                    <a:pt x="2704" y="7746"/>
                  </a:lnTo>
                  <a:lnTo>
                    <a:pt x="2655" y="7697"/>
                  </a:lnTo>
                  <a:lnTo>
                    <a:pt x="2655" y="7697"/>
                  </a:lnTo>
                  <a:lnTo>
                    <a:pt x="2606" y="7673"/>
                  </a:lnTo>
                  <a:lnTo>
                    <a:pt x="2533" y="7624"/>
                  </a:lnTo>
                  <a:lnTo>
                    <a:pt x="2363" y="7600"/>
                  </a:lnTo>
                  <a:lnTo>
                    <a:pt x="2363" y="7600"/>
                  </a:lnTo>
                  <a:lnTo>
                    <a:pt x="2265" y="7575"/>
                  </a:lnTo>
                  <a:lnTo>
                    <a:pt x="2119" y="7502"/>
                  </a:lnTo>
                  <a:lnTo>
                    <a:pt x="1973" y="7380"/>
                  </a:lnTo>
                  <a:lnTo>
                    <a:pt x="1802" y="7234"/>
                  </a:lnTo>
                  <a:lnTo>
                    <a:pt x="1802" y="7234"/>
                  </a:lnTo>
                  <a:lnTo>
                    <a:pt x="1632" y="7088"/>
                  </a:lnTo>
                  <a:lnTo>
                    <a:pt x="1486" y="6966"/>
                  </a:lnTo>
                  <a:lnTo>
                    <a:pt x="1340" y="6869"/>
                  </a:lnTo>
                  <a:lnTo>
                    <a:pt x="1242" y="6845"/>
                  </a:lnTo>
                  <a:lnTo>
                    <a:pt x="1242" y="6845"/>
                  </a:lnTo>
                  <a:lnTo>
                    <a:pt x="1121" y="6796"/>
                  </a:lnTo>
                  <a:lnTo>
                    <a:pt x="926" y="6674"/>
                  </a:lnTo>
                  <a:lnTo>
                    <a:pt x="706" y="6504"/>
                  </a:lnTo>
                  <a:lnTo>
                    <a:pt x="463" y="6284"/>
                  </a:lnTo>
                  <a:lnTo>
                    <a:pt x="463" y="6284"/>
                  </a:lnTo>
                  <a:lnTo>
                    <a:pt x="171" y="5919"/>
                  </a:lnTo>
                  <a:lnTo>
                    <a:pt x="0" y="5700"/>
                  </a:lnTo>
                  <a:lnTo>
                    <a:pt x="0" y="5700"/>
                  </a:lnTo>
                  <a:lnTo>
                    <a:pt x="0" y="5724"/>
                  </a:lnTo>
                </a:path>
              </a:pathLst>
            </a:custGeom>
            <a:noFill/>
            <a:ln w="9525" cap="rnd" cmpd="sng">
              <a:solidFill>
                <a:srgbClr val="FFFFFF"/>
              </a:solidFill>
              <a:prstDash val="solid"/>
              <a:round/>
              <a:headEnd type="none" w="sm" len="sm"/>
              <a:tailEnd type="none" w="sm" len="sm"/>
            </a:ln>
          </p:spPr>
          <p:txBody>
            <a:bodyPr spcFirstLastPara="1" wrap="square" lIns="121900" tIns="121900" rIns="121900" bIns="121900" anchor="ctr" anchorCtr="0">
              <a:noAutofit/>
            </a:bodyPr>
            <a:lstStyle/>
            <a:p>
              <a:endParaRPr sz="2400"/>
            </a:p>
          </p:txBody>
        </p:sp>
        <p:sp>
          <p:nvSpPr>
            <p:cNvPr id="91" name="Google Shape;298;p25"/>
            <p:cNvSpPr/>
            <p:nvPr/>
          </p:nvSpPr>
          <p:spPr>
            <a:xfrm>
              <a:off x="6128575" y="3695900"/>
              <a:ext cx="86475" cy="47525"/>
            </a:xfrm>
            <a:custGeom>
              <a:avLst/>
              <a:gdLst/>
              <a:ahLst/>
              <a:cxnLst/>
              <a:rect l="l" t="t" r="r" b="b"/>
              <a:pathLst>
                <a:path w="3459" h="1901" fill="none" extrusionOk="0">
                  <a:moveTo>
                    <a:pt x="2022" y="1340"/>
                  </a:moveTo>
                  <a:lnTo>
                    <a:pt x="2022" y="1340"/>
                  </a:lnTo>
                  <a:lnTo>
                    <a:pt x="1924" y="1413"/>
                  </a:lnTo>
                  <a:lnTo>
                    <a:pt x="1827" y="1486"/>
                  </a:lnTo>
                  <a:lnTo>
                    <a:pt x="1729" y="1511"/>
                  </a:lnTo>
                  <a:lnTo>
                    <a:pt x="1632" y="1535"/>
                  </a:lnTo>
                  <a:lnTo>
                    <a:pt x="1632" y="1535"/>
                  </a:lnTo>
                  <a:lnTo>
                    <a:pt x="1559" y="1535"/>
                  </a:lnTo>
                  <a:lnTo>
                    <a:pt x="1461" y="1584"/>
                  </a:lnTo>
                  <a:lnTo>
                    <a:pt x="1340" y="1657"/>
                  </a:lnTo>
                  <a:lnTo>
                    <a:pt x="1267" y="1730"/>
                  </a:lnTo>
                  <a:lnTo>
                    <a:pt x="1267" y="1730"/>
                  </a:lnTo>
                  <a:lnTo>
                    <a:pt x="1169" y="1803"/>
                  </a:lnTo>
                  <a:lnTo>
                    <a:pt x="1072" y="1852"/>
                  </a:lnTo>
                  <a:lnTo>
                    <a:pt x="974" y="1900"/>
                  </a:lnTo>
                  <a:lnTo>
                    <a:pt x="877" y="1900"/>
                  </a:lnTo>
                  <a:lnTo>
                    <a:pt x="877" y="1900"/>
                  </a:lnTo>
                  <a:lnTo>
                    <a:pt x="779" y="1900"/>
                  </a:lnTo>
                  <a:lnTo>
                    <a:pt x="682" y="1852"/>
                  </a:lnTo>
                  <a:lnTo>
                    <a:pt x="585" y="1803"/>
                  </a:lnTo>
                  <a:lnTo>
                    <a:pt x="512" y="1730"/>
                  </a:lnTo>
                  <a:lnTo>
                    <a:pt x="512" y="1730"/>
                  </a:lnTo>
                  <a:lnTo>
                    <a:pt x="438" y="1633"/>
                  </a:lnTo>
                  <a:lnTo>
                    <a:pt x="414" y="1535"/>
                  </a:lnTo>
                  <a:lnTo>
                    <a:pt x="438" y="1438"/>
                  </a:lnTo>
                  <a:lnTo>
                    <a:pt x="512" y="1340"/>
                  </a:lnTo>
                  <a:lnTo>
                    <a:pt x="512" y="1340"/>
                  </a:lnTo>
                  <a:lnTo>
                    <a:pt x="585" y="1243"/>
                  </a:lnTo>
                  <a:lnTo>
                    <a:pt x="633" y="1145"/>
                  </a:lnTo>
                  <a:lnTo>
                    <a:pt x="682" y="1048"/>
                  </a:lnTo>
                  <a:lnTo>
                    <a:pt x="682" y="951"/>
                  </a:lnTo>
                  <a:lnTo>
                    <a:pt x="682" y="951"/>
                  </a:lnTo>
                  <a:lnTo>
                    <a:pt x="658" y="804"/>
                  </a:lnTo>
                  <a:lnTo>
                    <a:pt x="633" y="731"/>
                  </a:lnTo>
                  <a:lnTo>
                    <a:pt x="585" y="683"/>
                  </a:lnTo>
                  <a:lnTo>
                    <a:pt x="585" y="683"/>
                  </a:lnTo>
                  <a:lnTo>
                    <a:pt x="536" y="634"/>
                  </a:lnTo>
                  <a:lnTo>
                    <a:pt x="463" y="610"/>
                  </a:lnTo>
                  <a:lnTo>
                    <a:pt x="317" y="585"/>
                  </a:lnTo>
                  <a:lnTo>
                    <a:pt x="317" y="585"/>
                  </a:lnTo>
                  <a:lnTo>
                    <a:pt x="146" y="561"/>
                  </a:lnTo>
                  <a:lnTo>
                    <a:pt x="73" y="512"/>
                  </a:lnTo>
                  <a:lnTo>
                    <a:pt x="24" y="488"/>
                  </a:lnTo>
                  <a:lnTo>
                    <a:pt x="24" y="488"/>
                  </a:lnTo>
                  <a:lnTo>
                    <a:pt x="0" y="439"/>
                  </a:lnTo>
                  <a:lnTo>
                    <a:pt x="24" y="366"/>
                  </a:lnTo>
                  <a:lnTo>
                    <a:pt x="49" y="293"/>
                  </a:lnTo>
                  <a:lnTo>
                    <a:pt x="122" y="196"/>
                  </a:lnTo>
                  <a:lnTo>
                    <a:pt x="122" y="196"/>
                  </a:lnTo>
                  <a:lnTo>
                    <a:pt x="171" y="171"/>
                  </a:lnTo>
                  <a:lnTo>
                    <a:pt x="268" y="123"/>
                  </a:lnTo>
                  <a:lnTo>
                    <a:pt x="512" y="74"/>
                  </a:lnTo>
                  <a:lnTo>
                    <a:pt x="804" y="25"/>
                  </a:lnTo>
                  <a:lnTo>
                    <a:pt x="1145" y="1"/>
                  </a:lnTo>
                  <a:lnTo>
                    <a:pt x="2509" y="1"/>
                  </a:lnTo>
                  <a:lnTo>
                    <a:pt x="2509" y="1"/>
                  </a:lnTo>
                  <a:lnTo>
                    <a:pt x="2850" y="25"/>
                  </a:lnTo>
                  <a:lnTo>
                    <a:pt x="3142" y="49"/>
                  </a:lnTo>
                  <a:lnTo>
                    <a:pt x="3337" y="74"/>
                  </a:lnTo>
                  <a:lnTo>
                    <a:pt x="3434" y="98"/>
                  </a:lnTo>
                  <a:lnTo>
                    <a:pt x="3434" y="98"/>
                  </a:lnTo>
                  <a:lnTo>
                    <a:pt x="3458" y="123"/>
                  </a:lnTo>
                  <a:lnTo>
                    <a:pt x="3434" y="171"/>
                  </a:lnTo>
                  <a:lnTo>
                    <a:pt x="3361" y="317"/>
                  </a:lnTo>
                  <a:lnTo>
                    <a:pt x="3239" y="488"/>
                  </a:lnTo>
                  <a:lnTo>
                    <a:pt x="3069" y="683"/>
                  </a:lnTo>
                  <a:lnTo>
                    <a:pt x="3069" y="683"/>
                  </a:lnTo>
                  <a:lnTo>
                    <a:pt x="2874" y="853"/>
                  </a:lnTo>
                  <a:lnTo>
                    <a:pt x="2679" y="999"/>
                  </a:lnTo>
                  <a:lnTo>
                    <a:pt x="2509" y="1121"/>
                  </a:lnTo>
                  <a:lnTo>
                    <a:pt x="2411" y="1145"/>
                  </a:lnTo>
                  <a:lnTo>
                    <a:pt x="2411" y="1145"/>
                  </a:lnTo>
                  <a:lnTo>
                    <a:pt x="2314" y="1170"/>
                  </a:lnTo>
                  <a:lnTo>
                    <a:pt x="2216" y="1194"/>
                  </a:lnTo>
                  <a:lnTo>
                    <a:pt x="2119" y="1267"/>
                  </a:lnTo>
                  <a:lnTo>
                    <a:pt x="2022" y="1340"/>
                  </a:lnTo>
                  <a:lnTo>
                    <a:pt x="2022" y="1340"/>
                  </a:lnTo>
                </a:path>
              </a:pathLst>
            </a:custGeom>
            <a:noFill/>
            <a:ln w="9525" cap="rnd" cmpd="sng">
              <a:solidFill>
                <a:srgbClr val="FFFFFF"/>
              </a:solidFill>
              <a:prstDash val="solid"/>
              <a:round/>
              <a:headEnd type="none" w="sm" len="sm"/>
              <a:tailEnd type="none" w="sm" len="sm"/>
            </a:ln>
          </p:spPr>
          <p:txBody>
            <a:bodyPr spcFirstLastPara="1" wrap="square" lIns="121900" tIns="121900" rIns="121900" bIns="121900" anchor="ctr" anchorCtr="0">
              <a:noAutofit/>
            </a:bodyPr>
            <a:lstStyle/>
            <a:p>
              <a:endParaRPr sz="2400"/>
            </a:p>
          </p:txBody>
        </p:sp>
        <p:sp>
          <p:nvSpPr>
            <p:cNvPr id="92" name="Google Shape;299;p25"/>
            <p:cNvSpPr/>
            <p:nvPr/>
          </p:nvSpPr>
          <p:spPr>
            <a:xfrm>
              <a:off x="6357500" y="3940075"/>
              <a:ext cx="18900" cy="34725"/>
            </a:xfrm>
            <a:custGeom>
              <a:avLst/>
              <a:gdLst/>
              <a:ahLst/>
              <a:cxnLst/>
              <a:rect l="l" t="t" r="r" b="b"/>
              <a:pathLst>
                <a:path w="756" h="1389" fill="none" extrusionOk="0">
                  <a:moveTo>
                    <a:pt x="585" y="682"/>
                  </a:moveTo>
                  <a:lnTo>
                    <a:pt x="585" y="682"/>
                  </a:lnTo>
                  <a:lnTo>
                    <a:pt x="512" y="779"/>
                  </a:lnTo>
                  <a:lnTo>
                    <a:pt x="439" y="877"/>
                  </a:lnTo>
                  <a:lnTo>
                    <a:pt x="390" y="974"/>
                  </a:lnTo>
                  <a:lnTo>
                    <a:pt x="390" y="1072"/>
                  </a:lnTo>
                  <a:lnTo>
                    <a:pt x="390" y="1072"/>
                  </a:lnTo>
                  <a:lnTo>
                    <a:pt x="366" y="1218"/>
                  </a:lnTo>
                  <a:lnTo>
                    <a:pt x="317" y="1291"/>
                  </a:lnTo>
                  <a:lnTo>
                    <a:pt x="293" y="1364"/>
                  </a:lnTo>
                  <a:lnTo>
                    <a:pt x="293" y="1364"/>
                  </a:lnTo>
                  <a:lnTo>
                    <a:pt x="244" y="1388"/>
                  </a:lnTo>
                  <a:lnTo>
                    <a:pt x="195" y="1388"/>
                  </a:lnTo>
                  <a:lnTo>
                    <a:pt x="147" y="1388"/>
                  </a:lnTo>
                  <a:lnTo>
                    <a:pt x="98" y="1364"/>
                  </a:lnTo>
                  <a:lnTo>
                    <a:pt x="98" y="1364"/>
                  </a:lnTo>
                  <a:lnTo>
                    <a:pt x="74" y="1291"/>
                  </a:lnTo>
                  <a:lnTo>
                    <a:pt x="25" y="1169"/>
                  </a:lnTo>
                  <a:lnTo>
                    <a:pt x="25" y="1023"/>
                  </a:lnTo>
                  <a:lnTo>
                    <a:pt x="1" y="877"/>
                  </a:lnTo>
                  <a:lnTo>
                    <a:pt x="1" y="877"/>
                  </a:lnTo>
                  <a:lnTo>
                    <a:pt x="25" y="706"/>
                  </a:lnTo>
                  <a:lnTo>
                    <a:pt x="98" y="536"/>
                  </a:lnTo>
                  <a:lnTo>
                    <a:pt x="171" y="365"/>
                  </a:lnTo>
                  <a:lnTo>
                    <a:pt x="293" y="219"/>
                  </a:lnTo>
                  <a:lnTo>
                    <a:pt x="293" y="219"/>
                  </a:lnTo>
                  <a:lnTo>
                    <a:pt x="415" y="122"/>
                  </a:lnTo>
                  <a:lnTo>
                    <a:pt x="512" y="49"/>
                  </a:lnTo>
                  <a:lnTo>
                    <a:pt x="609" y="0"/>
                  </a:lnTo>
                  <a:lnTo>
                    <a:pt x="682" y="24"/>
                  </a:lnTo>
                  <a:lnTo>
                    <a:pt x="682" y="24"/>
                  </a:lnTo>
                  <a:lnTo>
                    <a:pt x="707" y="73"/>
                  </a:lnTo>
                  <a:lnTo>
                    <a:pt x="731" y="146"/>
                  </a:lnTo>
                  <a:lnTo>
                    <a:pt x="756" y="317"/>
                  </a:lnTo>
                  <a:lnTo>
                    <a:pt x="756" y="317"/>
                  </a:lnTo>
                  <a:lnTo>
                    <a:pt x="756" y="390"/>
                  </a:lnTo>
                  <a:lnTo>
                    <a:pt x="707" y="487"/>
                  </a:lnTo>
                  <a:lnTo>
                    <a:pt x="658" y="609"/>
                  </a:lnTo>
                  <a:lnTo>
                    <a:pt x="585" y="682"/>
                  </a:lnTo>
                  <a:lnTo>
                    <a:pt x="585" y="682"/>
                  </a:lnTo>
                </a:path>
              </a:pathLst>
            </a:custGeom>
            <a:noFill/>
            <a:ln w="9525" cap="rnd" cmpd="sng">
              <a:solidFill>
                <a:srgbClr val="FFFFFF"/>
              </a:solidFill>
              <a:prstDash val="solid"/>
              <a:round/>
              <a:headEnd type="none" w="sm" len="sm"/>
              <a:tailEnd type="none" w="sm" len="sm"/>
            </a:ln>
          </p:spPr>
          <p:txBody>
            <a:bodyPr spcFirstLastPara="1" wrap="square" lIns="121900" tIns="121900" rIns="121900" bIns="121900" anchor="ctr" anchorCtr="0">
              <a:noAutofit/>
            </a:bodyPr>
            <a:lstStyle/>
            <a:p>
              <a:endParaRPr sz="2400"/>
            </a:p>
          </p:txBody>
        </p:sp>
        <p:sp>
          <p:nvSpPr>
            <p:cNvPr id="93" name="Google Shape;300;p25"/>
            <p:cNvSpPr/>
            <p:nvPr/>
          </p:nvSpPr>
          <p:spPr>
            <a:xfrm>
              <a:off x="6202850" y="3720875"/>
              <a:ext cx="204000" cy="278875"/>
            </a:xfrm>
            <a:custGeom>
              <a:avLst/>
              <a:gdLst/>
              <a:ahLst/>
              <a:cxnLst/>
              <a:rect l="l" t="t" r="r" b="b"/>
              <a:pathLst>
                <a:path w="8160" h="11155" fill="none" extrusionOk="0">
                  <a:moveTo>
                    <a:pt x="8159" y="4774"/>
                  </a:moveTo>
                  <a:lnTo>
                    <a:pt x="8159" y="4774"/>
                  </a:lnTo>
                  <a:lnTo>
                    <a:pt x="7599" y="4701"/>
                  </a:lnTo>
                  <a:lnTo>
                    <a:pt x="7283" y="4652"/>
                  </a:lnTo>
                  <a:lnTo>
                    <a:pt x="7136" y="4603"/>
                  </a:lnTo>
                  <a:lnTo>
                    <a:pt x="7136" y="4603"/>
                  </a:lnTo>
                  <a:lnTo>
                    <a:pt x="7088" y="4579"/>
                  </a:lnTo>
                  <a:lnTo>
                    <a:pt x="7015" y="4555"/>
                  </a:lnTo>
                  <a:lnTo>
                    <a:pt x="6844" y="4530"/>
                  </a:lnTo>
                  <a:lnTo>
                    <a:pt x="6844" y="4530"/>
                  </a:lnTo>
                  <a:lnTo>
                    <a:pt x="6747" y="4506"/>
                  </a:lnTo>
                  <a:lnTo>
                    <a:pt x="6649" y="4457"/>
                  </a:lnTo>
                  <a:lnTo>
                    <a:pt x="6552" y="4409"/>
                  </a:lnTo>
                  <a:lnTo>
                    <a:pt x="6454" y="4336"/>
                  </a:lnTo>
                  <a:lnTo>
                    <a:pt x="6454" y="4336"/>
                  </a:lnTo>
                  <a:lnTo>
                    <a:pt x="6381" y="4262"/>
                  </a:lnTo>
                  <a:lnTo>
                    <a:pt x="6308" y="4214"/>
                  </a:lnTo>
                  <a:lnTo>
                    <a:pt x="6235" y="4214"/>
                  </a:lnTo>
                  <a:lnTo>
                    <a:pt x="6187" y="4238"/>
                  </a:lnTo>
                  <a:lnTo>
                    <a:pt x="6187" y="4238"/>
                  </a:lnTo>
                  <a:lnTo>
                    <a:pt x="6162" y="4287"/>
                  </a:lnTo>
                  <a:lnTo>
                    <a:pt x="6162" y="4360"/>
                  </a:lnTo>
                  <a:lnTo>
                    <a:pt x="6211" y="4433"/>
                  </a:lnTo>
                  <a:lnTo>
                    <a:pt x="6284" y="4530"/>
                  </a:lnTo>
                  <a:lnTo>
                    <a:pt x="6284" y="4530"/>
                  </a:lnTo>
                  <a:lnTo>
                    <a:pt x="6357" y="4603"/>
                  </a:lnTo>
                  <a:lnTo>
                    <a:pt x="6454" y="4652"/>
                  </a:lnTo>
                  <a:lnTo>
                    <a:pt x="6576" y="4701"/>
                  </a:lnTo>
                  <a:lnTo>
                    <a:pt x="6649" y="4701"/>
                  </a:lnTo>
                  <a:lnTo>
                    <a:pt x="6649" y="4701"/>
                  </a:lnTo>
                  <a:lnTo>
                    <a:pt x="6747" y="4725"/>
                  </a:lnTo>
                  <a:lnTo>
                    <a:pt x="6844" y="4774"/>
                  </a:lnTo>
                  <a:lnTo>
                    <a:pt x="6942" y="4823"/>
                  </a:lnTo>
                  <a:lnTo>
                    <a:pt x="7039" y="4896"/>
                  </a:lnTo>
                  <a:lnTo>
                    <a:pt x="7039" y="4896"/>
                  </a:lnTo>
                  <a:lnTo>
                    <a:pt x="7063" y="4944"/>
                  </a:lnTo>
                  <a:lnTo>
                    <a:pt x="7088" y="4993"/>
                  </a:lnTo>
                  <a:lnTo>
                    <a:pt x="7063" y="5139"/>
                  </a:lnTo>
                  <a:lnTo>
                    <a:pt x="6966" y="5310"/>
                  </a:lnTo>
                  <a:lnTo>
                    <a:pt x="6844" y="5480"/>
                  </a:lnTo>
                  <a:lnTo>
                    <a:pt x="6844" y="5480"/>
                  </a:lnTo>
                  <a:lnTo>
                    <a:pt x="6674" y="5626"/>
                  </a:lnTo>
                  <a:lnTo>
                    <a:pt x="6528" y="5748"/>
                  </a:lnTo>
                  <a:lnTo>
                    <a:pt x="6381" y="5821"/>
                  </a:lnTo>
                  <a:lnTo>
                    <a:pt x="6284" y="5846"/>
                  </a:lnTo>
                  <a:lnTo>
                    <a:pt x="6284" y="5846"/>
                  </a:lnTo>
                  <a:lnTo>
                    <a:pt x="6113" y="5870"/>
                  </a:lnTo>
                  <a:lnTo>
                    <a:pt x="6040" y="5894"/>
                  </a:lnTo>
                  <a:lnTo>
                    <a:pt x="5992" y="5943"/>
                  </a:lnTo>
                  <a:lnTo>
                    <a:pt x="5992" y="5943"/>
                  </a:lnTo>
                  <a:lnTo>
                    <a:pt x="5943" y="5967"/>
                  </a:lnTo>
                  <a:lnTo>
                    <a:pt x="5894" y="5992"/>
                  </a:lnTo>
                  <a:lnTo>
                    <a:pt x="5846" y="5967"/>
                  </a:lnTo>
                  <a:lnTo>
                    <a:pt x="5797" y="5943"/>
                  </a:lnTo>
                  <a:lnTo>
                    <a:pt x="5797" y="5943"/>
                  </a:lnTo>
                  <a:lnTo>
                    <a:pt x="5773" y="5894"/>
                  </a:lnTo>
                  <a:lnTo>
                    <a:pt x="5724" y="5821"/>
                  </a:lnTo>
                  <a:lnTo>
                    <a:pt x="5699" y="5651"/>
                  </a:lnTo>
                  <a:lnTo>
                    <a:pt x="5699" y="5651"/>
                  </a:lnTo>
                  <a:lnTo>
                    <a:pt x="5675" y="5553"/>
                  </a:lnTo>
                  <a:lnTo>
                    <a:pt x="5602" y="5407"/>
                  </a:lnTo>
                  <a:lnTo>
                    <a:pt x="5480" y="5261"/>
                  </a:lnTo>
                  <a:lnTo>
                    <a:pt x="5334" y="5091"/>
                  </a:lnTo>
                  <a:lnTo>
                    <a:pt x="5334" y="5091"/>
                  </a:lnTo>
                  <a:lnTo>
                    <a:pt x="5188" y="4920"/>
                  </a:lnTo>
                  <a:lnTo>
                    <a:pt x="5066" y="4774"/>
                  </a:lnTo>
                  <a:lnTo>
                    <a:pt x="4969" y="4628"/>
                  </a:lnTo>
                  <a:lnTo>
                    <a:pt x="4944" y="4530"/>
                  </a:lnTo>
                  <a:lnTo>
                    <a:pt x="4944" y="4530"/>
                  </a:lnTo>
                  <a:lnTo>
                    <a:pt x="4944" y="4457"/>
                  </a:lnTo>
                  <a:lnTo>
                    <a:pt x="4920" y="4409"/>
                  </a:lnTo>
                  <a:lnTo>
                    <a:pt x="4896" y="4409"/>
                  </a:lnTo>
                  <a:lnTo>
                    <a:pt x="4847" y="4433"/>
                  </a:lnTo>
                  <a:lnTo>
                    <a:pt x="4847" y="4433"/>
                  </a:lnTo>
                  <a:lnTo>
                    <a:pt x="4823" y="4482"/>
                  </a:lnTo>
                  <a:lnTo>
                    <a:pt x="4774" y="4555"/>
                  </a:lnTo>
                  <a:lnTo>
                    <a:pt x="4750" y="4701"/>
                  </a:lnTo>
                  <a:lnTo>
                    <a:pt x="4750" y="4701"/>
                  </a:lnTo>
                  <a:lnTo>
                    <a:pt x="4774" y="4798"/>
                  </a:lnTo>
                  <a:lnTo>
                    <a:pt x="4847" y="4920"/>
                  </a:lnTo>
                  <a:lnTo>
                    <a:pt x="4920" y="5066"/>
                  </a:lnTo>
                  <a:lnTo>
                    <a:pt x="5042" y="5188"/>
                  </a:lnTo>
                  <a:lnTo>
                    <a:pt x="5042" y="5188"/>
                  </a:lnTo>
                  <a:lnTo>
                    <a:pt x="5139" y="5310"/>
                  </a:lnTo>
                  <a:lnTo>
                    <a:pt x="5237" y="5431"/>
                  </a:lnTo>
                  <a:lnTo>
                    <a:pt x="5310" y="5553"/>
                  </a:lnTo>
                  <a:lnTo>
                    <a:pt x="5334" y="5651"/>
                  </a:lnTo>
                  <a:lnTo>
                    <a:pt x="5334" y="5651"/>
                  </a:lnTo>
                  <a:lnTo>
                    <a:pt x="5334" y="5748"/>
                  </a:lnTo>
                  <a:lnTo>
                    <a:pt x="5383" y="5846"/>
                  </a:lnTo>
                  <a:lnTo>
                    <a:pt x="5432" y="5943"/>
                  </a:lnTo>
                  <a:lnTo>
                    <a:pt x="5505" y="6040"/>
                  </a:lnTo>
                  <a:lnTo>
                    <a:pt x="5505" y="6040"/>
                  </a:lnTo>
                  <a:lnTo>
                    <a:pt x="5626" y="6113"/>
                  </a:lnTo>
                  <a:lnTo>
                    <a:pt x="5773" y="6162"/>
                  </a:lnTo>
                  <a:lnTo>
                    <a:pt x="5919" y="6211"/>
                  </a:lnTo>
                  <a:lnTo>
                    <a:pt x="6089" y="6235"/>
                  </a:lnTo>
                  <a:lnTo>
                    <a:pt x="6089" y="6235"/>
                  </a:lnTo>
                  <a:lnTo>
                    <a:pt x="6235" y="6235"/>
                  </a:lnTo>
                  <a:lnTo>
                    <a:pt x="6357" y="6284"/>
                  </a:lnTo>
                  <a:lnTo>
                    <a:pt x="6430" y="6333"/>
                  </a:lnTo>
                  <a:lnTo>
                    <a:pt x="6454" y="6381"/>
                  </a:lnTo>
                  <a:lnTo>
                    <a:pt x="6454" y="6430"/>
                  </a:lnTo>
                  <a:lnTo>
                    <a:pt x="6454" y="6430"/>
                  </a:lnTo>
                  <a:lnTo>
                    <a:pt x="6430" y="6527"/>
                  </a:lnTo>
                  <a:lnTo>
                    <a:pt x="6308" y="6722"/>
                  </a:lnTo>
                  <a:lnTo>
                    <a:pt x="6113" y="6941"/>
                  </a:lnTo>
                  <a:lnTo>
                    <a:pt x="5894" y="7185"/>
                  </a:lnTo>
                  <a:lnTo>
                    <a:pt x="5894" y="7185"/>
                  </a:lnTo>
                  <a:lnTo>
                    <a:pt x="5675" y="7429"/>
                  </a:lnTo>
                  <a:lnTo>
                    <a:pt x="5505" y="7696"/>
                  </a:lnTo>
                  <a:lnTo>
                    <a:pt x="5358" y="7940"/>
                  </a:lnTo>
                  <a:lnTo>
                    <a:pt x="5334" y="8037"/>
                  </a:lnTo>
                  <a:lnTo>
                    <a:pt x="5334" y="8135"/>
                  </a:lnTo>
                  <a:lnTo>
                    <a:pt x="5334" y="8135"/>
                  </a:lnTo>
                  <a:lnTo>
                    <a:pt x="5334" y="8281"/>
                  </a:lnTo>
                  <a:lnTo>
                    <a:pt x="5358" y="8427"/>
                  </a:lnTo>
                  <a:lnTo>
                    <a:pt x="5383" y="8525"/>
                  </a:lnTo>
                  <a:lnTo>
                    <a:pt x="5432" y="8598"/>
                  </a:lnTo>
                  <a:lnTo>
                    <a:pt x="5432" y="8598"/>
                  </a:lnTo>
                  <a:lnTo>
                    <a:pt x="5456" y="8646"/>
                  </a:lnTo>
                  <a:lnTo>
                    <a:pt x="5480" y="8719"/>
                  </a:lnTo>
                  <a:lnTo>
                    <a:pt x="5505" y="8890"/>
                  </a:lnTo>
                  <a:lnTo>
                    <a:pt x="5505" y="8890"/>
                  </a:lnTo>
                  <a:lnTo>
                    <a:pt x="5480" y="8987"/>
                  </a:lnTo>
                  <a:lnTo>
                    <a:pt x="5383" y="9158"/>
                  </a:lnTo>
                  <a:lnTo>
                    <a:pt x="5237" y="9353"/>
                  </a:lnTo>
                  <a:lnTo>
                    <a:pt x="5042" y="9547"/>
                  </a:lnTo>
                  <a:lnTo>
                    <a:pt x="5042" y="9547"/>
                  </a:lnTo>
                  <a:lnTo>
                    <a:pt x="4847" y="9742"/>
                  </a:lnTo>
                  <a:lnTo>
                    <a:pt x="4701" y="9937"/>
                  </a:lnTo>
                  <a:lnTo>
                    <a:pt x="4603" y="10108"/>
                  </a:lnTo>
                  <a:lnTo>
                    <a:pt x="4555" y="10205"/>
                  </a:lnTo>
                  <a:lnTo>
                    <a:pt x="4555" y="10205"/>
                  </a:lnTo>
                  <a:lnTo>
                    <a:pt x="4530" y="10327"/>
                  </a:lnTo>
                  <a:lnTo>
                    <a:pt x="4457" y="10473"/>
                  </a:lnTo>
                  <a:lnTo>
                    <a:pt x="4336" y="10619"/>
                  </a:lnTo>
                  <a:lnTo>
                    <a:pt x="4189" y="10790"/>
                  </a:lnTo>
                  <a:lnTo>
                    <a:pt x="4189" y="10790"/>
                  </a:lnTo>
                  <a:lnTo>
                    <a:pt x="4019" y="10936"/>
                  </a:lnTo>
                  <a:lnTo>
                    <a:pt x="3873" y="11057"/>
                  </a:lnTo>
                  <a:lnTo>
                    <a:pt x="3727" y="11131"/>
                  </a:lnTo>
                  <a:lnTo>
                    <a:pt x="3605" y="11155"/>
                  </a:lnTo>
                  <a:lnTo>
                    <a:pt x="3605" y="11155"/>
                  </a:lnTo>
                  <a:lnTo>
                    <a:pt x="3532" y="11155"/>
                  </a:lnTo>
                  <a:lnTo>
                    <a:pt x="3434" y="11106"/>
                  </a:lnTo>
                  <a:lnTo>
                    <a:pt x="3337" y="11057"/>
                  </a:lnTo>
                  <a:lnTo>
                    <a:pt x="3240" y="10984"/>
                  </a:lnTo>
                  <a:lnTo>
                    <a:pt x="3240" y="10984"/>
                  </a:lnTo>
                  <a:lnTo>
                    <a:pt x="3167" y="10887"/>
                  </a:lnTo>
                  <a:lnTo>
                    <a:pt x="3093" y="10790"/>
                  </a:lnTo>
                  <a:lnTo>
                    <a:pt x="3069" y="10692"/>
                  </a:lnTo>
                  <a:lnTo>
                    <a:pt x="3045" y="10595"/>
                  </a:lnTo>
                  <a:lnTo>
                    <a:pt x="3045" y="10595"/>
                  </a:lnTo>
                  <a:lnTo>
                    <a:pt x="3020" y="10424"/>
                  </a:lnTo>
                  <a:lnTo>
                    <a:pt x="2996" y="10351"/>
                  </a:lnTo>
                  <a:lnTo>
                    <a:pt x="2947" y="10302"/>
                  </a:lnTo>
                  <a:lnTo>
                    <a:pt x="2947" y="10302"/>
                  </a:lnTo>
                  <a:lnTo>
                    <a:pt x="2923" y="10254"/>
                  </a:lnTo>
                  <a:lnTo>
                    <a:pt x="2874" y="10181"/>
                  </a:lnTo>
                  <a:lnTo>
                    <a:pt x="2850" y="10035"/>
                  </a:lnTo>
                  <a:lnTo>
                    <a:pt x="2850" y="10035"/>
                  </a:lnTo>
                  <a:lnTo>
                    <a:pt x="2826" y="9864"/>
                  </a:lnTo>
                  <a:lnTo>
                    <a:pt x="2801" y="9791"/>
                  </a:lnTo>
                  <a:lnTo>
                    <a:pt x="2752" y="9742"/>
                  </a:lnTo>
                  <a:lnTo>
                    <a:pt x="2752" y="9742"/>
                  </a:lnTo>
                  <a:lnTo>
                    <a:pt x="2728" y="9669"/>
                  </a:lnTo>
                  <a:lnTo>
                    <a:pt x="2704" y="9572"/>
                  </a:lnTo>
                  <a:lnTo>
                    <a:pt x="2679" y="9426"/>
                  </a:lnTo>
                  <a:lnTo>
                    <a:pt x="2655" y="9255"/>
                  </a:lnTo>
                  <a:lnTo>
                    <a:pt x="2655" y="9255"/>
                  </a:lnTo>
                  <a:lnTo>
                    <a:pt x="2679" y="9109"/>
                  </a:lnTo>
                  <a:lnTo>
                    <a:pt x="2704" y="8963"/>
                  </a:lnTo>
                  <a:lnTo>
                    <a:pt x="2728" y="8866"/>
                  </a:lnTo>
                  <a:lnTo>
                    <a:pt x="2752" y="8792"/>
                  </a:lnTo>
                  <a:lnTo>
                    <a:pt x="2752" y="8792"/>
                  </a:lnTo>
                  <a:lnTo>
                    <a:pt x="2801" y="8744"/>
                  </a:lnTo>
                  <a:lnTo>
                    <a:pt x="2826" y="8671"/>
                  </a:lnTo>
                  <a:lnTo>
                    <a:pt x="2850" y="8500"/>
                  </a:lnTo>
                  <a:lnTo>
                    <a:pt x="2850" y="8500"/>
                  </a:lnTo>
                  <a:lnTo>
                    <a:pt x="2826" y="8403"/>
                  </a:lnTo>
                  <a:lnTo>
                    <a:pt x="2777" y="8281"/>
                  </a:lnTo>
                  <a:lnTo>
                    <a:pt x="2679" y="8159"/>
                  </a:lnTo>
                  <a:lnTo>
                    <a:pt x="2582" y="8037"/>
                  </a:lnTo>
                  <a:lnTo>
                    <a:pt x="2582" y="8037"/>
                  </a:lnTo>
                  <a:lnTo>
                    <a:pt x="2460" y="7891"/>
                  </a:lnTo>
                  <a:lnTo>
                    <a:pt x="2363" y="7721"/>
                  </a:lnTo>
                  <a:lnTo>
                    <a:pt x="2314" y="7526"/>
                  </a:lnTo>
                  <a:lnTo>
                    <a:pt x="2290" y="7356"/>
                  </a:lnTo>
                  <a:lnTo>
                    <a:pt x="2290" y="7356"/>
                  </a:lnTo>
                  <a:lnTo>
                    <a:pt x="2290" y="7209"/>
                  </a:lnTo>
                  <a:lnTo>
                    <a:pt x="2265" y="7063"/>
                  </a:lnTo>
                  <a:lnTo>
                    <a:pt x="2217" y="6966"/>
                  </a:lnTo>
                  <a:lnTo>
                    <a:pt x="2192" y="6893"/>
                  </a:lnTo>
                  <a:lnTo>
                    <a:pt x="2192" y="6893"/>
                  </a:lnTo>
                  <a:lnTo>
                    <a:pt x="2144" y="6844"/>
                  </a:lnTo>
                  <a:lnTo>
                    <a:pt x="2071" y="6820"/>
                  </a:lnTo>
                  <a:lnTo>
                    <a:pt x="1900" y="6795"/>
                  </a:lnTo>
                  <a:lnTo>
                    <a:pt x="1900" y="6795"/>
                  </a:lnTo>
                  <a:lnTo>
                    <a:pt x="1754" y="6820"/>
                  </a:lnTo>
                  <a:lnTo>
                    <a:pt x="1681" y="6844"/>
                  </a:lnTo>
                  <a:lnTo>
                    <a:pt x="1632" y="6893"/>
                  </a:lnTo>
                  <a:lnTo>
                    <a:pt x="1632" y="6893"/>
                  </a:lnTo>
                  <a:lnTo>
                    <a:pt x="1559" y="6941"/>
                  </a:lnTo>
                  <a:lnTo>
                    <a:pt x="1437" y="6966"/>
                  </a:lnTo>
                  <a:lnTo>
                    <a:pt x="1291" y="6990"/>
                  </a:lnTo>
                  <a:lnTo>
                    <a:pt x="1145" y="6990"/>
                  </a:lnTo>
                  <a:lnTo>
                    <a:pt x="1145" y="6990"/>
                  </a:lnTo>
                  <a:lnTo>
                    <a:pt x="975" y="6966"/>
                  </a:lnTo>
                  <a:lnTo>
                    <a:pt x="780" y="6868"/>
                  </a:lnTo>
                  <a:lnTo>
                    <a:pt x="561" y="6747"/>
                  </a:lnTo>
                  <a:lnTo>
                    <a:pt x="390" y="6601"/>
                  </a:lnTo>
                  <a:lnTo>
                    <a:pt x="390" y="6601"/>
                  </a:lnTo>
                  <a:lnTo>
                    <a:pt x="317" y="6527"/>
                  </a:lnTo>
                  <a:lnTo>
                    <a:pt x="244" y="6406"/>
                  </a:lnTo>
                  <a:lnTo>
                    <a:pt x="122" y="6113"/>
                  </a:lnTo>
                  <a:lnTo>
                    <a:pt x="49" y="5797"/>
                  </a:lnTo>
                  <a:lnTo>
                    <a:pt x="0" y="5480"/>
                  </a:lnTo>
                  <a:lnTo>
                    <a:pt x="0" y="5480"/>
                  </a:lnTo>
                  <a:lnTo>
                    <a:pt x="25" y="5310"/>
                  </a:lnTo>
                  <a:lnTo>
                    <a:pt x="49" y="5139"/>
                  </a:lnTo>
                  <a:lnTo>
                    <a:pt x="147" y="4798"/>
                  </a:lnTo>
                  <a:lnTo>
                    <a:pt x="220" y="4628"/>
                  </a:lnTo>
                  <a:lnTo>
                    <a:pt x="293" y="4482"/>
                  </a:lnTo>
                  <a:lnTo>
                    <a:pt x="390" y="4336"/>
                  </a:lnTo>
                  <a:lnTo>
                    <a:pt x="487" y="4238"/>
                  </a:lnTo>
                  <a:lnTo>
                    <a:pt x="487" y="4238"/>
                  </a:lnTo>
                  <a:lnTo>
                    <a:pt x="682" y="4043"/>
                  </a:lnTo>
                  <a:lnTo>
                    <a:pt x="877" y="3897"/>
                  </a:lnTo>
                  <a:lnTo>
                    <a:pt x="1048" y="3800"/>
                  </a:lnTo>
                  <a:lnTo>
                    <a:pt x="1145" y="3751"/>
                  </a:lnTo>
                  <a:lnTo>
                    <a:pt x="1145" y="3751"/>
                  </a:lnTo>
                  <a:lnTo>
                    <a:pt x="1316" y="3727"/>
                  </a:lnTo>
                  <a:lnTo>
                    <a:pt x="1389" y="3702"/>
                  </a:lnTo>
                  <a:lnTo>
                    <a:pt x="1437" y="3654"/>
                  </a:lnTo>
                  <a:lnTo>
                    <a:pt x="1437" y="3654"/>
                  </a:lnTo>
                  <a:lnTo>
                    <a:pt x="1510" y="3629"/>
                  </a:lnTo>
                  <a:lnTo>
                    <a:pt x="1608" y="3605"/>
                  </a:lnTo>
                  <a:lnTo>
                    <a:pt x="1754" y="3581"/>
                  </a:lnTo>
                  <a:lnTo>
                    <a:pt x="1900" y="3581"/>
                  </a:lnTo>
                  <a:lnTo>
                    <a:pt x="1900" y="3581"/>
                  </a:lnTo>
                  <a:lnTo>
                    <a:pt x="2071" y="3581"/>
                  </a:lnTo>
                  <a:lnTo>
                    <a:pt x="2241" y="3629"/>
                  </a:lnTo>
                  <a:lnTo>
                    <a:pt x="2363" y="3678"/>
                  </a:lnTo>
                  <a:lnTo>
                    <a:pt x="2485" y="3751"/>
                  </a:lnTo>
                  <a:lnTo>
                    <a:pt x="2485" y="3751"/>
                  </a:lnTo>
                  <a:lnTo>
                    <a:pt x="2558" y="3824"/>
                  </a:lnTo>
                  <a:lnTo>
                    <a:pt x="2655" y="3897"/>
                  </a:lnTo>
                  <a:lnTo>
                    <a:pt x="2777" y="3946"/>
                  </a:lnTo>
                  <a:lnTo>
                    <a:pt x="2850" y="3946"/>
                  </a:lnTo>
                  <a:lnTo>
                    <a:pt x="2850" y="3946"/>
                  </a:lnTo>
                  <a:lnTo>
                    <a:pt x="3020" y="3970"/>
                  </a:lnTo>
                  <a:lnTo>
                    <a:pt x="3093" y="4019"/>
                  </a:lnTo>
                  <a:lnTo>
                    <a:pt x="3142" y="4043"/>
                  </a:lnTo>
                  <a:lnTo>
                    <a:pt x="3142" y="4043"/>
                  </a:lnTo>
                  <a:lnTo>
                    <a:pt x="3191" y="4068"/>
                  </a:lnTo>
                  <a:lnTo>
                    <a:pt x="3240" y="4092"/>
                  </a:lnTo>
                  <a:lnTo>
                    <a:pt x="3288" y="4068"/>
                  </a:lnTo>
                  <a:lnTo>
                    <a:pt x="3337" y="4043"/>
                  </a:lnTo>
                  <a:lnTo>
                    <a:pt x="3337" y="4043"/>
                  </a:lnTo>
                  <a:lnTo>
                    <a:pt x="3386" y="4019"/>
                  </a:lnTo>
                  <a:lnTo>
                    <a:pt x="3459" y="3970"/>
                  </a:lnTo>
                  <a:lnTo>
                    <a:pt x="3605" y="3946"/>
                  </a:lnTo>
                  <a:lnTo>
                    <a:pt x="3605" y="3946"/>
                  </a:lnTo>
                  <a:lnTo>
                    <a:pt x="3775" y="3970"/>
                  </a:lnTo>
                  <a:lnTo>
                    <a:pt x="3848" y="4019"/>
                  </a:lnTo>
                  <a:lnTo>
                    <a:pt x="3897" y="4043"/>
                  </a:lnTo>
                  <a:lnTo>
                    <a:pt x="3897" y="4043"/>
                  </a:lnTo>
                  <a:lnTo>
                    <a:pt x="3970" y="4092"/>
                  </a:lnTo>
                  <a:lnTo>
                    <a:pt x="4068" y="4116"/>
                  </a:lnTo>
                  <a:lnTo>
                    <a:pt x="4214" y="4141"/>
                  </a:lnTo>
                  <a:lnTo>
                    <a:pt x="4384" y="4141"/>
                  </a:lnTo>
                  <a:lnTo>
                    <a:pt x="4384" y="4141"/>
                  </a:lnTo>
                  <a:lnTo>
                    <a:pt x="4530" y="4141"/>
                  </a:lnTo>
                  <a:lnTo>
                    <a:pt x="4677" y="4116"/>
                  </a:lnTo>
                  <a:lnTo>
                    <a:pt x="4774" y="4092"/>
                  </a:lnTo>
                  <a:lnTo>
                    <a:pt x="4847" y="4043"/>
                  </a:lnTo>
                  <a:lnTo>
                    <a:pt x="4847" y="4043"/>
                  </a:lnTo>
                  <a:lnTo>
                    <a:pt x="4896" y="3995"/>
                  </a:lnTo>
                  <a:lnTo>
                    <a:pt x="4920" y="3921"/>
                  </a:lnTo>
                  <a:lnTo>
                    <a:pt x="4944" y="3751"/>
                  </a:lnTo>
                  <a:lnTo>
                    <a:pt x="4944" y="3751"/>
                  </a:lnTo>
                  <a:lnTo>
                    <a:pt x="4944" y="3727"/>
                  </a:lnTo>
                  <a:lnTo>
                    <a:pt x="4920" y="3678"/>
                  </a:lnTo>
                  <a:lnTo>
                    <a:pt x="4823" y="3629"/>
                  </a:lnTo>
                  <a:lnTo>
                    <a:pt x="4701" y="3581"/>
                  </a:lnTo>
                  <a:lnTo>
                    <a:pt x="4555" y="3581"/>
                  </a:lnTo>
                  <a:lnTo>
                    <a:pt x="4555" y="3581"/>
                  </a:lnTo>
                  <a:lnTo>
                    <a:pt x="4409" y="3556"/>
                  </a:lnTo>
                  <a:lnTo>
                    <a:pt x="4238" y="3507"/>
                  </a:lnTo>
                  <a:lnTo>
                    <a:pt x="4092" y="3459"/>
                  </a:lnTo>
                  <a:lnTo>
                    <a:pt x="3995" y="3386"/>
                  </a:lnTo>
                  <a:lnTo>
                    <a:pt x="3995" y="3386"/>
                  </a:lnTo>
                  <a:lnTo>
                    <a:pt x="3897" y="3313"/>
                  </a:lnTo>
                  <a:lnTo>
                    <a:pt x="3800" y="3240"/>
                  </a:lnTo>
                  <a:lnTo>
                    <a:pt x="3702" y="3215"/>
                  </a:lnTo>
                  <a:lnTo>
                    <a:pt x="3605" y="3191"/>
                  </a:lnTo>
                  <a:lnTo>
                    <a:pt x="3605" y="3191"/>
                  </a:lnTo>
                  <a:lnTo>
                    <a:pt x="3532" y="3166"/>
                  </a:lnTo>
                  <a:lnTo>
                    <a:pt x="3434" y="3142"/>
                  </a:lnTo>
                  <a:lnTo>
                    <a:pt x="3337" y="3069"/>
                  </a:lnTo>
                  <a:lnTo>
                    <a:pt x="3240" y="2996"/>
                  </a:lnTo>
                  <a:lnTo>
                    <a:pt x="3240" y="2996"/>
                  </a:lnTo>
                  <a:lnTo>
                    <a:pt x="3167" y="2923"/>
                  </a:lnTo>
                  <a:lnTo>
                    <a:pt x="3069" y="2899"/>
                  </a:lnTo>
                  <a:lnTo>
                    <a:pt x="2996" y="2874"/>
                  </a:lnTo>
                  <a:lnTo>
                    <a:pt x="2947" y="2899"/>
                  </a:lnTo>
                  <a:lnTo>
                    <a:pt x="2947" y="2899"/>
                  </a:lnTo>
                  <a:lnTo>
                    <a:pt x="2899" y="2923"/>
                  </a:lnTo>
                  <a:lnTo>
                    <a:pt x="2826" y="2923"/>
                  </a:lnTo>
                  <a:lnTo>
                    <a:pt x="2752" y="2874"/>
                  </a:lnTo>
                  <a:lnTo>
                    <a:pt x="2655" y="2801"/>
                  </a:lnTo>
                  <a:lnTo>
                    <a:pt x="2655" y="2801"/>
                  </a:lnTo>
                  <a:lnTo>
                    <a:pt x="2582" y="2752"/>
                  </a:lnTo>
                  <a:lnTo>
                    <a:pt x="2509" y="2704"/>
                  </a:lnTo>
                  <a:lnTo>
                    <a:pt x="2436" y="2704"/>
                  </a:lnTo>
                  <a:lnTo>
                    <a:pt x="2387" y="2704"/>
                  </a:lnTo>
                  <a:lnTo>
                    <a:pt x="2387" y="2704"/>
                  </a:lnTo>
                  <a:lnTo>
                    <a:pt x="2338" y="2752"/>
                  </a:lnTo>
                  <a:lnTo>
                    <a:pt x="2265" y="2777"/>
                  </a:lnTo>
                  <a:lnTo>
                    <a:pt x="2095" y="2801"/>
                  </a:lnTo>
                  <a:lnTo>
                    <a:pt x="2095" y="2801"/>
                  </a:lnTo>
                  <a:lnTo>
                    <a:pt x="1997" y="2850"/>
                  </a:lnTo>
                  <a:lnTo>
                    <a:pt x="1851" y="2923"/>
                  </a:lnTo>
                  <a:lnTo>
                    <a:pt x="1681" y="3045"/>
                  </a:lnTo>
                  <a:lnTo>
                    <a:pt x="1535" y="3191"/>
                  </a:lnTo>
                  <a:lnTo>
                    <a:pt x="1535" y="3191"/>
                  </a:lnTo>
                  <a:lnTo>
                    <a:pt x="1364" y="3337"/>
                  </a:lnTo>
                  <a:lnTo>
                    <a:pt x="1194" y="3459"/>
                  </a:lnTo>
                  <a:lnTo>
                    <a:pt x="1072" y="3532"/>
                  </a:lnTo>
                  <a:lnTo>
                    <a:pt x="950" y="3581"/>
                  </a:lnTo>
                  <a:lnTo>
                    <a:pt x="950" y="3581"/>
                  </a:lnTo>
                  <a:lnTo>
                    <a:pt x="804" y="3532"/>
                  </a:lnTo>
                  <a:lnTo>
                    <a:pt x="731" y="3507"/>
                  </a:lnTo>
                  <a:lnTo>
                    <a:pt x="682" y="3483"/>
                  </a:lnTo>
                  <a:lnTo>
                    <a:pt x="682" y="3483"/>
                  </a:lnTo>
                  <a:lnTo>
                    <a:pt x="634" y="3434"/>
                  </a:lnTo>
                  <a:lnTo>
                    <a:pt x="609" y="3361"/>
                  </a:lnTo>
                  <a:lnTo>
                    <a:pt x="585" y="3191"/>
                  </a:lnTo>
                  <a:lnTo>
                    <a:pt x="585" y="3191"/>
                  </a:lnTo>
                  <a:lnTo>
                    <a:pt x="609" y="3020"/>
                  </a:lnTo>
                  <a:lnTo>
                    <a:pt x="634" y="2947"/>
                  </a:lnTo>
                  <a:lnTo>
                    <a:pt x="682" y="2899"/>
                  </a:lnTo>
                  <a:lnTo>
                    <a:pt x="682" y="2899"/>
                  </a:lnTo>
                  <a:lnTo>
                    <a:pt x="731" y="2874"/>
                  </a:lnTo>
                  <a:lnTo>
                    <a:pt x="853" y="2850"/>
                  </a:lnTo>
                  <a:lnTo>
                    <a:pt x="999" y="2826"/>
                  </a:lnTo>
                  <a:lnTo>
                    <a:pt x="1145" y="2801"/>
                  </a:lnTo>
                  <a:lnTo>
                    <a:pt x="1145" y="2801"/>
                  </a:lnTo>
                  <a:lnTo>
                    <a:pt x="1291" y="2801"/>
                  </a:lnTo>
                  <a:lnTo>
                    <a:pt x="1413" y="2752"/>
                  </a:lnTo>
                  <a:lnTo>
                    <a:pt x="1486" y="2704"/>
                  </a:lnTo>
                  <a:lnTo>
                    <a:pt x="1510" y="2655"/>
                  </a:lnTo>
                  <a:lnTo>
                    <a:pt x="1535" y="2631"/>
                  </a:lnTo>
                  <a:lnTo>
                    <a:pt x="1535" y="2631"/>
                  </a:lnTo>
                  <a:lnTo>
                    <a:pt x="1486" y="2460"/>
                  </a:lnTo>
                  <a:lnTo>
                    <a:pt x="1462" y="2387"/>
                  </a:lnTo>
                  <a:lnTo>
                    <a:pt x="1437" y="2338"/>
                  </a:lnTo>
                  <a:lnTo>
                    <a:pt x="1437" y="2338"/>
                  </a:lnTo>
                  <a:lnTo>
                    <a:pt x="1389" y="2290"/>
                  </a:lnTo>
                  <a:lnTo>
                    <a:pt x="1389" y="2241"/>
                  </a:lnTo>
                  <a:lnTo>
                    <a:pt x="1389" y="2192"/>
                  </a:lnTo>
                  <a:lnTo>
                    <a:pt x="1437" y="2144"/>
                  </a:lnTo>
                  <a:lnTo>
                    <a:pt x="1437" y="2144"/>
                  </a:lnTo>
                  <a:lnTo>
                    <a:pt x="1486" y="2119"/>
                  </a:lnTo>
                  <a:lnTo>
                    <a:pt x="1559" y="2070"/>
                  </a:lnTo>
                  <a:lnTo>
                    <a:pt x="1705" y="2046"/>
                  </a:lnTo>
                  <a:lnTo>
                    <a:pt x="1705" y="2046"/>
                  </a:lnTo>
                  <a:lnTo>
                    <a:pt x="1803" y="2046"/>
                  </a:lnTo>
                  <a:lnTo>
                    <a:pt x="1900" y="1997"/>
                  </a:lnTo>
                  <a:lnTo>
                    <a:pt x="1997" y="1924"/>
                  </a:lnTo>
                  <a:lnTo>
                    <a:pt x="2095" y="1851"/>
                  </a:lnTo>
                  <a:lnTo>
                    <a:pt x="2095" y="1851"/>
                  </a:lnTo>
                  <a:lnTo>
                    <a:pt x="2168" y="1778"/>
                  </a:lnTo>
                  <a:lnTo>
                    <a:pt x="2241" y="1681"/>
                  </a:lnTo>
                  <a:lnTo>
                    <a:pt x="2265" y="1559"/>
                  </a:lnTo>
                  <a:lnTo>
                    <a:pt x="2290" y="1486"/>
                  </a:lnTo>
                  <a:lnTo>
                    <a:pt x="2290" y="1486"/>
                  </a:lnTo>
                  <a:lnTo>
                    <a:pt x="2265" y="1315"/>
                  </a:lnTo>
                  <a:lnTo>
                    <a:pt x="2217" y="1242"/>
                  </a:lnTo>
                  <a:lnTo>
                    <a:pt x="2192" y="1194"/>
                  </a:lnTo>
                  <a:lnTo>
                    <a:pt x="2192" y="1194"/>
                  </a:lnTo>
                  <a:lnTo>
                    <a:pt x="2192" y="1169"/>
                  </a:lnTo>
                  <a:lnTo>
                    <a:pt x="2192" y="1121"/>
                  </a:lnTo>
                  <a:lnTo>
                    <a:pt x="2265" y="999"/>
                  </a:lnTo>
                  <a:lnTo>
                    <a:pt x="2387" y="828"/>
                  </a:lnTo>
                  <a:lnTo>
                    <a:pt x="2582" y="634"/>
                  </a:lnTo>
                  <a:lnTo>
                    <a:pt x="2582" y="634"/>
                  </a:lnTo>
                  <a:lnTo>
                    <a:pt x="2679" y="536"/>
                  </a:lnTo>
                  <a:lnTo>
                    <a:pt x="2826" y="439"/>
                  </a:lnTo>
                  <a:lnTo>
                    <a:pt x="2972" y="366"/>
                  </a:lnTo>
                  <a:lnTo>
                    <a:pt x="3142" y="293"/>
                  </a:lnTo>
                  <a:lnTo>
                    <a:pt x="3483" y="195"/>
                  </a:lnTo>
                  <a:lnTo>
                    <a:pt x="3654" y="171"/>
                  </a:lnTo>
                  <a:lnTo>
                    <a:pt x="3800" y="146"/>
                  </a:lnTo>
                  <a:lnTo>
                    <a:pt x="3800" y="146"/>
                  </a:lnTo>
                  <a:lnTo>
                    <a:pt x="4116" y="171"/>
                  </a:lnTo>
                  <a:lnTo>
                    <a:pt x="4360" y="171"/>
                  </a:lnTo>
                  <a:lnTo>
                    <a:pt x="4555" y="220"/>
                  </a:lnTo>
                  <a:lnTo>
                    <a:pt x="4652" y="244"/>
                  </a:lnTo>
                  <a:lnTo>
                    <a:pt x="4652" y="244"/>
                  </a:lnTo>
                  <a:lnTo>
                    <a:pt x="4701" y="268"/>
                  </a:lnTo>
                  <a:lnTo>
                    <a:pt x="4750" y="293"/>
                  </a:lnTo>
                  <a:lnTo>
                    <a:pt x="4798" y="268"/>
                  </a:lnTo>
                  <a:lnTo>
                    <a:pt x="4847" y="244"/>
                  </a:lnTo>
                  <a:lnTo>
                    <a:pt x="4847" y="244"/>
                  </a:lnTo>
                  <a:lnTo>
                    <a:pt x="5018" y="195"/>
                  </a:lnTo>
                  <a:lnTo>
                    <a:pt x="5407" y="122"/>
                  </a:lnTo>
                  <a:lnTo>
                    <a:pt x="5821" y="25"/>
                  </a:lnTo>
                  <a:lnTo>
                    <a:pt x="6138" y="0"/>
                  </a:lnTo>
                </a:path>
              </a:pathLst>
            </a:custGeom>
            <a:noFill/>
            <a:ln w="9525" cap="rnd" cmpd="sng">
              <a:solidFill>
                <a:srgbClr val="FFFFFF"/>
              </a:solidFill>
              <a:prstDash val="solid"/>
              <a:round/>
              <a:headEnd type="none" w="sm" len="sm"/>
              <a:tailEnd type="none" w="sm" len="sm"/>
            </a:ln>
          </p:spPr>
          <p:txBody>
            <a:bodyPr spcFirstLastPara="1" wrap="square" lIns="121900" tIns="121900" rIns="121900" bIns="121900" anchor="ctr" anchorCtr="0">
              <a:noAutofit/>
            </a:bodyPr>
            <a:lstStyle/>
            <a:p>
              <a:endParaRPr sz="2400"/>
            </a:p>
          </p:txBody>
        </p:sp>
      </p:grpSp>
      <p:grpSp>
        <p:nvGrpSpPr>
          <p:cNvPr id="94" name="Google Shape;301;p25"/>
          <p:cNvGrpSpPr/>
          <p:nvPr/>
        </p:nvGrpSpPr>
        <p:grpSpPr>
          <a:xfrm>
            <a:off x="1932430" y="4736114"/>
            <a:ext cx="492732" cy="366353"/>
            <a:chOff x="5247525" y="3007275"/>
            <a:chExt cx="517575" cy="384825"/>
          </a:xfrm>
        </p:grpSpPr>
        <p:sp>
          <p:nvSpPr>
            <p:cNvPr id="95" name="Google Shape;302;p25"/>
            <p:cNvSpPr/>
            <p:nvPr/>
          </p:nvSpPr>
          <p:spPr>
            <a:xfrm>
              <a:off x="5247525" y="3007275"/>
              <a:ext cx="348900" cy="348900"/>
            </a:xfrm>
            <a:custGeom>
              <a:avLst/>
              <a:gdLst/>
              <a:ahLst/>
              <a:cxnLst/>
              <a:rect l="l" t="t" r="r" b="b"/>
              <a:pathLst>
                <a:path w="13956" h="13956" fill="none" extrusionOk="0">
                  <a:moveTo>
                    <a:pt x="13323" y="5772"/>
                  </a:moveTo>
                  <a:lnTo>
                    <a:pt x="11861" y="5626"/>
                  </a:lnTo>
                  <a:lnTo>
                    <a:pt x="11861" y="5626"/>
                  </a:lnTo>
                  <a:lnTo>
                    <a:pt x="11788" y="5334"/>
                  </a:lnTo>
                  <a:lnTo>
                    <a:pt x="11667" y="5042"/>
                  </a:lnTo>
                  <a:lnTo>
                    <a:pt x="11545" y="4750"/>
                  </a:lnTo>
                  <a:lnTo>
                    <a:pt x="11399" y="4482"/>
                  </a:lnTo>
                  <a:lnTo>
                    <a:pt x="12300" y="3337"/>
                  </a:lnTo>
                  <a:lnTo>
                    <a:pt x="12300" y="3337"/>
                  </a:lnTo>
                  <a:lnTo>
                    <a:pt x="12373" y="3240"/>
                  </a:lnTo>
                  <a:lnTo>
                    <a:pt x="12422" y="3118"/>
                  </a:lnTo>
                  <a:lnTo>
                    <a:pt x="12446" y="2996"/>
                  </a:lnTo>
                  <a:lnTo>
                    <a:pt x="12446" y="2850"/>
                  </a:lnTo>
                  <a:lnTo>
                    <a:pt x="12422" y="2728"/>
                  </a:lnTo>
                  <a:lnTo>
                    <a:pt x="12397" y="2606"/>
                  </a:lnTo>
                  <a:lnTo>
                    <a:pt x="12324" y="2485"/>
                  </a:lnTo>
                  <a:lnTo>
                    <a:pt x="12251" y="2387"/>
                  </a:lnTo>
                  <a:lnTo>
                    <a:pt x="11569" y="1705"/>
                  </a:lnTo>
                  <a:lnTo>
                    <a:pt x="11569" y="1705"/>
                  </a:lnTo>
                  <a:lnTo>
                    <a:pt x="11472" y="1632"/>
                  </a:lnTo>
                  <a:lnTo>
                    <a:pt x="11350" y="1559"/>
                  </a:lnTo>
                  <a:lnTo>
                    <a:pt x="11228" y="1510"/>
                  </a:lnTo>
                  <a:lnTo>
                    <a:pt x="11106" y="1510"/>
                  </a:lnTo>
                  <a:lnTo>
                    <a:pt x="10960" y="1510"/>
                  </a:lnTo>
                  <a:lnTo>
                    <a:pt x="10838" y="1535"/>
                  </a:lnTo>
                  <a:lnTo>
                    <a:pt x="10717" y="1583"/>
                  </a:lnTo>
                  <a:lnTo>
                    <a:pt x="10619" y="1656"/>
                  </a:lnTo>
                  <a:lnTo>
                    <a:pt x="9475" y="2558"/>
                  </a:lnTo>
                  <a:lnTo>
                    <a:pt x="9475" y="2558"/>
                  </a:lnTo>
                  <a:lnTo>
                    <a:pt x="9207" y="2411"/>
                  </a:lnTo>
                  <a:lnTo>
                    <a:pt x="8914" y="2290"/>
                  </a:lnTo>
                  <a:lnTo>
                    <a:pt x="8622" y="2168"/>
                  </a:lnTo>
                  <a:lnTo>
                    <a:pt x="8330" y="2070"/>
                  </a:lnTo>
                  <a:lnTo>
                    <a:pt x="8159" y="634"/>
                  </a:lnTo>
                  <a:lnTo>
                    <a:pt x="8159" y="634"/>
                  </a:lnTo>
                  <a:lnTo>
                    <a:pt x="8135" y="512"/>
                  </a:lnTo>
                  <a:lnTo>
                    <a:pt x="8086" y="390"/>
                  </a:lnTo>
                  <a:lnTo>
                    <a:pt x="8013" y="293"/>
                  </a:lnTo>
                  <a:lnTo>
                    <a:pt x="7940" y="195"/>
                  </a:lnTo>
                  <a:lnTo>
                    <a:pt x="7818" y="122"/>
                  </a:lnTo>
                  <a:lnTo>
                    <a:pt x="7721" y="49"/>
                  </a:lnTo>
                  <a:lnTo>
                    <a:pt x="7575" y="25"/>
                  </a:lnTo>
                  <a:lnTo>
                    <a:pt x="7453" y="0"/>
                  </a:lnTo>
                  <a:lnTo>
                    <a:pt x="6479" y="0"/>
                  </a:lnTo>
                  <a:lnTo>
                    <a:pt x="6479" y="0"/>
                  </a:lnTo>
                  <a:lnTo>
                    <a:pt x="6357" y="25"/>
                  </a:lnTo>
                  <a:lnTo>
                    <a:pt x="6235" y="49"/>
                  </a:lnTo>
                  <a:lnTo>
                    <a:pt x="6114" y="122"/>
                  </a:lnTo>
                  <a:lnTo>
                    <a:pt x="6016" y="195"/>
                  </a:lnTo>
                  <a:lnTo>
                    <a:pt x="5919" y="293"/>
                  </a:lnTo>
                  <a:lnTo>
                    <a:pt x="5846" y="390"/>
                  </a:lnTo>
                  <a:lnTo>
                    <a:pt x="5797" y="512"/>
                  </a:lnTo>
                  <a:lnTo>
                    <a:pt x="5773" y="634"/>
                  </a:lnTo>
                  <a:lnTo>
                    <a:pt x="5602" y="2070"/>
                  </a:lnTo>
                  <a:lnTo>
                    <a:pt x="5602" y="2070"/>
                  </a:lnTo>
                  <a:lnTo>
                    <a:pt x="5310" y="2168"/>
                  </a:lnTo>
                  <a:lnTo>
                    <a:pt x="5018" y="2290"/>
                  </a:lnTo>
                  <a:lnTo>
                    <a:pt x="4750" y="2411"/>
                  </a:lnTo>
                  <a:lnTo>
                    <a:pt x="4482" y="2558"/>
                  </a:lnTo>
                  <a:lnTo>
                    <a:pt x="3337" y="1656"/>
                  </a:lnTo>
                  <a:lnTo>
                    <a:pt x="3337" y="1656"/>
                  </a:lnTo>
                  <a:lnTo>
                    <a:pt x="3215" y="1583"/>
                  </a:lnTo>
                  <a:lnTo>
                    <a:pt x="3094" y="1535"/>
                  </a:lnTo>
                  <a:lnTo>
                    <a:pt x="2972" y="1510"/>
                  </a:lnTo>
                  <a:lnTo>
                    <a:pt x="2850" y="1510"/>
                  </a:lnTo>
                  <a:lnTo>
                    <a:pt x="2728" y="1510"/>
                  </a:lnTo>
                  <a:lnTo>
                    <a:pt x="2582" y="1559"/>
                  </a:lnTo>
                  <a:lnTo>
                    <a:pt x="2485" y="1632"/>
                  </a:lnTo>
                  <a:lnTo>
                    <a:pt x="2387" y="1705"/>
                  </a:lnTo>
                  <a:lnTo>
                    <a:pt x="1705" y="2387"/>
                  </a:lnTo>
                  <a:lnTo>
                    <a:pt x="1705" y="2387"/>
                  </a:lnTo>
                  <a:lnTo>
                    <a:pt x="1608" y="2485"/>
                  </a:lnTo>
                  <a:lnTo>
                    <a:pt x="1559" y="2606"/>
                  </a:lnTo>
                  <a:lnTo>
                    <a:pt x="1511" y="2728"/>
                  </a:lnTo>
                  <a:lnTo>
                    <a:pt x="1486" y="2850"/>
                  </a:lnTo>
                  <a:lnTo>
                    <a:pt x="1486" y="2996"/>
                  </a:lnTo>
                  <a:lnTo>
                    <a:pt x="1511" y="3118"/>
                  </a:lnTo>
                  <a:lnTo>
                    <a:pt x="1559" y="3240"/>
                  </a:lnTo>
                  <a:lnTo>
                    <a:pt x="1632" y="3337"/>
                  </a:lnTo>
                  <a:lnTo>
                    <a:pt x="2533" y="4482"/>
                  </a:lnTo>
                  <a:lnTo>
                    <a:pt x="2533" y="4482"/>
                  </a:lnTo>
                  <a:lnTo>
                    <a:pt x="2387" y="4750"/>
                  </a:lnTo>
                  <a:lnTo>
                    <a:pt x="2266" y="5042"/>
                  </a:lnTo>
                  <a:lnTo>
                    <a:pt x="2168" y="5334"/>
                  </a:lnTo>
                  <a:lnTo>
                    <a:pt x="2071" y="5626"/>
                  </a:lnTo>
                  <a:lnTo>
                    <a:pt x="634" y="5772"/>
                  </a:lnTo>
                  <a:lnTo>
                    <a:pt x="634" y="5772"/>
                  </a:lnTo>
                  <a:lnTo>
                    <a:pt x="512" y="5821"/>
                  </a:lnTo>
                  <a:lnTo>
                    <a:pt x="390" y="5870"/>
                  </a:lnTo>
                  <a:lnTo>
                    <a:pt x="268" y="5943"/>
                  </a:lnTo>
                  <a:lnTo>
                    <a:pt x="171" y="6016"/>
                  </a:lnTo>
                  <a:lnTo>
                    <a:pt x="98" y="6138"/>
                  </a:lnTo>
                  <a:lnTo>
                    <a:pt x="49" y="6235"/>
                  </a:lnTo>
                  <a:lnTo>
                    <a:pt x="1" y="6381"/>
                  </a:lnTo>
                  <a:lnTo>
                    <a:pt x="1" y="6503"/>
                  </a:lnTo>
                  <a:lnTo>
                    <a:pt x="1" y="7453"/>
                  </a:lnTo>
                  <a:lnTo>
                    <a:pt x="1" y="7453"/>
                  </a:lnTo>
                  <a:lnTo>
                    <a:pt x="1" y="7599"/>
                  </a:lnTo>
                  <a:lnTo>
                    <a:pt x="49" y="7721"/>
                  </a:lnTo>
                  <a:lnTo>
                    <a:pt x="98" y="7843"/>
                  </a:lnTo>
                  <a:lnTo>
                    <a:pt x="171" y="7940"/>
                  </a:lnTo>
                  <a:lnTo>
                    <a:pt x="268" y="8037"/>
                  </a:lnTo>
                  <a:lnTo>
                    <a:pt x="390" y="8111"/>
                  </a:lnTo>
                  <a:lnTo>
                    <a:pt x="512" y="8159"/>
                  </a:lnTo>
                  <a:lnTo>
                    <a:pt x="634" y="8184"/>
                  </a:lnTo>
                  <a:lnTo>
                    <a:pt x="2071" y="8354"/>
                  </a:lnTo>
                  <a:lnTo>
                    <a:pt x="2071" y="8354"/>
                  </a:lnTo>
                  <a:lnTo>
                    <a:pt x="2168" y="8646"/>
                  </a:lnTo>
                  <a:lnTo>
                    <a:pt x="2266" y="8914"/>
                  </a:lnTo>
                  <a:lnTo>
                    <a:pt x="2387" y="9206"/>
                  </a:lnTo>
                  <a:lnTo>
                    <a:pt x="2533" y="9474"/>
                  </a:lnTo>
                  <a:lnTo>
                    <a:pt x="1632" y="10619"/>
                  </a:lnTo>
                  <a:lnTo>
                    <a:pt x="1632" y="10619"/>
                  </a:lnTo>
                  <a:lnTo>
                    <a:pt x="1559" y="10741"/>
                  </a:lnTo>
                  <a:lnTo>
                    <a:pt x="1511" y="10863"/>
                  </a:lnTo>
                  <a:lnTo>
                    <a:pt x="1486" y="10984"/>
                  </a:lnTo>
                  <a:lnTo>
                    <a:pt x="1486" y="11106"/>
                  </a:lnTo>
                  <a:lnTo>
                    <a:pt x="1511" y="11228"/>
                  </a:lnTo>
                  <a:lnTo>
                    <a:pt x="1559" y="11350"/>
                  </a:lnTo>
                  <a:lnTo>
                    <a:pt x="1608" y="11472"/>
                  </a:lnTo>
                  <a:lnTo>
                    <a:pt x="1705" y="11569"/>
                  </a:lnTo>
                  <a:lnTo>
                    <a:pt x="2387" y="12251"/>
                  </a:lnTo>
                  <a:lnTo>
                    <a:pt x="2387" y="12251"/>
                  </a:lnTo>
                  <a:lnTo>
                    <a:pt x="2485" y="12348"/>
                  </a:lnTo>
                  <a:lnTo>
                    <a:pt x="2582" y="12397"/>
                  </a:lnTo>
                  <a:lnTo>
                    <a:pt x="2728" y="12446"/>
                  </a:lnTo>
                  <a:lnTo>
                    <a:pt x="2850" y="12470"/>
                  </a:lnTo>
                  <a:lnTo>
                    <a:pt x="2972" y="12470"/>
                  </a:lnTo>
                  <a:lnTo>
                    <a:pt x="3094" y="12421"/>
                  </a:lnTo>
                  <a:lnTo>
                    <a:pt x="3215" y="12373"/>
                  </a:lnTo>
                  <a:lnTo>
                    <a:pt x="3337" y="12324"/>
                  </a:lnTo>
                  <a:lnTo>
                    <a:pt x="4482" y="11423"/>
                  </a:lnTo>
                  <a:lnTo>
                    <a:pt x="4482" y="11423"/>
                  </a:lnTo>
                  <a:lnTo>
                    <a:pt x="4750" y="11545"/>
                  </a:lnTo>
                  <a:lnTo>
                    <a:pt x="5018" y="11691"/>
                  </a:lnTo>
                  <a:lnTo>
                    <a:pt x="5310" y="11788"/>
                  </a:lnTo>
                  <a:lnTo>
                    <a:pt x="5602" y="11886"/>
                  </a:lnTo>
                  <a:lnTo>
                    <a:pt x="5773" y="13322"/>
                  </a:lnTo>
                  <a:lnTo>
                    <a:pt x="5773" y="13322"/>
                  </a:lnTo>
                  <a:lnTo>
                    <a:pt x="5797" y="13444"/>
                  </a:lnTo>
                  <a:lnTo>
                    <a:pt x="5846" y="13566"/>
                  </a:lnTo>
                  <a:lnTo>
                    <a:pt x="5919" y="13688"/>
                  </a:lnTo>
                  <a:lnTo>
                    <a:pt x="6016" y="13785"/>
                  </a:lnTo>
                  <a:lnTo>
                    <a:pt x="6114" y="13858"/>
                  </a:lnTo>
                  <a:lnTo>
                    <a:pt x="6235" y="13907"/>
                  </a:lnTo>
                  <a:lnTo>
                    <a:pt x="6357" y="13956"/>
                  </a:lnTo>
                  <a:lnTo>
                    <a:pt x="6479" y="13956"/>
                  </a:lnTo>
                  <a:lnTo>
                    <a:pt x="7453" y="13956"/>
                  </a:lnTo>
                  <a:lnTo>
                    <a:pt x="7453" y="13956"/>
                  </a:lnTo>
                  <a:lnTo>
                    <a:pt x="7575" y="13956"/>
                  </a:lnTo>
                  <a:lnTo>
                    <a:pt x="7721" y="13907"/>
                  </a:lnTo>
                  <a:lnTo>
                    <a:pt x="7818" y="13858"/>
                  </a:lnTo>
                  <a:lnTo>
                    <a:pt x="7940" y="13785"/>
                  </a:lnTo>
                  <a:lnTo>
                    <a:pt x="8013" y="13688"/>
                  </a:lnTo>
                  <a:lnTo>
                    <a:pt x="8086" y="13566"/>
                  </a:lnTo>
                  <a:lnTo>
                    <a:pt x="8135" y="13444"/>
                  </a:lnTo>
                  <a:lnTo>
                    <a:pt x="8159" y="13322"/>
                  </a:lnTo>
                  <a:lnTo>
                    <a:pt x="8330" y="11886"/>
                  </a:lnTo>
                  <a:lnTo>
                    <a:pt x="8330" y="11886"/>
                  </a:lnTo>
                  <a:lnTo>
                    <a:pt x="8622" y="11788"/>
                  </a:lnTo>
                  <a:lnTo>
                    <a:pt x="8914" y="11691"/>
                  </a:lnTo>
                  <a:lnTo>
                    <a:pt x="9207" y="11545"/>
                  </a:lnTo>
                  <a:lnTo>
                    <a:pt x="9475" y="11423"/>
                  </a:lnTo>
                  <a:lnTo>
                    <a:pt x="10619" y="12324"/>
                  </a:lnTo>
                  <a:lnTo>
                    <a:pt x="10619" y="12324"/>
                  </a:lnTo>
                  <a:lnTo>
                    <a:pt x="10717" y="12373"/>
                  </a:lnTo>
                  <a:lnTo>
                    <a:pt x="10838" y="12421"/>
                  </a:lnTo>
                  <a:lnTo>
                    <a:pt x="10960" y="12470"/>
                  </a:lnTo>
                  <a:lnTo>
                    <a:pt x="11106" y="12470"/>
                  </a:lnTo>
                  <a:lnTo>
                    <a:pt x="11228" y="12446"/>
                  </a:lnTo>
                  <a:lnTo>
                    <a:pt x="11350" y="12397"/>
                  </a:lnTo>
                  <a:lnTo>
                    <a:pt x="11472" y="12348"/>
                  </a:lnTo>
                  <a:lnTo>
                    <a:pt x="11569" y="12251"/>
                  </a:lnTo>
                  <a:lnTo>
                    <a:pt x="12251" y="11569"/>
                  </a:lnTo>
                  <a:lnTo>
                    <a:pt x="12251" y="11569"/>
                  </a:lnTo>
                  <a:lnTo>
                    <a:pt x="12324" y="11472"/>
                  </a:lnTo>
                  <a:lnTo>
                    <a:pt x="12397" y="11350"/>
                  </a:lnTo>
                  <a:lnTo>
                    <a:pt x="12422" y="11228"/>
                  </a:lnTo>
                  <a:lnTo>
                    <a:pt x="12446" y="11106"/>
                  </a:lnTo>
                  <a:lnTo>
                    <a:pt x="12446" y="10984"/>
                  </a:lnTo>
                  <a:lnTo>
                    <a:pt x="12422" y="10863"/>
                  </a:lnTo>
                  <a:lnTo>
                    <a:pt x="12373" y="10741"/>
                  </a:lnTo>
                  <a:lnTo>
                    <a:pt x="12300" y="10619"/>
                  </a:lnTo>
                  <a:lnTo>
                    <a:pt x="11399" y="9474"/>
                  </a:lnTo>
                  <a:lnTo>
                    <a:pt x="11399" y="9474"/>
                  </a:lnTo>
                  <a:lnTo>
                    <a:pt x="11545" y="9206"/>
                  </a:lnTo>
                  <a:lnTo>
                    <a:pt x="11667" y="8914"/>
                  </a:lnTo>
                  <a:lnTo>
                    <a:pt x="11788" y="8646"/>
                  </a:lnTo>
                  <a:lnTo>
                    <a:pt x="11861" y="8354"/>
                  </a:lnTo>
                  <a:lnTo>
                    <a:pt x="13323" y="8184"/>
                  </a:lnTo>
                  <a:lnTo>
                    <a:pt x="13323" y="8184"/>
                  </a:lnTo>
                  <a:lnTo>
                    <a:pt x="13444" y="8159"/>
                  </a:lnTo>
                  <a:lnTo>
                    <a:pt x="13566" y="8111"/>
                  </a:lnTo>
                  <a:lnTo>
                    <a:pt x="13664" y="8037"/>
                  </a:lnTo>
                  <a:lnTo>
                    <a:pt x="13761" y="7940"/>
                  </a:lnTo>
                  <a:lnTo>
                    <a:pt x="13834" y="7843"/>
                  </a:lnTo>
                  <a:lnTo>
                    <a:pt x="13907" y="7721"/>
                  </a:lnTo>
                  <a:lnTo>
                    <a:pt x="13932" y="7599"/>
                  </a:lnTo>
                  <a:lnTo>
                    <a:pt x="13956" y="7453"/>
                  </a:lnTo>
                  <a:lnTo>
                    <a:pt x="13956" y="6503"/>
                  </a:lnTo>
                  <a:lnTo>
                    <a:pt x="13956" y="6503"/>
                  </a:lnTo>
                  <a:lnTo>
                    <a:pt x="13932" y="6381"/>
                  </a:lnTo>
                  <a:lnTo>
                    <a:pt x="13907" y="6235"/>
                  </a:lnTo>
                  <a:lnTo>
                    <a:pt x="13834" y="6138"/>
                  </a:lnTo>
                  <a:lnTo>
                    <a:pt x="13761" y="6016"/>
                  </a:lnTo>
                  <a:lnTo>
                    <a:pt x="13664" y="5943"/>
                  </a:lnTo>
                  <a:lnTo>
                    <a:pt x="13566" y="5870"/>
                  </a:lnTo>
                  <a:lnTo>
                    <a:pt x="13444" y="5821"/>
                  </a:lnTo>
                  <a:lnTo>
                    <a:pt x="13323" y="5772"/>
                  </a:lnTo>
                  <a:lnTo>
                    <a:pt x="13323" y="5772"/>
                  </a:lnTo>
                  <a:close/>
                  <a:moveTo>
                    <a:pt x="8573" y="8598"/>
                  </a:moveTo>
                  <a:lnTo>
                    <a:pt x="8573" y="8598"/>
                  </a:lnTo>
                  <a:lnTo>
                    <a:pt x="8403" y="8744"/>
                  </a:lnTo>
                  <a:lnTo>
                    <a:pt x="8232" y="8890"/>
                  </a:lnTo>
                  <a:lnTo>
                    <a:pt x="8038" y="8987"/>
                  </a:lnTo>
                  <a:lnTo>
                    <a:pt x="7818" y="9085"/>
                  </a:lnTo>
                  <a:lnTo>
                    <a:pt x="7624" y="9158"/>
                  </a:lnTo>
                  <a:lnTo>
                    <a:pt x="7404" y="9206"/>
                  </a:lnTo>
                  <a:lnTo>
                    <a:pt x="7185" y="9231"/>
                  </a:lnTo>
                  <a:lnTo>
                    <a:pt x="6966" y="9255"/>
                  </a:lnTo>
                  <a:lnTo>
                    <a:pt x="6747" y="9231"/>
                  </a:lnTo>
                  <a:lnTo>
                    <a:pt x="6528" y="9206"/>
                  </a:lnTo>
                  <a:lnTo>
                    <a:pt x="6333" y="9158"/>
                  </a:lnTo>
                  <a:lnTo>
                    <a:pt x="6114" y="9085"/>
                  </a:lnTo>
                  <a:lnTo>
                    <a:pt x="5919" y="8987"/>
                  </a:lnTo>
                  <a:lnTo>
                    <a:pt x="5724" y="8890"/>
                  </a:lnTo>
                  <a:lnTo>
                    <a:pt x="5529" y="8744"/>
                  </a:lnTo>
                  <a:lnTo>
                    <a:pt x="5359" y="8598"/>
                  </a:lnTo>
                  <a:lnTo>
                    <a:pt x="5359" y="8598"/>
                  </a:lnTo>
                  <a:lnTo>
                    <a:pt x="5212" y="8427"/>
                  </a:lnTo>
                  <a:lnTo>
                    <a:pt x="5066" y="8232"/>
                  </a:lnTo>
                  <a:lnTo>
                    <a:pt x="4969" y="8037"/>
                  </a:lnTo>
                  <a:lnTo>
                    <a:pt x="4871" y="7843"/>
                  </a:lnTo>
                  <a:lnTo>
                    <a:pt x="4798" y="7623"/>
                  </a:lnTo>
                  <a:lnTo>
                    <a:pt x="4750" y="7404"/>
                  </a:lnTo>
                  <a:lnTo>
                    <a:pt x="4701" y="7209"/>
                  </a:lnTo>
                  <a:lnTo>
                    <a:pt x="4701" y="6990"/>
                  </a:lnTo>
                  <a:lnTo>
                    <a:pt x="4701" y="6771"/>
                  </a:lnTo>
                  <a:lnTo>
                    <a:pt x="4750" y="6552"/>
                  </a:lnTo>
                  <a:lnTo>
                    <a:pt x="4798" y="6333"/>
                  </a:lnTo>
                  <a:lnTo>
                    <a:pt x="4871" y="6138"/>
                  </a:lnTo>
                  <a:lnTo>
                    <a:pt x="4969" y="5919"/>
                  </a:lnTo>
                  <a:lnTo>
                    <a:pt x="5066" y="5724"/>
                  </a:lnTo>
                  <a:lnTo>
                    <a:pt x="5212" y="5553"/>
                  </a:lnTo>
                  <a:lnTo>
                    <a:pt x="5359" y="5383"/>
                  </a:lnTo>
                  <a:lnTo>
                    <a:pt x="5359" y="5383"/>
                  </a:lnTo>
                  <a:lnTo>
                    <a:pt x="5529" y="5212"/>
                  </a:lnTo>
                  <a:lnTo>
                    <a:pt x="5724" y="5091"/>
                  </a:lnTo>
                  <a:lnTo>
                    <a:pt x="5919" y="4969"/>
                  </a:lnTo>
                  <a:lnTo>
                    <a:pt x="6114" y="4871"/>
                  </a:lnTo>
                  <a:lnTo>
                    <a:pt x="6333" y="4798"/>
                  </a:lnTo>
                  <a:lnTo>
                    <a:pt x="6528" y="4750"/>
                  </a:lnTo>
                  <a:lnTo>
                    <a:pt x="6747" y="4725"/>
                  </a:lnTo>
                  <a:lnTo>
                    <a:pt x="6966" y="4701"/>
                  </a:lnTo>
                  <a:lnTo>
                    <a:pt x="7185" y="4725"/>
                  </a:lnTo>
                  <a:lnTo>
                    <a:pt x="7404" y="4750"/>
                  </a:lnTo>
                  <a:lnTo>
                    <a:pt x="7624" y="4798"/>
                  </a:lnTo>
                  <a:lnTo>
                    <a:pt x="7818" y="4871"/>
                  </a:lnTo>
                  <a:lnTo>
                    <a:pt x="8038" y="4969"/>
                  </a:lnTo>
                  <a:lnTo>
                    <a:pt x="8232" y="5091"/>
                  </a:lnTo>
                  <a:lnTo>
                    <a:pt x="8403" y="5212"/>
                  </a:lnTo>
                  <a:lnTo>
                    <a:pt x="8573" y="5383"/>
                  </a:lnTo>
                  <a:lnTo>
                    <a:pt x="8573" y="5383"/>
                  </a:lnTo>
                  <a:lnTo>
                    <a:pt x="8744" y="5553"/>
                  </a:lnTo>
                  <a:lnTo>
                    <a:pt x="8866" y="5724"/>
                  </a:lnTo>
                  <a:lnTo>
                    <a:pt x="8987" y="5919"/>
                  </a:lnTo>
                  <a:lnTo>
                    <a:pt x="9085" y="6138"/>
                  </a:lnTo>
                  <a:lnTo>
                    <a:pt x="9158" y="6333"/>
                  </a:lnTo>
                  <a:lnTo>
                    <a:pt x="9207" y="6552"/>
                  </a:lnTo>
                  <a:lnTo>
                    <a:pt x="9231" y="6771"/>
                  </a:lnTo>
                  <a:lnTo>
                    <a:pt x="9231" y="6990"/>
                  </a:lnTo>
                  <a:lnTo>
                    <a:pt x="9231" y="7209"/>
                  </a:lnTo>
                  <a:lnTo>
                    <a:pt x="9207" y="7404"/>
                  </a:lnTo>
                  <a:lnTo>
                    <a:pt x="9158" y="7623"/>
                  </a:lnTo>
                  <a:lnTo>
                    <a:pt x="9085" y="7843"/>
                  </a:lnTo>
                  <a:lnTo>
                    <a:pt x="8987" y="8037"/>
                  </a:lnTo>
                  <a:lnTo>
                    <a:pt x="8866" y="8232"/>
                  </a:lnTo>
                  <a:lnTo>
                    <a:pt x="8744" y="8427"/>
                  </a:lnTo>
                  <a:lnTo>
                    <a:pt x="8573" y="8598"/>
                  </a:lnTo>
                  <a:lnTo>
                    <a:pt x="8573" y="8598"/>
                  </a:lnTo>
                  <a:close/>
                </a:path>
              </a:pathLst>
            </a:custGeom>
            <a:noFill/>
            <a:ln w="9525" cap="rnd" cmpd="sng">
              <a:solidFill>
                <a:srgbClr val="FFFFFF"/>
              </a:solidFill>
              <a:prstDash val="solid"/>
              <a:round/>
              <a:headEnd type="none" w="sm" len="sm"/>
              <a:tailEnd type="none" w="sm" len="sm"/>
            </a:ln>
          </p:spPr>
          <p:txBody>
            <a:bodyPr spcFirstLastPara="1" wrap="square" lIns="121900" tIns="121900" rIns="121900" bIns="121900" anchor="ctr" anchorCtr="0">
              <a:noAutofit/>
            </a:bodyPr>
            <a:lstStyle/>
            <a:p>
              <a:endParaRPr sz="2400"/>
            </a:p>
          </p:txBody>
        </p:sp>
        <p:sp>
          <p:nvSpPr>
            <p:cNvPr id="96" name="Google Shape;303;p25"/>
            <p:cNvSpPr/>
            <p:nvPr/>
          </p:nvSpPr>
          <p:spPr>
            <a:xfrm>
              <a:off x="5566575" y="3193575"/>
              <a:ext cx="198525" cy="198525"/>
            </a:xfrm>
            <a:custGeom>
              <a:avLst/>
              <a:gdLst/>
              <a:ahLst/>
              <a:cxnLst/>
              <a:rect l="l" t="t" r="r" b="b"/>
              <a:pathLst>
                <a:path w="7941" h="7941" fill="none" extrusionOk="0">
                  <a:moveTo>
                    <a:pt x="7258" y="2144"/>
                  </a:moveTo>
                  <a:lnTo>
                    <a:pt x="6138" y="2388"/>
                  </a:lnTo>
                  <a:lnTo>
                    <a:pt x="6138" y="2388"/>
                  </a:lnTo>
                  <a:lnTo>
                    <a:pt x="6016" y="2217"/>
                  </a:lnTo>
                  <a:lnTo>
                    <a:pt x="5870" y="2071"/>
                  </a:lnTo>
                  <a:lnTo>
                    <a:pt x="6260" y="975"/>
                  </a:lnTo>
                  <a:lnTo>
                    <a:pt x="6260" y="975"/>
                  </a:lnTo>
                  <a:lnTo>
                    <a:pt x="6284" y="902"/>
                  </a:lnTo>
                  <a:lnTo>
                    <a:pt x="6284" y="829"/>
                  </a:lnTo>
                  <a:lnTo>
                    <a:pt x="6260" y="683"/>
                  </a:lnTo>
                  <a:lnTo>
                    <a:pt x="6162" y="561"/>
                  </a:lnTo>
                  <a:lnTo>
                    <a:pt x="6114" y="488"/>
                  </a:lnTo>
                  <a:lnTo>
                    <a:pt x="6065" y="464"/>
                  </a:lnTo>
                  <a:lnTo>
                    <a:pt x="5553" y="196"/>
                  </a:lnTo>
                  <a:lnTo>
                    <a:pt x="5553" y="196"/>
                  </a:lnTo>
                  <a:lnTo>
                    <a:pt x="5480" y="171"/>
                  </a:lnTo>
                  <a:lnTo>
                    <a:pt x="5407" y="171"/>
                  </a:lnTo>
                  <a:lnTo>
                    <a:pt x="5261" y="171"/>
                  </a:lnTo>
                  <a:lnTo>
                    <a:pt x="5115" y="244"/>
                  </a:lnTo>
                  <a:lnTo>
                    <a:pt x="5066" y="293"/>
                  </a:lnTo>
                  <a:lnTo>
                    <a:pt x="5018" y="342"/>
                  </a:lnTo>
                  <a:lnTo>
                    <a:pt x="4384" y="1316"/>
                  </a:lnTo>
                  <a:lnTo>
                    <a:pt x="4384" y="1316"/>
                  </a:lnTo>
                  <a:lnTo>
                    <a:pt x="4165" y="1292"/>
                  </a:lnTo>
                  <a:lnTo>
                    <a:pt x="3970" y="1292"/>
                  </a:lnTo>
                  <a:lnTo>
                    <a:pt x="3483" y="244"/>
                  </a:lnTo>
                  <a:lnTo>
                    <a:pt x="3483" y="244"/>
                  </a:lnTo>
                  <a:lnTo>
                    <a:pt x="3435" y="171"/>
                  </a:lnTo>
                  <a:lnTo>
                    <a:pt x="3386" y="123"/>
                  </a:lnTo>
                  <a:lnTo>
                    <a:pt x="3264" y="50"/>
                  </a:lnTo>
                  <a:lnTo>
                    <a:pt x="3118" y="1"/>
                  </a:lnTo>
                  <a:lnTo>
                    <a:pt x="3045" y="1"/>
                  </a:lnTo>
                  <a:lnTo>
                    <a:pt x="2972" y="25"/>
                  </a:lnTo>
                  <a:lnTo>
                    <a:pt x="2436" y="196"/>
                  </a:lnTo>
                  <a:lnTo>
                    <a:pt x="2436" y="196"/>
                  </a:lnTo>
                  <a:lnTo>
                    <a:pt x="2363" y="220"/>
                  </a:lnTo>
                  <a:lnTo>
                    <a:pt x="2290" y="269"/>
                  </a:lnTo>
                  <a:lnTo>
                    <a:pt x="2192" y="391"/>
                  </a:lnTo>
                  <a:lnTo>
                    <a:pt x="2144" y="537"/>
                  </a:lnTo>
                  <a:lnTo>
                    <a:pt x="2144" y="610"/>
                  </a:lnTo>
                  <a:lnTo>
                    <a:pt x="2144" y="683"/>
                  </a:lnTo>
                  <a:lnTo>
                    <a:pt x="2387" y="1828"/>
                  </a:lnTo>
                  <a:lnTo>
                    <a:pt x="2387" y="1828"/>
                  </a:lnTo>
                  <a:lnTo>
                    <a:pt x="2217" y="1949"/>
                  </a:lnTo>
                  <a:lnTo>
                    <a:pt x="2071" y="2095"/>
                  </a:lnTo>
                  <a:lnTo>
                    <a:pt x="999" y="1681"/>
                  </a:lnTo>
                  <a:lnTo>
                    <a:pt x="999" y="1681"/>
                  </a:lnTo>
                  <a:lnTo>
                    <a:pt x="926" y="1681"/>
                  </a:lnTo>
                  <a:lnTo>
                    <a:pt x="829" y="1657"/>
                  </a:lnTo>
                  <a:lnTo>
                    <a:pt x="682" y="1706"/>
                  </a:lnTo>
                  <a:lnTo>
                    <a:pt x="561" y="1779"/>
                  </a:lnTo>
                  <a:lnTo>
                    <a:pt x="512" y="1828"/>
                  </a:lnTo>
                  <a:lnTo>
                    <a:pt x="463" y="1901"/>
                  </a:lnTo>
                  <a:lnTo>
                    <a:pt x="220" y="2388"/>
                  </a:lnTo>
                  <a:lnTo>
                    <a:pt x="220" y="2388"/>
                  </a:lnTo>
                  <a:lnTo>
                    <a:pt x="195" y="2461"/>
                  </a:lnTo>
                  <a:lnTo>
                    <a:pt x="171" y="2534"/>
                  </a:lnTo>
                  <a:lnTo>
                    <a:pt x="195" y="2704"/>
                  </a:lnTo>
                  <a:lnTo>
                    <a:pt x="244" y="2826"/>
                  </a:lnTo>
                  <a:lnTo>
                    <a:pt x="293" y="2899"/>
                  </a:lnTo>
                  <a:lnTo>
                    <a:pt x="366" y="2948"/>
                  </a:lnTo>
                  <a:lnTo>
                    <a:pt x="1340" y="3581"/>
                  </a:lnTo>
                  <a:lnTo>
                    <a:pt x="1340" y="3581"/>
                  </a:lnTo>
                  <a:lnTo>
                    <a:pt x="1316" y="3776"/>
                  </a:lnTo>
                  <a:lnTo>
                    <a:pt x="1291" y="3995"/>
                  </a:lnTo>
                  <a:lnTo>
                    <a:pt x="244" y="4482"/>
                  </a:lnTo>
                  <a:lnTo>
                    <a:pt x="244" y="4482"/>
                  </a:lnTo>
                  <a:lnTo>
                    <a:pt x="195" y="4507"/>
                  </a:lnTo>
                  <a:lnTo>
                    <a:pt x="122" y="4555"/>
                  </a:lnTo>
                  <a:lnTo>
                    <a:pt x="49" y="4701"/>
                  </a:lnTo>
                  <a:lnTo>
                    <a:pt x="0" y="4848"/>
                  </a:lnTo>
                  <a:lnTo>
                    <a:pt x="25" y="4921"/>
                  </a:lnTo>
                  <a:lnTo>
                    <a:pt x="25" y="4994"/>
                  </a:lnTo>
                  <a:lnTo>
                    <a:pt x="220" y="5530"/>
                  </a:lnTo>
                  <a:lnTo>
                    <a:pt x="220" y="5530"/>
                  </a:lnTo>
                  <a:lnTo>
                    <a:pt x="244" y="5578"/>
                  </a:lnTo>
                  <a:lnTo>
                    <a:pt x="293" y="5651"/>
                  </a:lnTo>
                  <a:lnTo>
                    <a:pt x="390" y="5749"/>
                  </a:lnTo>
                  <a:lnTo>
                    <a:pt x="536" y="5797"/>
                  </a:lnTo>
                  <a:lnTo>
                    <a:pt x="609" y="5797"/>
                  </a:lnTo>
                  <a:lnTo>
                    <a:pt x="682" y="5797"/>
                  </a:lnTo>
                  <a:lnTo>
                    <a:pt x="1827" y="5554"/>
                  </a:lnTo>
                  <a:lnTo>
                    <a:pt x="1827" y="5554"/>
                  </a:lnTo>
                  <a:lnTo>
                    <a:pt x="1949" y="5724"/>
                  </a:lnTo>
                  <a:lnTo>
                    <a:pt x="2095" y="5870"/>
                  </a:lnTo>
                  <a:lnTo>
                    <a:pt x="1705" y="6966"/>
                  </a:lnTo>
                  <a:lnTo>
                    <a:pt x="1705" y="6966"/>
                  </a:lnTo>
                  <a:lnTo>
                    <a:pt x="1681" y="7040"/>
                  </a:lnTo>
                  <a:lnTo>
                    <a:pt x="1681" y="7113"/>
                  </a:lnTo>
                  <a:lnTo>
                    <a:pt x="1705" y="7259"/>
                  </a:lnTo>
                  <a:lnTo>
                    <a:pt x="1778" y="7380"/>
                  </a:lnTo>
                  <a:lnTo>
                    <a:pt x="1851" y="7429"/>
                  </a:lnTo>
                  <a:lnTo>
                    <a:pt x="1900" y="7478"/>
                  </a:lnTo>
                  <a:lnTo>
                    <a:pt x="2412" y="7721"/>
                  </a:lnTo>
                  <a:lnTo>
                    <a:pt x="2412" y="7721"/>
                  </a:lnTo>
                  <a:lnTo>
                    <a:pt x="2485" y="7770"/>
                  </a:lnTo>
                  <a:lnTo>
                    <a:pt x="2558" y="7770"/>
                  </a:lnTo>
                  <a:lnTo>
                    <a:pt x="2704" y="7770"/>
                  </a:lnTo>
                  <a:lnTo>
                    <a:pt x="2850" y="7697"/>
                  </a:lnTo>
                  <a:lnTo>
                    <a:pt x="2899" y="7648"/>
                  </a:lnTo>
                  <a:lnTo>
                    <a:pt x="2947" y="7600"/>
                  </a:lnTo>
                  <a:lnTo>
                    <a:pt x="3581" y="6625"/>
                  </a:lnTo>
                  <a:lnTo>
                    <a:pt x="3581" y="6625"/>
                  </a:lnTo>
                  <a:lnTo>
                    <a:pt x="3800" y="6650"/>
                  </a:lnTo>
                  <a:lnTo>
                    <a:pt x="3995" y="6650"/>
                  </a:lnTo>
                  <a:lnTo>
                    <a:pt x="4482" y="7697"/>
                  </a:lnTo>
                  <a:lnTo>
                    <a:pt x="4482" y="7697"/>
                  </a:lnTo>
                  <a:lnTo>
                    <a:pt x="4531" y="7770"/>
                  </a:lnTo>
                  <a:lnTo>
                    <a:pt x="4579" y="7819"/>
                  </a:lnTo>
                  <a:lnTo>
                    <a:pt x="4701" y="7892"/>
                  </a:lnTo>
                  <a:lnTo>
                    <a:pt x="4847" y="7941"/>
                  </a:lnTo>
                  <a:lnTo>
                    <a:pt x="4920" y="7941"/>
                  </a:lnTo>
                  <a:lnTo>
                    <a:pt x="4993" y="7916"/>
                  </a:lnTo>
                  <a:lnTo>
                    <a:pt x="5529" y="7746"/>
                  </a:lnTo>
                  <a:lnTo>
                    <a:pt x="5529" y="7746"/>
                  </a:lnTo>
                  <a:lnTo>
                    <a:pt x="5602" y="7721"/>
                  </a:lnTo>
                  <a:lnTo>
                    <a:pt x="5651" y="7673"/>
                  </a:lnTo>
                  <a:lnTo>
                    <a:pt x="5748" y="7551"/>
                  </a:lnTo>
                  <a:lnTo>
                    <a:pt x="5821" y="7405"/>
                  </a:lnTo>
                  <a:lnTo>
                    <a:pt x="5821" y="7332"/>
                  </a:lnTo>
                  <a:lnTo>
                    <a:pt x="5821" y="7259"/>
                  </a:lnTo>
                  <a:lnTo>
                    <a:pt x="5578" y="6114"/>
                  </a:lnTo>
                  <a:lnTo>
                    <a:pt x="5578" y="6114"/>
                  </a:lnTo>
                  <a:lnTo>
                    <a:pt x="5724" y="5992"/>
                  </a:lnTo>
                  <a:lnTo>
                    <a:pt x="5894" y="5846"/>
                  </a:lnTo>
                  <a:lnTo>
                    <a:pt x="6966" y="6260"/>
                  </a:lnTo>
                  <a:lnTo>
                    <a:pt x="6966" y="6260"/>
                  </a:lnTo>
                  <a:lnTo>
                    <a:pt x="7039" y="6260"/>
                  </a:lnTo>
                  <a:lnTo>
                    <a:pt x="7112" y="6285"/>
                  </a:lnTo>
                  <a:lnTo>
                    <a:pt x="7258" y="6236"/>
                  </a:lnTo>
                  <a:lnTo>
                    <a:pt x="7404" y="6163"/>
                  </a:lnTo>
                  <a:lnTo>
                    <a:pt x="7453" y="6114"/>
                  </a:lnTo>
                  <a:lnTo>
                    <a:pt x="7502" y="6041"/>
                  </a:lnTo>
                  <a:lnTo>
                    <a:pt x="7745" y="5530"/>
                  </a:lnTo>
                  <a:lnTo>
                    <a:pt x="7745" y="5530"/>
                  </a:lnTo>
                  <a:lnTo>
                    <a:pt x="7770" y="5481"/>
                  </a:lnTo>
                  <a:lnTo>
                    <a:pt x="7794" y="5383"/>
                  </a:lnTo>
                  <a:lnTo>
                    <a:pt x="7770" y="5237"/>
                  </a:lnTo>
                  <a:lnTo>
                    <a:pt x="7697" y="5115"/>
                  </a:lnTo>
                  <a:lnTo>
                    <a:pt x="7648" y="5042"/>
                  </a:lnTo>
                  <a:lnTo>
                    <a:pt x="7599" y="4994"/>
                  </a:lnTo>
                  <a:lnTo>
                    <a:pt x="6625" y="4360"/>
                  </a:lnTo>
                  <a:lnTo>
                    <a:pt x="6625" y="4360"/>
                  </a:lnTo>
                  <a:lnTo>
                    <a:pt x="6649" y="4166"/>
                  </a:lnTo>
                  <a:lnTo>
                    <a:pt x="6649" y="3946"/>
                  </a:lnTo>
                  <a:lnTo>
                    <a:pt x="7697" y="3459"/>
                  </a:lnTo>
                  <a:lnTo>
                    <a:pt x="7697" y="3459"/>
                  </a:lnTo>
                  <a:lnTo>
                    <a:pt x="7770" y="3435"/>
                  </a:lnTo>
                  <a:lnTo>
                    <a:pt x="7843" y="3386"/>
                  </a:lnTo>
                  <a:lnTo>
                    <a:pt x="7916" y="3240"/>
                  </a:lnTo>
                  <a:lnTo>
                    <a:pt x="7940" y="3094"/>
                  </a:lnTo>
                  <a:lnTo>
                    <a:pt x="7940" y="3021"/>
                  </a:lnTo>
                  <a:lnTo>
                    <a:pt x="7940" y="2948"/>
                  </a:lnTo>
                  <a:lnTo>
                    <a:pt x="7745" y="2412"/>
                  </a:lnTo>
                  <a:lnTo>
                    <a:pt x="7745" y="2412"/>
                  </a:lnTo>
                  <a:lnTo>
                    <a:pt x="7721" y="2339"/>
                  </a:lnTo>
                  <a:lnTo>
                    <a:pt x="7672" y="2290"/>
                  </a:lnTo>
                  <a:lnTo>
                    <a:pt x="7551" y="2193"/>
                  </a:lnTo>
                  <a:lnTo>
                    <a:pt x="7429" y="2144"/>
                  </a:lnTo>
                  <a:lnTo>
                    <a:pt x="7356" y="2144"/>
                  </a:lnTo>
                  <a:lnTo>
                    <a:pt x="7258" y="2144"/>
                  </a:lnTo>
                  <a:lnTo>
                    <a:pt x="7258" y="2144"/>
                  </a:lnTo>
                  <a:close/>
                  <a:moveTo>
                    <a:pt x="5480" y="4726"/>
                  </a:moveTo>
                  <a:lnTo>
                    <a:pt x="5480" y="4726"/>
                  </a:lnTo>
                  <a:lnTo>
                    <a:pt x="5383" y="4872"/>
                  </a:lnTo>
                  <a:lnTo>
                    <a:pt x="5286" y="4994"/>
                  </a:lnTo>
                  <a:lnTo>
                    <a:pt x="5188" y="5140"/>
                  </a:lnTo>
                  <a:lnTo>
                    <a:pt x="5066" y="5237"/>
                  </a:lnTo>
                  <a:lnTo>
                    <a:pt x="4945" y="5335"/>
                  </a:lnTo>
                  <a:lnTo>
                    <a:pt x="4798" y="5432"/>
                  </a:lnTo>
                  <a:lnTo>
                    <a:pt x="4652" y="5505"/>
                  </a:lnTo>
                  <a:lnTo>
                    <a:pt x="4506" y="5554"/>
                  </a:lnTo>
                  <a:lnTo>
                    <a:pt x="4360" y="5603"/>
                  </a:lnTo>
                  <a:lnTo>
                    <a:pt x="4190" y="5627"/>
                  </a:lnTo>
                  <a:lnTo>
                    <a:pt x="4043" y="5651"/>
                  </a:lnTo>
                  <a:lnTo>
                    <a:pt x="3873" y="5627"/>
                  </a:lnTo>
                  <a:lnTo>
                    <a:pt x="3702" y="5627"/>
                  </a:lnTo>
                  <a:lnTo>
                    <a:pt x="3556" y="5578"/>
                  </a:lnTo>
                  <a:lnTo>
                    <a:pt x="3386" y="5530"/>
                  </a:lnTo>
                  <a:lnTo>
                    <a:pt x="3240" y="5456"/>
                  </a:lnTo>
                  <a:lnTo>
                    <a:pt x="3240" y="5456"/>
                  </a:lnTo>
                  <a:lnTo>
                    <a:pt x="3094" y="5383"/>
                  </a:lnTo>
                  <a:lnTo>
                    <a:pt x="2947" y="5286"/>
                  </a:lnTo>
                  <a:lnTo>
                    <a:pt x="2826" y="5164"/>
                  </a:lnTo>
                  <a:lnTo>
                    <a:pt x="2704" y="5067"/>
                  </a:lnTo>
                  <a:lnTo>
                    <a:pt x="2606" y="4921"/>
                  </a:lnTo>
                  <a:lnTo>
                    <a:pt x="2533" y="4799"/>
                  </a:lnTo>
                  <a:lnTo>
                    <a:pt x="2460" y="4653"/>
                  </a:lnTo>
                  <a:lnTo>
                    <a:pt x="2387" y="4507"/>
                  </a:lnTo>
                  <a:lnTo>
                    <a:pt x="2363" y="4336"/>
                  </a:lnTo>
                  <a:lnTo>
                    <a:pt x="2314" y="4190"/>
                  </a:lnTo>
                  <a:lnTo>
                    <a:pt x="2314" y="4020"/>
                  </a:lnTo>
                  <a:lnTo>
                    <a:pt x="2314" y="3873"/>
                  </a:lnTo>
                  <a:lnTo>
                    <a:pt x="2339" y="3703"/>
                  </a:lnTo>
                  <a:lnTo>
                    <a:pt x="2363" y="3532"/>
                  </a:lnTo>
                  <a:lnTo>
                    <a:pt x="2412" y="3386"/>
                  </a:lnTo>
                  <a:lnTo>
                    <a:pt x="2485" y="3216"/>
                  </a:lnTo>
                  <a:lnTo>
                    <a:pt x="2485" y="3216"/>
                  </a:lnTo>
                  <a:lnTo>
                    <a:pt x="2582" y="3070"/>
                  </a:lnTo>
                  <a:lnTo>
                    <a:pt x="2680" y="2948"/>
                  </a:lnTo>
                  <a:lnTo>
                    <a:pt x="2777" y="2802"/>
                  </a:lnTo>
                  <a:lnTo>
                    <a:pt x="2899" y="2704"/>
                  </a:lnTo>
                  <a:lnTo>
                    <a:pt x="3020" y="2607"/>
                  </a:lnTo>
                  <a:lnTo>
                    <a:pt x="3167" y="2509"/>
                  </a:lnTo>
                  <a:lnTo>
                    <a:pt x="3313" y="2436"/>
                  </a:lnTo>
                  <a:lnTo>
                    <a:pt x="3459" y="2388"/>
                  </a:lnTo>
                  <a:lnTo>
                    <a:pt x="3605" y="2339"/>
                  </a:lnTo>
                  <a:lnTo>
                    <a:pt x="3775" y="2315"/>
                  </a:lnTo>
                  <a:lnTo>
                    <a:pt x="3922" y="2290"/>
                  </a:lnTo>
                  <a:lnTo>
                    <a:pt x="4092" y="2315"/>
                  </a:lnTo>
                  <a:lnTo>
                    <a:pt x="4263" y="2315"/>
                  </a:lnTo>
                  <a:lnTo>
                    <a:pt x="4409" y="2363"/>
                  </a:lnTo>
                  <a:lnTo>
                    <a:pt x="4579" y="2412"/>
                  </a:lnTo>
                  <a:lnTo>
                    <a:pt x="4725" y="2485"/>
                  </a:lnTo>
                  <a:lnTo>
                    <a:pt x="4725" y="2485"/>
                  </a:lnTo>
                  <a:lnTo>
                    <a:pt x="4871" y="2558"/>
                  </a:lnTo>
                  <a:lnTo>
                    <a:pt x="5018" y="2656"/>
                  </a:lnTo>
                  <a:lnTo>
                    <a:pt x="5139" y="2777"/>
                  </a:lnTo>
                  <a:lnTo>
                    <a:pt x="5261" y="2875"/>
                  </a:lnTo>
                  <a:lnTo>
                    <a:pt x="5359" y="3021"/>
                  </a:lnTo>
                  <a:lnTo>
                    <a:pt x="5432" y="3143"/>
                  </a:lnTo>
                  <a:lnTo>
                    <a:pt x="5505" y="3289"/>
                  </a:lnTo>
                  <a:lnTo>
                    <a:pt x="5578" y="3435"/>
                  </a:lnTo>
                  <a:lnTo>
                    <a:pt x="5602" y="3605"/>
                  </a:lnTo>
                  <a:lnTo>
                    <a:pt x="5626" y="3752"/>
                  </a:lnTo>
                  <a:lnTo>
                    <a:pt x="5651" y="3922"/>
                  </a:lnTo>
                  <a:lnTo>
                    <a:pt x="5651" y="4068"/>
                  </a:lnTo>
                  <a:lnTo>
                    <a:pt x="5626" y="4239"/>
                  </a:lnTo>
                  <a:lnTo>
                    <a:pt x="5602" y="4409"/>
                  </a:lnTo>
                  <a:lnTo>
                    <a:pt x="5553" y="4555"/>
                  </a:lnTo>
                  <a:lnTo>
                    <a:pt x="5480" y="4726"/>
                  </a:lnTo>
                  <a:lnTo>
                    <a:pt x="5480" y="4726"/>
                  </a:lnTo>
                  <a:close/>
                </a:path>
              </a:pathLst>
            </a:custGeom>
            <a:noFill/>
            <a:ln w="9525" cap="rnd" cmpd="sng">
              <a:solidFill>
                <a:srgbClr val="FFFFFF"/>
              </a:solidFill>
              <a:prstDash val="solid"/>
              <a:round/>
              <a:headEnd type="none" w="sm" len="sm"/>
              <a:tailEnd type="none" w="sm" len="sm"/>
            </a:ln>
          </p:spPr>
          <p:txBody>
            <a:bodyPr spcFirstLastPara="1" wrap="square" lIns="121900" tIns="121900" rIns="121900" bIns="121900" anchor="ctr" anchorCtr="0">
              <a:noAutofit/>
            </a:bodyPr>
            <a:lstStyle/>
            <a:p>
              <a:endParaRPr sz="2400"/>
            </a:p>
          </p:txBody>
        </p:sp>
      </p:grpSp>
      <p:grpSp>
        <p:nvGrpSpPr>
          <p:cNvPr id="97" name="Google Shape;304;p25"/>
          <p:cNvGrpSpPr/>
          <p:nvPr/>
        </p:nvGrpSpPr>
        <p:grpSpPr>
          <a:xfrm>
            <a:off x="1975330" y="5806246"/>
            <a:ext cx="406932" cy="426663"/>
            <a:chOff x="5961125" y="1623900"/>
            <a:chExt cx="427450" cy="448175"/>
          </a:xfrm>
        </p:grpSpPr>
        <p:sp>
          <p:nvSpPr>
            <p:cNvPr id="98" name="Google Shape;305;p25"/>
            <p:cNvSpPr/>
            <p:nvPr/>
          </p:nvSpPr>
          <p:spPr>
            <a:xfrm>
              <a:off x="5961125" y="1678700"/>
              <a:ext cx="376925" cy="376925"/>
            </a:xfrm>
            <a:custGeom>
              <a:avLst/>
              <a:gdLst/>
              <a:ahLst/>
              <a:cxnLst/>
              <a:rect l="l" t="t" r="r" b="b"/>
              <a:pathLst>
                <a:path w="15077" h="15077" fill="none" extrusionOk="0">
                  <a:moveTo>
                    <a:pt x="11813" y="1340"/>
                  </a:moveTo>
                  <a:lnTo>
                    <a:pt x="11813" y="1340"/>
                  </a:lnTo>
                  <a:lnTo>
                    <a:pt x="11350" y="1024"/>
                  </a:lnTo>
                  <a:lnTo>
                    <a:pt x="10863" y="780"/>
                  </a:lnTo>
                  <a:lnTo>
                    <a:pt x="10351" y="537"/>
                  </a:lnTo>
                  <a:lnTo>
                    <a:pt x="9816" y="342"/>
                  </a:lnTo>
                  <a:lnTo>
                    <a:pt x="9280" y="196"/>
                  </a:lnTo>
                  <a:lnTo>
                    <a:pt x="8720" y="98"/>
                  </a:lnTo>
                  <a:lnTo>
                    <a:pt x="8135" y="25"/>
                  </a:lnTo>
                  <a:lnTo>
                    <a:pt x="7551" y="1"/>
                  </a:lnTo>
                  <a:lnTo>
                    <a:pt x="7551" y="1"/>
                  </a:lnTo>
                  <a:lnTo>
                    <a:pt x="7161" y="1"/>
                  </a:lnTo>
                  <a:lnTo>
                    <a:pt x="6771" y="50"/>
                  </a:lnTo>
                  <a:lnTo>
                    <a:pt x="6406" y="98"/>
                  </a:lnTo>
                  <a:lnTo>
                    <a:pt x="6041" y="147"/>
                  </a:lnTo>
                  <a:lnTo>
                    <a:pt x="5675" y="244"/>
                  </a:lnTo>
                  <a:lnTo>
                    <a:pt x="5310" y="342"/>
                  </a:lnTo>
                  <a:lnTo>
                    <a:pt x="4969" y="464"/>
                  </a:lnTo>
                  <a:lnTo>
                    <a:pt x="4628" y="585"/>
                  </a:lnTo>
                  <a:lnTo>
                    <a:pt x="4287" y="731"/>
                  </a:lnTo>
                  <a:lnTo>
                    <a:pt x="3970" y="902"/>
                  </a:lnTo>
                  <a:lnTo>
                    <a:pt x="3654" y="1097"/>
                  </a:lnTo>
                  <a:lnTo>
                    <a:pt x="3337" y="1292"/>
                  </a:lnTo>
                  <a:lnTo>
                    <a:pt x="3045" y="1486"/>
                  </a:lnTo>
                  <a:lnTo>
                    <a:pt x="2753" y="1730"/>
                  </a:lnTo>
                  <a:lnTo>
                    <a:pt x="2485" y="1949"/>
                  </a:lnTo>
                  <a:lnTo>
                    <a:pt x="2217" y="2217"/>
                  </a:lnTo>
                  <a:lnTo>
                    <a:pt x="1973" y="2461"/>
                  </a:lnTo>
                  <a:lnTo>
                    <a:pt x="1730" y="2753"/>
                  </a:lnTo>
                  <a:lnTo>
                    <a:pt x="1510" y="3021"/>
                  </a:lnTo>
                  <a:lnTo>
                    <a:pt x="1291" y="3313"/>
                  </a:lnTo>
                  <a:lnTo>
                    <a:pt x="1096" y="3630"/>
                  </a:lnTo>
                  <a:lnTo>
                    <a:pt x="926" y="3946"/>
                  </a:lnTo>
                  <a:lnTo>
                    <a:pt x="755" y="4263"/>
                  </a:lnTo>
                  <a:lnTo>
                    <a:pt x="609" y="4604"/>
                  </a:lnTo>
                  <a:lnTo>
                    <a:pt x="463" y="4945"/>
                  </a:lnTo>
                  <a:lnTo>
                    <a:pt x="341" y="5286"/>
                  </a:lnTo>
                  <a:lnTo>
                    <a:pt x="244" y="5651"/>
                  </a:lnTo>
                  <a:lnTo>
                    <a:pt x="171" y="6016"/>
                  </a:lnTo>
                  <a:lnTo>
                    <a:pt x="98" y="6382"/>
                  </a:lnTo>
                  <a:lnTo>
                    <a:pt x="49" y="6771"/>
                  </a:lnTo>
                  <a:lnTo>
                    <a:pt x="25" y="7137"/>
                  </a:lnTo>
                  <a:lnTo>
                    <a:pt x="0" y="7526"/>
                  </a:lnTo>
                  <a:lnTo>
                    <a:pt x="0" y="7526"/>
                  </a:lnTo>
                  <a:lnTo>
                    <a:pt x="25" y="7916"/>
                  </a:lnTo>
                  <a:lnTo>
                    <a:pt x="49" y="8306"/>
                  </a:lnTo>
                  <a:lnTo>
                    <a:pt x="98" y="8671"/>
                  </a:lnTo>
                  <a:lnTo>
                    <a:pt x="171" y="9061"/>
                  </a:lnTo>
                  <a:lnTo>
                    <a:pt x="244" y="9426"/>
                  </a:lnTo>
                  <a:lnTo>
                    <a:pt x="341" y="9767"/>
                  </a:lnTo>
                  <a:lnTo>
                    <a:pt x="463" y="10132"/>
                  </a:lnTo>
                  <a:lnTo>
                    <a:pt x="609" y="10473"/>
                  </a:lnTo>
                  <a:lnTo>
                    <a:pt x="755" y="10790"/>
                  </a:lnTo>
                  <a:lnTo>
                    <a:pt x="926" y="11131"/>
                  </a:lnTo>
                  <a:lnTo>
                    <a:pt x="1096" y="11448"/>
                  </a:lnTo>
                  <a:lnTo>
                    <a:pt x="1291" y="11740"/>
                  </a:lnTo>
                  <a:lnTo>
                    <a:pt x="1510" y="12032"/>
                  </a:lnTo>
                  <a:lnTo>
                    <a:pt x="1730" y="12324"/>
                  </a:lnTo>
                  <a:lnTo>
                    <a:pt x="1973" y="12592"/>
                  </a:lnTo>
                  <a:lnTo>
                    <a:pt x="2217" y="12860"/>
                  </a:lnTo>
                  <a:lnTo>
                    <a:pt x="2485" y="13104"/>
                  </a:lnTo>
                  <a:lnTo>
                    <a:pt x="2753" y="13347"/>
                  </a:lnTo>
                  <a:lnTo>
                    <a:pt x="3045" y="13567"/>
                  </a:lnTo>
                  <a:lnTo>
                    <a:pt x="3337" y="13786"/>
                  </a:lnTo>
                  <a:lnTo>
                    <a:pt x="3654" y="13981"/>
                  </a:lnTo>
                  <a:lnTo>
                    <a:pt x="3970" y="14151"/>
                  </a:lnTo>
                  <a:lnTo>
                    <a:pt x="4287" y="14322"/>
                  </a:lnTo>
                  <a:lnTo>
                    <a:pt x="4628" y="14468"/>
                  </a:lnTo>
                  <a:lnTo>
                    <a:pt x="4969" y="14614"/>
                  </a:lnTo>
                  <a:lnTo>
                    <a:pt x="5310" y="14736"/>
                  </a:lnTo>
                  <a:lnTo>
                    <a:pt x="5675" y="14833"/>
                  </a:lnTo>
                  <a:lnTo>
                    <a:pt x="6041" y="14906"/>
                  </a:lnTo>
                  <a:lnTo>
                    <a:pt x="6406" y="14979"/>
                  </a:lnTo>
                  <a:lnTo>
                    <a:pt x="6771" y="15028"/>
                  </a:lnTo>
                  <a:lnTo>
                    <a:pt x="7161" y="15052"/>
                  </a:lnTo>
                  <a:lnTo>
                    <a:pt x="7551" y="15077"/>
                  </a:lnTo>
                  <a:lnTo>
                    <a:pt x="7551" y="15077"/>
                  </a:lnTo>
                  <a:lnTo>
                    <a:pt x="7940" y="15052"/>
                  </a:lnTo>
                  <a:lnTo>
                    <a:pt x="8306" y="15028"/>
                  </a:lnTo>
                  <a:lnTo>
                    <a:pt x="8695" y="14979"/>
                  </a:lnTo>
                  <a:lnTo>
                    <a:pt x="9061" y="14906"/>
                  </a:lnTo>
                  <a:lnTo>
                    <a:pt x="9426" y="14833"/>
                  </a:lnTo>
                  <a:lnTo>
                    <a:pt x="9791" y="14736"/>
                  </a:lnTo>
                  <a:lnTo>
                    <a:pt x="10132" y="14614"/>
                  </a:lnTo>
                  <a:lnTo>
                    <a:pt x="10473" y="14468"/>
                  </a:lnTo>
                  <a:lnTo>
                    <a:pt x="10814" y="14322"/>
                  </a:lnTo>
                  <a:lnTo>
                    <a:pt x="11131" y="14151"/>
                  </a:lnTo>
                  <a:lnTo>
                    <a:pt x="11447" y="13981"/>
                  </a:lnTo>
                  <a:lnTo>
                    <a:pt x="11764" y="13786"/>
                  </a:lnTo>
                  <a:lnTo>
                    <a:pt x="12056" y="13567"/>
                  </a:lnTo>
                  <a:lnTo>
                    <a:pt x="12348" y="13347"/>
                  </a:lnTo>
                  <a:lnTo>
                    <a:pt x="12616" y="13104"/>
                  </a:lnTo>
                  <a:lnTo>
                    <a:pt x="12884" y="12860"/>
                  </a:lnTo>
                  <a:lnTo>
                    <a:pt x="13128" y="12592"/>
                  </a:lnTo>
                  <a:lnTo>
                    <a:pt x="13371" y="12324"/>
                  </a:lnTo>
                  <a:lnTo>
                    <a:pt x="13591" y="12032"/>
                  </a:lnTo>
                  <a:lnTo>
                    <a:pt x="13785" y="11740"/>
                  </a:lnTo>
                  <a:lnTo>
                    <a:pt x="13980" y="11448"/>
                  </a:lnTo>
                  <a:lnTo>
                    <a:pt x="14175" y="11131"/>
                  </a:lnTo>
                  <a:lnTo>
                    <a:pt x="14346" y="10790"/>
                  </a:lnTo>
                  <a:lnTo>
                    <a:pt x="14492" y="10473"/>
                  </a:lnTo>
                  <a:lnTo>
                    <a:pt x="14613" y="10132"/>
                  </a:lnTo>
                  <a:lnTo>
                    <a:pt x="14735" y="9767"/>
                  </a:lnTo>
                  <a:lnTo>
                    <a:pt x="14857" y="9426"/>
                  </a:lnTo>
                  <a:lnTo>
                    <a:pt x="14930" y="9061"/>
                  </a:lnTo>
                  <a:lnTo>
                    <a:pt x="15003" y="8671"/>
                  </a:lnTo>
                  <a:lnTo>
                    <a:pt x="15052" y="8306"/>
                  </a:lnTo>
                  <a:lnTo>
                    <a:pt x="15076" y="7916"/>
                  </a:lnTo>
                  <a:lnTo>
                    <a:pt x="15076" y="7526"/>
                  </a:lnTo>
                  <a:lnTo>
                    <a:pt x="15076" y="7526"/>
                  </a:lnTo>
                  <a:lnTo>
                    <a:pt x="15052" y="6918"/>
                  </a:lnTo>
                  <a:lnTo>
                    <a:pt x="14979" y="6309"/>
                  </a:lnTo>
                  <a:lnTo>
                    <a:pt x="14857" y="5724"/>
                  </a:lnTo>
                  <a:lnTo>
                    <a:pt x="14687" y="5164"/>
                  </a:lnTo>
                  <a:lnTo>
                    <a:pt x="14492" y="4604"/>
                  </a:lnTo>
                  <a:lnTo>
                    <a:pt x="14248" y="4068"/>
                  </a:lnTo>
                  <a:lnTo>
                    <a:pt x="13956" y="3581"/>
                  </a:lnTo>
                  <a:lnTo>
                    <a:pt x="13615" y="3094"/>
                  </a:lnTo>
                </a:path>
              </a:pathLst>
            </a:custGeom>
            <a:noFill/>
            <a:ln w="9525" cap="rnd" cmpd="sng">
              <a:solidFill>
                <a:srgbClr val="FFFFFF"/>
              </a:solidFill>
              <a:prstDash val="solid"/>
              <a:round/>
              <a:headEnd type="none" w="sm" len="sm"/>
              <a:tailEnd type="none" w="sm" len="sm"/>
            </a:ln>
          </p:spPr>
          <p:txBody>
            <a:bodyPr spcFirstLastPara="1" wrap="square" lIns="121900" tIns="121900" rIns="121900" bIns="121900" anchor="ctr" anchorCtr="0">
              <a:noAutofit/>
            </a:bodyPr>
            <a:lstStyle/>
            <a:p>
              <a:endParaRPr sz="2400"/>
            </a:p>
          </p:txBody>
        </p:sp>
        <p:sp>
          <p:nvSpPr>
            <p:cNvPr id="99" name="Google Shape;306;p25"/>
            <p:cNvSpPr/>
            <p:nvPr/>
          </p:nvSpPr>
          <p:spPr>
            <a:xfrm>
              <a:off x="6009825" y="1727425"/>
              <a:ext cx="279500" cy="279500"/>
            </a:xfrm>
            <a:custGeom>
              <a:avLst/>
              <a:gdLst/>
              <a:ahLst/>
              <a:cxnLst/>
              <a:rect l="l" t="t" r="r" b="b"/>
              <a:pathLst>
                <a:path w="11180" h="11180" fill="none" extrusionOk="0">
                  <a:moveTo>
                    <a:pt x="10181" y="2387"/>
                  </a:moveTo>
                  <a:lnTo>
                    <a:pt x="10181" y="2387"/>
                  </a:lnTo>
                  <a:lnTo>
                    <a:pt x="10400" y="2728"/>
                  </a:lnTo>
                  <a:lnTo>
                    <a:pt x="10595" y="3093"/>
                  </a:lnTo>
                  <a:lnTo>
                    <a:pt x="10766" y="3483"/>
                  </a:lnTo>
                  <a:lnTo>
                    <a:pt x="10912" y="3873"/>
                  </a:lnTo>
                  <a:lnTo>
                    <a:pt x="11034" y="4287"/>
                  </a:lnTo>
                  <a:lnTo>
                    <a:pt x="11107" y="4701"/>
                  </a:lnTo>
                  <a:lnTo>
                    <a:pt x="11180" y="5139"/>
                  </a:lnTo>
                  <a:lnTo>
                    <a:pt x="11180" y="5577"/>
                  </a:lnTo>
                  <a:lnTo>
                    <a:pt x="11180" y="5577"/>
                  </a:lnTo>
                  <a:lnTo>
                    <a:pt x="11155" y="6162"/>
                  </a:lnTo>
                  <a:lnTo>
                    <a:pt x="11082" y="6722"/>
                  </a:lnTo>
                  <a:lnTo>
                    <a:pt x="10936" y="7234"/>
                  </a:lnTo>
                  <a:lnTo>
                    <a:pt x="10741" y="7769"/>
                  </a:lnTo>
                  <a:lnTo>
                    <a:pt x="10522" y="8257"/>
                  </a:lnTo>
                  <a:lnTo>
                    <a:pt x="10230" y="8695"/>
                  </a:lnTo>
                  <a:lnTo>
                    <a:pt x="9913" y="9133"/>
                  </a:lnTo>
                  <a:lnTo>
                    <a:pt x="9548" y="9523"/>
                  </a:lnTo>
                  <a:lnTo>
                    <a:pt x="9158" y="9888"/>
                  </a:lnTo>
                  <a:lnTo>
                    <a:pt x="8720" y="10205"/>
                  </a:lnTo>
                  <a:lnTo>
                    <a:pt x="8257" y="10497"/>
                  </a:lnTo>
                  <a:lnTo>
                    <a:pt x="7770" y="10741"/>
                  </a:lnTo>
                  <a:lnTo>
                    <a:pt x="7259" y="10911"/>
                  </a:lnTo>
                  <a:lnTo>
                    <a:pt x="6723" y="11057"/>
                  </a:lnTo>
                  <a:lnTo>
                    <a:pt x="6163" y="11155"/>
                  </a:lnTo>
                  <a:lnTo>
                    <a:pt x="5603" y="11179"/>
                  </a:lnTo>
                  <a:lnTo>
                    <a:pt x="5603" y="11179"/>
                  </a:lnTo>
                  <a:lnTo>
                    <a:pt x="5018" y="11155"/>
                  </a:lnTo>
                  <a:lnTo>
                    <a:pt x="4482" y="11057"/>
                  </a:lnTo>
                  <a:lnTo>
                    <a:pt x="3946" y="10911"/>
                  </a:lnTo>
                  <a:lnTo>
                    <a:pt x="3435" y="10741"/>
                  </a:lnTo>
                  <a:lnTo>
                    <a:pt x="2948" y="10497"/>
                  </a:lnTo>
                  <a:lnTo>
                    <a:pt x="2485" y="10205"/>
                  </a:lnTo>
                  <a:lnTo>
                    <a:pt x="2047" y="9888"/>
                  </a:lnTo>
                  <a:lnTo>
                    <a:pt x="1657" y="9523"/>
                  </a:lnTo>
                  <a:lnTo>
                    <a:pt x="1292" y="9133"/>
                  </a:lnTo>
                  <a:lnTo>
                    <a:pt x="975" y="8695"/>
                  </a:lnTo>
                  <a:lnTo>
                    <a:pt x="683" y="8257"/>
                  </a:lnTo>
                  <a:lnTo>
                    <a:pt x="464" y="7769"/>
                  </a:lnTo>
                  <a:lnTo>
                    <a:pt x="269" y="7234"/>
                  </a:lnTo>
                  <a:lnTo>
                    <a:pt x="123" y="6722"/>
                  </a:lnTo>
                  <a:lnTo>
                    <a:pt x="50" y="6162"/>
                  </a:lnTo>
                  <a:lnTo>
                    <a:pt x="1" y="5577"/>
                  </a:lnTo>
                  <a:lnTo>
                    <a:pt x="1" y="5577"/>
                  </a:lnTo>
                  <a:lnTo>
                    <a:pt x="50" y="5017"/>
                  </a:lnTo>
                  <a:lnTo>
                    <a:pt x="123" y="4457"/>
                  </a:lnTo>
                  <a:lnTo>
                    <a:pt x="269" y="3921"/>
                  </a:lnTo>
                  <a:lnTo>
                    <a:pt x="464" y="3410"/>
                  </a:lnTo>
                  <a:lnTo>
                    <a:pt x="683" y="2923"/>
                  </a:lnTo>
                  <a:lnTo>
                    <a:pt x="975" y="2460"/>
                  </a:lnTo>
                  <a:lnTo>
                    <a:pt x="1292" y="2046"/>
                  </a:lnTo>
                  <a:lnTo>
                    <a:pt x="1657" y="1632"/>
                  </a:lnTo>
                  <a:lnTo>
                    <a:pt x="2047" y="1267"/>
                  </a:lnTo>
                  <a:lnTo>
                    <a:pt x="2485" y="950"/>
                  </a:lnTo>
                  <a:lnTo>
                    <a:pt x="2948" y="682"/>
                  </a:lnTo>
                  <a:lnTo>
                    <a:pt x="3435" y="439"/>
                  </a:lnTo>
                  <a:lnTo>
                    <a:pt x="3946" y="244"/>
                  </a:lnTo>
                  <a:lnTo>
                    <a:pt x="4482" y="122"/>
                  </a:lnTo>
                  <a:lnTo>
                    <a:pt x="5018" y="25"/>
                  </a:lnTo>
                  <a:lnTo>
                    <a:pt x="5603" y="0"/>
                  </a:lnTo>
                  <a:lnTo>
                    <a:pt x="5603" y="0"/>
                  </a:lnTo>
                  <a:lnTo>
                    <a:pt x="6041" y="25"/>
                  </a:lnTo>
                  <a:lnTo>
                    <a:pt x="6479" y="73"/>
                  </a:lnTo>
                  <a:lnTo>
                    <a:pt x="6893" y="146"/>
                  </a:lnTo>
                  <a:lnTo>
                    <a:pt x="7307" y="268"/>
                  </a:lnTo>
                  <a:lnTo>
                    <a:pt x="7697" y="414"/>
                  </a:lnTo>
                  <a:lnTo>
                    <a:pt x="8087" y="585"/>
                  </a:lnTo>
                  <a:lnTo>
                    <a:pt x="8452" y="780"/>
                  </a:lnTo>
                  <a:lnTo>
                    <a:pt x="8793" y="999"/>
                  </a:lnTo>
                </a:path>
              </a:pathLst>
            </a:custGeom>
            <a:noFill/>
            <a:ln w="9525" cap="rnd" cmpd="sng">
              <a:solidFill>
                <a:srgbClr val="FFFFFF"/>
              </a:solidFill>
              <a:prstDash val="solid"/>
              <a:round/>
              <a:headEnd type="none" w="sm" len="sm"/>
              <a:tailEnd type="none" w="sm" len="sm"/>
            </a:ln>
          </p:spPr>
          <p:txBody>
            <a:bodyPr spcFirstLastPara="1" wrap="square" lIns="121900" tIns="121900" rIns="121900" bIns="121900" anchor="ctr" anchorCtr="0">
              <a:noAutofit/>
            </a:bodyPr>
            <a:lstStyle/>
            <a:p>
              <a:endParaRPr sz="2400"/>
            </a:p>
          </p:txBody>
        </p:sp>
        <p:sp>
          <p:nvSpPr>
            <p:cNvPr id="100" name="Google Shape;307;p25"/>
            <p:cNvSpPr/>
            <p:nvPr/>
          </p:nvSpPr>
          <p:spPr>
            <a:xfrm>
              <a:off x="6107250" y="1824850"/>
              <a:ext cx="84650" cy="84650"/>
            </a:xfrm>
            <a:custGeom>
              <a:avLst/>
              <a:gdLst/>
              <a:ahLst/>
              <a:cxnLst/>
              <a:rect l="l" t="t" r="r" b="b"/>
              <a:pathLst>
                <a:path w="3386" h="3386" fill="none" extrusionOk="0">
                  <a:moveTo>
                    <a:pt x="3362" y="1388"/>
                  </a:moveTo>
                  <a:lnTo>
                    <a:pt x="3362" y="1388"/>
                  </a:lnTo>
                  <a:lnTo>
                    <a:pt x="3386" y="1680"/>
                  </a:lnTo>
                  <a:lnTo>
                    <a:pt x="3386" y="1680"/>
                  </a:lnTo>
                  <a:lnTo>
                    <a:pt x="3386" y="1851"/>
                  </a:lnTo>
                  <a:lnTo>
                    <a:pt x="3362" y="2021"/>
                  </a:lnTo>
                  <a:lnTo>
                    <a:pt x="3313" y="2192"/>
                  </a:lnTo>
                  <a:lnTo>
                    <a:pt x="3264" y="2338"/>
                  </a:lnTo>
                  <a:lnTo>
                    <a:pt x="3191" y="2484"/>
                  </a:lnTo>
                  <a:lnTo>
                    <a:pt x="3118" y="2630"/>
                  </a:lnTo>
                  <a:lnTo>
                    <a:pt x="3021" y="2776"/>
                  </a:lnTo>
                  <a:lnTo>
                    <a:pt x="2899" y="2898"/>
                  </a:lnTo>
                  <a:lnTo>
                    <a:pt x="2777" y="2996"/>
                  </a:lnTo>
                  <a:lnTo>
                    <a:pt x="2655" y="3093"/>
                  </a:lnTo>
                  <a:lnTo>
                    <a:pt x="2509" y="3191"/>
                  </a:lnTo>
                  <a:lnTo>
                    <a:pt x="2363" y="3239"/>
                  </a:lnTo>
                  <a:lnTo>
                    <a:pt x="2217" y="3312"/>
                  </a:lnTo>
                  <a:lnTo>
                    <a:pt x="2046" y="3337"/>
                  </a:lnTo>
                  <a:lnTo>
                    <a:pt x="1876" y="3385"/>
                  </a:lnTo>
                  <a:lnTo>
                    <a:pt x="1706" y="3385"/>
                  </a:lnTo>
                  <a:lnTo>
                    <a:pt x="1706" y="3385"/>
                  </a:lnTo>
                  <a:lnTo>
                    <a:pt x="1535" y="3385"/>
                  </a:lnTo>
                  <a:lnTo>
                    <a:pt x="1365" y="3337"/>
                  </a:lnTo>
                  <a:lnTo>
                    <a:pt x="1194" y="3312"/>
                  </a:lnTo>
                  <a:lnTo>
                    <a:pt x="1048" y="3239"/>
                  </a:lnTo>
                  <a:lnTo>
                    <a:pt x="902" y="3191"/>
                  </a:lnTo>
                  <a:lnTo>
                    <a:pt x="756" y="3093"/>
                  </a:lnTo>
                  <a:lnTo>
                    <a:pt x="634" y="2996"/>
                  </a:lnTo>
                  <a:lnTo>
                    <a:pt x="512" y="2898"/>
                  </a:lnTo>
                  <a:lnTo>
                    <a:pt x="390" y="2776"/>
                  </a:lnTo>
                  <a:lnTo>
                    <a:pt x="293" y="2630"/>
                  </a:lnTo>
                  <a:lnTo>
                    <a:pt x="220" y="2484"/>
                  </a:lnTo>
                  <a:lnTo>
                    <a:pt x="147" y="2338"/>
                  </a:lnTo>
                  <a:lnTo>
                    <a:pt x="74" y="2192"/>
                  </a:lnTo>
                  <a:lnTo>
                    <a:pt x="49" y="2021"/>
                  </a:lnTo>
                  <a:lnTo>
                    <a:pt x="25" y="1851"/>
                  </a:lnTo>
                  <a:lnTo>
                    <a:pt x="1" y="1680"/>
                  </a:lnTo>
                  <a:lnTo>
                    <a:pt x="1" y="1680"/>
                  </a:lnTo>
                  <a:lnTo>
                    <a:pt x="25" y="1510"/>
                  </a:lnTo>
                  <a:lnTo>
                    <a:pt x="49" y="1340"/>
                  </a:lnTo>
                  <a:lnTo>
                    <a:pt x="74" y="1193"/>
                  </a:lnTo>
                  <a:lnTo>
                    <a:pt x="147" y="1023"/>
                  </a:lnTo>
                  <a:lnTo>
                    <a:pt x="220" y="877"/>
                  </a:lnTo>
                  <a:lnTo>
                    <a:pt x="293" y="731"/>
                  </a:lnTo>
                  <a:lnTo>
                    <a:pt x="390" y="609"/>
                  </a:lnTo>
                  <a:lnTo>
                    <a:pt x="512" y="487"/>
                  </a:lnTo>
                  <a:lnTo>
                    <a:pt x="634" y="390"/>
                  </a:lnTo>
                  <a:lnTo>
                    <a:pt x="756" y="292"/>
                  </a:lnTo>
                  <a:lnTo>
                    <a:pt x="902" y="195"/>
                  </a:lnTo>
                  <a:lnTo>
                    <a:pt x="1048" y="122"/>
                  </a:lnTo>
                  <a:lnTo>
                    <a:pt x="1194" y="73"/>
                  </a:lnTo>
                  <a:lnTo>
                    <a:pt x="1365" y="24"/>
                  </a:lnTo>
                  <a:lnTo>
                    <a:pt x="1535" y="0"/>
                  </a:lnTo>
                  <a:lnTo>
                    <a:pt x="1706" y="0"/>
                  </a:lnTo>
                  <a:lnTo>
                    <a:pt x="1706" y="0"/>
                  </a:lnTo>
                  <a:lnTo>
                    <a:pt x="1998" y="24"/>
                  </a:lnTo>
                </a:path>
              </a:pathLst>
            </a:custGeom>
            <a:noFill/>
            <a:ln w="9525" cap="rnd" cmpd="sng">
              <a:solidFill>
                <a:srgbClr val="FFFFFF"/>
              </a:solidFill>
              <a:prstDash val="solid"/>
              <a:round/>
              <a:headEnd type="none" w="sm" len="sm"/>
              <a:tailEnd type="none" w="sm" len="sm"/>
            </a:ln>
          </p:spPr>
          <p:txBody>
            <a:bodyPr spcFirstLastPara="1" wrap="square" lIns="121900" tIns="121900" rIns="121900" bIns="121900" anchor="ctr" anchorCtr="0">
              <a:noAutofit/>
            </a:bodyPr>
            <a:lstStyle/>
            <a:p>
              <a:endParaRPr sz="2400"/>
            </a:p>
          </p:txBody>
        </p:sp>
        <p:sp>
          <p:nvSpPr>
            <p:cNvPr id="101" name="Google Shape;308;p25"/>
            <p:cNvSpPr/>
            <p:nvPr/>
          </p:nvSpPr>
          <p:spPr>
            <a:xfrm>
              <a:off x="6058550" y="1776125"/>
              <a:ext cx="182075" cy="182075"/>
            </a:xfrm>
            <a:custGeom>
              <a:avLst/>
              <a:gdLst/>
              <a:ahLst/>
              <a:cxnLst/>
              <a:rect l="l" t="t" r="r" b="b"/>
              <a:pathLst>
                <a:path w="7283" h="7283" fill="none" extrusionOk="0">
                  <a:moveTo>
                    <a:pt x="5431" y="463"/>
                  </a:moveTo>
                  <a:lnTo>
                    <a:pt x="5431" y="463"/>
                  </a:lnTo>
                  <a:lnTo>
                    <a:pt x="5042" y="269"/>
                  </a:lnTo>
                  <a:lnTo>
                    <a:pt x="4823" y="195"/>
                  </a:lnTo>
                  <a:lnTo>
                    <a:pt x="4603" y="122"/>
                  </a:lnTo>
                  <a:lnTo>
                    <a:pt x="4360" y="74"/>
                  </a:lnTo>
                  <a:lnTo>
                    <a:pt x="4141" y="25"/>
                  </a:lnTo>
                  <a:lnTo>
                    <a:pt x="3897" y="1"/>
                  </a:lnTo>
                  <a:lnTo>
                    <a:pt x="3654" y="1"/>
                  </a:lnTo>
                  <a:lnTo>
                    <a:pt x="3654" y="1"/>
                  </a:lnTo>
                  <a:lnTo>
                    <a:pt x="3288" y="25"/>
                  </a:lnTo>
                  <a:lnTo>
                    <a:pt x="2923" y="74"/>
                  </a:lnTo>
                  <a:lnTo>
                    <a:pt x="2558" y="147"/>
                  </a:lnTo>
                  <a:lnTo>
                    <a:pt x="2241" y="293"/>
                  </a:lnTo>
                  <a:lnTo>
                    <a:pt x="1924" y="439"/>
                  </a:lnTo>
                  <a:lnTo>
                    <a:pt x="1608" y="609"/>
                  </a:lnTo>
                  <a:lnTo>
                    <a:pt x="1340" y="829"/>
                  </a:lnTo>
                  <a:lnTo>
                    <a:pt x="1072" y="1072"/>
                  </a:lnTo>
                  <a:lnTo>
                    <a:pt x="828" y="1316"/>
                  </a:lnTo>
                  <a:lnTo>
                    <a:pt x="633" y="1608"/>
                  </a:lnTo>
                  <a:lnTo>
                    <a:pt x="439" y="1900"/>
                  </a:lnTo>
                  <a:lnTo>
                    <a:pt x="293" y="2217"/>
                  </a:lnTo>
                  <a:lnTo>
                    <a:pt x="171" y="2558"/>
                  </a:lnTo>
                  <a:lnTo>
                    <a:pt x="73" y="2899"/>
                  </a:lnTo>
                  <a:lnTo>
                    <a:pt x="25" y="3264"/>
                  </a:lnTo>
                  <a:lnTo>
                    <a:pt x="0" y="3629"/>
                  </a:lnTo>
                  <a:lnTo>
                    <a:pt x="0" y="3629"/>
                  </a:lnTo>
                  <a:lnTo>
                    <a:pt x="25" y="4019"/>
                  </a:lnTo>
                  <a:lnTo>
                    <a:pt x="73" y="4360"/>
                  </a:lnTo>
                  <a:lnTo>
                    <a:pt x="171" y="4725"/>
                  </a:lnTo>
                  <a:lnTo>
                    <a:pt x="293" y="5066"/>
                  </a:lnTo>
                  <a:lnTo>
                    <a:pt x="439" y="5383"/>
                  </a:lnTo>
                  <a:lnTo>
                    <a:pt x="633" y="5675"/>
                  </a:lnTo>
                  <a:lnTo>
                    <a:pt x="828" y="5943"/>
                  </a:lnTo>
                  <a:lnTo>
                    <a:pt x="1072" y="6211"/>
                  </a:lnTo>
                  <a:lnTo>
                    <a:pt x="1340" y="6455"/>
                  </a:lnTo>
                  <a:lnTo>
                    <a:pt x="1608" y="6650"/>
                  </a:lnTo>
                  <a:lnTo>
                    <a:pt x="1924" y="6844"/>
                  </a:lnTo>
                  <a:lnTo>
                    <a:pt x="2241" y="6990"/>
                  </a:lnTo>
                  <a:lnTo>
                    <a:pt x="2558" y="7112"/>
                  </a:lnTo>
                  <a:lnTo>
                    <a:pt x="2923" y="7210"/>
                  </a:lnTo>
                  <a:lnTo>
                    <a:pt x="3288" y="7258"/>
                  </a:lnTo>
                  <a:lnTo>
                    <a:pt x="3654" y="7283"/>
                  </a:lnTo>
                  <a:lnTo>
                    <a:pt x="3654" y="7283"/>
                  </a:lnTo>
                  <a:lnTo>
                    <a:pt x="4019" y="7258"/>
                  </a:lnTo>
                  <a:lnTo>
                    <a:pt x="4384" y="7210"/>
                  </a:lnTo>
                  <a:lnTo>
                    <a:pt x="4725" y="7112"/>
                  </a:lnTo>
                  <a:lnTo>
                    <a:pt x="5066" y="6990"/>
                  </a:lnTo>
                  <a:lnTo>
                    <a:pt x="5383" y="6844"/>
                  </a:lnTo>
                  <a:lnTo>
                    <a:pt x="5675" y="6650"/>
                  </a:lnTo>
                  <a:lnTo>
                    <a:pt x="5967" y="6455"/>
                  </a:lnTo>
                  <a:lnTo>
                    <a:pt x="6235" y="6211"/>
                  </a:lnTo>
                  <a:lnTo>
                    <a:pt x="6454" y="5943"/>
                  </a:lnTo>
                  <a:lnTo>
                    <a:pt x="6674" y="5675"/>
                  </a:lnTo>
                  <a:lnTo>
                    <a:pt x="6844" y="5383"/>
                  </a:lnTo>
                  <a:lnTo>
                    <a:pt x="7014" y="5066"/>
                  </a:lnTo>
                  <a:lnTo>
                    <a:pt x="7136" y="4725"/>
                  </a:lnTo>
                  <a:lnTo>
                    <a:pt x="7209" y="4360"/>
                  </a:lnTo>
                  <a:lnTo>
                    <a:pt x="7282" y="4019"/>
                  </a:lnTo>
                  <a:lnTo>
                    <a:pt x="7282" y="3629"/>
                  </a:lnTo>
                  <a:lnTo>
                    <a:pt x="7282" y="3629"/>
                  </a:lnTo>
                  <a:lnTo>
                    <a:pt x="7282" y="3386"/>
                  </a:lnTo>
                  <a:lnTo>
                    <a:pt x="7258" y="3167"/>
                  </a:lnTo>
                  <a:lnTo>
                    <a:pt x="7234" y="2923"/>
                  </a:lnTo>
                  <a:lnTo>
                    <a:pt x="7161" y="2704"/>
                  </a:lnTo>
                  <a:lnTo>
                    <a:pt x="7112" y="2485"/>
                  </a:lnTo>
                  <a:lnTo>
                    <a:pt x="7014" y="2266"/>
                  </a:lnTo>
                  <a:lnTo>
                    <a:pt x="6820" y="1852"/>
                  </a:lnTo>
                </a:path>
              </a:pathLst>
            </a:custGeom>
            <a:noFill/>
            <a:ln w="9525" cap="rnd" cmpd="sng">
              <a:solidFill>
                <a:srgbClr val="FFFFFF"/>
              </a:solidFill>
              <a:prstDash val="solid"/>
              <a:round/>
              <a:headEnd type="none" w="sm" len="sm"/>
              <a:tailEnd type="none" w="sm" len="sm"/>
            </a:ln>
          </p:spPr>
          <p:txBody>
            <a:bodyPr spcFirstLastPara="1" wrap="square" lIns="121900" tIns="121900" rIns="121900" bIns="121900" anchor="ctr" anchorCtr="0">
              <a:noAutofit/>
            </a:bodyPr>
            <a:lstStyle/>
            <a:p>
              <a:endParaRPr sz="2400"/>
            </a:p>
          </p:txBody>
        </p:sp>
        <p:sp>
          <p:nvSpPr>
            <p:cNvPr id="102" name="Google Shape;309;p25"/>
            <p:cNvSpPr/>
            <p:nvPr/>
          </p:nvSpPr>
          <p:spPr>
            <a:xfrm>
              <a:off x="5971475" y="2001400"/>
              <a:ext cx="74925" cy="70675"/>
            </a:xfrm>
            <a:custGeom>
              <a:avLst/>
              <a:gdLst/>
              <a:ahLst/>
              <a:cxnLst/>
              <a:rect l="l" t="t" r="r" b="b"/>
              <a:pathLst>
                <a:path w="2997" h="2827" fill="none" extrusionOk="0">
                  <a:moveTo>
                    <a:pt x="1462" y="1"/>
                  </a:moveTo>
                  <a:lnTo>
                    <a:pt x="293" y="1170"/>
                  </a:lnTo>
                  <a:lnTo>
                    <a:pt x="293" y="1170"/>
                  </a:lnTo>
                  <a:lnTo>
                    <a:pt x="171" y="1316"/>
                  </a:lnTo>
                  <a:lnTo>
                    <a:pt x="74" y="1487"/>
                  </a:lnTo>
                  <a:lnTo>
                    <a:pt x="25" y="1657"/>
                  </a:lnTo>
                  <a:lnTo>
                    <a:pt x="1" y="1852"/>
                  </a:lnTo>
                  <a:lnTo>
                    <a:pt x="25" y="2047"/>
                  </a:lnTo>
                  <a:lnTo>
                    <a:pt x="74" y="2217"/>
                  </a:lnTo>
                  <a:lnTo>
                    <a:pt x="171" y="2388"/>
                  </a:lnTo>
                  <a:lnTo>
                    <a:pt x="293" y="2534"/>
                  </a:lnTo>
                  <a:lnTo>
                    <a:pt x="293" y="2534"/>
                  </a:lnTo>
                  <a:lnTo>
                    <a:pt x="439" y="2656"/>
                  </a:lnTo>
                  <a:lnTo>
                    <a:pt x="609" y="2753"/>
                  </a:lnTo>
                  <a:lnTo>
                    <a:pt x="804" y="2802"/>
                  </a:lnTo>
                  <a:lnTo>
                    <a:pt x="975" y="2826"/>
                  </a:lnTo>
                  <a:lnTo>
                    <a:pt x="975" y="2826"/>
                  </a:lnTo>
                  <a:lnTo>
                    <a:pt x="1170" y="2802"/>
                  </a:lnTo>
                  <a:lnTo>
                    <a:pt x="1340" y="2753"/>
                  </a:lnTo>
                  <a:lnTo>
                    <a:pt x="1511" y="2656"/>
                  </a:lnTo>
                  <a:lnTo>
                    <a:pt x="1681" y="2534"/>
                  </a:lnTo>
                  <a:lnTo>
                    <a:pt x="2850" y="1365"/>
                  </a:lnTo>
                  <a:lnTo>
                    <a:pt x="2850" y="1365"/>
                  </a:lnTo>
                  <a:lnTo>
                    <a:pt x="2996" y="1194"/>
                  </a:lnTo>
                </a:path>
              </a:pathLst>
            </a:custGeom>
            <a:noFill/>
            <a:ln w="9525" cap="rnd" cmpd="sng">
              <a:solidFill>
                <a:srgbClr val="FFFFFF"/>
              </a:solidFill>
              <a:prstDash val="solid"/>
              <a:round/>
              <a:headEnd type="none" w="sm" len="sm"/>
              <a:tailEnd type="none" w="sm" len="sm"/>
            </a:ln>
          </p:spPr>
          <p:txBody>
            <a:bodyPr spcFirstLastPara="1" wrap="square" lIns="121900" tIns="121900" rIns="121900" bIns="121900" anchor="ctr" anchorCtr="0">
              <a:noAutofit/>
            </a:bodyPr>
            <a:lstStyle/>
            <a:p>
              <a:endParaRPr sz="2400"/>
            </a:p>
          </p:txBody>
        </p:sp>
        <p:sp>
          <p:nvSpPr>
            <p:cNvPr id="103" name="Google Shape;310;p25"/>
            <p:cNvSpPr/>
            <p:nvPr/>
          </p:nvSpPr>
          <p:spPr>
            <a:xfrm>
              <a:off x="6253375" y="2001400"/>
              <a:ext cx="74325" cy="70675"/>
            </a:xfrm>
            <a:custGeom>
              <a:avLst/>
              <a:gdLst/>
              <a:ahLst/>
              <a:cxnLst/>
              <a:rect l="l" t="t" r="r" b="b"/>
              <a:pathLst>
                <a:path w="2973" h="2827" fill="none" extrusionOk="0">
                  <a:moveTo>
                    <a:pt x="1" y="1194"/>
                  </a:moveTo>
                  <a:lnTo>
                    <a:pt x="1" y="1194"/>
                  </a:lnTo>
                  <a:lnTo>
                    <a:pt x="123" y="1365"/>
                  </a:lnTo>
                  <a:lnTo>
                    <a:pt x="1316" y="2534"/>
                  </a:lnTo>
                  <a:lnTo>
                    <a:pt x="1316" y="2534"/>
                  </a:lnTo>
                  <a:lnTo>
                    <a:pt x="1462" y="2656"/>
                  </a:lnTo>
                  <a:lnTo>
                    <a:pt x="1633" y="2753"/>
                  </a:lnTo>
                  <a:lnTo>
                    <a:pt x="1827" y="2802"/>
                  </a:lnTo>
                  <a:lnTo>
                    <a:pt x="1998" y="2826"/>
                  </a:lnTo>
                  <a:lnTo>
                    <a:pt x="1998" y="2826"/>
                  </a:lnTo>
                  <a:lnTo>
                    <a:pt x="2193" y="2802"/>
                  </a:lnTo>
                  <a:lnTo>
                    <a:pt x="2363" y="2753"/>
                  </a:lnTo>
                  <a:lnTo>
                    <a:pt x="2534" y="2656"/>
                  </a:lnTo>
                  <a:lnTo>
                    <a:pt x="2704" y="2534"/>
                  </a:lnTo>
                  <a:lnTo>
                    <a:pt x="2704" y="2534"/>
                  </a:lnTo>
                  <a:lnTo>
                    <a:pt x="2826" y="2388"/>
                  </a:lnTo>
                  <a:lnTo>
                    <a:pt x="2923" y="2217"/>
                  </a:lnTo>
                  <a:lnTo>
                    <a:pt x="2972" y="2047"/>
                  </a:lnTo>
                  <a:lnTo>
                    <a:pt x="2972" y="1852"/>
                  </a:lnTo>
                  <a:lnTo>
                    <a:pt x="2972" y="1657"/>
                  </a:lnTo>
                  <a:lnTo>
                    <a:pt x="2923" y="1487"/>
                  </a:lnTo>
                  <a:lnTo>
                    <a:pt x="2826" y="1316"/>
                  </a:lnTo>
                  <a:lnTo>
                    <a:pt x="2704" y="1170"/>
                  </a:lnTo>
                  <a:lnTo>
                    <a:pt x="1535" y="1"/>
                  </a:lnTo>
                </a:path>
              </a:pathLst>
            </a:custGeom>
            <a:noFill/>
            <a:ln w="9525" cap="rnd" cmpd="sng">
              <a:solidFill>
                <a:srgbClr val="FFFFFF"/>
              </a:solidFill>
              <a:prstDash val="solid"/>
              <a:round/>
              <a:headEnd type="none" w="sm" len="sm"/>
              <a:tailEnd type="none" w="sm" len="sm"/>
            </a:ln>
          </p:spPr>
          <p:txBody>
            <a:bodyPr spcFirstLastPara="1" wrap="square" lIns="121900" tIns="121900" rIns="121900" bIns="121900" anchor="ctr" anchorCtr="0">
              <a:noAutofit/>
            </a:bodyPr>
            <a:lstStyle/>
            <a:p>
              <a:endParaRPr sz="2400"/>
            </a:p>
          </p:txBody>
        </p:sp>
        <p:sp>
          <p:nvSpPr>
            <p:cNvPr id="104" name="Google Shape;311;p25"/>
            <p:cNvSpPr/>
            <p:nvPr/>
          </p:nvSpPr>
          <p:spPr>
            <a:xfrm>
              <a:off x="6137700" y="1623900"/>
              <a:ext cx="250875" cy="255150"/>
            </a:xfrm>
            <a:custGeom>
              <a:avLst/>
              <a:gdLst/>
              <a:ahLst/>
              <a:cxnLst/>
              <a:rect l="l" t="t" r="r" b="b"/>
              <a:pathLst>
                <a:path w="10035" h="10206" fill="none" extrusionOk="0">
                  <a:moveTo>
                    <a:pt x="9718" y="2412"/>
                  </a:moveTo>
                  <a:lnTo>
                    <a:pt x="8671" y="2217"/>
                  </a:lnTo>
                  <a:lnTo>
                    <a:pt x="9694" y="1194"/>
                  </a:lnTo>
                  <a:lnTo>
                    <a:pt x="9694" y="1194"/>
                  </a:lnTo>
                  <a:lnTo>
                    <a:pt x="9767" y="1121"/>
                  </a:lnTo>
                  <a:lnTo>
                    <a:pt x="9815" y="1024"/>
                  </a:lnTo>
                  <a:lnTo>
                    <a:pt x="9840" y="951"/>
                  </a:lnTo>
                  <a:lnTo>
                    <a:pt x="9840" y="853"/>
                  </a:lnTo>
                  <a:lnTo>
                    <a:pt x="9840" y="756"/>
                  </a:lnTo>
                  <a:lnTo>
                    <a:pt x="9815" y="658"/>
                  </a:lnTo>
                  <a:lnTo>
                    <a:pt x="9767" y="585"/>
                  </a:lnTo>
                  <a:lnTo>
                    <a:pt x="9694" y="512"/>
                  </a:lnTo>
                  <a:lnTo>
                    <a:pt x="9694" y="512"/>
                  </a:lnTo>
                  <a:lnTo>
                    <a:pt x="9621" y="439"/>
                  </a:lnTo>
                  <a:lnTo>
                    <a:pt x="9548" y="391"/>
                  </a:lnTo>
                  <a:lnTo>
                    <a:pt x="9450" y="366"/>
                  </a:lnTo>
                  <a:lnTo>
                    <a:pt x="9353" y="366"/>
                  </a:lnTo>
                  <a:lnTo>
                    <a:pt x="9255" y="366"/>
                  </a:lnTo>
                  <a:lnTo>
                    <a:pt x="9182" y="391"/>
                  </a:lnTo>
                  <a:lnTo>
                    <a:pt x="9085" y="439"/>
                  </a:lnTo>
                  <a:lnTo>
                    <a:pt x="9012" y="512"/>
                  </a:lnTo>
                  <a:lnTo>
                    <a:pt x="7867" y="1657"/>
                  </a:lnTo>
                  <a:lnTo>
                    <a:pt x="7867" y="1657"/>
                  </a:lnTo>
                  <a:lnTo>
                    <a:pt x="7818" y="1487"/>
                  </a:lnTo>
                  <a:lnTo>
                    <a:pt x="7599" y="317"/>
                  </a:lnTo>
                  <a:lnTo>
                    <a:pt x="7599" y="317"/>
                  </a:lnTo>
                  <a:lnTo>
                    <a:pt x="7575" y="196"/>
                  </a:lnTo>
                  <a:lnTo>
                    <a:pt x="7526" y="98"/>
                  </a:lnTo>
                  <a:lnTo>
                    <a:pt x="7477" y="50"/>
                  </a:lnTo>
                  <a:lnTo>
                    <a:pt x="7404" y="1"/>
                  </a:lnTo>
                  <a:lnTo>
                    <a:pt x="7331" y="1"/>
                  </a:lnTo>
                  <a:lnTo>
                    <a:pt x="7234" y="25"/>
                  </a:lnTo>
                  <a:lnTo>
                    <a:pt x="7161" y="74"/>
                  </a:lnTo>
                  <a:lnTo>
                    <a:pt x="7063" y="147"/>
                  </a:lnTo>
                  <a:lnTo>
                    <a:pt x="5432" y="1754"/>
                  </a:lnTo>
                  <a:lnTo>
                    <a:pt x="5432" y="1754"/>
                  </a:lnTo>
                  <a:lnTo>
                    <a:pt x="5358" y="1852"/>
                  </a:lnTo>
                  <a:lnTo>
                    <a:pt x="5285" y="1974"/>
                  </a:lnTo>
                  <a:lnTo>
                    <a:pt x="5212" y="2120"/>
                  </a:lnTo>
                  <a:lnTo>
                    <a:pt x="5164" y="2242"/>
                  </a:lnTo>
                  <a:lnTo>
                    <a:pt x="5139" y="2388"/>
                  </a:lnTo>
                  <a:lnTo>
                    <a:pt x="5115" y="2534"/>
                  </a:lnTo>
                  <a:lnTo>
                    <a:pt x="5115" y="2680"/>
                  </a:lnTo>
                  <a:lnTo>
                    <a:pt x="5115" y="2802"/>
                  </a:lnTo>
                  <a:lnTo>
                    <a:pt x="5334" y="3971"/>
                  </a:lnTo>
                  <a:lnTo>
                    <a:pt x="5334" y="3971"/>
                  </a:lnTo>
                  <a:lnTo>
                    <a:pt x="5383" y="4141"/>
                  </a:lnTo>
                  <a:lnTo>
                    <a:pt x="147" y="9378"/>
                  </a:lnTo>
                  <a:lnTo>
                    <a:pt x="147" y="9378"/>
                  </a:lnTo>
                  <a:lnTo>
                    <a:pt x="73" y="9451"/>
                  </a:lnTo>
                  <a:lnTo>
                    <a:pt x="25" y="9548"/>
                  </a:lnTo>
                  <a:lnTo>
                    <a:pt x="0" y="9645"/>
                  </a:lnTo>
                  <a:lnTo>
                    <a:pt x="0" y="9718"/>
                  </a:lnTo>
                  <a:lnTo>
                    <a:pt x="0" y="9816"/>
                  </a:lnTo>
                  <a:lnTo>
                    <a:pt x="25" y="9913"/>
                  </a:lnTo>
                  <a:lnTo>
                    <a:pt x="73" y="9986"/>
                  </a:lnTo>
                  <a:lnTo>
                    <a:pt x="147" y="10059"/>
                  </a:lnTo>
                  <a:lnTo>
                    <a:pt x="147" y="10059"/>
                  </a:lnTo>
                  <a:lnTo>
                    <a:pt x="220" y="10133"/>
                  </a:lnTo>
                  <a:lnTo>
                    <a:pt x="293" y="10181"/>
                  </a:lnTo>
                  <a:lnTo>
                    <a:pt x="390" y="10206"/>
                  </a:lnTo>
                  <a:lnTo>
                    <a:pt x="488" y="10206"/>
                  </a:lnTo>
                  <a:lnTo>
                    <a:pt x="488" y="10206"/>
                  </a:lnTo>
                  <a:lnTo>
                    <a:pt x="585" y="10206"/>
                  </a:lnTo>
                  <a:lnTo>
                    <a:pt x="658" y="10181"/>
                  </a:lnTo>
                  <a:lnTo>
                    <a:pt x="755" y="10133"/>
                  </a:lnTo>
                  <a:lnTo>
                    <a:pt x="828" y="10059"/>
                  </a:lnTo>
                  <a:lnTo>
                    <a:pt x="6187" y="4726"/>
                  </a:lnTo>
                  <a:lnTo>
                    <a:pt x="7234" y="4896"/>
                  </a:lnTo>
                  <a:lnTo>
                    <a:pt x="7234" y="4896"/>
                  </a:lnTo>
                  <a:lnTo>
                    <a:pt x="7356" y="4921"/>
                  </a:lnTo>
                  <a:lnTo>
                    <a:pt x="7502" y="4921"/>
                  </a:lnTo>
                  <a:lnTo>
                    <a:pt x="7624" y="4896"/>
                  </a:lnTo>
                  <a:lnTo>
                    <a:pt x="7770" y="4848"/>
                  </a:lnTo>
                  <a:lnTo>
                    <a:pt x="7916" y="4799"/>
                  </a:lnTo>
                  <a:lnTo>
                    <a:pt x="8038" y="4750"/>
                  </a:lnTo>
                  <a:lnTo>
                    <a:pt x="8159" y="4677"/>
                  </a:lnTo>
                  <a:lnTo>
                    <a:pt x="8257" y="4580"/>
                  </a:lnTo>
                  <a:lnTo>
                    <a:pt x="9889" y="2948"/>
                  </a:lnTo>
                  <a:lnTo>
                    <a:pt x="9889" y="2948"/>
                  </a:lnTo>
                  <a:lnTo>
                    <a:pt x="9962" y="2875"/>
                  </a:lnTo>
                  <a:lnTo>
                    <a:pt x="10010" y="2777"/>
                  </a:lnTo>
                  <a:lnTo>
                    <a:pt x="10035" y="2704"/>
                  </a:lnTo>
                  <a:lnTo>
                    <a:pt x="10010" y="2607"/>
                  </a:lnTo>
                  <a:lnTo>
                    <a:pt x="9986" y="2558"/>
                  </a:lnTo>
                  <a:lnTo>
                    <a:pt x="9913" y="2485"/>
                  </a:lnTo>
                  <a:lnTo>
                    <a:pt x="9815" y="2436"/>
                  </a:lnTo>
                  <a:lnTo>
                    <a:pt x="9718" y="2412"/>
                  </a:lnTo>
                  <a:lnTo>
                    <a:pt x="9718" y="2412"/>
                  </a:lnTo>
                  <a:close/>
                </a:path>
              </a:pathLst>
            </a:custGeom>
            <a:noFill/>
            <a:ln w="9525" cap="rnd" cmpd="sng">
              <a:solidFill>
                <a:srgbClr val="FFFFFF"/>
              </a:solidFill>
              <a:prstDash val="solid"/>
              <a:round/>
              <a:headEnd type="none" w="sm" len="sm"/>
              <a:tailEnd type="none" w="sm" len="sm"/>
            </a:ln>
          </p:spPr>
          <p:txBody>
            <a:bodyPr spcFirstLastPara="1" wrap="square" lIns="121900" tIns="121900" rIns="121900" bIns="121900" anchor="ctr" anchorCtr="0">
              <a:noAutofit/>
            </a:bodyPr>
            <a:lstStyle/>
            <a:p>
              <a:endParaRPr sz="2400"/>
            </a:p>
          </p:txBody>
        </p:sp>
      </p:grpSp>
      <p:sp>
        <p:nvSpPr>
          <p:cNvPr id="7" name="Rectangle 6"/>
          <p:cNvSpPr/>
          <p:nvPr/>
        </p:nvSpPr>
        <p:spPr>
          <a:xfrm>
            <a:off x="3686930" y="2443305"/>
            <a:ext cx="7730369" cy="1015663"/>
          </a:xfrm>
          <a:prstGeom prst="rect">
            <a:avLst/>
          </a:prstGeom>
        </p:spPr>
        <p:txBody>
          <a:bodyPr wrap="square">
            <a:spAutoFit/>
          </a:bodyPr>
          <a:lstStyle/>
          <a:p>
            <a:pPr algn="just"/>
            <a:r>
              <a:rPr lang="vi-VN" sz="2000" dirty="0">
                <a:solidFill>
                  <a:schemeClr val="bg1"/>
                </a:solidFill>
              </a:rPr>
              <a:t>Quản lý tài liệu lưu trữ điện tử là nhu cầu cấp bách của cơ quan Nhà nước, đặc biệt là tại TTLTLS tỉnh (thực hiện NĐ30/2020/NĐ-CP, Thông tư số 02/2019/TT-BNV, QĐ 458/QĐ-TTg)</a:t>
            </a:r>
            <a:r>
              <a:rPr lang="en-US" sz="2000" dirty="0">
                <a:solidFill>
                  <a:schemeClr val="bg1"/>
                </a:solidFill>
              </a:rPr>
              <a:t>.</a:t>
            </a:r>
            <a:endParaRPr lang="vi-VN" sz="2000" dirty="0">
              <a:solidFill>
                <a:schemeClr val="bg1"/>
              </a:solidFill>
            </a:endParaRPr>
          </a:p>
        </p:txBody>
      </p:sp>
      <p:sp>
        <p:nvSpPr>
          <p:cNvPr id="8" name="Rectangle 7"/>
          <p:cNvSpPr/>
          <p:nvPr/>
        </p:nvSpPr>
        <p:spPr>
          <a:xfrm>
            <a:off x="3676918" y="3578813"/>
            <a:ext cx="7740382" cy="707886"/>
          </a:xfrm>
          <a:prstGeom prst="rect">
            <a:avLst/>
          </a:prstGeom>
        </p:spPr>
        <p:txBody>
          <a:bodyPr wrap="square">
            <a:spAutoFit/>
          </a:bodyPr>
          <a:lstStyle/>
          <a:p>
            <a:pPr algn="just"/>
            <a:r>
              <a:rPr lang="vi-VN" sz="2000" dirty="0">
                <a:solidFill>
                  <a:schemeClr val="bg1"/>
                </a:solidFill>
              </a:rPr>
              <a:t>Thực hiện đề án chuyển đổi số (QĐ 458/QĐ-TTg) và nhiệm vụ chia sẻ dữ liệu (NĐ47/2020/NĐ-CP)</a:t>
            </a:r>
            <a:r>
              <a:rPr lang="en-US" sz="2000" dirty="0">
                <a:solidFill>
                  <a:schemeClr val="bg1"/>
                </a:solidFill>
              </a:rPr>
              <a:t>.</a:t>
            </a:r>
            <a:endParaRPr lang="vi-VN" sz="2000" dirty="0">
              <a:solidFill>
                <a:schemeClr val="bg1"/>
              </a:solidFill>
            </a:endParaRPr>
          </a:p>
        </p:txBody>
      </p:sp>
      <p:sp>
        <p:nvSpPr>
          <p:cNvPr id="9" name="Rectangle 8"/>
          <p:cNvSpPr/>
          <p:nvPr/>
        </p:nvSpPr>
        <p:spPr>
          <a:xfrm>
            <a:off x="3676918" y="4549854"/>
            <a:ext cx="7740382" cy="707886"/>
          </a:xfrm>
          <a:prstGeom prst="rect">
            <a:avLst/>
          </a:prstGeom>
        </p:spPr>
        <p:txBody>
          <a:bodyPr wrap="square">
            <a:spAutoFit/>
          </a:bodyPr>
          <a:lstStyle/>
          <a:p>
            <a:r>
              <a:rPr lang="vi-VN" sz="2000" dirty="0">
                <a:solidFill>
                  <a:schemeClr val="bg1"/>
                </a:solidFill>
              </a:rPr>
              <a:t>Khắc phục hạn chế đối với các Hệ thống quản lý văn bản hiện hành (chưa có phân hệ lưu trữ)</a:t>
            </a:r>
            <a:r>
              <a:rPr lang="en-US" sz="2000" dirty="0">
                <a:solidFill>
                  <a:schemeClr val="bg1"/>
                </a:solidFill>
              </a:rPr>
              <a:t>.</a:t>
            </a:r>
            <a:endParaRPr lang="vi-VN" sz="2000" dirty="0">
              <a:solidFill>
                <a:schemeClr val="bg1"/>
              </a:solidFill>
            </a:endParaRPr>
          </a:p>
        </p:txBody>
      </p:sp>
      <p:sp>
        <p:nvSpPr>
          <p:cNvPr id="10" name="Rectangle 9"/>
          <p:cNvSpPr/>
          <p:nvPr/>
        </p:nvSpPr>
        <p:spPr>
          <a:xfrm>
            <a:off x="3686930" y="5565475"/>
            <a:ext cx="7679000" cy="707886"/>
          </a:xfrm>
          <a:prstGeom prst="rect">
            <a:avLst/>
          </a:prstGeom>
        </p:spPr>
        <p:txBody>
          <a:bodyPr wrap="square">
            <a:spAutoFit/>
          </a:bodyPr>
          <a:lstStyle/>
          <a:p>
            <a:pPr algn="just"/>
            <a:r>
              <a:rPr lang="en-US" sz="2000">
                <a:solidFill>
                  <a:schemeClr val="bg1"/>
                </a:solidFill>
              </a:rPr>
              <a:t>Triển khai </a:t>
            </a:r>
            <a:r>
              <a:rPr lang="en-US" sz="2000" dirty="0" err="1">
                <a:solidFill>
                  <a:schemeClr val="bg1"/>
                </a:solidFill>
              </a:rPr>
              <a:t>đối</a:t>
            </a:r>
            <a:r>
              <a:rPr lang="en-US" sz="2000" dirty="0">
                <a:solidFill>
                  <a:schemeClr val="bg1"/>
                </a:solidFill>
              </a:rPr>
              <a:t> </a:t>
            </a:r>
            <a:r>
              <a:rPr lang="en-US" sz="2000" dirty="0" err="1">
                <a:solidFill>
                  <a:schemeClr val="bg1"/>
                </a:solidFill>
              </a:rPr>
              <a:t>với</a:t>
            </a:r>
            <a:r>
              <a:rPr lang="en-US" sz="2000" dirty="0">
                <a:solidFill>
                  <a:schemeClr val="bg1"/>
                </a:solidFill>
              </a:rPr>
              <a:t> </a:t>
            </a:r>
            <a:r>
              <a:rPr lang="en-US" sz="2000" dirty="0" err="1">
                <a:solidFill>
                  <a:schemeClr val="bg1"/>
                </a:solidFill>
              </a:rPr>
              <a:t>các</a:t>
            </a:r>
            <a:r>
              <a:rPr lang="en-US" sz="2000" dirty="0">
                <a:solidFill>
                  <a:schemeClr val="bg1"/>
                </a:solidFill>
              </a:rPr>
              <a:t> </a:t>
            </a:r>
            <a:r>
              <a:rPr lang="en-US" sz="2000" dirty="0" err="1">
                <a:solidFill>
                  <a:schemeClr val="bg1"/>
                </a:solidFill>
              </a:rPr>
              <a:t>đơn</a:t>
            </a:r>
            <a:r>
              <a:rPr lang="en-US" sz="2000" dirty="0">
                <a:solidFill>
                  <a:schemeClr val="bg1"/>
                </a:solidFill>
              </a:rPr>
              <a:t> </a:t>
            </a:r>
            <a:r>
              <a:rPr lang="en-US" sz="2000" err="1">
                <a:solidFill>
                  <a:schemeClr val="bg1"/>
                </a:solidFill>
              </a:rPr>
              <a:t>vị</a:t>
            </a:r>
            <a:r>
              <a:rPr lang="en-US" sz="2000">
                <a:solidFill>
                  <a:schemeClr val="bg1"/>
                </a:solidFill>
              </a:rPr>
              <a:t> c</a:t>
            </a:r>
            <a:r>
              <a:rPr lang="vi-VN" sz="2000">
                <a:solidFill>
                  <a:schemeClr val="bg1"/>
                </a:solidFill>
              </a:rPr>
              <a:t>hưa </a:t>
            </a:r>
            <a:r>
              <a:rPr lang="vi-VN" sz="2000" dirty="0">
                <a:solidFill>
                  <a:schemeClr val="bg1"/>
                </a:solidFill>
              </a:rPr>
              <a:t>có Hệ thống quản lý tài liệu lưu trữ lịch sử tại tỉnh</a:t>
            </a:r>
            <a:r>
              <a:rPr lang="en-US" sz="2000" dirty="0">
                <a:solidFill>
                  <a:schemeClr val="bg1"/>
                </a:solidFill>
              </a:rPr>
              <a:t>, </a:t>
            </a:r>
            <a:r>
              <a:rPr lang="en-US" sz="2000" dirty="0" err="1">
                <a:solidFill>
                  <a:schemeClr val="bg1"/>
                </a:solidFill>
              </a:rPr>
              <a:t>hoặc</a:t>
            </a:r>
            <a:r>
              <a:rPr lang="en-US" sz="2000" dirty="0">
                <a:solidFill>
                  <a:schemeClr val="bg1"/>
                </a:solidFill>
              </a:rPr>
              <a:t> </a:t>
            </a:r>
            <a:r>
              <a:rPr lang="en-US" sz="2000" dirty="0" err="1">
                <a:solidFill>
                  <a:schemeClr val="bg1"/>
                </a:solidFill>
              </a:rPr>
              <a:t>các</a:t>
            </a:r>
            <a:r>
              <a:rPr lang="en-US" sz="2000" dirty="0">
                <a:solidFill>
                  <a:schemeClr val="bg1"/>
                </a:solidFill>
              </a:rPr>
              <a:t> </a:t>
            </a:r>
            <a:r>
              <a:rPr lang="en-US" sz="2000" dirty="0" err="1">
                <a:solidFill>
                  <a:schemeClr val="bg1"/>
                </a:solidFill>
              </a:rPr>
              <a:t>hệ</a:t>
            </a:r>
            <a:r>
              <a:rPr lang="en-US" sz="2000" dirty="0">
                <a:solidFill>
                  <a:schemeClr val="bg1"/>
                </a:solidFill>
              </a:rPr>
              <a:t> </a:t>
            </a:r>
            <a:r>
              <a:rPr lang="en-US" sz="2000" dirty="0" err="1">
                <a:solidFill>
                  <a:schemeClr val="bg1"/>
                </a:solidFill>
              </a:rPr>
              <a:t>thống</a:t>
            </a:r>
            <a:r>
              <a:rPr lang="en-US" sz="2000" dirty="0">
                <a:solidFill>
                  <a:schemeClr val="bg1"/>
                </a:solidFill>
              </a:rPr>
              <a:t> </a:t>
            </a:r>
            <a:r>
              <a:rPr lang="en-US" sz="2000" dirty="0" err="1">
                <a:solidFill>
                  <a:schemeClr val="bg1"/>
                </a:solidFill>
              </a:rPr>
              <a:t>chưa</a:t>
            </a:r>
            <a:r>
              <a:rPr lang="en-US" sz="2000" dirty="0">
                <a:solidFill>
                  <a:schemeClr val="bg1"/>
                </a:solidFill>
              </a:rPr>
              <a:t> </a:t>
            </a:r>
            <a:r>
              <a:rPr lang="en-US" sz="2000" dirty="0" err="1">
                <a:solidFill>
                  <a:schemeClr val="bg1"/>
                </a:solidFill>
              </a:rPr>
              <a:t>đáp</a:t>
            </a:r>
            <a:r>
              <a:rPr lang="en-US" sz="2000" dirty="0">
                <a:solidFill>
                  <a:schemeClr val="bg1"/>
                </a:solidFill>
              </a:rPr>
              <a:t> </a:t>
            </a:r>
            <a:r>
              <a:rPr lang="en-US" sz="2000" dirty="0" err="1">
                <a:solidFill>
                  <a:schemeClr val="bg1"/>
                </a:solidFill>
              </a:rPr>
              <a:t>ứng</a:t>
            </a:r>
            <a:r>
              <a:rPr lang="en-US" sz="2000" dirty="0">
                <a:solidFill>
                  <a:schemeClr val="bg1"/>
                </a:solidFill>
              </a:rPr>
              <a:t>.</a:t>
            </a:r>
          </a:p>
        </p:txBody>
      </p:sp>
    </p:spTree>
    <p:extLst>
      <p:ext uri="{BB962C8B-B14F-4D97-AF65-F5344CB8AC3E}">
        <p14:creationId xmlns:p14="http://schemas.microsoft.com/office/powerpoint/2010/main" val="304980362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3" name="Group 282"/>
          <p:cNvGrpSpPr/>
          <p:nvPr/>
        </p:nvGrpSpPr>
        <p:grpSpPr>
          <a:xfrm>
            <a:off x="5085168" y="1739348"/>
            <a:ext cx="1988960" cy="3126848"/>
            <a:chOff x="5949667" y="1680790"/>
            <a:chExt cx="1988960" cy="3126848"/>
          </a:xfrm>
        </p:grpSpPr>
        <p:sp>
          <p:nvSpPr>
            <p:cNvPr id="284" name="Rectangle 283"/>
            <p:cNvSpPr/>
            <p:nvPr/>
          </p:nvSpPr>
          <p:spPr>
            <a:xfrm>
              <a:off x="6067756" y="1680790"/>
              <a:ext cx="1709441" cy="3126848"/>
            </a:xfrm>
            <a:prstGeom prst="rect">
              <a:avLst/>
            </a:prstGeom>
            <a:solidFill>
              <a:schemeClr val="bg1">
                <a:lumMod val="95000"/>
              </a:schemeClr>
            </a:solidFill>
            <a:ln w="12700">
              <a:solidFill>
                <a:schemeClr val="tx1">
                  <a:lumMod val="65000"/>
                  <a:lumOff val="3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en-US">
                <a:solidFill>
                  <a:prstClr val="white"/>
                </a:solidFill>
                <a:latin typeface="Calibri" panose="020F0502020204030204"/>
                <a:sym typeface="Arial"/>
              </a:endParaRPr>
            </a:p>
          </p:txBody>
        </p:sp>
        <p:grpSp>
          <p:nvGrpSpPr>
            <p:cNvPr id="285" name="Group 284"/>
            <p:cNvGrpSpPr/>
            <p:nvPr/>
          </p:nvGrpSpPr>
          <p:grpSpPr>
            <a:xfrm>
              <a:off x="6412165" y="2298019"/>
              <a:ext cx="1025215" cy="1232659"/>
              <a:chOff x="5698198" y="2264832"/>
              <a:chExt cx="1602641" cy="1855889"/>
            </a:xfrm>
          </p:grpSpPr>
          <p:sp>
            <p:nvSpPr>
              <p:cNvPr id="287" name="Can 286"/>
              <p:cNvSpPr/>
              <p:nvPr/>
            </p:nvSpPr>
            <p:spPr>
              <a:xfrm>
                <a:off x="5875154" y="3080182"/>
                <a:ext cx="1415323" cy="798347"/>
              </a:xfrm>
              <a:prstGeom prst="can">
                <a:avLst>
                  <a:gd name="adj" fmla="val 50000"/>
                </a:avLst>
              </a:prstGeom>
              <a:solidFill>
                <a:srgbClr val="5FB7E7"/>
              </a:solidFill>
              <a:ln w="381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en-US">
                  <a:solidFill>
                    <a:prstClr val="white"/>
                  </a:solidFill>
                  <a:latin typeface="Calibri" panose="020F0502020204030204"/>
                  <a:sym typeface="Arial"/>
                </a:endParaRPr>
              </a:p>
            </p:txBody>
          </p:sp>
          <p:sp>
            <p:nvSpPr>
              <p:cNvPr id="343" name="Can 342"/>
              <p:cNvSpPr/>
              <p:nvPr/>
            </p:nvSpPr>
            <p:spPr>
              <a:xfrm>
                <a:off x="5880337" y="2669266"/>
                <a:ext cx="1415323" cy="798347"/>
              </a:xfrm>
              <a:prstGeom prst="can">
                <a:avLst>
                  <a:gd name="adj" fmla="val 50000"/>
                </a:avLst>
              </a:prstGeom>
              <a:solidFill>
                <a:srgbClr val="5FB7E7"/>
              </a:solidFill>
              <a:ln w="381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en-US">
                  <a:solidFill>
                    <a:prstClr val="white"/>
                  </a:solidFill>
                  <a:latin typeface="Calibri" panose="020F0502020204030204"/>
                  <a:sym typeface="Arial"/>
                </a:endParaRPr>
              </a:p>
            </p:txBody>
          </p:sp>
          <p:sp>
            <p:nvSpPr>
              <p:cNvPr id="344" name="Can 343"/>
              <p:cNvSpPr/>
              <p:nvPr/>
            </p:nvSpPr>
            <p:spPr>
              <a:xfrm>
                <a:off x="5885516" y="2264832"/>
                <a:ext cx="1415323" cy="798347"/>
              </a:xfrm>
              <a:prstGeom prst="can">
                <a:avLst>
                  <a:gd name="adj" fmla="val 50000"/>
                </a:avLst>
              </a:prstGeom>
              <a:solidFill>
                <a:srgbClr val="5FB7E7"/>
              </a:solidFill>
              <a:ln w="381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en-US">
                  <a:solidFill>
                    <a:prstClr val="white"/>
                  </a:solidFill>
                  <a:latin typeface="Calibri" panose="020F0502020204030204"/>
                  <a:sym typeface="Arial"/>
                </a:endParaRPr>
              </a:p>
            </p:txBody>
          </p:sp>
          <p:pic>
            <p:nvPicPr>
              <p:cNvPr id="345" name="Picture 34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698198" y="3063179"/>
                <a:ext cx="986291" cy="1057542"/>
              </a:xfrm>
              <a:prstGeom prst="rect">
                <a:avLst/>
              </a:prstGeom>
            </p:spPr>
          </p:pic>
        </p:grpSp>
        <p:sp>
          <p:nvSpPr>
            <p:cNvPr id="286" name="TextBox 285"/>
            <p:cNvSpPr txBox="1"/>
            <p:nvPr/>
          </p:nvSpPr>
          <p:spPr>
            <a:xfrm>
              <a:off x="5949667" y="3736216"/>
              <a:ext cx="1988960" cy="523220"/>
            </a:xfrm>
            <a:prstGeom prst="rect">
              <a:avLst/>
            </a:prstGeom>
            <a:noFill/>
          </p:spPr>
          <p:txBody>
            <a:bodyPr wrap="square" rtlCol="0">
              <a:spAutoFit/>
            </a:bodyPr>
            <a:lstStyle/>
            <a:p>
              <a:pPr algn="ctr" defTabSz="1219170"/>
              <a:r>
                <a:rPr lang="en-US" sz="1400" b="1" dirty="0">
                  <a:solidFill>
                    <a:prstClr val="black"/>
                  </a:solidFill>
                  <a:latin typeface="Arial" panose="020B0604020202020204" pitchFamily="34" charset="0"/>
                  <a:cs typeface="Arial" panose="020B0604020202020204" pitchFamily="34" charset="0"/>
                  <a:sym typeface="Arial"/>
                </a:rPr>
                <a:t>HỒ SƠ TẠỊ PHÒNG, BAN, ĐƠN VỊ</a:t>
              </a:r>
            </a:p>
          </p:txBody>
        </p:sp>
      </p:grpSp>
      <p:sp>
        <p:nvSpPr>
          <p:cNvPr id="346" name="Rectangle 345"/>
          <p:cNvSpPr/>
          <p:nvPr/>
        </p:nvSpPr>
        <p:spPr>
          <a:xfrm>
            <a:off x="7257107" y="1739348"/>
            <a:ext cx="4538603" cy="3126848"/>
          </a:xfrm>
          <a:prstGeom prst="rect">
            <a:avLst/>
          </a:prstGeom>
          <a:solidFill>
            <a:schemeClr val="bg1">
              <a:lumMod val="95000"/>
            </a:schemeClr>
          </a:solidFill>
          <a:ln w="12700">
            <a:solidFill>
              <a:schemeClr val="tx1">
                <a:lumMod val="65000"/>
                <a:lumOff val="3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en-US">
              <a:solidFill>
                <a:prstClr val="white"/>
              </a:solidFill>
              <a:latin typeface="Calibri" panose="020F0502020204030204"/>
              <a:sym typeface="Arial"/>
            </a:endParaRPr>
          </a:p>
        </p:txBody>
      </p:sp>
      <p:grpSp>
        <p:nvGrpSpPr>
          <p:cNvPr id="348" name="Group 347"/>
          <p:cNvGrpSpPr/>
          <p:nvPr/>
        </p:nvGrpSpPr>
        <p:grpSpPr>
          <a:xfrm>
            <a:off x="10389341" y="2368761"/>
            <a:ext cx="1174818" cy="1257125"/>
            <a:chOff x="9835551" y="2078444"/>
            <a:chExt cx="1544160" cy="1720263"/>
          </a:xfrm>
        </p:grpSpPr>
        <p:sp>
          <p:nvSpPr>
            <p:cNvPr id="352" name="Google Shape;421;p39"/>
            <p:cNvSpPr/>
            <p:nvPr/>
          </p:nvSpPr>
          <p:spPr>
            <a:xfrm>
              <a:off x="10018681" y="2078444"/>
              <a:ext cx="1239321" cy="790483"/>
            </a:xfrm>
            <a:custGeom>
              <a:avLst/>
              <a:gdLst/>
              <a:ahLst/>
              <a:cxnLst/>
              <a:rect l="l" t="t" r="r" b="b"/>
              <a:pathLst>
                <a:path w="120000" h="120000" extrusionOk="0">
                  <a:moveTo>
                    <a:pt x="74981" y="11994"/>
                  </a:moveTo>
                  <a:lnTo>
                    <a:pt x="73006" y="12111"/>
                  </a:lnTo>
                  <a:lnTo>
                    <a:pt x="71048" y="12580"/>
                  </a:lnTo>
                  <a:lnTo>
                    <a:pt x="69109" y="13284"/>
                  </a:lnTo>
                  <a:lnTo>
                    <a:pt x="67262" y="14281"/>
                  </a:lnTo>
                  <a:lnTo>
                    <a:pt x="65469" y="15483"/>
                  </a:lnTo>
                  <a:lnTo>
                    <a:pt x="63731" y="16950"/>
                  </a:lnTo>
                  <a:lnTo>
                    <a:pt x="62085" y="18709"/>
                  </a:lnTo>
                  <a:lnTo>
                    <a:pt x="60530" y="20615"/>
                  </a:lnTo>
                  <a:lnTo>
                    <a:pt x="59103" y="22785"/>
                  </a:lnTo>
                  <a:lnTo>
                    <a:pt x="57768" y="25161"/>
                  </a:lnTo>
                  <a:lnTo>
                    <a:pt x="56560" y="27741"/>
                  </a:lnTo>
                  <a:lnTo>
                    <a:pt x="55463" y="30527"/>
                  </a:lnTo>
                  <a:lnTo>
                    <a:pt x="52884" y="37976"/>
                  </a:lnTo>
                  <a:lnTo>
                    <a:pt x="47615" y="36451"/>
                  </a:lnTo>
                  <a:lnTo>
                    <a:pt x="46628" y="36187"/>
                  </a:lnTo>
                  <a:lnTo>
                    <a:pt x="45750" y="36070"/>
                  </a:lnTo>
                  <a:lnTo>
                    <a:pt x="44981" y="36011"/>
                  </a:lnTo>
                  <a:lnTo>
                    <a:pt x="43317" y="36187"/>
                  </a:lnTo>
                  <a:lnTo>
                    <a:pt x="41634" y="36627"/>
                  </a:lnTo>
                  <a:lnTo>
                    <a:pt x="40042" y="37390"/>
                  </a:lnTo>
                  <a:lnTo>
                    <a:pt x="38506" y="38387"/>
                  </a:lnTo>
                  <a:lnTo>
                    <a:pt x="37060" y="39736"/>
                  </a:lnTo>
                  <a:lnTo>
                    <a:pt x="35707" y="41231"/>
                  </a:lnTo>
                  <a:lnTo>
                    <a:pt x="34500" y="43049"/>
                  </a:lnTo>
                  <a:lnTo>
                    <a:pt x="33384" y="45014"/>
                  </a:lnTo>
                  <a:lnTo>
                    <a:pt x="32396" y="47243"/>
                  </a:lnTo>
                  <a:lnTo>
                    <a:pt x="31591" y="49618"/>
                  </a:lnTo>
                  <a:lnTo>
                    <a:pt x="30932" y="52199"/>
                  </a:lnTo>
                  <a:lnTo>
                    <a:pt x="29048" y="60762"/>
                  </a:lnTo>
                  <a:lnTo>
                    <a:pt x="23323" y="60175"/>
                  </a:lnTo>
                  <a:lnTo>
                    <a:pt x="22280" y="60000"/>
                  </a:lnTo>
                  <a:lnTo>
                    <a:pt x="20414" y="60234"/>
                  </a:lnTo>
                  <a:lnTo>
                    <a:pt x="18640" y="60821"/>
                  </a:lnTo>
                  <a:lnTo>
                    <a:pt x="16920" y="61759"/>
                  </a:lnTo>
                  <a:lnTo>
                    <a:pt x="15329" y="62903"/>
                  </a:lnTo>
                  <a:lnTo>
                    <a:pt x="13829" y="64428"/>
                  </a:lnTo>
                  <a:lnTo>
                    <a:pt x="12439" y="66187"/>
                  </a:lnTo>
                  <a:lnTo>
                    <a:pt x="11213" y="68211"/>
                  </a:lnTo>
                  <a:lnTo>
                    <a:pt x="10152" y="70439"/>
                  </a:lnTo>
                  <a:lnTo>
                    <a:pt x="9237" y="72815"/>
                  </a:lnTo>
                  <a:lnTo>
                    <a:pt x="8487" y="75425"/>
                  </a:lnTo>
                  <a:lnTo>
                    <a:pt x="7939" y="78181"/>
                  </a:lnTo>
                  <a:lnTo>
                    <a:pt x="7609" y="81026"/>
                  </a:lnTo>
                  <a:lnTo>
                    <a:pt x="7500" y="83988"/>
                  </a:lnTo>
                  <a:lnTo>
                    <a:pt x="7609" y="86803"/>
                  </a:lnTo>
                  <a:lnTo>
                    <a:pt x="7902" y="89530"/>
                  </a:lnTo>
                  <a:lnTo>
                    <a:pt x="8378" y="92111"/>
                  </a:lnTo>
                  <a:lnTo>
                    <a:pt x="9018" y="94545"/>
                  </a:lnTo>
                  <a:lnTo>
                    <a:pt x="9823" y="96862"/>
                  </a:lnTo>
                  <a:lnTo>
                    <a:pt x="10810" y="99032"/>
                  </a:lnTo>
                  <a:lnTo>
                    <a:pt x="11908" y="100938"/>
                  </a:lnTo>
                  <a:lnTo>
                    <a:pt x="13134" y="102756"/>
                  </a:lnTo>
                  <a:lnTo>
                    <a:pt x="14451" y="104281"/>
                  </a:lnTo>
                  <a:lnTo>
                    <a:pt x="15896" y="105542"/>
                  </a:lnTo>
                  <a:lnTo>
                    <a:pt x="17432" y="106598"/>
                  </a:lnTo>
                  <a:lnTo>
                    <a:pt x="19079" y="107360"/>
                  </a:lnTo>
                  <a:lnTo>
                    <a:pt x="20743" y="107829"/>
                  </a:lnTo>
                  <a:lnTo>
                    <a:pt x="22500" y="108005"/>
                  </a:lnTo>
                  <a:lnTo>
                    <a:pt x="97500" y="108005"/>
                  </a:lnTo>
                  <a:lnTo>
                    <a:pt x="99256" y="107829"/>
                  </a:lnTo>
                  <a:lnTo>
                    <a:pt x="100920" y="107360"/>
                  </a:lnTo>
                  <a:lnTo>
                    <a:pt x="102567" y="106598"/>
                  </a:lnTo>
                  <a:lnTo>
                    <a:pt x="104103" y="105542"/>
                  </a:lnTo>
                  <a:lnTo>
                    <a:pt x="105512" y="104281"/>
                  </a:lnTo>
                  <a:lnTo>
                    <a:pt x="106865" y="102756"/>
                  </a:lnTo>
                  <a:lnTo>
                    <a:pt x="108091" y="100938"/>
                  </a:lnTo>
                  <a:lnTo>
                    <a:pt x="109189" y="99032"/>
                  </a:lnTo>
                  <a:lnTo>
                    <a:pt x="110176" y="96862"/>
                  </a:lnTo>
                  <a:lnTo>
                    <a:pt x="110981" y="94545"/>
                  </a:lnTo>
                  <a:lnTo>
                    <a:pt x="111621" y="92111"/>
                  </a:lnTo>
                  <a:lnTo>
                    <a:pt x="112097" y="89530"/>
                  </a:lnTo>
                  <a:lnTo>
                    <a:pt x="112390" y="86803"/>
                  </a:lnTo>
                  <a:lnTo>
                    <a:pt x="112500" y="83988"/>
                  </a:lnTo>
                  <a:lnTo>
                    <a:pt x="112390" y="81260"/>
                  </a:lnTo>
                  <a:lnTo>
                    <a:pt x="112097" y="78651"/>
                  </a:lnTo>
                  <a:lnTo>
                    <a:pt x="111621" y="76070"/>
                  </a:lnTo>
                  <a:lnTo>
                    <a:pt x="110981" y="73636"/>
                  </a:lnTo>
                  <a:lnTo>
                    <a:pt x="110176" y="71290"/>
                  </a:lnTo>
                  <a:lnTo>
                    <a:pt x="109225" y="69149"/>
                  </a:lnTo>
                  <a:lnTo>
                    <a:pt x="108091" y="67155"/>
                  </a:lnTo>
                  <a:lnTo>
                    <a:pt x="106865" y="65425"/>
                  </a:lnTo>
                  <a:lnTo>
                    <a:pt x="105475" y="63841"/>
                  </a:lnTo>
                  <a:lnTo>
                    <a:pt x="103993" y="62492"/>
                  </a:lnTo>
                  <a:lnTo>
                    <a:pt x="102384" y="61466"/>
                  </a:lnTo>
                  <a:lnTo>
                    <a:pt x="97170" y="58533"/>
                  </a:lnTo>
                  <a:lnTo>
                    <a:pt x="97353" y="49736"/>
                  </a:lnTo>
                  <a:lnTo>
                    <a:pt x="97500" y="47536"/>
                  </a:lnTo>
                  <a:lnTo>
                    <a:pt x="97353" y="43929"/>
                  </a:lnTo>
                  <a:lnTo>
                    <a:pt x="97006" y="40381"/>
                  </a:lnTo>
                  <a:lnTo>
                    <a:pt x="96420" y="36979"/>
                  </a:lnTo>
                  <a:lnTo>
                    <a:pt x="95652" y="33724"/>
                  </a:lnTo>
                  <a:lnTo>
                    <a:pt x="94701" y="30586"/>
                  </a:lnTo>
                  <a:lnTo>
                    <a:pt x="93585" y="27683"/>
                  </a:lnTo>
                  <a:lnTo>
                    <a:pt x="92268" y="24926"/>
                  </a:lnTo>
                  <a:lnTo>
                    <a:pt x="90804" y="22434"/>
                  </a:lnTo>
                  <a:lnTo>
                    <a:pt x="89213" y="20087"/>
                  </a:lnTo>
                  <a:lnTo>
                    <a:pt x="87493" y="18064"/>
                  </a:lnTo>
                  <a:lnTo>
                    <a:pt x="85646" y="16246"/>
                  </a:lnTo>
                  <a:lnTo>
                    <a:pt x="83670" y="14809"/>
                  </a:lnTo>
                  <a:lnTo>
                    <a:pt x="81640" y="13577"/>
                  </a:lnTo>
                  <a:lnTo>
                    <a:pt x="79481" y="12697"/>
                  </a:lnTo>
                  <a:lnTo>
                    <a:pt x="77268" y="12170"/>
                  </a:lnTo>
                  <a:lnTo>
                    <a:pt x="74981" y="11994"/>
                  </a:lnTo>
                  <a:close/>
                  <a:moveTo>
                    <a:pt x="74981" y="0"/>
                  </a:moveTo>
                  <a:lnTo>
                    <a:pt x="77597" y="175"/>
                  </a:lnTo>
                  <a:lnTo>
                    <a:pt x="80103" y="703"/>
                  </a:lnTo>
                  <a:lnTo>
                    <a:pt x="82591" y="1524"/>
                  </a:lnTo>
                  <a:lnTo>
                    <a:pt x="84951" y="2668"/>
                  </a:lnTo>
                  <a:lnTo>
                    <a:pt x="87237" y="4134"/>
                  </a:lnTo>
                  <a:lnTo>
                    <a:pt x="89432" y="5894"/>
                  </a:lnTo>
                  <a:lnTo>
                    <a:pt x="91500" y="7917"/>
                  </a:lnTo>
                  <a:lnTo>
                    <a:pt x="93475" y="10205"/>
                  </a:lnTo>
                  <a:lnTo>
                    <a:pt x="95323" y="12697"/>
                  </a:lnTo>
                  <a:lnTo>
                    <a:pt x="97042" y="15425"/>
                  </a:lnTo>
                  <a:lnTo>
                    <a:pt x="98634" y="18416"/>
                  </a:lnTo>
                  <a:lnTo>
                    <a:pt x="100060" y="21554"/>
                  </a:lnTo>
                  <a:lnTo>
                    <a:pt x="101286" y="24868"/>
                  </a:lnTo>
                  <a:lnTo>
                    <a:pt x="102384" y="28416"/>
                  </a:lnTo>
                  <a:lnTo>
                    <a:pt x="103298" y="32111"/>
                  </a:lnTo>
                  <a:lnTo>
                    <a:pt x="104030" y="35894"/>
                  </a:lnTo>
                  <a:lnTo>
                    <a:pt x="104560" y="39794"/>
                  </a:lnTo>
                  <a:lnTo>
                    <a:pt x="104890" y="43870"/>
                  </a:lnTo>
                  <a:lnTo>
                    <a:pt x="105000" y="48005"/>
                  </a:lnTo>
                  <a:lnTo>
                    <a:pt x="104926" y="49061"/>
                  </a:lnTo>
                  <a:lnTo>
                    <a:pt x="104853" y="50146"/>
                  </a:lnTo>
                  <a:lnTo>
                    <a:pt x="106865" y="51378"/>
                  </a:lnTo>
                  <a:lnTo>
                    <a:pt x="108713" y="52961"/>
                  </a:lnTo>
                  <a:lnTo>
                    <a:pt x="110506" y="54750"/>
                  </a:lnTo>
                  <a:lnTo>
                    <a:pt x="112170" y="56862"/>
                  </a:lnTo>
                  <a:lnTo>
                    <a:pt x="113707" y="59120"/>
                  </a:lnTo>
                  <a:lnTo>
                    <a:pt x="115079" y="61700"/>
                  </a:lnTo>
                  <a:lnTo>
                    <a:pt x="116323" y="64369"/>
                  </a:lnTo>
                  <a:lnTo>
                    <a:pt x="117420" y="67272"/>
                  </a:lnTo>
                  <a:lnTo>
                    <a:pt x="118298" y="70381"/>
                  </a:lnTo>
                  <a:lnTo>
                    <a:pt x="119012" y="73577"/>
                  </a:lnTo>
                  <a:lnTo>
                    <a:pt x="119560" y="76950"/>
                  </a:lnTo>
                  <a:lnTo>
                    <a:pt x="119890" y="80439"/>
                  </a:lnTo>
                  <a:lnTo>
                    <a:pt x="120000" y="83988"/>
                  </a:lnTo>
                  <a:lnTo>
                    <a:pt x="119890" y="87683"/>
                  </a:lnTo>
                  <a:lnTo>
                    <a:pt x="119524" y="91290"/>
                  </a:lnTo>
                  <a:lnTo>
                    <a:pt x="118975" y="94721"/>
                  </a:lnTo>
                  <a:lnTo>
                    <a:pt x="118225" y="98035"/>
                  </a:lnTo>
                  <a:lnTo>
                    <a:pt x="117274" y="101173"/>
                  </a:lnTo>
                  <a:lnTo>
                    <a:pt x="116140" y="104164"/>
                  </a:lnTo>
                  <a:lnTo>
                    <a:pt x="114859" y="106891"/>
                  </a:lnTo>
                  <a:lnTo>
                    <a:pt x="113414" y="109442"/>
                  </a:lnTo>
                  <a:lnTo>
                    <a:pt x="111804" y="111788"/>
                  </a:lnTo>
                  <a:lnTo>
                    <a:pt x="110067" y="113870"/>
                  </a:lnTo>
                  <a:lnTo>
                    <a:pt x="108201" y="115689"/>
                  </a:lnTo>
                  <a:lnTo>
                    <a:pt x="106243" y="117214"/>
                  </a:lnTo>
                  <a:lnTo>
                    <a:pt x="104176" y="118357"/>
                  </a:lnTo>
                  <a:lnTo>
                    <a:pt x="102018" y="119296"/>
                  </a:lnTo>
                  <a:lnTo>
                    <a:pt x="99804" y="119824"/>
                  </a:lnTo>
                  <a:lnTo>
                    <a:pt x="97500" y="120000"/>
                  </a:lnTo>
                  <a:lnTo>
                    <a:pt x="22500" y="120000"/>
                  </a:lnTo>
                  <a:lnTo>
                    <a:pt x="20195" y="119824"/>
                  </a:lnTo>
                  <a:lnTo>
                    <a:pt x="17981" y="119296"/>
                  </a:lnTo>
                  <a:lnTo>
                    <a:pt x="15804" y="118357"/>
                  </a:lnTo>
                  <a:lnTo>
                    <a:pt x="13756" y="117214"/>
                  </a:lnTo>
                  <a:lnTo>
                    <a:pt x="11798" y="115689"/>
                  </a:lnTo>
                  <a:lnTo>
                    <a:pt x="9932" y="113870"/>
                  </a:lnTo>
                  <a:lnTo>
                    <a:pt x="8195" y="111788"/>
                  </a:lnTo>
                  <a:lnTo>
                    <a:pt x="6585" y="109442"/>
                  </a:lnTo>
                  <a:lnTo>
                    <a:pt x="5140" y="106891"/>
                  </a:lnTo>
                  <a:lnTo>
                    <a:pt x="3859" y="104164"/>
                  </a:lnTo>
                  <a:lnTo>
                    <a:pt x="2725" y="101173"/>
                  </a:lnTo>
                  <a:lnTo>
                    <a:pt x="1774" y="98035"/>
                  </a:lnTo>
                  <a:lnTo>
                    <a:pt x="1024" y="94721"/>
                  </a:lnTo>
                  <a:lnTo>
                    <a:pt x="475" y="91290"/>
                  </a:lnTo>
                  <a:lnTo>
                    <a:pt x="109" y="87683"/>
                  </a:lnTo>
                  <a:lnTo>
                    <a:pt x="0" y="83988"/>
                  </a:lnTo>
                  <a:lnTo>
                    <a:pt x="109" y="80322"/>
                  </a:lnTo>
                  <a:lnTo>
                    <a:pt x="475" y="76774"/>
                  </a:lnTo>
                  <a:lnTo>
                    <a:pt x="1024" y="73284"/>
                  </a:lnTo>
                  <a:lnTo>
                    <a:pt x="1774" y="70029"/>
                  </a:lnTo>
                  <a:lnTo>
                    <a:pt x="2725" y="66862"/>
                  </a:lnTo>
                  <a:lnTo>
                    <a:pt x="3859" y="63900"/>
                  </a:lnTo>
                  <a:lnTo>
                    <a:pt x="5140" y="61114"/>
                  </a:lnTo>
                  <a:lnTo>
                    <a:pt x="6585" y="58533"/>
                  </a:lnTo>
                  <a:lnTo>
                    <a:pt x="8195" y="56217"/>
                  </a:lnTo>
                  <a:lnTo>
                    <a:pt x="9932" y="54164"/>
                  </a:lnTo>
                  <a:lnTo>
                    <a:pt x="11798" y="52375"/>
                  </a:lnTo>
                  <a:lnTo>
                    <a:pt x="13756" y="50850"/>
                  </a:lnTo>
                  <a:lnTo>
                    <a:pt x="15804" y="49618"/>
                  </a:lnTo>
                  <a:lnTo>
                    <a:pt x="17981" y="48709"/>
                  </a:lnTo>
                  <a:lnTo>
                    <a:pt x="20195" y="48181"/>
                  </a:lnTo>
                  <a:lnTo>
                    <a:pt x="22500" y="48005"/>
                  </a:lnTo>
                  <a:lnTo>
                    <a:pt x="23176" y="48064"/>
                  </a:lnTo>
                  <a:lnTo>
                    <a:pt x="23835" y="48240"/>
                  </a:lnTo>
                  <a:lnTo>
                    <a:pt x="24640" y="45014"/>
                  </a:lnTo>
                  <a:lnTo>
                    <a:pt x="25628" y="41994"/>
                  </a:lnTo>
                  <a:lnTo>
                    <a:pt x="26743" y="39149"/>
                  </a:lnTo>
                  <a:lnTo>
                    <a:pt x="28024" y="36510"/>
                  </a:lnTo>
                  <a:lnTo>
                    <a:pt x="29487" y="34076"/>
                  </a:lnTo>
                  <a:lnTo>
                    <a:pt x="31042" y="31876"/>
                  </a:lnTo>
                  <a:lnTo>
                    <a:pt x="32762" y="29882"/>
                  </a:lnTo>
                  <a:lnTo>
                    <a:pt x="34536" y="28123"/>
                  </a:lnTo>
                  <a:lnTo>
                    <a:pt x="36475" y="26686"/>
                  </a:lnTo>
                  <a:lnTo>
                    <a:pt x="38469" y="25513"/>
                  </a:lnTo>
                  <a:lnTo>
                    <a:pt x="40591" y="24692"/>
                  </a:lnTo>
                  <a:lnTo>
                    <a:pt x="42768" y="24164"/>
                  </a:lnTo>
                  <a:lnTo>
                    <a:pt x="44981" y="23988"/>
                  </a:lnTo>
                  <a:lnTo>
                    <a:pt x="46335" y="24046"/>
                  </a:lnTo>
                  <a:lnTo>
                    <a:pt x="47652" y="24281"/>
                  </a:lnTo>
                  <a:lnTo>
                    <a:pt x="48951" y="24633"/>
                  </a:lnTo>
                  <a:lnTo>
                    <a:pt x="50231" y="21319"/>
                  </a:lnTo>
                  <a:lnTo>
                    <a:pt x="51603" y="18240"/>
                  </a:lnTo>
                  <a:lnTo>
                    <a:pt x="53176" y="15307"/>
                  </a:lnTo>
                  <a:lnTo>
                    <a:pt x="54878" y="12580"/>
                  </a:lnTo>
                  <a:lnTo>
                    <a:pt x="56707" y="10087"/>
                  </a:lnTo>
                  <a:lnTo>
                    <a:pt x="58664" y="7859"/>
                  </a:lnTo>
                  <a:lnTo>
                    <a:pt x="60750" y="5835"/>
                  </a:lnTo>
                  <a:lnTo>
                    <a:pt x="62890" y="4134"/>
                  </a:lnTo>
                  <a:lnTo>
                    <a:pt x="65158" y="2668"/>
                  </a:lnTo>
                  <a:lnTo>
                    <a:pt x="67518" y="1524"/>
                  </a:lnTo>
                  <a:lnTo>
                    <a:pt x="69914" y="703"/>
                  </a:lnTo>
                  <a:lnTo>
                    <a:pt x="72420" y="175"/>
                  </a:lnTo>
                  <a:lnTo>
                    <a:pt x="74981" y="0"/>
                  </a:lnTo>
                  <a:close/>
                </a:path>
              </a:pathLst>
            </a:custGeom>
            <a:solidFill>
              <a:srgbClr val="EE795B"/>
            </a:solidFill>
            <a:ln>
              <a:noFill/>
            </a:ln>
          </p:spPr>
          <p:txBody>
            <a:bodyPr spcFirstLastPara="1" wrap="square" lIns="91425" tIns="45700" rIns="91425" bIns="45700" anchor="ctr" anchorCtr="0">
              <a:noAutofit/>
            </a:bodyPr>
            <a:lstStyle/>
            <a:p>
              <a:pPr defTabSz="1219170"/>
              <a:endParaRPr sz="2400">
                <a:solidFill>
                  <a:srgbClr val="000000"/>
                </a:solidFill>
                <a:latin typeface="Calibri"/>
                <a:ea typeface="Calibri"/>
                <a:cs typeface="Calibri"/>
                <a:sym typeface="Calibri"/>
              </a:endParaRPr>
            </a:p>
          </p:txBody>
        </p:sp>
        <p:grpSp>
          <p:nvGrpSpPr>
            <p:cNvPr id="354" name="Group 353"/>
            <p:cNvGrpSpPr/>
            <p:nvPr/>
          </p:nvGrpSpPr>
          <p:grpSpPr>
            <a:xfrm>
              <a:off x="10227968" y="2492796"/>
              <a:ext cx="1151743" cy="1305911"/>
              <a:chOff x="4063556" y="3183155"/>
              <a:chExt cx="452891" cy="533459"/>
            </a:xfrm>
          </p:grpSpPr>
          <p:grpSp>
            <p:nvGrpSpPr>
              <p:cNvPr id="366" name="Group 365"/>
              <p:cNvGrpSpPr/>
              <p:nvPr/>
            </p:nvGrpSpPr>
            <p:grpSpPr>
              <a:xfrm>
                <a:off x="4063556" y="3183155"/>
                <a:ext cx="320791" cy="414615"/>
                <a:chOff x="4872846" y="3624864"/>
                <a:chExt cx="752189" cy="1009759"/>
              </a:xfrm>
            </p:grpSpPr>
            <p:sp>
              <p:nvSpPr>
                <p:cNvPr id="371" name="Can 370"/>
                <p:cNvSpPr/>
                <p:nvPr/>
              </p:nvSpPr>
              <p:spPr>
                <a:xfrm>
                  <a:off x="4872846" y="4150803"/>
                  <a:ext cx="745395" cy="483820"/>
                </a:xfrm>
                <a:prstGeom prst="can">
                  <a:avLst>
                    <a:gd name="adj" fmla="val 50000"/>
                  </a:avLst>
                </a:prstGeom>
                <a:solidFill>
                  <a:srgbClr val="5FB7E7"/>
                </a:solidFill>
                <a:ln w="381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en-US">
                    <a:solidFill>
                      <a:prstClr val="white"/>
                    </a:solidFill>
                    <a:latin typeface="Calibri" panose="020F0502020204030204"/>
                    <a:sym typeface="Arial"/>
                  </a:endParaRPr>
                </a:p>
              </p:txBody>
            </p:sp>
            <p:sp>
              <p:nvSpPr>
                <p:cNvPr id="372" name="Can 371"/>
                <p:cNvSpPr/>
                <p:nvPr/>
              </p:nvSpPr>
              <p:spPr>
                <a:xfrm>
                  <a:off x="4876244" y="3890063"/>
                  <a:ext cx="745395" cy="483820"/>
                </a:xfrm>
                <a:prstGeom prst="can">
                  <a:avLst>
                    <a:gd name="adj" fmla="val 50000"/>
                  </a:avLst>
                </a:prstGeom>
                <a:solidFill>
                  <a:srgbClr val="5FB7E7"/>
                </a:solidFill>
                <a:ln w="381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en-US">
                    <a:solidFill>
                      <a:prstClr val="white"/>
                    </a:solidFill>
                    <a:latin typeface="Calibri" panose="020F0502020204030204"/>
                    <a:sym typeface="Arial"/>
                  </a:endParaRPr>
                </a:p>
              </p:txBody>
            </p:sp>
            <p:sp>
              <p:nvSpPr>
                <p:cNvPr id="373" name="Can 372"/>
                <p:cNvSpPr/>
                <p:nvPr/>
              </p:nvSpPr>
              <p:spPr>
                <a:xfrm>
                  <a:off x="4879640" y="3624864"/>
                  <a:ext cx="745395" cy="483820"/>
                </a:xfrm>
                <a:prstGeom prst="can">
                  <a:avLst>
                    <a:gd name="adj" fmla="val 50000"/>
                  </a:avLst>
                </a:prstGeom>
                <a:solidFill>
                  <a:srgbClr val="5FB7E7"/>
                </a:solidFill>
                <a:ln w="381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en-US">
                    <a:solidFill>
                      <a:prstClr val="white"/>
                    </a:solidFill>
                    <a:latin typeface="Calibri" panose="020F0502020204030204"/>
                    <a:sym typeface="Arial"/>
                  </a:endParaRPr>
                </a:p>
              </p:txBody>
            </p:sp>
          </p:grpSp>
          <p:grpSp>
            <p:nvGrpSpPr>
              <p:cNvPr id="367" name="Group 366"/>
              <p:cNvGrpSpPr/>
              <p:nvPr/>
            </p:nvGrpSpPr>
            <p:grpSpPr>
              <a:xfrm>
                <a:off x="4238174" y="3410893"/>
                <a:ext cx="278273" cy="305721"/>
                <a:chOff x="4872849" y="3624864"/>
                <a:chExt cx="864513" cy="1042424"/>
              </a:xfrm>
            </p:grpSpPr>
            <p:sp>
              <p:nvSpPr>
                <p:cNvPr id="368" name="Can 367"/>
                <p:cNvSpPr/>
                <p:nvPr/>
              </p:nvSpPr>
              <p:spPr>
                <a:xfrm>
                  <a:off x="4872849" y="4150800"/>
                  <a:ext cx="861114" cy="516488"/>
                </a:xfrm>
                <a:prstGeom prst="can">
                  <a:avLst>
                    <a:gd name="adj" fmla="val 50000"/>
                  </a:avLst>
                </a:prstGeom>
                <a:solidFill>
                  <a:srgbClr val="5FB7E7"/>
                </a:solidFill>
                <a:ln w="381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en-US">
                    <a:solidFill>
                      <a:prstClr val="white"/>
                    </a:solidFill>
                    <a:latin typeface="Calibri" panose="020F0502020204030204"/>
                    <a:sym typeface="Arial"/>
                  </a:endParaRPr>
                </a:p>
              </p:txBody>
            </p:sp>
            <p:sp>
              <p:nvSpPr>
                <p:cNvPr id="369" name="Can 368"/>
                <p:cNvSpPr/>
                <p:nvPr/>
              </p:nvSpPr>
              <p:spPr>
                <a:xfrm>
                  <a:off x="4876243" y="3890063"/>
                  <a:ext cx="857722" cy="483819"/>
                </a:xfrm>
                <a:prstGeom prst="can">
                  <a:avLst>
                    <a:gd name="adj" fmla="val 50000"/>
                  </a:avLst>
                </a:prstGeom>
                <a:solidFill>
                  <a:srgbClr val="5FB7E7"/>
                </a:solidFill>
                <a:ln w="381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en-US">
                    <a:solidFill>
                      <a:prstClr val="white"/>
                    </a:solidFill>
                    <a:latin typeface="Calibri" panose="020F0502020204030204"/>
                    <a:sym typeface="Arial"/>
                  </a:endParaRPr>
                </a:p>
              </p:txBody>
            </p:sp>
            <p:sp>
              <p:nvSpPr>
                <p:cNvPr id="370" name="Can 369"/>
                <p:cNvSpPr/>
                <p:nvPr/>
              </p:nvSpPr>
              <p:spPr>
                <a:xfrm>
                  <a:off x="4879640" y="3624864"/>
                  <a:ext cx="857722" cy="483819"/>
                </a:xfrm>
                <a:prstGeom prst="can">
                  <a:avLst>
                    <a:gd name="adj" fmla="val 50000"/>
                  </a:avLst>
                </a:prstGeom>
                <a:solidFill>
                  <a:srgbClr val="5FB7E7"/>
                </a:solidFill>
                <a:ln w="381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en-US">
                    <a:solidFill>
                      <a:prstClr val="white"/>
                    </a:solidFill>
                    <a:latin typeface="Calibri" panose="020F0502020204030204"/>
                    <a:sym typeface="Arial"/>
                  </a:endParaRPr>
                </a:p>
              </p:txBody>
            </p:sp>
          </p:grpSp>
        </p:grpSp>
        <p:grpSp>
          <p:nvGrpSpPr>
            <p:cNvPr id="355" name="Group 354"/>
            <p:cNvGrpSpPr/>
            <p:nvPr/>
          </p:nvGrpSpPr>
          <p:grpSpPr>
            <a:xfrm>
              <a:off x="9835551" y="2980515"/>
              <a:ext cx="620563" cy="757905"/>
              <a:chOff x="3879829" y="3499973"/>
              <a:chExt cx="305400" cy="425587"/>
            </a:xfrm>
          </p:grpSpPr>
          <p:sp>
            <p:nvSpPr>
              <p:cNvPr id="357" name="Rounded Rectangle 356"/>
              <p:cNvSpPr/>
              <p:nvPr/>
            </p:nvSpPr>
            <p:spPr>
              <a:xfrm>
                <a:off x="3880252" y="3499973"/>
                <a:ext cx="304977" cy="9820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en-US">
                  <a:solidFill>
                    <a:prstClr val="white"/>
                  </a:solidFill>
                  <a:latin typeface="Calibri" panose="020F0502020204030204"/>
                  <a:sym typeface="Arial"/>
                </a:endParaRPr>
              </a:p>
            </p:txBody>
          </p:sp>
          <p:sp>
            <p:nvSpPr>
              <p:cNvPr id="358" name="Rounded Rectangle 357"/>
              <p:cNvSpPr/>
              <p:nvPr/>
            </p:nvSpPr>
            <p:spPr>
              <a:xfrm>
                <a:off x="3880252" y="3615576"/>
                <a:ext cx="304977" cy="9820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en-US">
                  <a:solidFill>
                    <a:prstClr val="white"/>
                  </a:solidFill>
                  <a:latin typeface="Calibri" panose="020F0502020204030204"/>
                  <a:sym typeface="Arial"/>
                </a:endParaRPr>
              </a:p>
            </p:txBody>
          </p:sp>
          <p:sp>
            <p:nvSpPr>
              <p:cNvPr id="359" name="Rounded Rectangle 358"/>
              <p:cNvSpPr/>
              <p:nvPr/>
            </p:nvSpPr>
            <p:spPr>
              <a:xfrm>
                <a:off x="3879829" y="3729146"/>
                <a:ext cx="304977" cy="9820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en-US">
                  <a:solidFill>
                    <a:prstClr val="white"/>
                  </a:solidFill>
                  <a:latin typeface="Calibri" panose="020F0502020204030204"/>
                  <a:sym typeface="Arial"/>
                </a:endParaRPr>
              </a:p>
            </p:txBody>
          </p:sp>
          <p:cxnSp>
            <p:nvCxnSpPr>
              <p:cNvPr id="360" name="Straight Connector 359"/>
              <p:cNvCxnSpPr>
                <a:stCxn id="359" idx="2"/>
              </p:cNvCxnSpPr>
              <p:nvPr/>
            </p:nvCxnSpPr>
            <p:spPr>
              <a:xfrm flipH="1">
                <a:off x="4032317" y="3827353"/>
                <a:ext cx="1" cy="8174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361" name="Straight Connector 360"/>
              <p:cNvCxnSpPr/>
              <p:nvPr/>
            </p:nvCxnSpPr>
            <p:spPr>
              <a:xfrm>
                <a:off x="3879829" y="3911767"/>
                <a:ext cx="304977"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362" name="Oval 361"/>
              <p:cNvSpPr/>
              <p:nvPr/>
            </p:nvSpPr>
            <p:spPr>
              <a:xfrm>
                <a:off x="4010785" y="3878014"/>
                <a:ext cx="45719" cy="4754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en-US">
                  <a:solidFill>
                    <a:prstClr val="white"/>
                  </a:solidFill>
                  <a:latin typeface="Calibri" panose="020F0502020204030204"/>
                  <a:sym typeface="Arial"/>
                </a:endParaRPr>
              </a:p>
            </p:txBody>
          </p:sp>
          <p:sp>
            <p:nvSpPr>
              <p:cNvPr id="363" name="Oval 362"/>
              <p:cNvSpPr/>
              <p:nvPr/>
            </p:nvSpPr>
            <p:spPr>
              <a:xfrm>
                <a:off x="3907684" y="3757116"/>
                <a:ext cx="45719" cy="47546"/>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en-US">
                  <a:solidFill>
                    <a:prstClr val="white"/>
                  </a:solidFill>
                  <a:latin typeface="Calibri" panose="020F0502020204030204"/>
                  <a:sym typeface="Arial"/>
                </a:endParaRPr>
              </a:p>
            </p:txBody>
          </p:sp>
          <p:sp>
            <p:nvSpPr>
              <p:cNvPr id="364" name="Oval 363"/>
              <p:cNvSpPr/>
              <p:nvPr/>
            </p:nvSpPr>
            <p:spPr>
              <a:xfrm>
                <a:off x="3907472" y="3639890"/>
                <a:ext cx="45719" cy="47546"/>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en-US">
                  <a:solidFill>
                    <a:prstClr val="white"/>
                  </a:solidFill>
                  <a:latin typeface="Calibri" panose="020F0502020204030204"/>
                  <a:sym typeface="Arial"/>
                </a:endParaRPr>
              </a:p>
            </p:txBody>
          </p:sp>
          <p:sp>
            <p:nvSpPr>
              <p:cNvPr id="365" name="Oval 364"/>
              <p:cNvSpPr/>
              <p:nvPr/>
            </p:nvSpPr>
            <p:spPr>
              <a:xfrm>
                <a:off x="3907472" y="3524335"/>
                <a:ext cx="45719" cy="47546"/>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en-US">
                  <a:solidFill>
                    <a:prstClr val="white"/>
                  </a:solidFill>
                  <a:latin typeface="Calibri" panose="020F0502020204030204"/>
                  <a:sym typeface="Arial"/>
                </a:endParaRPr>
              </a:p>
            </p:txBody>
          </p:sp>
        </p:grpSp>
      </p:grpSp>
      <p:grpSp>
        <p:nvGrpSpPr>
          <p:cNvPr id="374" name="Group 373"/>
          <p:cNvGrpSpPr/>
          <p:nvPr/>
        </p:nvGrpSpPr>
        <p:grpSpPr>
          <a:xfrm>
            <a:off x="7371115" y="2387771"/>
            <a:ext cx="1991813" cy="1758595"/>
            <a:chOff x="7401894" y="4043264"/>
            <a:chExt cx="1494667" cy="1134998"/>
          </a:xfrm>
        </p:grpSpPr>
        <p:grpSp>
          <p:nvGrpSpPr>
            <p:cNvPr id="375" name="Group 374"/>
            <p:cNvGrpSpPr/>
            <p:nvPr/>
          </p:nvGrpSpPr>
          <p:grpSpPr>
            <a:xfrm>
              <a:off x="7805749" y="4043264"/>
              <a:ext cx="686959" cy="729767"/>
              <a:chOff x="5073290" y="1153126"/>
              <a:chExt cx="1290384" cy="1596260"/>
            </a:xfrm>
          </p:grpSpPr>
          <p:sp>
            <p:nvSpPr>
              <p:cNvPr id="388" name="Google Shape;421;p39"/>
              <p:cNvSpPr/>
              <p:nvPr/>
            </p:nvSpPr>
            <p:spPr>
              <a:xfrm>
                <a:off x="5073290" y="1153126"/>
                <a:ext cx="1290384" cy="773344"/>
              </a:xfrm>
              <a:custGeom>
                <a:avLst/>
                <a:gdLst/>
                <a:ahLst/>
                <a:cxnLst/>
                <a:rect l="l" t="t" r="r" b="b"/>
                <a:pathLst>
                  <a:path w="120000" h="120000" extrusionOk="0">
                    <a:moveTo>
                      <a:pt x="74981" y="11994"/>
                    </a:moveTo>
                    <a:lnTo>
                      <a:pt x="73006" y="12111"/>
                    </a:lnTo>
                    <a:lnTo>
                      <a:pt x="71048" y="12580"/>
                    </a:lnTo>
                    <a:lnTo>
                      <a:pt x="69109" y="13284"/>
                    </a:lnTo>
                    <a:lnTo>
                      <a:pt x="67262" y="14281"/>
                    </a:lnTo>
                    <a:lnTo>
                      <a:pt x="65469" y="15483"/>
                    </a:lnTo>
                    <a:lnTo>
                      <a:pt x="63731" y="16950"/>
                    </a:lnTo>
                    <a:lnTo>
                      <a:pt x="62085" y="18709"/>
                    </a:lnTo>
                    <a:lnTo>
                      <a:pt x="60530" y="20615"/>
                    </a:lnTo>
                    <a:lnTo>
                      <a:pt x="59103" y="22785"/>
                    </a:lnTo>
                    <a:lnTo>
                      <a:pt x="57768" y="25161"/>
                    </a:lnTo>
                    <a:lnTo>
                      <a:pt x="56560" y="27741"/>
                    </a:lnTo>
                    <a:lnTo>
                      <a:pt x="55463" y="30527"/>
                    </a:lnTo>
                    <a:lnTo>
                      <a:pt x="52884" y="37976"/>
                    </a:lnTo>
                    <a:lnTo>
                      <a:pt x="47615" y="36451"/>
                    </a:lnTo>
                    <a:lnTo>
                      <a:pt x="46628" y="36187"/>
                    </a:lnTo>
                    <a:lnTo>
                      <a:pt x="45750" y="36070"/>
                    </a:lnTo>
                    <a:lnTo>
                      <a:pt x="44981" y="36011"/>
                    </a:lnTo>
                    <a:lnTo>
                      <a:pt x="43317" y="36187"/>
                    </a:lnTo>
                    <a:lnTo>
                      <a:pt x="41634" y="36627"/>
                    </a:lnTo>
                    <a:lnTo>
                      <a:pt x="40042" y="37390"/>
                    </a:lnTo>
                    <a:lnTo>
                      <a:pt x="38506" y="38387"/>
                    </a:lnTo>
                    <a:lnTo>
                      <a:pt x="37060" y="39736"/>
                    </a:lnTo>
                    <a:lnTo>
                      <a:pt x="35707" y="41231"/>
                    </a:lnTo>
                    <a:lnTo>
                      <a:pt x="34500" y="43049"/>
                    </a:lnTo>
                    <a:lnTo>
                      <a:pt x="33384" y="45014"/>
                    </a:lnTo>
                    <a:lnTo>
                      <a:pt x="32396" y="47243"/>
                    </a:lnTo>
                    <a:lnTo>
                      <a:pt x="31591" y="49618"/>
                    </a:lnTo>
                    <a:lnTo>
                      <a:pt x="30932" y="52199"/>
                    </a:lnTo>
                    <a:lnTo>
                      <a:pt x="29048" y="60762"/>
                    </a:lnTo>
                    <a:lnTo>
                      <a:pt x="23323" y="60175"/>
                    </a:lnTo>
                    <a:lnTo>
                      <a:pt x="22280" y="60000"/>
                    </a:lnTo>
                    <a:lnTo>
                      <a:pt x="20414" y="60234"/>
                    </a:lnTo>
                    <a:lnTo>
                      <a:pt x="18640" y="60821"/>
                    </a:lnTo>
                    <a:lnTo>
                      <a:pt x="16920" y="61759"/>
                    </a:lnTo>
                    <a:lnTo>
                      <a:pt x="15329" y="62903"/>
                    </a:lnTo>
                    <a:lnTo>
                      <a:pt x="13829" y="64428"/>
                    </a:lnTo>
                    <a:lnTo>
                      <a:pt x="12439" y="66187"/>
                    </a:lnTo>
                    <a:lnTo>
                      <a:pt x="11213" y="68211"/>
                    </a:lnTo>
                    <a:lnTo>
                      <a:pt x="10152" y="70439"/>
                    </a:lnTo>
                    <a:lnTo>
                      <a:pt x="9237" y="72815"/>
                    </a:lnTo>
                    <a:lnTo>
                      <a:pt x="8487" y="75425"/>
                    </a:lnTo>
                    <a:lnTo>
                      <a:pt x="7939" y="78181"/>
                    </a:lnTo>
                    <a:lnTo>
                      <a:pt x="7609" y="81026"/>
                    </a:lnTo>
                    <a:lnTo>
                      <a:pt x="7500" y="83988"/>
                    </a:lnTo>
                    <a:lnTo>
                      <a:pt x="7609" y="86803"/>
                    </a:lnTo>
                    <a:lnTo>
                      <a:pt x="7902" y="89530"/>
                    </a:lnTo>
                    <a:lnTo>
                      <a:pt x="8378" y="92111"/>
                    </a:lnTo>
                    <a:lnTo>
                      <a:pt x="9018" y="94545"/>
                    </a:lnTo>
                    <a:lnTo>
                      <a:pt x="9823" y="96862"/>
                    </a:lnTo>
                    <a:lnTo>
                      <a:pt x="10810" y="99032"/>
                    </a:lnTo>
                    <a:lnTo>
                      <a:pt x="11908" y="100938"/>
                    </a:lnTo>
                    <a:lnTo>
                      <a:pt x="13134" y="102756"/>
                    </a:lnTo>
                    <a:lnTo>
                      <a:pt x="14451" y="104281"/>
                    </a:lnTo>
                    <a:lnTo>
                      <a:pt x="15896" y="105542"/>
                    </a:lnTo>
                    <a:lnTo>
                      <a:pt x="17432" y="106598"/>
                    </a:lnTo>
                    <a:lnTo>
                      <a:pt x="19079" y="107360"/>
                    </a:lnTo>
                    <a:lnTo>
                      <a:pt x="20743" y="107829"/>
                    </a:lnTo>
                    <a:lnTo>
                      <a:pt x="22500" y="108005"/>
                    </a:lnTo>
                    <a:lnTo>
                      <a:pt x="97500" y="108005"/>
                    </a:lnTo>
                    <a:lnTo>
                      <a:pt x="99256" y="107829"/>
                    </a:lnTo>
                    <a:lnTo>
                      <a:pt x="100920" y="107360"/>
                    </a:lnTo>
                    <a:lnTo>
                      <a:pt x="102567" y="106598"/>
                    </a:lnTo>
                    <a:lnTo>
                      <a:pt x="104103" y="105542"/>
                    </a:lnTo>
                    <a:lnTo>
                      <a:pt x="105512" y="104281"/>
                    </a:lnTo>
                    <a:lnTo>
                      <a:pt x="106865" y="102756"/>
                    </a:lnTo>
                    <a:lnTo>
                      <a:pt x="108091" y="100938"/>
                    </a:lnTo>
                    <a:lnTo>
                      <a:pt x="109189" y="99032"/>
                    </a:lnTo>
                    <a:lnTo>
                      <a:pt x="110176" y="96862"/>
                    </a:lnTo>
                    <a:lnTo>
                      <a:pt x="110981" y="94545"/>
                    </a:lnTo>
                    <a:lnTo>
                      <a:pt x="111621" y="92111"/>
                    </a:lnTo>
                    <a:lnTo>
                      <a:pt x="112097" y="89530"/>
                    </a:lnTo>
                    <a:lnTo>
                      <a:pt x="112390" y="86803"/>
                    </a:lnTo>
                    <a:lnTo>
                      <a:pt x="112500" y="83988"/>
                    </a:lnTo>
                    <a:lnTo>
                      <a:pt x="112390" y="81260"/>
                    </a:lnTo>
                    <a:lnTo>
                      <a:pt x="112097" y="78651"/>
                    </a:lnTo>
                    <a:lnTo>
                      <a:pt x="111621" y="76070"/>
                    </a:lnTo>
                    <a:lnTo>
                      <a:pt x="110981" y="73636"/>
                    </a:lnTo>
                    <a:lnTo>
                      <a:pt x="110176" y="71290"/>
                    </a:lnTo>
                    <a:lnTo>
                      <a:pt x="109225" y="69149"/>
                    </a:lnTo>
                    <a:lnTo>
                      <a:pt x="108091" y="67155"/>
                    </a:lnTo>
                    <a:lnTo>
                      <a:pt x="106865" y="65425"/>
                    </a:lnTo>
                    <a:lnTo>
                      <a:pt x="105475" y="63841"/>
                    </a:lnTo>
                    <a:lnTo>
                      <a:pt x="103993" y="62492"/>
                    </a:lnTo>
                    <a:lnTo>
                      <a:pt x="102384" y="61466"/>
                    </a:lnTo>
                    <a:lnTo>
                      <a:pt x="97170" y="58533"/>
                    </a:lnTo>
                    <a:lnTo>
                      <a:pt x="97353" y="49736"/>
                    </a:lnTo>
                    <a:lnTo>
                      <a:pt x="97500" y="47536"/>
                    </a:lnTo>
                    <a:lnTo>
                      <a:pt x="97353" y="43929"/>
                    </a:lnTo>
                    <a:lnTo>
                      <a:pt x="97006" y="40381"/>
                    </a:lnTo>
                    <a:lnTo>
                      <a:pt x="96420" y="36979"/>
                    </a:lnTo>
                    <a:lnTo>
                      <a:pt x="95652" y="33724"/>
                    </a:lnTo>
                    <a:lnTo>
                      <a:pt x="94701" y="30586"/>
                    </a:lnTo>
                    <a:lnTo>
                      <a:pt x="93585" y="27683"/>
                    </a:lnTo>
                    <a:lnTo>
                      <a:pt x="92268" y="24926"/>
                    </a:lnTo>
                    <a:lnTo>
                      <a:pt x="90804" y="22434"/>
                    </a:lnTo>
                    <a:lnTo>
                      <a:pt x="89213" y="20087"/>
                    </a:lnTo>
                    <a:lnTo>
                      <a:pt x="87493" y="18064"/>
                    </a:lnTo>
                    <a:lnTo>
                      <a:pt x="85646" y="16246"/>
                    </a:lnTo>
                    <a:lnTo>
                      <a:pt x="83670" y="14809"/>
                    </a:lnTo>
                    <a:lnTo>
                      <a:pt x="81640" y="13577"/>
                    </a:lnTo>
                    <a:lnTo>
                      <a:pt x="79481" y="12697"/>
                    </a:lnTo>
                    <a:lnTo>
                      <a:pt x="77268" y="12170"/>
                    </a:lnTo>
                    <a:lnTo>
                      <a:pt x="74981" y="11994"/>
                    </a:lnTo>
                    <a:close/>
                    <a:moveTo>
                      <a:pt x="74981" y="0"/>
                    </a:moveTo>
                    <a:lnTo>
                      <a:pt x="77597" y="175"/>
                    </a:lnTo>
                    <a:lnTo>
                      <a:pt x="80103" y="703"/>
                    </a:lnTo>
                    <a:lnTo>
                      <a:pt x="82591" y="1524"/>
                    </a:lnTo>
                    <a:lnTo>
                      <a:pt x="84951" y="2668"/>
                    </a:lnTo>
                    <a:lnTo>
                      <a:pt x="87237" y="4134"/>
                    </a:lnTo>
                    <a:lnTo>
                      <a:pt x="89432" y="5894"/>
                    </a:lnTo>
                    <a:lnTo>
                      <a:pt x="91500" y="7917"/>
                    </a:lnTo>
                    <a:lnTo>
                      <a:pt x="93475" y="10205"/>
                    </a:lnTo>
                    <a:lnTo>
                      <a:pt x="95323" y="12697"/>
                    </a:lnTo>
                    <a:lnTo>
                      <a:pt x="97042" y="15425"/>
                    </a:lnTo>
                    <a:lnTo>
                      <a:pt x="98634" y="18416"/>
                    </a:lnTo>
                    <a:lnTo>
                      <a:pt x="100060" y="21554"/>
                    </a:lnTo>
                    <a:lnTo>
                      <a:pt x="101286" y="24868"/>
                    </a:lnTo>
                    <a:lnTo>
                      <a:pt x="102384" y="28416"/>
                    </a:lnTo>
                    <a:lnTo>
                      <a:pt x="103298" y="32111"/>
                    </a:lnTo>
                    <a:lnTo>
                      <a:pt x="104030" y="35894"/>
                    </a:lnTo>
                    <a:lnTo>
                      <a:pt x="104560" y="39794"/>
                    </a:lnTo>
                    <a:lnTo>
                      <a:pt x="104890" y="43870"/>
                    </a:lnTo>
                    <a:lnTo>
                      <a:pt x="105000" y="48005"/>
                    </a:lnTo>
                    <a:lnTo>
                      <a:pt x="104926" y="49061"/>
                    </a:lnTo>
                    <a:lnTo>
                      <a:pt x="104853" y="50146"/>
                    </a:lnTo>
                    <a:lnTo>
                      <a:pt x="106865" y="51378"/>
                    </a:lnTo>
                    <a:lnTo>
                      <a:pt x="108713" y="52961"/>
                    </a:lnTo>
                    <a:lnTo>
                      <a:pt x="110506" y="54750"/>
                    </a:lnTo>
                    <a:lnTo>
                      <a:pt x="112170" y="56862"/>
                    </a:lnTo>
                    <a:lnTo>
                      <a:pt x="113707" y="59120"/>
                    </a:lnTo>
                    <a:lnTo>
                      <a:pt x="115079" y="61700"/>
                    </a:lnTo>
                    <a:lnTo>
                      <a:pt x="116323" y="64369"/>
                    </a:lnTo>
                    <a:lnTo>
                      <a:pt x="117420" y="67272"/>
                    </a:lnTo>
                    <a:lnTo>
                      <a:pt x="118298" y="70381"/>
                    </a:lnTo>
                    <a:lnTo>
                      <a:pt x="119012" y="73577"/>
                    </a:lnTo>
                    <a:lnTo>
                      <a:pt x="119560" y="76950"/>
                    </a:lnTo>
                    <a:lnTo>
                      <a:pt x="119890" y="80439"/>
                    </a:lnTo>
                    <a:lnTo>
                      <a:pt x="120000" y="83988"/>
                    </a:lnTo>
                    <a:lnTo>
                      <a:pt x="119890" y="87683"/>
                    </a:lnTo>
                    <a:lnTo>
                      <a:pt x="119524" y="91290"/>
                    </a:lnTo>
                    <a:lnTo>
                      <a:pt x="118975" y="94721"/>
                    </a:lnTo>
                    <a:lnTo>
                      <a:pt x="118225" y="98035"/>
                    </a:lnTo>
                    <a:lnTo>
                      <a:pt x="117274" y="101173"/>
                    </a:lnTo>
                    <a:lnTo>
                      <a:pt x="116140" y="104164"/>
                    </a:lnTo>
                    <a:lnTo>
                      <a:pt x="114859" y="106891"/>
                    </a:lnTo>
                    <a:lnTo>
                      <a:pt x="113414" y="109442"/>
                    </a:lnTo>
                    <a:lnTo>
                      <a:pt x="111804" y="111788"/>
                    </a:lnTo>
                    <a:lnTo>
                      <a:pt x="110067" y="113870"/>
                    </a:lnTo>
                    <a:lnTo>
                      <a:pt x="108201" y="115689"/>
                    </a:lnTo>
                    <a:lnTo>
                      <a:pt x="106243" y="117214"/>
                    </a:lnTo>
                    <a:lnTo>
                      <a:pt x="104176" y="118357"/>
                    </a:lnTo>
                    <a:lnTo>
                      <a:pt x="102018" y="119296"/>
                    </a:lnTo>
                    <a:lnTo>
                      <a:pt x="99804" y="119824"/>
                    </a:lnTo>
                    <a:lnTo>
                      <a:pt x="97500" y="120000"/>
                    </a:lnTo>
                    <a:lnTo>
                      <a:pt x="22500" y="120000"/>
                    </a:lnTo>
                    <a:lnTo>
                      <a:pt x="20195" y="119824"/>
                    </a:lnTo>
                    <a:lnTo>
                      <a:pt x="17981" y="119296"/>
                    </a:lnTo>
                    <a:lnTo>
                      <a:pt x="15804" y="118357"/>
                    </a:lnTo>
                    <a:lnTo>
                      <a:pt x="13756" y="117214"/>
                    </a:lnTo>
                    <a:lnTo>
                      <a:pt x="11798" y="115689"/>
                    </a:lnTo>
                    <a:lnTo>
                      <a:pt x="9932" y="113870"/>
                    </a:lnTo>
                    <a:lnTo>
                      <a:pt x="8195" y="111788"/>
                    </a:lnTo>
                    <a:lnTo>
                      <a:pt x="6585" y="109442"/>
                    </a:lnTo>
                    <a:lnTo>
                      <a:pt x="5140" y="106891"/>
                    </a:lnTo>
                    <a:lnTo>
                      <a:pt x="3859" y="104164"/>
                    </a:lnTo>
                    <a:lnTo>
                      <a:pt x="2725" y="101173"/>
                    </a:lnTo>
                    <a:lnTo>
                      <a:pt x="1774" y="98035"/>
                    </a:lnTo>
                    <a:lnTo>
                      <a:pt x="1024" y="94721"/>
                    </a:lnTo>
                    <a:lnTo>
                      <a:pt x="475" y="91290"/>
                    </a:lnTo>
                    <a:lnTo>
                      <a:pt x="109" y="87683"/>
                    </a:lnTo>
                    <a:lnTo>
                      <a:pt x="0" y="83988"/>
                    </a:lnTo>
                    <a:lnTo>
                      <a:pt x="109" y="80322"/>
                    </a:lnTo>
                    <a:lnTo>
                      <a:pt x="475" y="76774"/>
                    </a:lnTo>
                    <a:lnTo>
                      <a:pt x="1024" y="73284"/>
                    </a:lnTo>
                    <a:lnTo>
                      <a:pt x="1774" y="70029"/>
                    </a:lnTo>
                    <a:lnTo>
                      <a:pt x="2725" y="66862"/>
                    </a:lnTo>
                    <a:lnTo>
                      <a:pt x="3859" y="63900"/>
                    </a:lnTo>
                    <a:lnTo>
                      <a:pt x="5140" y="61114"/>
                    </a:lnTo>
                    <a:lnTo>
                      <a:pt x="6585" y="58533"/>
                    </a:lnTo>
                    <a:lnTo>
                      <a:pt x="8195" y="56217"/>
                    </a:lnTo>
                    <a:lnTo>
                      <a:pt x="9932" y="54164"/>
                    </a:lnTo>
                    <a:lnTo>
                      <a:pt x="11798" y="52375"/>
                    </a:lnTo>
                    <a:lnTo>
                      <a:pt x="13756" y="50850"/>
                    </a:lnTo>
                    <a:lnTo>
                      <a:pt x="15804" y="49618"/>
                    </a:lnTo>
                    <a:lnTo>
                      <a:pt x="17981" y="48709"/>
                    </a:lnTo>
                    <a:lnTo>
                      <a:pt x="20195" y="48181"/>
                    </a:lnTo>
                    <a:lnTo>
                      <a:pt x="22500" y="48005"/>
                    </a:lnTo>
                    <a:lnTo>
                      <a:pt x="23176" y="48064"/>
                    </a:lnTo>
                    <a:lnTo>
                      <a:pt x="23835" y="48240"/>
                    </a:lnTo>
                    <a:lnTo>
                      <a:pt x="24640" y="45014"/>
                    </a:lnTo>
                    <a:lnTo>
                      <a:pt x="25628" y="41994"/>
                    </a:lnTo>
                    <a:lnTo>
                      <a:pt x="26743" y="39149"/>
                    </a:lnTo>
                    <a:lnTo>
                      <a:pt x="28024" y="36510"/>
                    </a:lnTo>
                    <a:lnTo>
                      <a:pt x="29487" y="34076"/>
                    </a:lnTo>
                    <a:lnTo>
                      <a:pt x="31042" y="31876"/>
                    </a:lnTo>
                    <a:lnTo>
                      <a:pt x="32762" y="29882"/>
                    </a:lnTo>
                    <a:lnTo>
                      <a:pt x="34536" y="28123"/>
                    </a:lnTo>
                    <a:lnTo>
                      <a:pt x="36475" y="26686"/>
                    </a:lnTo>
                    <a:lnTo>
                      <a:pt x="38469" y="25513"/>
                    </a:lnTo>
                    <a:lnTo>
                      <a:pt x="40591" y="24692"/>
                    </a:lnTo>
                    <a:lnTo>
                      <a:pt x="42768" y="24164"/>
                    </a:lnTo>
                    <a:lnTo>
                      <a:pt x="44981" y="23988"/>
                    </a:lnTo>
                    <a:lnTo>
                      <a:pt x="46335" y="24046"/>
                    </a:lnTo>
                    <a:lnTo>
                      <a:pt x="47652" y="24281"/>
                    </a:lnTo>
                    <a:lnTo>
                      <a:pt x="48951" y="24633"/>
                    </a:lnTo>
                    <a:lnTo>
                      <a:pt x="50231" y="21319"/>
                    </a:lnTo>
                    <a:lnTo>
                      <a:pt x="51603" y="18240"/>
                    </a:lnTo>
                    <a:lnTo>
                      <a:pt x="53176" y="15307"/>
                    </a:lnTo>
                    <a:lnTo>
                      <a:pt x="54878" y="12580"/>
                    </a:lnTo>
                    <a:lnTo>
                      <a:pt x="56707" y="10087"/>
                    </a:lnTo>
                    <a:lnTo>
                      <a:pt x="58664" y="7859"/>
                    </a:lnTo>
                    <a:lnTo>
                      <a:pt x="60750" y="5835"/>
                    </a:lnTo>
                    <a:lnTo>
                      <a:pt x="62890" y="4134"/>
                    </a:lnTo>
                    <a:lnTo>
                      <a:pt x="65158" y="2668"/>
                    </a:lnTo>
                    <a:lnTo>
                      <a:pt x="67518" y="1524"/>
                    </a:lnTo>
                    <a:lnTo>
                      <a:pt x="69914" y="703"/>
                    </a:lnTo>
                    <a:lnTo>
                      <a:pt x="72420" y="175"/>
                    </a:lnTo>
                    <a:lnTo>
                      <a:pt x="74981" y="0"/>
                    </a:lnTo>
                    <a:close/>
                  </a:path>
                </a:pathLst>
              </a:custGeom>
              <a:solidFill>
                <a:srgbClr val="EE795B"/>
              </a:solidFill>
              <a:ln>
                <a:noFill/>
              </a:ln>
            </p:spPr>
            <p:txBody>
              <a:bodyPr spcFirstLastPara="1" wrap="square" lIns="91425" tIns="45700" rIns="91425" bIns="45700" anchor="ctr" anchorCtr="0">
                <a:noAutofit/>
              </a:bodyPr>
              <a:lstStyle/>
              <a:p>
                <a:pPr defTabSz="1219170"/>
                <a:endParaRPr sz="2400">
                  <a:solidFill>
                    <a:srgbClr val="000000"/>
                  </a:solidFill>
                  <a:latin typeface="Calibri"/>
                  <a:ea typeface="Calibri"/>
                  <a:cs typeface="Calibri"/>
                  <a:sym typeface="Calibri"/>
                </a:endParaRPr>
              </a:p>
            </p:txBody>
          </p:sp>
          <p:grpSp>
            <p:nvGrpSpPr>
              <p:cNvPr id="389" name="Group 388"/>
              <p:cNvGrpSpPr/>
              <p:nvPr/>
            </p:nvGrpSpPr>
            <p:grpSpPr>
              <a:xfrm>
                <a:off x="5193567" y="1552409"/>
                <a:ext cx="1057517" cy="1196977"/>
                <a:chOff x="5142426" y="1851023"/>
                <a:chExt cx="1057517" cy="1196977"/>
              </a:xfrm>
            </p:grpSpPr>
            <p:sp>
              <p:nvSpPr>
                <p:cNvPr id="390" name="Can 389"/>
                <p:cNvSpPr/>
                <p:nvPr/>
              </p:nvSpPr>
              <p:spPr>
                <a:xfrm>
                  <a:off x="5142426" y="2455817"/>
                  <a:ext cx="1049831" cy="592183"/>
                </a:xfrm>
                <a:prstGeom prst="can">
                  <a:avLst>
                    <a:gd name="adj" fmla="val 50000"/>
                  </a:avLst>
                </a:prstGeom>
                <a:solidFill>
                  <a:srgbClr val="5FB7E7"/>
                </a:solidFill>
                <a:ln w="381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en-US">
                    <a:solidFill>
                      <a:prstClr val="white"/>
                    </a:solidFill>
                    <a:latin typeface="Calibri" panose="020F0502020204030204"/>
                    <a:sym typeface="Arial"/>
                  </a:endParaRPr>
                </a:p>
              </p:txBody>
            </p:sp>
            <p:sp>
              <p:nvSpPr>
                <p:cNvPr id="391" name="Can 390"/>
                <p:cNvSpPr/>
                <p:nvPr/>
              </p:nvSpPr>
              <p:spPr>
                <a:xfrm>
                  <a:off x="5146269" y="2151016"/>
                  <a:ext cx="1049831" cy="592183"/>
                </a:xfrm>
                <a:prstGeom prst="can">
                  <a:avLst>
                    <a:gd name="adj" fmla="val 50000"/>
                  </a:avLst>
                </a:prstGeom>
                <a:solidFill>
                  <a:srgbClr val="5FB7E7"/>
                </a:solidFill>
                <a:ln w="381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en-US">
                    <a:solidFill>
                      <a:prstClr val="white"/>
                    </a:solidFill>
                    <a:latin typeface="Calibri" panose="020F0502020204030204"/>
                    <a:sym typeface="Arial"/>
                  </a:endParaRPr>
                </a:p>
              </p:txBody>
            </p:sp>
            <p:sp>
              <p:nvSpPr>
                <p:cNvPr id="392" name="Can 391"/>
                <p:cNvSpPr/>
                <p:nvPr/>
              </p:nvSpPr>
              <p:spPr>
                <a:xfrm>
                  <a:off x="5150112" y="1851023"/>
                  <a:ext cx="1049831" cy="592183"/>
                </a:xfrm>
                <a:prstGeom prst="can">
                  <a:avLst>
                    <a:gd name="adj" fmla="val 50000"/>
                  </a:avLst>
                </a:prstGeom>
                <a:solidFill>
                  <a:srgbClr val="5FB7E7"/>
                </a:solidFill>
                <a:ln w="381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en-US">
                    <a:solidFill>
                      <a:prstClr val="white"/>
                    </a:solidFill>
                    <a:latin typeface="Calibri" panose="020F0502020204030204"/>
                    <a:sym typeface="Arial"/>
                  </a:endParaRPr>
                </a:p>
              </p:txBody>
            </p:sp>
          </p:grpSp>
        </p:grpSp>
        <p:sp>
          <p:nvSpPr>
            <p:cNvPr id="376" name="TextBox 375"/>
            <p:cNvSpPr txBox="1"/>
            <p:nvPr/>
          </p:nvSpPr>
          <p:spPr>
            <a:xfrm>
              <a:off x="7401894" y="4979623"/>
              <a:ext cx="1494667" cy="198639"/>
            </a:xfrm>
            <a:prstGeom prst="rect">
              <a:avLst/>
            </a:prstGeom>
            <a:noFill/>
          </p:spPr>
          <p:txBody>
            <a:bodyPr wrap="square" rtlCol="0">
              <a:spAutoFit/>
            </a:bodyPr>
            <a:lstStyle/>
            <a:p>
              <a:pPr algn="ctr" defTabSz="1219170"/>
              <a:r>
                <a:rPr lang="en-US" sz="1400" b="1" dirty="0">
                  <a:solidFill>
                    <a:prstClr val="black"/>
                  </a:solidFill>
                  <a:latin typeface="Arial" panose="020B0604020202020204" pitchFamily="34" charset="0"/>
                  <a:cs typeface="Arial" panose="020B0604020202020204" pitchFamily="34" charset="0"/>
                  <a:sym typeface="Arial"/>
                </a:rPr>
                <a:t>LƯU TRỮ CƠ QUAN</a:t>
              </a:r>
            </a:p>
          </p:txBody>
        </p:sp>
        <p:grpSp>
          <p:nvGrpSpPr>
            <p:cNvPr id="377" name="Group 376"/>
            <p:cNvGrpSpPr/>
            <p:nvPr/>
          </p:nvGrpSpPr>
          <p:grpSpPr>
            <a:xfrm>
              <a:off x="7845216" y="4538612"/>
              <a:ext cx="218251" cy="264337"/>
              <a:chOff x="5256953" y="2073244"/>
              <a:chExt cx="1886231" cy="2372007"/>
            </a:xfrm>
          </p:grpSpPr>
          <p:grpSp>
            <p:nvGrpSpPr>
              <p:cNvPr id="378" name="Group 377"/>
              <p:cNvGrpSpPr/>
              <p:nvPr/>
            </p:nvGrpSpPr>
            <p:grpSpPr>
              <a:xfrm>
                <a:off x="5256953" y="2073244"/>
                <a:ext cx="1886231" cy="2372007"/>
                <a:chOff x="10229314" y="1339937"/>
                <a:chExt cx="365835" cy="421801"/>
              </a:xfrm>
            </p:grpSpPr>
            <p:cxnSp>
              <p:nvCxnSpPr>
                <p:cNvPr id="382" name="Straight Connector 381"/>
                <p:cNvCxnSpPr/>
                <p:nvPr/>
              </p:nvCxnSpPr>
              <p:spPr>
                <a:xfrm flipH="1">
                  <a:off x="10411978" y="1665207"/>
                  <a:ext cx="1" cy="80345"/>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383" name="Rounded Rectangle 382"/>
                <p:cNvSpPr/>
                <p:nvPr/>
              </p:nvSpPr>
              <p:spPr>
                <a:xfrm>
                  <a:off x="10229821" y="1339937"/>
                  <a:ext cx="365328" cy="9653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en-US">
                    <a:solidFill>
                      <a:prstClr val="white"/>
                    </a:solidFill>
                    <a:latin typeface="Calibri" panose="020F0502020204030204"/>
                    <a:sym typeface="Arial"/>
                  </a:endParaRPr>
                </a:p>
              </p:txBody>
            </p:sp>
            <p:sp>
              <p:nvSpPr>
                <p:cNvPr id="384" name="Rounded Rectangle 383"/>
                <p:cNvSpPr/>
                <p:nvPr/>
              </p:nvSpPr>
              <p:spPr>
                <a:xfrm>
                  <a:off x="10229821" y="1453567"/>
                  <a:ext cx="365328" cy="9653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en-US">
                    <a:solidFill>
                      <a:prstClr val="white"/>
                    </a:solidFill>
                    <a:latin typeface="Calibri" panose="020F0502020204030204"/>
                    <a:sym typeface="Arial"/>
                  </a:endParaRPr>
                </a:p>
              </p:txBody>
            </p:sp>
            <p:sp>
              <p:nvSpPr>
                <p:cNvPr id="385" name="Rounded Rectangle 384"/>
                <p:cNvSpPr/>
                <p:nvPr/>
              </p:nvSpPr>
              <p:spPr>
                <a:xfrm>
                  <a:off x="10229314" y="1568676"/>
                  <a:ext cx="365328" cy="9653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en-US">
                    <a:solidFill>
                      <a:prstClr val="white"/>
                    </a:solidFill>
                    <a:latin typeface="Calibri" panose="020F0502020204030204"/>
                    <a:sym typeface="Arial"/>
                  </a:endParaRPr>
                </a:p>
              </p:txBody>
            </p:sp>
            <p:cxnSp>
              <p:nvCxnSpPr>
                <p:cNvPr id="386" name="Straight Connector 385"/>
                <p:cNvCxnSpPr/>
                <p:nvPr/>
              </p:nvCxnSpPr>
              <p:spPr>
                <a:xfrm>
                  <a:off x="10229314" y="1748180"/>
                  <a:ext cx="365328"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387" name="Oval 386"/>
                <p:cNvSpPr/>
                <p:nvPr/>
              </p:nvSpPr>
              <p:spPr>
                <a:xfrm>
                  <a:off x="10386185" y="1715003"/>
                  <a:ext cx="54766" cy="4673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en-US">
                    <a:solidFill>
                      <a:prstClr val="white"/>
                    </a:solidFill>
                    <a:latin typeface="Calibri" panose="020F0502020204030204"/>
                    <a:sym typeface="Arial"/>
                  </a:endParaRPr>
                </a:p>
              </p:txBody>
            </p:sp>
          </p:grpSp>
          <p:sp>
            <p:nvSpPr>
              <p:cNvPr id="379" name="Oval 378"/>
              <p:cNvSpPr/>
              <p:nvPr/>
            </p:nvSpPr>
            <p:spPr>
              <a:xfrm>
                <a:off x="5474902" y="3499577"/>
                <a:ext cx="282371" cy="262815"/>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en-US">
                  <a:solidFill>
                    <a:prstClr val="white"/>
                  </a:solidFill>
                  <a:latin typeface="Calibri" panose="020F0502020204030204"/>
                  <a:sym typeface="Arial"/>
                </a:endParaRPr>
              </a:p>
            </p:txBody>
          </p:sp>
          <p:sp>
            <p:nvSpPr>
              <p:cNvPr id="380" name="Oval 379"/>
              <p:cNvSpPr/>
              <p:nvPr/>
            </p:nvSpPr>
            <p:spPr>
              <a:xfrm>
                <a:off x="5474901" y="2835457"/>
                <a:ext cx="282371" cy="262815"/>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en-US">
                  <a:solidFill>
                    <a:prstClr val="white"/>
                  </a:solidFill>
                  <a:latin typeface="Calibri" panose="020F0502020204030204"/>
                  <a:sym typeface="Arial"/>
                </a:endParaRPr>
              </a:p>
            </p:txBody>
          </p:sp>
          <p:sp>
            <p:nvSpPr>
              <p:cNvPr id="381" name="Oval 380"/>
              <p:cNvSpPr/>
              <p:nvPr/>
            </p:nvSpPr>
            <p:spPr>
              <a:xfrm>
                <a:off x="5458424" y="2237449"/>
                <a:ext cx="282371" cy="262815"/>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en-US">
                  <a:solidFill>
                    <a:prstClr val="white"/>
                  </a:solidFill>
                  <a:latin typeface="Calibri" panose="020F0502020204030204"/>
                  <a:sym typeface="Arial"/>
                </a:endParaRPr>
              </a:p>
            </p:txBody>
          </p:sp>
        </p:grpSp>
      </p:grpSp>
      <p:grpSp>
        <p:nvGrpSpPr>
          <p:cNvPr id="393" name="Nhóm 6">
            <a:extLst>
              <a:ext uri="{FF2B5EF4-FFF2-40B4-BE49-F238E27FC236}">
                <a16:creationId xmlns:a16="http://schemas.microsoft.com/office/drawing/2014/main" xmlns="" id="{1B264141-4A85-4EFC-90D2-492018BCD0ED}"/>
              </a:ext>
            </a:extLst>
          </p:cNvPr>
          <p:cNvGrpSpPr/>
          <p:nvPr/>
        </p:nvGrpSpPr>
        <p:grpSpPr>
          <a:xfrm>
            <a:off x="6064327" y="4859847"/>
            <a:ext cx="3468431" cy="619103"/>
            <a:chOff x="4465178" y="3643291"/>
            <a:chExt cx="2786663" cy="496773"/>
          </a:xfrm>
        </p:grpSpPr>
        <p:cxnSp>
          <p:nvCxnSpPr>
            <p:cNvPr id="394" name="Elbow Connector 393"/>
            <p:cNvCxnSpPr>
              <a:stCxn id="284" idx="2"/>
              <a:endCxn id="346" idx="2"/>
            </p:cNvCxnSpPr>
            <p:nvPr/>
          </p:nvCxnSpPr>
          <p:spPr>
            <a:xfrm rot="16200000" flipH="1">
              <a:off x="5853414" y="2255055"/>
              <a:ext cx="10191" cy="2786663"/>
            </a:xfrm>
            <a:prstGeom prst="bentConnector3">
              <a:avLst>
                <a:gd name="adj1" fmla="val 5634478"/>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395" name="TextBox 394"/>
            <p:cNvSpPr txBox="1"/>
            <p:nvPr/>
          </p:nvSpPr>
          <p:spPr>
            <a:xfrm>
              <a:off x="4952364" y="3863065"/>
              <a:ext cx="1948696" cy="276999"/>
            </a:xfrm>
            <a:prstGeom prst="rect">
              <a:avLst/>
            </a:prstGeom>
            <a:noFill/>
          </p:spPr>
          <p:txBody>
            <a:bodyPr wrap="square" rtlCol="0">
              <a:spAutoFit/>
            </a:bodyPr>
            <a:lstStyle/>
            <a:p>
              <a:pPr defTabSz="1219170"/>
              <a:r>
                <a:rPr lang="en-US" b="1" dirty="0">
                  <a:solidFill>
                    <a:srgbClr val="FF0000"/>
                  </a:solidFill>
                  <a:latin typeface="Arial" panose="020B0604020202020204" pitchFamily="34" charset="0"/>
                  <a:cs typeface="Arial" panose="020B0604020202020204" pitchFamily="34" charset="0"/>
                  <a:sym typeface="Arial"/>
                </a:rPr>
                <a:t>CHƯA HOÀN THIỆN</a:t>
              </a:r>
            </a:p>
          </p:txBody>
        </p:sp>
        <p:pic>
          <p:nvPicPr>
            <p:cNvPr id="396" name="Picture 36" descr="Kết quả hình ảnh cho list no check"/>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60119" y="3900082"/>
              <a:ext cx="198607" cy="191283"/>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397" name="Nhóm 5">
            <a:extLst>
              <a:ext uri="{FF2B5EF4-FFF2-40B4-BE49-F238E27FC236}">
                <a16:creationId xmlns:a16="http://schemas.microsoft.com/office/drawing/2014/main" xmlns="" id="{05970784-A58E-47BD-8B32-BEFE21696312}"/>
              </a:ext>
            </a:extLst>
          </p:cNvPr>
          <p:cNvGrpSpPr/>
          <p:nvPr/>
        </p:nvGrpSpPr>
        <p:grpSpPr>
          <a:xfrm>
            <a:off x="2606067" y="631320"/>
            <a:ext cx="3451910" cy="1108028"/>
            <a:chOff x="3141146" y="301242"/>
            <a:chExt cx="2773387" cy="828502"/>
          </a:xfrm>
        </p:grpSpPr>
        <p:sp>
          <p:nvSpPr>
            <p:cNvPr id="398" name="TextBox 397"/>
            <p:cNvSpPr txBox="1"/>
            <p:nvPr/>
          </p:nvSpPr>
          <p:spPr>
            <a:xfrm>
              <a:off x="4142592" y="301242"/>
              <a:ext cx="1513876" cy="276999"/>
            </a:xfrm>
            <a:prstGeom prst="rect">
              <a:avLst/>
            </a:prstGeom>
            <a:noFill/>
          </p:spPr>
          <p:txBody>
            <a:bodyPr wrap="none" rtlCol="0">
              <a:spAutoFit/>
            </a:bodyPr>
            <a:lstStyle/>
            <a:p>
              <a:pPr defTabSz="1219170"/>
              <a:r>
                <a:rPr lang="en-US" b="1" dirty="0">
                  <a:solidFill>
                    <a:srgbClr val="00B050"/>
                  </a:solidFill>
                  <a:latin typeface="Arial" panose="020B0604020202020204" pitchFamily="34" charset="0"/>
                  <a:cs typeface="Arial" panose="020B0604020202020204" pitchFamily="34" charset="0"/>
                  <a:sym typeface="Arial"/>
                </a:rPr>
                <a:t>ĐÃ HOÀN THIỆN</a:t>
              </a:r>
            </a:p>
          </p:txBody>
        </p:sp>
        <p:cxnSp>
          <p:nvCxnSpPr>
            <p:cNvPr id="399" name="Elbow Connector 398"/>
            <p:cNvCxnSpPr>
              <a:stCxn id="407" idx="0"/>
              <a:endCxn id="284" idx="0"/>
            </p:cNvCxnSpPr>
            <p:nvPr/>
          </p:nvCxnSpPr>
          <p:spPr>
            <a:xfrm rot="16200000" flipH="1">
              <a:off x="4273649" y="-511141"/>
              <a:ext cx="508382" cy="2773387"/>
            </a:xfrm>
            <a:prstGeom prst="bentConnector3">
              <a:avLst>
                <a:gd name="adj1" fmla="val -81863"/>
              </a:avLst>
            </a:prstGeom>
            <a:ln w="57150">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400" name="Google Shape;1226;p53"/>
            <p:cNvSpPr/>
            <p:nvPr/>
          </p:nvSpPr>
          <p:spPr>
            <a:xfrm>
              <a:off x="3950147" y="344363"/>
              <a:ext cx="192445" cy="190147"/>
            </a:xfrm>
            <a:custGeom>
              <a:avLst/>
              <a:gdLst/>
              <a:ahLst/>
              <a:cxnLst/>
              <a:rect l="l" t="t" r="r" b="b"/>
              <a:pathLst>
                <a:path w="120000" h="120000" extrusionOk="0">
                  <a:moveTo>
                    <a:pt x="29828" y="80503"/>
                  </a:moveTo>
                  <a:lnTo>
                    <a:pt x="43067" y="80503"/>
                  </a:lnTo>
                  <a:lnTo>
                    <a:pt x="44065" y="80611"/>
                  </a:lnTo>
                  <a:lnTo>
                    <a:pt x="45019" y="80914"/>
                  </a:lnTo>
                  <a:lnTo>
                    <a:pt x="45839" y="81346"/>
                  </a:lnTo>
                  <a:lnTo>
                    <a:pt x="46593" y="81929"/>
                  </a:lnTo>
                  <a:lnTo>
                    <a:pt x="47192" y="82663"/>
                  </a:lnTo>
                  <a:lnTo>
                    <a:pt x="47636" y="83462"/>
                  </a:lnTo>
                  <a:lnTo>
                    <a:pt x="47946" y="84390"/>
                  </a:lnTo>
                  <a:lnTo>
                    <a:pt x="48013" y="85362"/>
                  </a:lnTo>
                  <a:lnTo>
                    <a:pt x="47946" y="86312"/>
                  </a:lnTo>
                  <a:lnTo>
                    <a:pt x="47636" y="87241"/>
                  </a:lnTo>
                  <a:lnTo>
                    <a:pt x="47192" y="88061"/>
                  </a:lnTo>
                  <a:lnTo>
                    <a:pt x="46593" y="88774"/>
                  </a:lnTo>
                  <a:lnTo>
                    <a:pt x="45839" y="89357"/>
                  </a:lnTo>
                  <a:lnTo>
                    <a:pt x="45019" y="89832"/>
                  </a:lnTo>
                  <a:lnTo>
                    <a:pt x="44065" y="90091"/>
                  </a:lnTo>
                  <a:lnTo>
                    <a:pt x="43067" y="90199"/>
                  </a:lnTo>
                  <a:lnTo>
                    <a:pt x="29828" y="90199"/>
                  </a:lnTo>
                  <a:lnTo>
                    <a:pt x="28830" y="90091"/>
                  </a:lnTo>
                  <a:lnTo>
                    <a:pt x="27876" y="89832"/>
                  </a:lnTo>
                  <a:lnTo>
                    <a:pt x="27055" y="89357"/>
                  </a:lnTo>
                  <a:lnTo>
                    <a:pt x="26301" y="88774"/>
                  </a:lnTo>
                  <a:lnTo>
                    <a:pt x="25703" y="88061"/>
                  </a:lnTo>
                  <a:lnTo>
                    <a:pt x="25259" y="87241"/>
                  </a:lnTo>
                  <a:lnTo>
                    <a:pt x="24949" y="86312"/>
                  </a:lnTo>
                  <a:lnTo>
                    <a:pt x="24838" y="85362"/>
                  </a:lnTo>
                  <a:lnTo>
                    <a:pt x="24949" y="84390"/>
                  </a:lnTo>
                  <a:lnTo>
                    <a:pt x="25259" y="83462"/>
                  </a:lnTo>
                  <a:lnTo>
                    <a:pt x="25703" y="82663"/>
                  </a:lnTo>
                  <a:lnTo>
                    <a:pt x="26301" y="81929"/>
                  </a:lnTo>
                  <a:lnTo>
                    <a:pt x="27055" y="81346"/>
                  </a:lnTo>
                  <a:lnTo>
                    <a:pt x="27876" y="80914"/>
                  </a:lnTo>
                  <a:lnTo>
                    <a:pt x="28830" y="80611"/>
                  </a:lnTo>
                  <a:lnTo>
                    <a:pt x="29828" y="80503"/>
                  </a:lnTo>
                  <a:close/>
                  <a:moveTo>
                    <a:pt x="115143" y="74155"/>
                  </a:moveTo>
                  <a:lnTo>
                    <a:pt x="116008" y="74219"/>
                  </a:lnTo>
                  <a:lnTo>
                    <a:pt x="116828" y="74479"/>
                  </a:lnTo>
                  <a:lnTo>
                    <a:pt x="117582" y="74846"/>
                  </a:lnTo>
                  <a:lnTo>
                    <a:pt x="118336" y="75364"/>
                  </a:lnTo>
                  <a:lnTo>
                    <a:pt x="118935" y="76012"/>
                  </a:lnTo>
                  <a:lnTo>
                    <a:pt x="119423" y="76703"/>
                  </a:lnTo>
                  <a:lnTo>
                    <a:pt x="119756" y="77480"/>
                  </a:lnTo>
                  <a:lnTo>
                    <a:pt x="119955" y="78322"/>
                  </a:lnTo>
                  <a:lnTo>
                    <a:pt x="120000" y="79121"/>
                  </a:lnTo>
                  <a:lnTo>
                    <a:pt x="119889" y="79964"/>
                  </a:lnTo>
                  <a:lnTo>
                    <a:pt x="119622" y="80806"/>
                  </a:lnTo>
                  <a:lnTo>
                    <a:pt x="119201" y="81561"/>
                  </a:lnTo>
                  <a:lnTo>
                    <a:pt x="118669" y="82296"/>
                  </a:lnTo>
                  <a:lnTo>
                    <a:pt x="88020" y="115465"/>
                  </a:lnTo>
                  <a:lnTo>
                    <a:pt x="87466" y="116005"/>
                  </a:lnTo>
                  <a:lnTo>
                    <a:pt x="86823" y="116415"/>
                  </a:lnTo>
                  <a:lnTo>
                    <a:pt x="86113" y="116739"/>
                  </a:lnTo>
                  <a:lnTo>
                    <a:pt x="85359" y="116955"/>
                  </a:lnTo>
                  <a:lnTo>
                    <a:pt x="84538" y="117063"/>
                  </a:lnTo>
                  <a:lnTo>
                    <a:pt x="84383" y="117063"/>
                  </a:lnTo>
                  <a:lnTo>
                    <a:pt x="83407" y="116998"/>
                  </a:lnTo>
                  <a:lnTo>
                    <a:pt x="82498" y="116739"/>
                  </a:lnTo>
                  <a:lnTo>
                    <a:pt x="81633" y="116307"/>
                  </a:lnTo>
                  <a:lnTo>
                    <a:pt x="80924" y="115724"/>
                  </a:lnTo>
                  <a:lnTo>
                    <a:pt x="63537" y="99442"/>
                  </a:lnTo>
                  <a:lnTo>
                    <a:pt x="62849" y="98707"/>
                  </a:lnTo>
                  <a:lnTo>
                    <a:pt x="62361" y="97865"/>
                  </a:lnTo>
                  <a:lnTo>
                    <a:pt x="62095" y="96980"/>
                  </a:lnTo>
                  <a:lnTo>
                    <a:pt x="61984" y="96073"/>
                  </a:lnTo>
                  <a:lnTo>
                    <a:pt x="62029" y="95123"/>
                  </a:lnTo>
                  <a:lnTo>
                    <a:pt x="62295" y="94237"/>
                  </a:lnTo>
                  <a:lnTo>
                    <a:pt x="62738" y="93374"/>
                  </a:lnTo>
                  <a:lnTo>
                    <a:pt x="63337" y="92596"/>
                  </a:lnTo>
                  <a:lnTo>
                    <a:pt x="64136" y="91970"/>
                  </a:lnTo>
                  <a:lnTo>
                    <a:pt x="64956" y="91495"/>
                  </a:lnTo>
                  <a:lnTo>
                    <a:pt x="65888" y="91214"/>
                  </a:lnTo>
                  <a:lnTo>
                    <a:pt x="66841" y="91106"/>
                  </a:lnTo>
                  <a:lnTo>
                    <a:pt x="67773" y="91171"/>
                  </a:lnTo>
                  <a:lnTo>
                    <a:pt x="68704" y="91430"/>
                  </a:lnTo>
                  <a:lnTo>
                    <a:pt x="69569" y="91840"/>
                  </a:lnTo>
                  <a:lnTo>
                    <a:pt x="70412" y="92445"/>
                  </a:lnTo>
                  <a:lnTo>
                    <a:pt x="84051" y="105229"/>
                  </a:lnTo>
                  <a:lnTo>
                    <a:pt x="111284" y="75753"/>
                  </a:lnTo>
                  <a:lnTo>
                    <a:pt x="111949" y="75170"/>
                  </a:lnTo>
                  <a:lnTo>
                    <a:pt x="112659" y="74694"/>
                  </a:lnTo>
                  <a:lnTo>
                    <a:pt x="113457" y="74371"/>
                  </a:lnTo>
                  <a:lnTo>
                    <a:pt x="114278" y="74198"/>
                  </a:lnTo>
                  <a:lnTo>
                    <a:pt x="115143" y="74155"/>
                  </a:lnTo>
                  <a:close/>
                  <a:moveTo>
                    <a:pt x="29828" y="54763"/>
                  </a:moveTo>
                  <a:lnTo>
                    <a:pt x="74537" y="54763"/>
                  </a:lnTo>
                  <a:lnTo>
                    <a:pt x="75512" y="54871"/>
                  </a:lnTo>
                  <a:lnTo>
                    <a:pt x="76444" y="55173"/>
                  </a:lnTo>
                  <a:lnTo>
                    <a:pt x="77309" y="55605"/>
                  </a:lnTo>
                  <a:lnTo>
                    <a:pt x="78041" y="56188"/>
                  </a:lnTo>
                  <a:lnTo>
                    <a:pt x="78639" y="56922"/>
                  </a:lnTo>
                  <a:lnTo>
                    <a:pt x="79127" y="57721"/>
                  </a:lnTo>
                  <a:lnTo>
                    <a:pt x="79393" y="58628"/>
                  </a:lnTo>
                  <a:lnTo>
                    <a:pt x="79504" y="59578"/>
                  </a:lnTo>
                  <a:lnTo>
                    <a:pt x="79393" y="60572"/>
                  </a:lnTo>
                  <a:lnTo>
                    <a:pt x="79127" y="61479"/>
                  </a:lnTo>
                  <a:lnTo>
                    <a:pt x="78639" y="62278"/>
                  </a:lnTo>
                  <a:lnTo>
                    <a:pt x="78041" y="63012"/>
                  </a:lnTo>
                  <a:lnTo>
                    <a:pt x="77309" y="63595"/>
                  </a:lnTo>
                  <a:lnTo>
                    <a:pt x="76444" y="64048"/>
                  </a:lnTo>
                  <a:lnTo>
                    <a:pt x="75512" y="64329"/>
                  </a:lnTo>
                  <a:lnTo>
                    <a:pt x="74537" y="64437"/>
                  </a:lnTo>
                  <a:lnTo>
                    <a:pt x="29828" y="64437"/>
                  </a:lnTo>
                  <a:lnTo>
                    <a:pt x="28830" y="64329"/>
                  </a:lnTo>
                  <a:lnTo>
                    <a:pt x="27876" y="64048"/>
                  </a:lnTo>
                  <a:lnTo>
                    <a:pt x="27055" y="63595"/>
                  </a:lnTo>
                  <a:lnTo>
                    <a:pt x="26301" y="63012"/>
                  </a:lnTo>
                  <a:lnTo>
                    <a:pt x="25703" y="62278"/>
                  </a:lnTo>
                  <a:lnTo>
                    <a:pt x="25259" y="61479"/>
                  </a:lnTo>
                  <a:lnTo>
                    <a:pt x="24949" y="60572"/>
                  </a:lnTo>
                  <a:lnTo>
                    <a:pt x="24838" y="59578"/>
                  </a:lnTo>
                  <a:lnTo>
                    <a:pt x="24949" y="58628"/>
                  </a:lnTo>
                  <a:lnTo>
                    <a:pt x="25259" y="57721"/>
                  </a:lnTo>
                  <a:lnTo>
                    <a:pt x="25703" y="56922"/>
                  </a:lnTo>
                  <a:lnTo>
                    <a:pt x="26301" y="56188"/>
                  </a:lnTo>
                  <a:lnTo>
                    <a:pt x="27055" y="55605"/>
                  </a:lnTo>
                  <a:lnTo>
                    <a:pt x="27876" y="55173"/>
                  </a:lnTo>
                  <a:lnTo>
                    <a:pt x="28830" y="54871"/>
                  </a:lnTo>
                  <a:lnTo>
                    <a:pt x="29828" y="54763"/>
                  </a:lnTo>
                  <a:close/>
                  <a:moveTo>
                    <a:pt x="29828" y="28202"/>
                  </a:moveTo>
                  <a:lnTo>
                    <a:pt x="74537" y="28202"/>
                  </a:lnTo>
                  <a:lnTo>
                    <a:pt x="75512" y="28288"/>
                  </a:lnTo>
                  <a:lnTo>
                    <a:pt x="76444" y="28569"/>
                  </a:lnTo>
                  <a:lnTo>
                    <a:pt x="77309" y="29001"/>
                  </a:lnTo>
                  <a:lnTo>
                    <a:pt x="78041" y="29627"/>
                  </a:lnTo>
                  <a:lnTo>
                    <a:pt x="78639" y="30318"/>
                  </a:lnTo>
                  <a:lnTo>
                    <a:pt x="79127" y="31160"/>
                  </a:lnTo>
                  <a:lnTo>
                    <a:pt x="79393" y="32046"/>
                  </a:lnTo>
                  <a:lnTo>
                    <a:pt x="79504" y="33039"/>
                  </a:lnTo>
                  <a:lnTo>
                    <a:pt x="79393" y="34011"/>
                  </a:lnTo>
                  <a:lnTo>
                    <a:pt x="79127" y="34896"/>
                  </a:lnTo>
                  <a:lnTo>
                    <a:pt x="78639" y="35738"/>
                  </a:lnTo>
                  <a:lnTo>
                    <a:pt x="78041" y="36429"/>
                  </a:lnTo>
                  <a:lnTo>
                    <a:pt x="77309" y="37055"/>
                  </a:lnTo>
                  <a:lnTo>
                    <a:pt x="76444" y="37487"/>
                  </a:lnTo>
                  <a:lnTo>
                    <a:pt x="75512" y="37768"/>
                  </a:lnTo>
                  <a:lnTo>
                    <a:pt x="74537" y="37854"/>
                  </a:lnTo>
                  <a:lnTo>
                    <a:pt x="29828" y="37854"/>
                  </a:lnTo>
                  <a:lnTo>
                    <a:pt x="28830" y="37768"/>
                  </a:lnTo>
                  <a:lnTo>
                    <a:pt x="27876" y="37487"/>
                  </a:lnTo>
                  <a:lnTo>
                    <a:pt x="27055" y="37055"/>
                  </a:lnTo>
                  <a:lnTo>
                    <a:pt x="26301" y="36429"/>
                  </a:lnTo>
                  <a:lnTo>
                    <a:pt x="25703" y="35738"/>
                  </a:lnTo>
                  <a:lnTo>
                    <a:pt x="25259" y="34896"/>
                  </a:lnTo>
                  <a:lnTo>
                    <a:pt x="24949" y="34011"/>
                  </a:lnTo>
                  <a:lnTo>
                    <a:pt x="24838" y="33039"/>
                  </a:lnTo>
                  <a:lnTo>
                    <a:pt x="24949" y="32046"/>
                  </a:lnTo>
                  <a:lnTo>
                    <a:pt x="25259" y="31160"/>
                  </a:lnTo>
                  <a:lnTo>
                    <a:pt x="25703" y="30318"/>
                  </a:lnTo>
                  <a:lnTo>
                    <a:pt x="26301" y="29627"/>
                  </a:lnTo>
                  <a:lnTo>
                    <a:pt x="27055" y="29001"/>
                  </a:lnTo>
                  <a:lnTo>
                    <a:pt x="27876" y="28569"/>
                  </a:lnTo>
                  <a:lnTo>
                    <a:pt x="28830" y="28288"/>
                  </a:lnTo>
                  <a:lnTo>
                    <a:pt x="29828" y="28202"/>
                  </a:lnTo>
                  <a:close/>
                  <a:moveTo>
                    <a:pt x="4967" y="0"/>
                  </a:moveTo>
                  <a:lnTo>
                    <a:pt x="97712" y="0"/>
                  </a:lnTo>
                  <a:lnTo>
                    <a:pt x="98732" y="129"/>
                  </a:lnTo>
                  <a:lnTo>
                    <a:pt x="99641" y="410"/>
                  </a:lnTo>
                  <a:lnTo>
                    <a:pt x="100484" y="842"/>
                  </a:lnTo>
                  <a:lnTo>
                    <a:pt x="101216" y="1425"/>
                  </a:lnTo>
                  <a:lnTo>
                    <a:pt x="101836" y="2159"/>
                  </a:lnTo>
                  <a:lnTo>
                    <a:pt x="102302" y="2958"/>
                  </a:lnTo>
                  <a:lnTo>
                    <a:pt x="102568" y="3886"/>
                  </a:lnTo>
                  <a:lnTo>
                    <a:pt x="102679" y="4858"/>
                  </a:lnTo>
                  <a:lnTo>
                    <a:pt x="102679" y="63638"/>
                  </a:lnTo>
                  <a:lnTo>
                    <a:pt x="102568" y="64588"/>
                  </a:lnTo>
                  <a:lnTo>
                    <a:pt x="102302" y="65495"/>
                  </a:lnTo>
                  <a:lnTo>
                    <a:pt x="101836" y="66294"/>
                  </a:lnTo>
                  <a:lnTo>
                    <a:pt x="101216" y="67028"/>
                  </a:lnTo>
                  <a:lnTo>
                    <a:pt x="100484" y="67612"/>
                  </a:lnTo>
                  <a:lnTo>
                    <a:pt x="99641" y="68065"/>
                  </a:lnTo>
                  <a:lnTo>
                    <a:pt x="98732" y="68346"/>
                  </a:lnTo>
                  <a:lnTo>
                    <a:pt x="97712" y="68454"/>
                  </a:lnTo>
                  <a:lnTo>
                    <a:pt x="96691" y="68346"/>
                  </a:lnTo>
                  <a:lnTo>
                    <a:pt x="95804" y="68065"/>
                  </a:lnTo>
                  <a:lnTo>
                    <a:pt x="94939" y="67612"/>
                  </a:lnTo>
                  <a:lnTo>
                    <a:pt x="94230" y="67028"/>
                  </a:lnTo>
                  <a:lnTo>
                    <a:pt x="93587" y="66294"/>
                  </a:lnTo>
                  <a:lnTo>
                    <a:pt x="93121" y="65495"/>
                  </a:lnTo>
                  <a:lnTo>
                    <a:pt x="92833" y="64588"/>
                  </a:lnTo>
                  <a:lnTo>
                    <a:pt x="92766" y="63638"/>
                  </a:lnTo>
                  <a:lnTo>
                    <a:pt x="92766" y="9695"/>
                  </a:lnTo>
                  <a:lnTo>
                    <a:pt x="9957" y="9695"/>
                  </a:lnTo>
                  <a:lnTo>
                    <a:pt x="9957" y="110325"/>
                  </a:lnTo>
                  <a:lnTo>
                    <a:pt x="48013" y="110325"/>
                  </a:lnTo>
                  <a:lnTo>
                    <a:pt x="49033" y="110433"/>
                  </a:lnTo>
                  <a:lnTo>
                    <a:pt x="49964" y="110671"/>
                  </a:lnTo>
                  <a:lnTo>
                    <a:pt x="50785" y="111146"/>
                  </a:lnTo>
                  <a:lnTo>
                    <a:pt x="51539" y="111750"/>
                  </a:lnTo>
                  <a:lnTo>
                    <a:pt x="52138" y="112441"/>
                  </a:lnTo>
                  <a:lnTo>
                    <a:pt x="52603" y="113284"/>
                  </a:lnTo>
                  <a:lnTo>
                    <a:pt x="52892" y="114191"/>
                  </a:lnTo>
                  <a:lnTo>
                    <a:pt x="53003" y="115141"/>
                  </a:lnTo>
                  <a:lnTo>
                    <a:pt x="52892" y="116113"/>
                  </a:lnTo>
                  <a:lnTo>
                    <a:pt x="52603" y="117041"/>
                  </a:lnTo>
                  <a:lnTo>
                    <a:pt x="52138" y="117840"/>
                  </a:lnTo>
                  <a:lnTo>
                    <a:pt x="51539" y="118574"/>
                  </a:lnTo>
                  <a:lnTo>
                    <a:pt x="50785" y="119157"/>
                  </a:lnTo>
                  <a:lnTo>
                    <a:pt x="49964" y="119589"/>
                  </a:lnTo>
                  <a:lnTo>
                    <a:pt x="49033" y="119892"/>
                  </a:lnTo>
                  <a:lnTo>
                    <a:pt x="48013" y="120000"/>
                  </a:lnTo>
                  <a:lnTo>
                    <a:pt x="4967" y="120000"/>
                  </a:lnTo>
                  <a:lnTo>
                    <a:pt x="3991" y="119892"/>
                  </a:lnTo>
                  <a:lnTo>
                    <a:pt x="3060" y="119589"/>
                  </a:lnTo>
                  <a:lnTo>
                    <a:pt x="2195" y="119157"/>
                  </a:lnTo>
                  <a:lnTo>
                    <a:pt x="1463" y="118574"/>
                  </a:lnTo>
                  <a:lnTo>
                    <a:pt x="864" y="117840"/>
                  </a:lnTo>
                  <a:lnTo>
                    <a:pt x="377" y="117041"/>
                  </a:lnTo>
                  <a:lnTo>
                    <a:pt x="110" y="116113"/>
                  </a:lnTo>
                  <a:lnTo>
                    <a:pt x="0" y="115141"/>
                  </a:lnTo>
                  <a:lnTo>
                    <a:pt x="0" y="4858"/>
                  </a:lnTo>
                  <a:lnTo>
                    <a:pt x="110" y="3886"/>
                  </a:lnTo>
                  <a:lnTo>
                    <a:pt x="377" y="2958"/>
                  </a:lnTo>
                  <a:lnTo>
                    <a:pt x="864" y="2159"/>
                  </a:lnTo>
                  <a:lnTo>
                    <a:pt x="1463" y="1425"/>
                  </a:lnTo>
                  <a:lnTo>
                    <a:pt x="2195" y="842"/>
                  </a:lnTo>
                  <a:lnTo>
                    <a:pt x="3060" y="410"/>
                  </a:lnTo>
                  <a:lnTo>
                    <a:pt x="3991" y="129"/>
                  </a:lnTo>
                  <a:lnTo>
                    <a:pt x="4967" y="0"/>
                  </a:lnTo>
                  <a:close/>
                </a:path>
              </a:pathLst>
            </a:custGeom>
            <a:solidFill>
              <a:srgbClr val="00B050"/>
            </a:solidFill>
            <a:ln>
              <a:solidFill>
                <a:srgbClr val="00B050"/>
              </a:solidFill>
            </a:ln>
          </p:spPr>
          <p:txBody>
            <a:bodyPr spcFirstLastPara="1" wrap="square" lIns="91425" tIns="45700" rIns="91425" bIns="45700" anchor="t" anchorCtr="0">
              <a:noAutofit/>
            </a:bodyPr>
            <a:lstStyle/>
            <a:p>
              <a:pPr defTabSz="1219170"/>
              <a:endParaRPr sz="2400">
                <a:solidFill>
                  <a:prstClr val="white"/>
                </a:solidFill>
                <a:latin typeface="Times New Roman" panose="02020603050405020304" pitchFamily="18" charset="0"/>
                <a:ea typeface="Calibri"/>
                <a:cs typeface="Times New Roman" panose="02020603050405020304" pitchFamily="18" charset="0"/>
                <a:sym typeface="Calibri"/>
              </a:endParaRPr>
            </a:p>
          </p:txBody>
        </p:sp>
      </p:grpSp>
      <p:grpSp>
        <p:nvGrpSpPr>
          <p:cNvPr id="401" name="Group 400"/>
          <p:cNvGrpSpPr/>
          <p:nvPr/>
        </p:nvGrpSpPr>
        <p:grpSpPr>
          <a:xfrm>
            <a:off x="6339149" y="2975283"/>
            <a:ext cx="3932553" cy="747009"/>
            <a:chOff x="6875235" y="2975282"/>
            <a:chExt cx="3932553" cy="747009"/>
          </a:xfrm>
        </p:grpSpPr>
        <p:cxnSp>
          <p:nvCxnSpPr>
            <p:cNvPr id="402" name="Straight Arrow Connector 401"/>
            <p:cNvCxnSpPr/>
            <p:nvPr/>
          </p:nvCxnSpPr>
          <p:spPr>
            <a:xfrm flipV="1">
              <a:off x="7193920" y="3346578"/>
              <a:ext cx="1214339" cy="8158"/>
            </a:xfrm>
            <a:prstGeom prst="straightConnector1">
              <a:avLst/>
            </a:prstGeom>
            <a:ln w="57150">
              <a:solidFill>
                <a:schemeClr val="accent1">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03" name="Straight Arrow Connector 402"/>
            <p:cNvCxnSpPr/>
            <p:nvPr/>
          </p:nvCxnSpPr>
          <p:spPr>
            <a:xfrm>
              <a:off x="9331794" y="3340408"/>
              <a:ext cx="1409007" cy="6170"/>
            </a:xfrm>
            <a:prstGeom prst="straightConnector1">
              <a:avLst/>
            </a:prstGeom>
            <a:ln w="57150">
              <a:solidFill>
                <a:schemeClr val="accent1">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404" name="Rectangle 403"/>
            <p:cNvSpPr/>
            <p:nvPr/>
          </p:nvSpPr>
          <p:spPr>
            <a:xfrm>
              <a:off x="6875235" y="2983627"/>
              <a:ext cx="1544041" cy="738664"/>
            </a:xfrm>
            <a:prstGeom prst="rect">
              <a:avLst/>
            </a:prstGeom>
          </p:spPr>
          <p:txBody>
            <a:bodyPr wrap="square">
              <a:spAutoFit/>
            </a:bodyPr>
            <a:lstStyle/>
            <a:p>
              <a:pPr algn="ctr" defTabSz="1219170"/>
              <a:r>
                <a:rPr lang="en-US" sz="1400" i="1" dirty="0" err="1">
                  <a:solidFill>
                    <a:srgbClr val="FF0000"/>
                  </a:solidFill>
                  <a:latin typeface="Arial" panose="020B0604020202020204" pitchFamily="34" charset="0"/>
                  <a:cs typeface="Arial" panose="020B0604020202020204" pitchFamily="34" charset="0"/>
                  <a:sym typeface="Arial"/>
                </a:rPr>
                <a:t>Nộp</a:t>
              </a:r>
              <a:r>
                <a:rPr lang="en-US" sz="1400" i="1" dirty="0">
                  <a:solidFill>
                    <a:srgbClr val="FF0000"/>
                  </a:solidFill>
                  <a:latin typeface="Arial" panose="020B0604020202020204" pitchFamily="34" charset="0"/>
                  <a:cs typeface="Arial" panose="020B0604020202020204" pitchFamily="34" charset="0"/>
                  <a:sym typeface="Arial"/>
                </a:rPr>
                <a:t> </a:t>
              </a:r>
              <a:r>
                <a:rPr lang="en-US" sz="1400" i="1" dirty="0" err="1">
                  <a:solidFill>
                    <a:srgbClr val="FF0000"/>
                  </a:solidFill>
                  <a:latin typeface="Arial" panose="020B0604020202020204" pitchFamily="34" charset="0"/>
                  <a:cs typeface="Arial" panose="020B0604020202020204" pitchFamily="34" charset="0"/>
                  <a:sym typeface="Arial"/>
                </a:rPr>
                <a:t>lưu</a:t>
              </a:r>
              <a:r>
                <a:rPr lang="en-US" sz="1400" i="1" dirty="0">
                  <a:solidFill>
                    <a:srgbClr val="FF0000"/>
                  </a:solidFill>
                  <a:latin typeface="Arial" panose="020B0604020202020204" pitchFamily="34" charset="0"/>
                  <a:cs typeface="Arial" panose="020B0604020202020204" pitchFamily="34" charset="0"/>
                  <a:sym typeface="Arial"/>
                </a:rPr>
                <a:t> HS</a:t>
              </a:r>
            </a:p>
            <a:p>
              <a:pPr algn="ctr" defTabSz="1219170"/>
              <a:endParaRPr lang="en-US" sz="1400" i="1" dirty="0">
                <a:solidFill>
                  <a:srgbClr val="FF0000"/>
                </a:solidFill>
                <a:latin typeface="Arial" panose="020B0604020202020204" pitchFamily="34" charset="0"/>
                <a:cs typeface="Arial" panose="020B0604020202020204" pitchFamily="34" charset="0"/>
                <a:sym typeface="Arial"/>
              </a:endParaRPr>
            </a:p>
            <a:p>
              <a:pPr algn="ctr" defTabSz="1219170"/>
              <a:r>
                <a:rPr lang="en-US" sz="1400" i="1" u="sng">
                  <a:solidFill>
                    <a:srgbClr val="FF0000"/>
                  </a:solidFill>
                  <a:latin typeface="Arial" panose="020B0604020202020204" pitchFamily="34" charset="0"/>
                  <a:cs typeface="Arial" panose="020B0604020202020204" pitchFamily="34" charset="0"/>
                  <a:sym typeface="Arial"/>
                </a:rPr>
                <a:t>(trong 01 </a:t>
              </a:r>
              <a:r>
                <a:rPr lang="en-US" sz="1400" i="1" u="sng" dirty="0" err="1">
                  <a:solidFill>
                    <a:srgbClr val="FF0000"/>
                  </a:solidFill>
                  <a:latin typeface="Arial" panose="020B0604020202020204" pitchFamily="34" charset="0"/>
                  <a:cs typeface="Arial" panose="020B0604020202020204" pitchFamily="34" charset="0"/>
                  <a:sym typeface="Arial"/>
                </a:rPr>
                <a:t>năm</a:t>
              </a:r>
              <a:r>
                <a:rPr lang="en-US" sz="1400" i="1" u="sng" dirty="0">
                  <a:solidFill>
                    <a:srgbClr val="FF0000"/>
                  </a:solidFill>
                  <a:latin typeface="Arial" panose="020B0604020202020204" pitchFamily="34" charset="0"/>
                  <a:cs typeface="Arial" panose="020B0604020202020204" pitchFamily="34" charset="0"/>
                  <a:sym typeface="Arial"/>
                </a:rPr>
                <a:t>)</a:t>
              </a:r>
            </a:p>
          </p:txBody>
        </p:sp>
        <p:sp>
          <p:nvSpPr>
            <p:cNvPr id="405" name="Rectangle 404"/>
            <p:cNvSpPr/>
            <p:nvPr/>
          </p:nvSpPr>
          <p:spPr>
            <a:xfrm>
              <a:off x="9141104" y="2975282"/>
              <a:ext cx="1666684" cy="738664"/>
            </a:xfrm>
            <a:prstGeom prst="rect">
              <a:avLst/>
            </a:prstGeom>
          </p:spPr>
          <p:txBody>
            <a:bodyPr wrap="square">
              <a:spAutoFit/>
            </a:bodyPr>
            <a:lstStyle/>
            <a:p>
              <a:pPr algn="ctr" defTabSz="1219170"/>
              <a:r>
                <a:rPr lang="en-US" sz="1400" i="1" dirty="0" err="1">
                  <a:solidFill>
                    <a:srgbClr val="FF0000"/>
                  </a:solidFill>
                  <a:latin typeface="Arial" panose="020B0604020202020204" pitchFamily="34" charset="0"/>
                  <a:cs typeface="Arial" panose="020B0604020202020204" pitchFamily="34" charset="0"/>
                  <a:sym typeface="Arial"/>
                </a:rPr>
                <a:t>Nộp</a:t>
              </a:r>
              <a:r>
                <a:rPr lang="en-US" sz="1400" i="1" dirty="0">
                  <a:solidFill>
                    <a:srgbClr val="FF0000"/>
                  </a:solidFill>
                  <a:latin typeface="Arial" panose="020B0604020202020204" pitchFamily="34" charset="0"/>
                  <a:cs typeface="Arial" panose="020B0604020202020204" pitchFamily="34" charset="0"/>
                  <a:sym typeface="Arial"/>
                </a:rPr>
                <a:t> </a:t>
              </a:r>
              <a:r>
                <a:rPr lang="en-US" sz="1400" i="1" dirty="0" err="1">
                  <a:solidFill>
                    <a:srgbClr val="FF0000"/>
                  </a:solidFill>
                  <a:latin typeface="Arial" panose="020B0604020202020204" pitchFamily="34" charset="0"/>
                  <a:cs typeface="Arial" panose="020B0604020202020204" pitchFamily="34" charset="0"/>
                  <a:sym typeface="Arial"/>
                </a:rPr>
                <a:t>lưu</a:t>
              </a:r>
              <a:endParaRPr lang="en-US" sz="1400" i="1" dirty="0">
                <a:solidFill>
                  <a:srgbClr val="FF0000"/>
                </a:solidFill>
                <a:latin typeface="Arial" panose="020B0604020202020204" pitchFamily="34" charset="0"/>
                <a:cs typeface="Arial" panose="020B0604020202020204" pitchFamily="34" charset="0"/>
                <a:sym typeface="Arial"/>
              </a:endParaRPr>
            </a:p>
            <a:p>
              <a:pPr algn="ctr" defTabSz="1219170"/>
              <a:endParaRPr lang="en-US" sz="1400" i="1" u="sng" dirty="0">
                <a:solidFill>
                  <a:srgbClr val="FF0000"/>
                </a:solidFill>
                <a:latin typeface="Arial" panose="020B0604020202020204" pitchFamily="34" charset="0"/>
                <a:cs typeface="Arial" panose="020B0604020202020204" pitchFamily="34" charset="0"/>
                <a:sym typeface="Arial"/>
              </a:endParaRPr>
            </a:p>
            <a:p>
              <a:pPr algn="ctr" defTabSz="1219170"/>
              <a:r>
                <a:rPr lang="en-US" sz="1400" i="1" u="sng" dirty="0">
                  <a:solidFill>
                    <a:srgbClr val="FF0000"/>
                  </a:solidFill>
                  <a:latin typeface="Arial" panose="020B0604020202020204" pitchFamily="34" charset="0"/>
                  <a:cs typeface="Arial" panose="020B0604020202020204" pitchFamily="34" charset="0"/>
                  <a:sym typeface="Arial"/>
                </a:rPr>
                <a:t>(</a:t>
              </a:r>
              <a:r>
                <a:rPr lang="en-US" sz="1400" i="1" u="sng" err="1">
                  <a:solidFill>
                    <a:srgbClr val="FF0000"/>
                  </a:solidFill>
                  <a:latin typeface="Arial" panose="020B0604020202020204" pitchFamily="34" charset="0"/>
                  <a:cs typeface="Arial" panose="020B0604020202020204" pitchFamily="34" charset="0"/>
                  <a:sym typeface="Arial"/>
                </a:rPr>
                <a:t>trong</a:t>
              </a:r>
              <a:r>
                <a:rPr lang="en-US" sz="1400" i="1" u="sng">
                  <a:solidFill>
                    <a:srgbClr val="FF0000"/>
                  </a:solidFill>
                  <a:latin typeface="Arial" panose="020B0604020202020204" pitchFamily="34" charset="0"/>
                  <a:cs typeface="Arial" panose="020B0604020202020204" pitchFamily="34" charset="0"/>
                  <a:sym typeface="Arial"/>
                </a:rPr>
                <a:t> 03 năm</a:t>
              </a:r>
              <a:r>
                <a:rPr lang="en-US" sz="1400" i="1" u="sng" dirty="0">
                  <a:solidFill>
                    <a:srgbClr val="FF0000"/>
                  </a:solidFill>
                  <a:latin typeface="Arial" panose="020B0604020202020204" pitchFamily="34" charset="0"/>
                  <a:cs typeface="Arial" panose="020B0604020202020204" pitchFamily="34" charset="0"/>
                  <a:sym typeface="Arial"/>
                </a:rPr>
                <a:t>)</a:t>
              </a:r>
            </a:p>
          </p:txBody>
        </p:sp>
      </p:grpSp>
      <p:grpSp>
        <p:nvGrpSpPr>
          <p:cNvPr id="406" name="Group 405"/>
          <p:cNvGrpSpPr/>
          <p:nvPr/>
        </p:nvGrpSpPr>
        <p:grpSpPr>
          <a:xfrm>
            <a:off x="383684" y="1059445"/>
            <a:ext cx="4444767" cy="4482888"/>
            <a:chOff x="1029730" y="1059445"/>
            <a:chExt cx="4444767" cy="4482888"/>
          </a:xfrm>
        </p:grpSpPr>
        <p:sp>
          <p:nvSpPr>
            <p:cNvPr id="407" name="Rectangle 406"/>
            <p:cNvSpPr/>
            <p:nvPr/>
          </p:nvSpPr>
          <p:spPr>
            <a:xfrm>
              <a:off x="1029730" y="1059445"/>
              <a:ext cx="4444767" cy="4482888"/>
            </a:xfrm>
            <a:prstGeom prst="rect">
              <a:avLst/>
            </a:prstGeom>
            <a:solidFill>
              <a:schemeClr val="bg1">
                <a:lumMod val="95000"/>
              </a:schemeClr>
            </a:solidFill>
            <a:ln w="12700">
              <a:solidFill>
                <a:schemeClr val="tx1">
                  <a:lumMod val="65000"/>
                  <a:lumOff val="3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en-US">
                <a:solidFill>
                  <a:prstClr val="white"/>
                </a:solidFill>
                <a:latin typeface="Calibri" panose="020F0502020204030204"/>
                <a:sym typeface="Arial"/>
              </a:endParaRPr>
            </a:p>
          </p:txBody>
        </p:sp>
        <p:grpSp>
          <p:nvGrpSpPr>
            <p:cNvPr id="408" name="Group 407"/>
            <p:cNvGrpSpPr/>
            <p:nvPr/>
          </p:nvGrpSpPr>
          <p:grpSpPr>
            <a:xfrm>
              <a:off x="1335140" y="1145439"/>
              <a:ext cx="3874240" cy="1498138"/>
              <a:chOff x="401190" y="3995505"/>
              <a:chExt cx="4150267" cy="1585684"/>
            </a:xfrm>
          </p:grpSpPr>
          <p:sp>
            <p:nvSpPr>
              <p:cNvPr id="426" name="Rectangle 425"/>
              <p:cNvSpPr/>
              <p:nvPr/>
            </p:nvSpPr>
            <p:spPr>
              <a:xfrm>
                <a:off x="401190" y="3995505"/>
                <a:ext cx="4150267" cy="1585684"/>
              </a:xfrm>
              <a:prstGeom prst="rect">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en-US">
                  <a:solidFill>
                    <a:prstClr val="white"/>
                  </a:solidFill>
                  <a:latin typeface="Calibri" panose="020F0502020204030204"/>
                  <a:sym typeface="Arial"/>
                </a:endParaRPr>
              </a:p>
            </p:txBody>
          </p:sp>
          <p:pic>
            <p:nvPicPr>
              <p:cNvPr id="430" name="Picture 42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825021" y="4520392"/>
                <a:ext cx="501274" cy="412115"/>
              </a:xfrm>
              <a:prstGeom prst="rect">
                <a:avLst/>
              </a:prstGeom>
            </p:spPr>
          </p:pic>
          <p:pic>
            <p:nvPicPr>
              <p:cNvPr id="431" name="Picture 43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291616" y="4523868"/>
                <a:ext cx="477939" cy="392931"/>
              </a:xfrm>
              <a:prstGeom prst="rect">
                <a:avLst/>
              </a:prstGeom>
            </p:spPr>
          </p:pic>
          <p:pic>
            <p:nvPicPr>
              <p:cNvPr id="432" name="Picture 43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591955" y="4500581"/>
                <a:ext cx="451474" cy="371173"/>
              </a:xfrm>
              <a:prstGeom prst="rect">
                <a:avLst/>
              </a:prstGeom>
            </p:spPr>
          </p:pic>
          <p:sp>
            <p:nvSpPr>
              <p:cNvPr id="439" name="TextBox 438"/>
              <p:cNvSpPr txBox="1"/>
              <p:nvPr/>
            </p:nvSpPr>
            <p:spPr>
              <a:xfrm>
                <a:off x="3072591" y="4030883"/>
                <a:ext cx="926016" cy="246221"/>
              </a:xfrm>
              <a:prstGeom prst="rect">
                <a:avLst/>
              </a:prstGeom>
              <a:noFill/>
            </p:spPr>
            <p:txBody>
              <a:bodyPr wrap="square" rtlCol="0">
                <a:spAutoFit/>
              </a:bodyPr>
              <a:lstStyle/>
              <a:p>
                <a:pPr algn="ctr" defTabSz="1219170"/>
                <a:r>
                  <a:rPr lang="en-US" sz="1000" dirty="0" err="1">
                    <a:solidFill>
                      <a:prstClr val="black"/>
                    </a:solidFill>
                    <a:latin typeface="Arial" panose="020B0604020202020204" pitchFamily="34" charset="0"/>
                    <a:cs typeface="Arial" panose="020B0604020202020204" pitchFamily="34" charset="0"/>
                    <a:sym typeface="Arial"/>
                  </a:rPr>
                  <a:t>Lãnh</a:t>
                </a:r>
                <a:r>
                  <a:rPr lang="en-US" sz="1000" dirty="0">
                    <a:solidFill>
                      <a:prstClr val="black"/>
                    </a:solidFill>
                    <a:latin typeface="Arial" panose="020B0604020202020204" pitchFamily="34" charset="0"/>
                    <a:cs typeface="Arial" panose="020B0604020202020204" pitchFamily="34" charset="0"/>
                    <a:sym typeface="Arial"/>
                  </a:rPr>
                  <a:t> </a:t>
                </a:r>
                <a:r>
                  <a:rPr lang="en-US" sz="1000" dirty="0" err="1">
                    <a:solidFill>
                      <a:prstClr val="black"/>
                    </a:solidFill>
                    <a:latin typeface="Arial" panose="020B0604020202020204" pitchFamily="34" charset="0"/>
                    <a:cs typeface="Arial" panose="020B0604020202020204" pitchFamily="34" charset="0"/>
                    <a:sym typeface="Arial"/>
                  </a:rPr>
                  <a:t>đạo</a:t>
                </a:r>
                <a:endParaRPr lang="en-US" sz="1000" dirty="0">
                  <a:solidFill>
                    <a:prstClr val="black"/>
                  </a:solidFill>
                  <a:latin typeface="Arial" panose="020B0604020202020204" pitchFamily="34" charset="0"/>
                  <a:cs typeface="Arial" panose="020B0604020202020204" pitchFamily="34" charset="0"/>
                  <a:sym typeface="Arial"/>
                </a:endParaRPr>
              </a:p>
            </p:txBody>
          </p:sp>
          <p:sp>
            <p:nvSpPr>
              <p:cNvPr id="440" name="TextBox 439"/>
              <p:cNvSpPr txBox="1"/>
              <p:nvPr/>
            </p:nvSpPr>
            <p:spPr>
              <a:xfrm>
                <a:off x="1656160" y="4015113"/>
                <a:ext cx="849834" cy="246221"/>
              </a:xfrm>
              <a:prstGeom prst="rect">
                <a:avLst/>
              </a:prstGeom>
              <a:noFill/>
            </p:spPr>
            <p:txBody>
              <a:bodyPr wrap="square" rtlCol="0">
                <a:spAutoFit/>
              </a:bodyPr>
              <a:lstStyle/>
              <a:p>
                <a:pPr algn="ctr" defTabSz="1219170"/>
                <a:r>
                  <a:rPr lang="en-US" sz="1000" dirty="0" err="1">
                    <a:solidFill>
                      <a:prstClr val="black"/>
                    </a:solidFill>
                    <a:latin typeface="Arial" panose="020B0604020202020204" pitchFamily="34" charset="0"/>
                    <a:cs typeface="Arial" panose="020B0604020202020204" pitchFamily="34" charset="0"/>
                    <a:sym typeface="Arial"/>
                  </a:rPr>
                  <a:t>Văn</a:t>
                </a:r>
                <a:r>
                  <a:rPr lang="en-US" sz="1000" dirty="0">
                    <a:solidFill>
                      <a:prstClr val="black"/>
                    </a:solidFill>
                    <a:latin typeface="Arial" panose="020B0604020202020204" pitchFamily="34" charset="0"/>
                    <a:cs typeface="Arial" panose="020B0604020202020204" pitchFamily="34" charset="0"/>
                    <a:sym typeface="Arial"/>
                  </a:rPr>
                  <a:t> </a:t>
                </a:r>
                <a:r>
                  <a:rPr lang="en-US" sz="1000" dirty="0" err="1">
                    <a:solidFill>
                      <a:prstClr val="black"/>
                    </a:solidFill>
                    <a:latin typeface="Arial" panose="020B0604020202020204" pitchFamily="34" charset="0"/>
                    <a:cs typeface="Arial" panose="020B0604020202020204" pitchFamily="34" charset="0"/>
                    <a:sym typeface="Arial"/>
                  </a:rPr>
                  <a:t>thư</a:t>
                </a:r>
                <a:endParaRPr lang="en-US" sz="1000" dirty="0">
                  <a:solidFill>
                    <a:prstClr val="black"/>
                  </a:solidFill>
                  <a:latin typeface="Arial" panose="020B0604020202020204" pitchFamily="34" charset="0"/>
                  <a:cs typeface="Arial" panose="020B0604020202020204" pitchFamily="34" charset="0"/>
                  <a:sym typeface="Arial"/>
                </a:endParaRPr>
              </a:p>
            </p:txBody>
          </p:sp>
          <p:sp>
            <p:nvSpPr>
              <p:cNvPr id="441" name="TextBox 440"/>
              <p:cNvSpPr txBox="1"/>
              <p:nvPr/>
            </p:nvSpPr>
            <p:spPr>
              <a:xfrm>
                <a:off x="2289599" y="4020930"/>
                <a:ext cx="1061630" cy="246221"/>
              </a:xfrm>
              <a:prstGeom prst="rect">
                <a:avLst/>
              </a:prstGeom>
              <a:noFill/>
            </p:spPr>
            <p:txBody>
              <a:bodyPr wrap="square" rtlCol="0">
                <a:spAutoFit/>
              </a:bodyPr>
              <a:lstStyle/>
              <a:p>
                <a:pPr algn="ctr" defTabSz="1219170"/>
                <a:r>
                  <a:rPr lang="en-US" sz="1000" err="1">
                    <a:solidFill>
                      <a:prstClr val="black"/>
                    </a:solidFill>
                    <a:latin typeface="Arial" panose="020B0604020202020204" pitchFamily="34" charset="0"/>
                    <a:cs typeface="Arial" panose="020B0604020202020204" pitchFamily="34" charset="0"/>
                    <a:sym typeface="Arial"/>
                  </a:rPr>
                  <a:t>Chuyên</a:t>
                </a:r>
                <a:r>
                  <a:rPr lang="en-US" sz="1000">
                    <a:solidFill>
                      <a:prstClr val="black"/>
                    </a:solidFill>
                    <a:latin typeface="Arial" panose="020B0604020202020204" pitchFamily="34" charset="0"/>
                    <a:cs typeface="Arial" panose="020B0604020202020204" pitchFamily="34" charset="0"/>
                    <a:sym typeface="Arial"/>
                  </a:rPr>
                  <a:t> </a:t>
                </a:r>
                <a:r>
                  <a:rPr lang="en-US" sz="1000" err="1">
                    <a:solidFill>
                      <a:prstClr val="black"/>
                    </a:solidFill>
                    <a:latin typeface="Arial" panose="020B0604020202020204" pitchFamily="34" charset="0"/>
                    <a:cs typeface="Arial" panose="020B0604020202020204" pitchFamily="34" charset="0"/>
                    <a:sym typeface="Arial"/>
                  </a:rPr>
                  <a:t>viên</a:t>
                </a:r>
                <a:endParaRPr lang="en-US" sz="1000">
                  <a:solidFill>
                    <a:prstClr val="black"/>
                  </a:solidFill>
                  <a:latin typeface="Arial" panose="020B0604020202020204" pitchFamily="34" charset="0"/>
                  <a:cs typeface="Arial" panose="020B0604020202020204" pitchFamily="34" charset="0"/>
                  <a:sym typeface="Arial"/>
                </a:endParaRPr>
              </a:p>
            </p:txBody>
          </p:sp>
          <p:cxnSp>
            <p:nvCxnSpPr>
              <p:cNvPr id="442" name="Straight Connector 441"/>
              <p:cNvCxnSpPr/>
              <p:nvPr/>
            </p:nvCxnSpPr>
            <p:spPr>
              <a:xfrm>
                <a:off x="1168017" y="4364425"/>
                <a:ext cx="2716587" cy="7875"/>
              </a:xfrm>
              <a:prstGeom prst="line">
                <a:avLst/>
              </a:prstGeom>
              <a:ln w="19050">
                <a:solidFill>
                  <a:srgbClr val="002060"/>
                </a:solidFill>
              </a:ln>
            </p:spPr>
            <p:style>
              <a:lnRef idx="1">
                <a:schemeClr val="accent1"/>
              </a:lnRef>
              <a:fillRef idx="0">
                <a:schemeClr val="accent1"/>
              </a:fillRef>
              <a:effectRef idx="0">
                <a:schemeClr val="accent1"/>
              </a:effectRef>
              <a:fontRef idx="minor">
                <a:schemeClr val="tx1"/>
              </a:fontRef>
            </p:style>
          </p:cxnSp>
          <p:pic>
            <p:nvPicPr>
              <p:cNvPr id="443" name="Picture 44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37705" y="4072591"/>
                <a:ext cx="590829" cy="756039"/>
              </a:xfrm>
              <a:prstGeom prst="rect">
                <a:avLst/>
              </a:prstGeom>
            </p:spPr>
          </p:pic>
          <p:cxnSp>
            <p:nvCxnSpPr>
              <p:cNvPr id="444" name="Straight Connector 443"/>
              <p:cNvCxnSpPr>
                <a:stCxn id="440" idx="2"/>
                <a:endCxn id="430" idx="0"/>
              </p:cNvCxnSpPr>
              <p:nvPr/>
            </p:nvCxnSpPr>
            <p:spPr>
              <a:xfrm flipH="1">
                <a:off x="2075657" y="4261334"/>
                <a:ext cx="5420" cy="259058"/>
              </a:xfrm>
              <a:prstGeom prst="line">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445" name="Straight Connector 444"/>
              <p:cNvCxnSpPr>
                <a:stCxn id="441" idx="2"/>
                <a:endCxn id="432" idx="0"/>
              </p:cNvCxnSpPr>
              <p:nvPr/>
            </p:nvCxnSpPr>
            <p:spPr>
              <a:xfrm flipH="1">
                <a:off x="2817692" y="4267151"/>
                <a:ext cx="2723" cy="233430"/>
              </a:xfrm>
              <a:prstGeom prst="line">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446" name="Straight Connector 445"/>
              <p:cNvCxnSpPr>
                <a:stCxn id="439" idx="2"/>
              </p:cNvCxnSpPr>
              <p:nvPr/>
            </p:nvCxnSpPr>
            <p:spPr>
              <a:xfrm>
                <a:off x="3535600" y="4277104"/>
                <a:ext cx="0" cy="210146"/>
              </a:xfrm>
              <a:prstGeom prst="line">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sp>
            <p:nvSpPr>
              <p:cNvPr id="447" name="TextBox 446"/>
              <p:cNvSpPr txBox="1"/>
              <p:nvPr/>
            </p:nvSpPr>
            <p:spPr>
              <a:xfrm>
                <a:off x="428924" y="4876637"/>
                <a:ext cx="1632079" cy="553998"/>
              </a:xfrm>
              <a:prstGeom prst="rect">
                <a:avLst/>
              </a:prstGeom>
              <a:noFill/>
            </p:spPr>
            <p:txBody>
              <a:bodyPr wrap="square" rtlCol="0">
                <a:spAutoFit/>
              </a:bodyPr>
              <a:lstStyle/>
              <a:p>
                <a:pPr defTabSz="1219170"/>
                <a:r>
                  <a:rPr lang="en-US" sz="1000" dirty="0">
                    <a:solidFill>
                      <a:prstClr val="black"/>
                    </a:solidFill>
                    <a:latin typeface="Arial" panose="020B0604020202020204" pitchFamily="34" charset="0"/>
                    <a:cs typeface="Arial" panose="020B0604020202020204" pitchFamily="34" charset="0"/>
                    <a:sym typeface="Arial"/>
                  </a:rPr>
                  <a:t>TL </a:t>
                </a:r>
                <a:r>
                  <a:rPr lang="en-US" sz="1000" dirty="0" err="1">
                    <a:solidFill>
                      <a:prstClr val="black"/>
                    </a:solidFill>
                    <a:latin typeface="Arial" panose="020B0604020202020204" pitchFamily="34" charset="0"/>
                    <a:cs typeface="Arial" panose="020B0604020202020204" pitchFamily="34" charset="0"/>
                    <a:sym typeface="Arial"/>
                  </a:rPr>
                  <a:t>số</a:t>
                </a:r>
                <a:r>
                  <a:rPr lang="en-US" sz="1000" dirty="0">
                    <a:solidFill>
                      <a:prstClr val="black"/>
                    </a:solidFill>
                    <a:latin typeface="Arial" panose="020B0604020202020204" pitchFamily="34" charset="0"/>
                    <a:cs typeface="Arial" panose="020B0604020202020204" pitchFamily="34" charset="0"/>
                    <a:sym typeface="Arial"/>
                  </a:rPr>
                  <a:t> </a:t>
                </a:r>
                <a:r>
                  <a:rPr lang="en-US" sz="1000" dirty="0" err="1">
                    <a:solidFill>
                      <a:prstClr val="black"/>
                    </a:solidFill>
                    <a:latin typeface="Arial" panose="020B0604020202020204" pitchFamily="34" charset="0"/>
                    <a:cs typeface="Arial" panose="020B0604020202020204" pitchFamily="34" charset="0"/>
                    <a:sym typeface="Arial"/>
                  </a:rPr>
                  <a:t>hóa</a:t>
                </a:r>
                <a:endParaRPr lang="en-US" sz="1000" dirty="0">
                  <a:solidFill>
                    <a:prstClr val="black"/>
                  </a:solidFill>
                  <a:latin typeface="Arial" panose="020B0604020202020204" pitchFamily="34" charset="0"/>
                  <a:cs typeface="Arial" panose="020B0604020202020204" pitchFamily="34" charset="0"/>
                  <a:sym typeface="Arial"/>
                </a:endParaRPr>
              </a:p>
              <a:p>
                <a:pPr defTabSz="1219170"/>
                <a:r>
                  <a:rPr lang="en-US" sz="1000" dirty="0">
                    <a:solidFill>
                      <a:prstClr val="black"/>
                    </a:solidFill>
                    <a:latin typeface="Arial" panose="020B0604020202020204" pitchFamily="34" charset="0"/>
                    <a:cs typeface="Arial" panose="020B0604020202020204" pitchFamily="34" charset="0"/>
                    <a:sym typeface="Arial"/>
                  </a:rPr>
                  <a:t>TL </a:t>
                </a:r>
                <a:r>
                  <a:rPr lang="en-US" sz="1000" dirty="0" err="1">
                    <a:solidFill>
                      <a:prstClr val="black"/>
                    </a:solidFill>
                    <a:latin typeface="Arial" panose="020B0604020202020204" pitchFamily="34" charset="0"/>
                    <a:cs typeface="Arial" panose="020B0604020202020204" pitchFamily="34" charset="0"/>
                    <a:sym typeface="Arial"/>
                  </a:rPr>
                  <a:t>hình</a:t>
                </a:r>
                <a:r>
                  <a:rPr lang="en-US" sz="1000" dirty="0">
                    <a:solidFill>
                      <a:prstClr val="black"/>
                    </a:solidFill>
                    <a:latin typeface="Arial" panose="020B0604020202020204" pitchFamily="34" charset="0"/>
                    <a:cs typeface="Arial" panose="020B0604020202020204" pitchFamily="34" charset="0"/>
                    <a:sym typeface="Arial"/>
                  </a:rPr>
                  <a:t> </a:t>
                </a:r>
                <a:r>
                  <a:rPr lang="en-US" sz="1000" dirty="0" err="1">
                    <a:solidFill>
                      <a:prstClr val="black"/>
                    </a:solidFill>
                    <a:latin typeface="Arial" panose="020B0604020202020204" pitchFamily="34" charset="0"/>
                    <a:cs typeface="Arial" panose="020B0604020202020204" pitchFamily="34" charset="0"/>
                    <a:sym typeface="Arial"/>
                  </a:rPr>
                  <a:t>thành</a:t>
                </a:r>
                <a:endParaRPr lang="en-US" sz="1000" dirty="0">
                  <a:solidFill>
                    <a:prstClr val="black"/>
                  </a:solidFill>
                  <a:latin typeface="Arial" panose="020B0604020202020204" pitchFamily="34" charset="0"/>
                  <a:cs typeface="Arial" panose="020B0604020202020204" pitchFamily="34" charset="0"/>
                  <a:sym typeface="Arial"/>
                </a:endParaRPr>
              </a:p>
              <a:p>
                <a:pPr defTabSz="1219170"/>
                <a:r>
                  <a:rPr lang="en-US" sz="1000" dirty="0" err="1">
                    <a:solidFill>
                      <a:prstClr val="black"/>
                    </a:solidFill>
                    <a:latin typeface="Arial" panose="020B0604020202020204" pitchFamily="34" charset="0"/>
                    <a:cs typeface="Arial" panose="020B0604020202020204" pitchFamily="34" charset="0"/>
                    <a:sym typeface="Arial"/>
                  </a:rPr>
                  <a:t>dạng</a:t>
                </a:r>
                <a:r>
                  <a:rPr lang="en-US" sz="1000" dirty="0">
                    <a:solidFill>
                      <a:prstClr val="black"/>
                    </a:solidFill>
                    <a:latin typeface="Arial" panose="020B0604020202020204" pitchFamily="34" charset="0"/>
                    <a:cs typeface="Arial" panose="020B0604020202020204" pitchFamily="34" charset="0"/>
                    <a:sym typeface="Arial"/>
                  </a:rPr>
                  <a:t> </a:t>
                </a:r>
                <a:r>
                  <a:rPr lang="en-US" sz="1000" dirty="0" err="1">
                    <a:solidFill>
                      <a:prstClr val="black"/>
                    </a:solidFill>
                    <a:latin typeface="Arial" panose="020B0604020202020204" pitchFamily="34" charset="0"/>
                    <a:cs typeface="Arial" panose="020B0604020202020204" pitchFamily="34" charset="0"/>
                    <a:sym typeface="Arial"/>
                  </a:rPr>
                  <a:t>số</a:t>
                </a:r>
                <a:r>
                  <a:rPr lang="en-US" sz="1000" dirty="0">
                    <a:solidFill>
                      <a:prstClr val="black"/>
                    </a:solidFill>
                    <a:latin typeface="Arial" panose="020B0604020202020204" pitchFamily="34" charset="0"/>
                    <a:cs typeface="Arial" panose="020B0604020202020204" pitchFamily="34" charset="0"/>
                    <a:sym typeface="Arial"/>
                  </a:rPr>
                  <a:t> (VB </a:t>
                </a:r>
                <a:r>
                  <a:rPr lang="en-US" sz="1000" dirty="0" err="1">
                    <a:solidFill>
                      <a:prstClr val="black"/>
                    </a:solidFill>
                    <a:latin typeface="Arial" panose="020B0604020202020204" pitchFamily="34" charset="0"/>
                    <a:cs typeface="Arial" panose="020B0604020202020204" pitchFamily="34" charset="0"/>
                    <a:sym typeface="Arial"/>
                  </a:rPr>
                  <a:t>đi,đến</a:t>
                </a:r>
                <a:r>
                  <a:rPr lang="en-US" sz="1000" dirty="0">
                    <a:solidFill>
                      <a:prstClr val="black"/>
                    </a:solidFill>
                    <a:latin typeface="Arial" panose="020B0604020202020204" pitchFamily="34" charset="0"/>
                    <a:cs typeface="Arial" panose="020B0604020202020204" pitchFamily="34" charset="0"/>
                    <a:sym typeface="Arial"/>
                  </a:rPr>
                  <a:t>)</a:t>
                </a:r>
              </a:p>
            </p:txBody>
          </p:sp>
          <p:sp>
            <p:nvSpPr>
              <p:cNvPr id="448" name="TextBox 447"/>
              <p:cNvSpPr txBox="1"/>
              <p:nvPr/>
            </p:nvSpPr>
            <p:spPr>
              <a:xfrm>
                <a:off x="1400958" y="5213276"/>
                <a:ext cx="3137472" cy="293186"/>
              </a:xfrm>
              <a:prstGeom prst="rect">
                <a:avLst/>
              </a:prstGeom>
              <a:noFill/>
            </p:spPr>
            <p:txBody>
              <a:bodyPr wrap="square" rtlCol="0">
                <a:spAutoFit/>
              </a:bodyPr>
              <a:lstStyle/>
              <a:p>
                <a:pPr algn="r" defTabSz="1219170"/>
                <a:r>
                  <a:rPr lang="en-US" sz="1200" b="1" dirty="0">
                    <a:solidFill>
                      <a:prstClr val="black"/>
                    </a:solidFill>
                    <a:latin typeface="Calibri" panose="020F0502020204030204"/>
                    <a:cs typeface="Arial"/>
                    <a:sym typeface="Arial"/>
                  </a:rPr>
                  <a:t>CÁC ĐƠN VỊ CHỨC NĂNG</a:t>
                </a:r>
              </a:p>
            </p:txBody>
          </p:sp>
        </p:grpSp>
        <p:grpSp>
          <p:nvGrpSpPr>
            <p:cNvPr id="409" name="Group 408"/>
            <p:cNvGrpSpPr/>
            <p:nvPr/>
          </p:nvGrpSpPr>
          <p:grpSpPr>
            <a:xfrm>
              <a:off x="1314991" y="4005589"/>
              <a:ext cx="3874240" cy="1455500"/>
              <a:chOff x="401190" y="3890231"/>
              <a:chExt cx="4150267" cy="1559200"/>
            </a:xfrm>
          </p:grpSpPr>
          <p:sp>
            <p:nvSpPr>
              <p:cNvPr id="411" name="Rectangle 410"/>
              <p:cNvSpPr/>
              <p:nvPr/>
            </p:nvSpPr>
            <p:spPr>
              <a:xfrm>
                <a:off x="401190" y="3890231"/>
                <a:ext cx="4150267" cy="1559200"/>
              </a:xfrm>
              <a:prstGeom prst="rect">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en-US">
                  <a:solidFill>
                    <a:prstClr val="white"/>
                  </a:solidFill>
                  <a:latin typeface="Calibri" panose="020F0502020204030204"/>
                  <a:sym typeface="Arial"/>
                </a:endParaRPr>
              </a:p>
            </p:txBody>
          </p:sp>
          <p:pic>
            <p:nvPicPr>
              <p:cNvPr id="412" name="Picture 4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825021" y="4520392"/>
                <a:ext cx="501274" cy="412115"/>
              </a:xfrm>
              <a:prstGeom prst="rect">
                <a:avLst/>
              </a:prstGeom>
            </p:spPr>
          </p:pic>
          <p:pic>
            <p:nvPicPr>
              <p:cNvPr id="413" name="Picture 41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291616" y="4523868"/>
                <a:ext cx="477939" cy="392931"/>
              </a:xfrm>
              <a:prstGeom prst="rect">
                <a:avLst/>
              </a:prstGeom>
            </p:spPr>
          </p:pic>
          <p:pic>
            <p:nvPicPr>
              <p:cNvPr id="414" name="Picture 413"/>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591955" y="4500581"/>
                <a:ext cx="451474" cy="371173"/>
              </a:xfrm>
              <a:prstGeom prst="rect">
                <a:avLst/>
              </a:prstGeom>
            </p:spPr>
          </p:pic>
          <p:sp>
            <p:nvSpPr>
              <p:cNvPr id="415" name="TextBox 414"/>
              <p:cNvSpPr txBox="1"/>
              <p:nvPr/>
            </p:nvSpPr>
            <p:spPr>
              <a:xfrm>
                <a:off x="3072591" y="4030883"/>
                <a:ext cx="926016" cy="246221"/>
              </a:xfrm>
              <a:prstGeom prst="rect">
                <a:avLst/>
              </a:prstGeom>
              <a:noFill/>
            </p:spPr>
            <p:txBody>
              <a:bodyPr wrap="square" rtlCol="0">
                <a:spAutoFit/>
              </a:bodyPr>
              <a:lstStyle/>
              <a:p>
                <a:pPr algn="ctr" defTabSz="1219170"/>
                <a:r>
                  <a:rPr lang="en-US" sz="1000" dirty="0" err="1">
                    <a:solidFill>
                      <a:prstClr val="black"/>
                    </a:solidFill>
                    <a:latin typeface="Arial" panose="020B0604020202020204" pitchFamily="34" charset="0"/>
                    <a:cs typeface="Arial" panose="020B0604020202020204" pitchFamily="34" charset="0"/>
                    <a:sym typeface="Arial"/>
                  </a:rPr>
                  <a:t>Lãnh</a:t>
                </a:r>
                <a:r>
                  <a:rPr lang="en-US" sz="1000" dirty="0">
                    <a:solidFill>
                      <a:prstClr val="black"/>
                    </a:solidFill>
                    <a:latin typeface="Arial" panose="020B0604020202020204" pitchFamily="34" charset="0"/>
                    <a:cs typeface="Arial" panose="020B0604020202020204" pitchFamily="34" charset="0"/>
                    <a:sym typeface="Arial"/>
                  </a:rPr>
                  <a:t> </a:t>
                </a:r>
                <a:r>
                  <a:rPr lang="en-US" sz="1000" dirty="0" err="1">
                    <a:solidFill>
                      <a:prstClr val="black"/>
                    </a:solidFill>
                    <a:latin typeface="Arial" panose="020B0604020202020204" pitchFamily="34" charset="0"/>
                    <a:cs typeface="Arial" panose="020B0604020202020204" pitchFamily="34" charset="0"/>
                    <a:sym typeface="Arial"/>
                  </a:rPr>
                  <a:t>đạo</a:t>
                </a:r>
                <a:endParaRPr lang="en-US" sz="1000" dirty="0">
                  <a:solidFill>
                    <a:prstClr val="black"/>
                  </a:solidFill>
                  <a:latin typeface="Arial" panose="020B0604020202020204" pitchFamily="34" charset="0"/>
                  <a:cs typeface="Arial" panose="020B0604020202020204" pitchFamily="34" charset="0"/>
                  <a:sym typeface="Arial"/>
                </a:endParaRPr>
              </a:p>
            </p:txBody>
          </p:sp>
          <p:sp>
            <p:nvSpPr>
              <p:cNvPr id="416" name="TextBox 415"/>
              <p:cNvSpPr txBox="1"/>
              <p:nvPr/>
            </p:nvSpPr>
            <p:spPr>
              <a:xfrm>
                <a:off x="1656160" y="4015113"/>
                <a:ext cx="849834" cy="246221"/>
              </a:xfrm>
              <a:prstGeom prst="rect">
                <a:avLst/>
              </a:prstGeom>
              <a:noFill/>
            </p:spPr>
            <p:txBody>
              <a:bodyPr wrap="square" rtlCol="0">
                <a:spAutoFit/>
              </a:bodyPr>
              <a:lstStyle/>
              <a:p>
                <a:pPr algn="ctr" defTabSz="1219170"/>
                <a:r>
                  <a:rPr lang="en-US" sz="1000" dirty="0" err="1">
                    <a:solidFill>
                      <a:prstClr val="black"/>
                    </a:solidFill>
                    <a:latin typeface="Arial" panose="020B0604020202020204" pitchFamily="34" charset="0"/>
                    <a:cs typeface="Arial" panose="020B0604020202020204" pitchFamily="34" charset="0"/>
                    <a:sym typeface="Arial"/>
                  </a:rPr>
                  <a:t>Văn</a:t>
                </a:r>
                <a:r>
                  <a:rPr lang="en-US" sz="1000" dirty="0">
                    <a:solidFill>
                      <a:prstClr val="black"/>
                    </a:solidFill>
                    <a:latin typeface="Arial" panose="020B0604020202020204" pitchFamily="34" charset="0"/>
                    <a:cs typeface="Arial" panose="020B0604020202020204" pitchFamily="34" charset="0"/>
                    <a:sym typeface="Arial"/>
                  </a:rPr>
                  <a:t> </a:t>
                </a:r>
                <a:r>
                  <a:rPr lang="en-US" sz="1000" dirty="0" err="1">
                    <a:solidFill>
                      <a:prstClr val="black"/>
                    </a:solidFill>
                    <a:latin typeface="Arial" panose="020B0604020202020204" pitchFamily="34" charset="0"/>
                    <a:cs typeface="Arial" panose="020B0604020202020204" pitchFamily="34" charset="0"/>
                    <a:sym typeface="Arial"/>
                  </a:rPr>
                  <a:t>thư</a:t>
                </a:r>
                <a:endParaRPr lang="en-US" sz="1000" dirty="0">
                  <a:solidFill>
                    <a:prstClr val="black"/>
                  </a:solidFill>
                  <a:latin typeface="Arial" panose="020B0604020202020204" pitchFamily="34" charset="0"/>
                  <a:cs typeface="Arial" panose="020B0604020202020204" pitchFamily="34" charset="0"/>
                  <a:sym typeface="Arial"/>
                </a:endParaRPr>
              </a:p>
            </p:txBody>
          </p:sp>
          <p:sp>
            <p:nvSpPr>
              <p:cNvPr id="417" name="TextBox 416"/>
              <p:cNvSpPr txBox="1"/>
              <p:nvPr/>
            </p:nvSpPr>
            <p:spPr>
              <a:xfrm>
                <a:off x="2289599" y="4020930"/>
                <a:ext cx="1061630" cy="246221"/>
              </a:xfrm>
              <a:prstGeom prst="rect">
                <a:avLst/>
              </a:prstGeom>
              <a:noFill/>
            </p:spPr>
            <p:txBody>
              <a:bodyPr wrap="square" rtlCol="0">
                <a:spAutoFit/>
              </a:bodyPr>
              <a:lstStyle/>
              <a:p>
                <a:pPr algn="ctr" defTabSz="1219170"/>
                <a:r>
                  <a:rPr lang="en-US" sz="1000" err="1">
                    <a:solidFill>
                      <a:prstClr val="black"/>
                    </a:solidFill>
                    <a:latin typeface="Arial" panose="020B0604020202020204" pitchFamily="34" charset="0"/>
                    <a:cs typeface="Arial" panose="020B0604020202020204" pitchFamily="34" charset="0"/>
                    <a:sym typeface="Arial"/>
                  </a:rPr>
                  <a:t>Chuyên</a:t>
                </a:r>
                <a:r>
                  <a:rPr lang="en-US" sz="1000">
                    <a:solidFill>
                      <a:prstClr val="black"/>
                    </a:solidFill>
                    <a:latin typeface="Arial" panose="020B0604020202020204" pitchFamily="34" charset="0"/>
                    <a:cs typeface="Arial" panose="020B0604020202020204" pitchFamily="34" charset="0"/>
                    <a:sym typeface="Arial"/>
                  </a:rPr>
                  <a:t> </a:t>
                </a:r>
                <a:r>
                  <a:rPr lang="en-US" sz="1000" err="1">
                    <a:solidFill>
                      <a:prstClr val="black"/>
                    </a:solidFill>
                    <a:latin typeface="Arial" panose="020B0604020202020204" pitchFamily="34" charset="0"/>
                    <a:cs typeface="Arial" panose="020B0604020202020204" pitchFamily="34" charset="0"/>
                    <a:sym typeface="Arial"/>
                  </a:rPr>
                  <a:t>viên</a:t>
                </a:r>
                <a:endParaRPr lang="en-US" sz="1000">
                  <a:solidFill>
                    <a:prstClr val="black"/>
                  </a:solidFill>
                  <a:latin typeface="Arial" panose="020B0604020202020204" pitchFamily="34" charset="0"/>
                  <a:cs typeface="Arial" panose="020B0604020202020204" pitchFamily="34" charset="0"/>
                  <a:sym typeface="Arial"/>
                </a:endParaRPr>
              </a:p>
            </p:txBody>
          </p:sp>
          <p:cxnSp>
            <p:nvCxnSpPr>
              <p:cNvPr id="418" name="Straight Connector 417"/>
              <p:cNvCxnSpPr/>
              <p:nvPr/>
            </p:nvCxnSpPr>
            <p:spPr>
              <a:xfrm>
                <a:off x="1168017" y="4364425"/>
                <a:ext cx="2716587" cy="7875"/>
              </a:xfrm>
              <a:prstGeom prst="line">
                <a:avLst/>
              </a:prstGeom>
              <a:ln w="19050">
                <a:solidFill>
                  <a:srgbClr val="002060"/>
                </a:solidFill>
              </a:ln>
            </p:spPr>
            <p:style>
              <a:lnRef idx="1">
                <a:schemeClr val="accent1"/>
              </a:lnRef>
              <a:fillRef idx="0">
                <a:schemeClr val="accent1"/>
              </a:fillRef>
              <a:effectRef idx="0">
                <a:schemeClr val="accent1"/>
              </a:effectRef>
              <a:fontRef idx="minor">
                <a:schemeClr val="tx1"/>
              </a:fontRef>
            </p:style>
          </p:cxnSp>
          <p:pic>
            <p:nvPicPr>
              <p:cNvPr id="419" name="Picture 418"/>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537706" y="4056115"/>
                <a:ext cx="560980" cy="756039"/>
              </a:xfrm>
              <a:prstGeom prst="rect">
                <a:avLst/>
              </a:prstGeom>
            </p:spPr>
          </p:pic>
          <p:cxnSp>
            <p:nvCxnSpPr>
              <p:cNvPr id="420" name="Straight Connector 419"/>
              <p:cNvCxnSpPr>
                <a:stCxn id="416" idx="2"/>
                <a:endCxn id="412" idx="0"/>
              </p:cNvCxnSpPr>
              <p:nvPr/>
            </p:nvCxnSpPr>
            <p:spPr>
              <a:xfrm flipH="1">
                <a:off x="2075657" y="4261334"/>
                <a:ext cx="5420" cy="259058"/>
              </a:xfrm>
              <a:prstGeom prst="line">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421" name="Straight Connector 420"/>
              <p:cNvCxnSpPr>
                <a:stCxn id="417" idx="2"/>
                <a:endCxn id="414" idx="0"/>
              </p:cNvCxnSpPr>
              <p:nvPr/>
            </p:nvCxnSpPr>
            <p:spPr>
              <a:xfrm flipH="1">
                <a:off x="2817692" y="4267151"/>
                <a:ext cx="2723" cy="233430"/>
              </a:xfrm>
              <a:prstGeom prst="line">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422" name="Straight Connector 421"/>
              <p:cNvCxnSpPr>
                <a:stCxn id="415" idx="2"/>
              </p:cNvCxnSpPr>
              <p:nvPr/>
            </p:nvCxnSpPr>
            <p:spPr>
              <a:xfrm>
                <a:off x="3535600" y="4277104"/>
                <a:ext cx="0" cy="210146"/>
              </a:xfrm>
              <a:prstGeom prst="line">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sp>
            <p:nvSpPr>
              <p:cNvPr id="423" name="TextBox 422"/>
              <p:cNvSpPr txBox="1"/>
              <p:nvPr/>
            </p:nvSpPr>
            <p:spPr>
              <a:xfrm>
                <a:off x="428924" y="4831904"/>
                <a:ext cx="1632079" cy="553998"/>
              </a:xfrm>
              <a:prstGeom prst="rect">
                <a:avLst/>
              </a:prstGeom>
              <a:noFill/>
            </p:spPr>
            <p:txBody>
              <a:bodyPr wrap="square" rtlCol="0">
                <a:spAutoFit/>
              </a:bodyPr>
              <a:lstStyle/>
              <a:p>
                <a:pPr defTabSz="1219170"/>
                <a:r>
                  <a:rPr lang="en-US" sz="1000" dirty="0">
                    <a:solidFill>
                      <a:prstClr val="black"/>
                    </a:solidFill>
                    <a:latin typeface="Arial" panose="020B0604020202020204" pitchFamily="34" charset="0"/>
                    <a:cs typeface="Arial" panose="020B0604020202020204" pitchFamily="34" charset="0"/>
                    <a:sym typeface="Arial"/>
                  </a:rPr>
                  <a:t>TL </a:t>
                </a:r>
                <a:r>
                  <a:rPr lang="en-US" sz="1000" dirty="0" err="1">
                    <a:solidFill>
                      <a:prstClr val="black"/>
                    </a:solidFill>
                    <a:latin typeface="Arial" panose="020B0604020202020204" pitchFamily="34" charset="0"/>
                    <a:cs typeface="Arial" panose="020B0604020202020204" pitchFamily="34" charset="0"/>
                    <a:sym typeface="Arial"/>
                  </a:rPr>
                  <a:t>số</a:t>
                </a:r>
                <a:r>
                  <a:rPr lang="en-US" sz="1000" dirty="0">
                    <a:solidFill>
                      <a:prstClr val="black"/>
                    </a:solidFill>
                    <a:latin typeface="Arial" panose="020B0604020202020204" pitchFamily="34" charset="0"/>
                    <a:cs typeface="Arial" panose="020B0604020202020204" pitchFamily="34" charset="0"/>
                    <a:sym typeface="Arial"/>
                  </a:rPr>
                  <a:t> </a:t>
                </a:r>
                <a:r>
                  <a:rPr lang="en-US" sz="1000" dirty="0" err="1">
                    <a:solidFill>
                      <a:prstClr val="black"/>
                    </a:solidFill>
                    <a:latin typeface="Arial" panose="020B0604020202020204" pitchFamily="34" charset="0"/>
                    <a:cs typeface="Arial" panose="020B0604020202020204" pitchFamily="34" charset="0"/>
                    <a:sym typeface="Arial"/>
                  </a:rPr>
                  <a:t>hóa</a:t>
                </a:r>
                <a:endParaRPr lang="en-US" sz="1000" dirty="0">
                  <a:solidFill>
                    <a:prstClr val="black"/>
                  </a:solidFill>
                  <a:latin typeface="Arial" panose="020B0604020202020204" pitchFamily="34" charset="0"/>
                  <a:cs typeface="Arial" panose="020B0604020202020204" pitchFamily="34" charset="0"/>
                  <a:sym typeface="Arial"/>
                </a:endParaRPr>
              </a:p>
              <a:p>
                <a:pPr defTabSz="1219170"/>
                <a:r>
                  <a:rPr lang="en-US" sz="1000" dirty="0">
                    <a:solidFill>
                      <a:prstClr val="black"/>
                    </a:solidFill>
                    <a:latin typeface="Arial" panose="020B0604020202020204" pitchFamily="34" charset="0"/>
                    <a:cs typeface="Arial" panose="020B0604020202020204" pitchFamily="34" charset="0"/>
                    <a:sym typeface="Arial"/>
                  </a:rPr>
                  <a:t>TL </a:t>
                </a:r>
                <a:r>
                  <a:rPr lang="en-US" sz="1000" dirty="0" err="1">
                    <a:solidFill>
                      <a:prstClr val="black"/>
                    </a:solidFill>
                    <a:latin typeface="Arial" panose="020B0604020202020204" pitchFamily="34" charset="0"/>
                    <a:cs typeface="Arial" panose="020B0604020202020204" pitchFamily="34" charset="0"/>
                    <a:sym typeface="Arial"/>
                  </a:rPr>
                  <a:t>hình</a:t>
                </a:r>
                <a:r>
                  <a:rPr lang="en-US" sz="1000" dirty="0">
                    <a:solidFill>
                      <a:prstClr val="black"/>
                    </a:solidFill>
                    <a:latin typeface="Arial" panose="020B0604020202020204" pitchFamily="34" charset="0"/>
                    <a:cs typeface="Arial" panose="020B0604020202020204" pitchFamily="34" charset="0"/>
                    <a:sym typeface="Arial"/>
                  </a:rPr>
                  <a:t> </a:t>
                </a:r>
                <a:r>
                  <a:rPr lang="en-US" sz="1000" dirty="0" err="1">
                    <a:solidFill>
                      <a:prstClr val="black"/>
                    </a:solidFill>
                    <a:latin typeface="Arial" panose="020B0604020202020204" pitchFamily="34" charset="0"/>
                    <a:cs typeface="Arial" panose="020B0604020202020204" pitchFamily="34" charset="0"/>
                    <a:sym typeface="Arial"/>
                  </a:rPr>
                  <a:t>thành</a:t>
                </a:r>
                <a:endParaRPr lang="en-US" sz="1000" dirty="0">
                  <a:solidFill>
                    <a:prstClr val="black"/>
                  </a:solidFill>
                  <a:latin typeface="Arial" panose="020B0604020202020204" pitchFamily="34" charset="0"/>
                  <a:cs typeface="Arial" panose="020B0604020202020204" pitchFamily="34" charset="0"/>
                  <a:sym typeface="Arial"/>
                </a:endParaRPr>
              </a:p>
              <a:p>
                <a:pPr defTabSz="1219170"/>
                <a:r>
                  <a:rPr lang="en-US" sz="1000" dirty="0" err="1">
                    <a:solidFill>
                      <a:prstClr val="black"/>
                    </a:solidFill>
                    <a:latin typeface="Arial" panose="020B0604020202020204" pitchFamily="34" charset="0"/>
                    <a:cs typeface="Arial" panose="020B0604020202020204" pitchFamily="34" charset="0"/>
                    <a:sym typeface="Arial"/>
                  </a:rPr>
                  <a:t>dạng</a:t>
                </a:r>
                <a:r>
                  <a:rPr lang="en-US" sz="1000" dirty="0">
                    <a:solidFill>
                      <a:prstClr val="black"/>
                    </a:solidFill>
                    <a:latin typeface="Arial" panose="020B0604020202020204" pitchFamily="34" charset="0"/>
                    <a:cs typeface="Arial" panose="020B0604020202020204" pitchFamily="34" charset="0"/>
                    <a:sym typeface="Arial"/>
                  </a:rPr>
                  <a:t> </a:t>
                </a:r>
                <a:r>
                  <a:rPr lang="en-US" sz="1000" dirty="0" err="1">
                    <a:solidFill>
                      <a:prstClr val="black"/>
                    </a:solidFill>
                    <a:latin typeface="Arial" panose="020B0604020202020204" pitchFamily="34" charset="0"/>
                    <a:cs typeface="Arial" panose="020B0604020202020204" pitchFamily="34" charset="0"/>
                    <a:sym typeface="Arial"/>
                  </a:rPr>
                  <a:t>số</a:t>
                </a:r>
                <a:r>
                  <a:rPr lang="en-US" sz="1000" dirty="0">
                    <a:solidFill>
                      <a:prstClr val="black"/>
                    </a:solidFill>
                    <a:latin typeface="Arial" panose="020B0604020202020204" pitchFamily="34" charset="0"/>
                    <a:cs typeface="Arial" panose="020B0604020202020204" pitchFamily="34" charset="0"/>
                    <a:sym typeface="Arial"/>
                  </a:rPr>
                  <a:t> (VB </a:t>
                </a:r>
                <a:r>
                  <a:rPr lang="en-US" sz="1000" dirty="0" err="1">
                    <a:solidFill>
                      <a:prstClr val="black"/>
                    </a:solidFill>
                    <a:latin typeface="Arial" panose="020B0604020202020204" pitchFamily="34" charset="0"/>
                    <a:cs typeface="Arial" panose="020B0604020202020204" pitchFamily="34" charset="0"/>
                    <a:sym typeface="Arial"/>
                  </a:rPr>
                  <a:t>đi,đến</a:t>
                </a:r>
                <a:r>
                  <a:rPr lang="en-US" sz="1000" dirty="0">
                    <a:solidFill>
                      <a:prstClr val="black"/>
                    </a:solidFill>
                    <a:latin typeface="Arial" panose="020B0604020202020204" pitchFamily="34" charset="0"/>
                    <a:cs typeface="Arial" panose="020B0604020202020204" pitchFamily="34" charset="0"/>
                    <a:sym typeface="Arial"/>
                  </a:rPr>
                  <a:t>)</a:t>
                </a:r>
              </a:p>
            </p:txBody>
          </p:sp>
          <p:sp>
            <p:nvSpPr>
              <p:cNvPr id="424" name="TextBox 423"/>
              <p:cNvSpPr txBox="1"/>
              <p:nvPr/>
            </p:nvSpPr>
            <p:spPr>
              <a:xfrm>
                <a:off x="2130335" y="5128308"/>
                <a:ext cx="2408288" cy="276999"/>
              </a:xfrm>
              <a:prstGeom prst="rect">
                <a:avLst/>
              </a:prstGeom>
              <a:noFill/>
            </p:spPr>
            <p:txBody>
              <a:bodyPr wrap="none" rtlCol="0">
                <a:spAutoFit/>
              </a:bodyPr>
              <a:lstStyle/>
              <a:p>
                <a:pPr algn="r" defTabSz="1219170"/>
                <a:r>
                  <a:rPr lang="en-US" sz="1200" b="1" dirty="0">
                    <a:solidFill>
                      <a:prstClr val="black"/>
                    </a:solidFill>
                    <a:cs typeface="Arial"/>
                    <a:sym typeface="Arial"/>
                  </a:rPr>
                  <a:t>CÁC ĐƠN VỊ SỰ NGHIỆP CÔNG LẬP</a:t>
                </a:r>
              </a:p>
            </p:txBody>
          </p:sp>
        </p:grpSp>
        <p:sp>
          <p:nvSpPr>
            <p:cNvPr id="410" name="TextBox 409"/>
            <p:cNvSpPr txBox="1"/>
            <p:nvPr/>
          </p:nvSpPr>
          <p:spPr>
            <a:xfrm>
              <a:off x="1267065" y="2928331"/>
              <a:ext cx="1389596" cy="738664"/>
            </a:xfrm>
            <a:prstGeom prst="rect">
              <a:avLst/>
            </a:prstGeom>
            <a:solidFill>
              <a:schemeClr val="accent6">
                <a:lumMod val="40000"/>
                <a:lumOff val="60000"/>
              </a:schemeClr>
            </a:solidFill>
          </p:spPr>
          <p:txBody>
            <a:bodyPr wrap="square" rtlCol="0">
              <a:spAutoFit/>
            </a:bodyPr>
            <a:lstStyle/>
            <a:p>
              <a:pPr defTabSz="1219170"/>
              <a:r>
                <a:rPr lang="en-US" sz="1400" b="1" dirty="0">
                  <a:solidFill>
                    <a:prstClr val="black"/>
                  </a:solidFill>
                  <a:latin typeface="Calibri" panose="020F0502020204030204"/>
                  <a:cs typeface="Arial"/>
                  <a:sym typeface="Arial"/>
                </a:rPr>
                <a:t>CƠ QUAN SỞ/NGÀNH/</a:t>
              </a:r>
            </a:p>
            <a:p>
              <a:pPr defTabSz="1219170"/>
              <a:r>
                <a:rPr lang="en-US" sz="1400" b="1" dirty="0">
                  <a:solidFill>
                    <a:prstClr val="black"/>
                  </a:solidFill>
                  <a:latin typeface="Calibri" panose="020F0502020204030204"/>
                  <a:cs typeface="Arial"/>
                  <a:sym typeface="Arial"/>
                </a:rPr>
                <a:t>QUẬN/ HUYỆN</a:t>
              </a:r>
            </a:p>
          </p:txBody>
        </p:sp>
      </p:grpSp>
      <p:grpSp>
        <p:nvGrpSpPr>
          <p:cNvPr id="449" name="Nhóm 17">
            <a:extLst>
              <a:ext uri="{FF2B5EF4-FFF2-40B4-BE49-F238E27FC236}">
                <a16:creationId xmlns:a16="http://schemas.microsoft.com/office/drawing/2014/main" xmlns="" id="{AF5291FC-86A8-49E9-B753-7574A829CE28}"/>
              </a:ext>
            </a:extLst>
          </p:cNvPr>
          <p:cNvGrpSpPr/>
          <p:nvPr/>
        </p:nvGrpSpPr>
        <p:grpSpPr>
          <a:xfrm>
            <a:off x="1342457" y="2389133"/>
            <a:ext cx="2925852" cy="1821110"/>
            <a:chOff x="1962705" y="1404448"/>
            <a:chExt cx="2416130" cy="1713231"/>
          </a:xfrm>
        </p:grpSpPr>
        <p:pic>
          <p:nvPicPr>
            <p:cNvPr id="450" name="Picture 449"/>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2928489" y="1778501"/>
              <a:ext cx="1450346" cy="991377"/>
            </a:xfrm>
            <a:prstGeom prst="rect">
              <a:avLst/>
            </a:prstGeom>
          </p:spPr>
        </p:pic>
        <p:sp>
          <p:nvSpPr>
            <p:cNvPr id="451" name="TextBox 450"/>
            <p:cNvSpPr txBox="1"/>
            <p:nvPr/>
          </p:nvSpPr>
          <p:spPr>
            <a:xfrm>
              <a:off x="3193234" y="2227921"/>
              <a:ext cx="835806" cy="276999"/>
            </a:xfrm>
            <a:prstGeom prst="rect">
              <a:avLst/>
            </a:prstGeom>
            <a:noFill/>
          </p:spPr>
          <p:txBody>
            <a:bodyPr wrap="none" rtlCol="0">
              <a:spAutoFit/>
            </a:bodyPr>
            <a:lstStyle/>
            <a:p>
              <a:pPr defTabSz="1219170"/>
              <a:r>
                <a:rPr lang="en-US" dirty="0">
                  <a:solidFill>
                    <a:prstClr val="black"/>
                  </a:solidFill>
                  <a:latin typeface="Calibri" panose="020F0502020204030204"/>
                  <a:cs typeface="Arial"/>
                  <a:sym typeface="Arial"/>
                </a:rPr>
                <a:t>INTERNET</a:t>
              </a:r>
            </a:p>
          </p:txBody>
        </p:sp>
        <p:grpSp>
          <p:nvGrpSpPr>
            <p:cNvPr id="452" name="Group 451"/>
            <p:cNvGrpSpPr/>
            <p:nvPr/>
          </p:nvGrpSpPr>
          <p:grpSpPr>
            <a:xfrm rot="19595150">
              <a:off x="2552789" y="1404448"/>
              <a:ext cx="500196" cy="786777"/>
              <a:chOff x="1606698" y="1839841"/>
              <a:chExt cx="976699" cy="1341057"/>
            </a:xfrm>
          </p:grpSpPr>
          <p:cxnSp>
            <p:nvCxnSpPr>
              <p:cNvPr id="459" name="Straight Connector 458"/>
              <p:cNvCxnSpPr/>
              <p:nvPr/>
            </p:nvCxnSpPr>
            <p:spPr>
              <a:xfrm rot="2004850">
                <a:off x="1606698" y="1839841"/>
                <a:ext cx="882218" cy="65748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460" name="Straight Connector 459"/>
              <p:cNvCxnSpPr/>
              <p:nvPr/>
            </p:nvCxnSpPr>
            <p:spPr>
              <a:xfrm rot="2004850" flipH="1" flipV="1">
                <a:off x="2334878" y="2310292"/>
                <a:ext cx="3247" cy="401755"/>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461" name="Straight Connector 460"/>
              <p:cNvCxnSpPr/>
              <p:nvPr/>
            </p:nvCxnSpPr>
            <p:spPr>
              <a:xfrm>
                <a:off x="2447365" y="2360405"/>
                <a:ext cx="136032" cy="820493"/>
              </a:xfrm>
              <a:prstGeom prst="line">
                <a:avLst/>
              </a:prstGeom>
              <a:ln w="28575"/>
            </p:spPr>
            <p:style>
              <a:lnRef idx="1">
                <a:schemeClr val="accent1"/>
              </a:lnRef>
              <a:fillRef idx="0">
                <a:schemeClr val="accent1"/>
              </a:fillRef>
              <a:effectRef idx="0">
                <a:schemeClr val="accent1"/>
              </a:effectRef>
              <a:fontRef idx="minor">
                <a:schemeClr val="tx1"/>
              </a:fontRef>
            </p:style>
          </p:cxnSp>
        </p:grpSp>
        <p:grpSp>
          <p:nvGrpSpPr>
            <p:cNvPr id="453" name="Group 452"/>
            <p:cNvGrpSpPr/>
            <p:nvPr/>
          </p:nvGrpSpPr>
          <p:grpSpPr>
            <a:xfrm rot="4099312">
              <a:off x="2394535" y="2489765"/>
              <a:ext cx="350083" cy="905746"/>
              <a:chOff x="1774790" y="1988703"/>
              <a:chExt cx="867661" cy="1782728"/>
            </a:xfrm>
          </p:grpSpPr>
          <p:cxnSp>
            <p:nvCxnSpPr>
              <p:cNvPr id="456" name="Straight Connector 455"/>
              <p:cNvCxnSpPr/>
              <p:nvPr/>
            </p:nvCxnSpPr>
            <p:spPr>
              <a:xfrm>
                <a:off x="1774790" y="1988703"/>
                <a:ext cx="236890" cy="90693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457" name="Straight Connector 456"/>
              <p:cNvCxnSpPr/>
              <p:nvPr/>
            </p:nvCxnSpPr>
            <p:spPr>
              <a:xfrm rot="17500688" flipV="1">
                <a:off x="1904414" y="2703636"/>
                <a:ext cx="413216" cy="2"/>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458" name="Straight Connector 457"/>
              <p:cNvCxnSpPr/>
              <p:nvPr/>
            </p:nvCxnSpPr>
            <p:spPr>
              <a:xfrm rot="17500688" flipH="1">
                <a:off x="1656729" y="2785710"/>
                <a:ext cx="1203473" cy="767970"/>
              </a:xfrm>
              <a:prstGeom prst="line">
                <a:avLst/>
              </a:prstGeom>
              <a:ln w="28575"/>
            </p:spPr>
            <p:style>
              <a:lnRef idx="1">
                <a:schemeClr val="accent1"/>
              </a:lnRef>
              <a:fillRef idx="0">
                <a:schemeClr val="accent1"/>
              </a:fillRef>
              <a:effectRef idx="0">
                <a:schemeClr val="accent1"/>
              </a:effectRef>
              <a:fontRef idx="minor">
                <a:schemeClr val="tx1"/>
              </a:fontRef>
            </p:style>
          </p:cxnSp>
        </p:grpSp>
        <p:sp>
          <p:nvSpPr>
            <p:cNvPr id="454" name="TextBox 453"/>
            <p:cNvSpPr txBox="1"/>
            <p:nvPr/>
          </p:nvSpPr>
          <p:spPr>
            <a:xfrm>
              <a:off x="1962705" y="2618030"/>
              <a:ext cx="953586" cy="173124"/>
            </a:xfrm>
            <a:prstGeom prst="rect">
              <a:avLst/>
            </a:prstGeom>
            <a:noFill/>
          </p:spPr>
          <p:txBody>
            <a:bodyPr wrap="square" rtlCol="0">
              <a:spAutoFit/>
            </a:bodyPr>
            <a:lstStyle/>
            <a:p>
              <a:pPr algn="ctr" defTabSz="1219170"/>
              <a:r>
                <a:rPr lang="en-US" sz="900" dirty="0" err="1">
                  <a:solidFill>
                    <a:prstClr val="black"/>
                  </a:solidFill>
                  <a:latin typeface="Arial" panose="020B0604020202020204" pitchFamily="34" charset="0"/>
                  <a:cs typeface="Arial" panose="020B0604020202020204" pitchFamily="34" charset="0"/>
                  <a:sym typeface="Arial"/>
                </a:rPr>
                <a:t>Xử</a:t>
              </a:r>
              <a:r>
                <a:rPr lang="en-US" sz="900" dirty="0">
                  <a:solidFill>
                    <a:prstClr val="black"/>
                  </a:solidFill>
                  <a:latin typeface="Arial" panose="020B0604020202020204" pitchFamily="34" charset="0"/>
                  <a:cs typeface="Arial" panose="020B0604020202020204" pitchFamily="34" charset="0"/>
                  <a:sym typeface="Arial"/>
                </a:rPr>
                <a:t> </a:t>
              </a:r>
              <a:r>
                <a:rPr lang="en-US" sz="900" dirty="0" err="1">
                  <a:solidFill>
                    <a:prstClr val="black"/>
                  </a:solidFill>
                  <a:latin typeface="Arial" panose="020B0604020202020204" pitchFamily="34" charset="0"/>
                  <a:cs typeface="Arial" panose="020B0604020202020204" pitchFamily="34" charset="0"/>
                  <a:sym typeface="Arial"/>
                </a:rPr>
                <a:t>lý</a:t>
              </a:r>
              <a:r>
                <a:rPr lang="en-US" sz="900" dirty="0">
                  <a:solidFill>
                    <a:prstClr val="black"/>
                  </a:solidFill>
                  <a:latin typeface="Arial" panose="020B0604020202020204" pitchFamily="34" charset="0"/>
                  <a:cs typeface="Arial" panose="020B0604020202020204" pitchFamily="34" charset="0"/>
                  <a:sym typeface="Arial"/>
                </a:rPr>
                <a:t> CV</a:t>
              </a:r>
            </a:p>
          </p:txBody>
        </p:sp>
        <p:sp>
          <p:nvSpPr>
            <p:cNvPr id="455" name="TextBox 454"/>
            <p:cNvSpPr txBox="1"/>
            <p:nvPr/>
          </p:nvSpPr>
          <p:spPr>
            <a:xfrm>
              <a:off x="2098872" y="1723883"/>
              <a:ext cx="953586" cy="173124"/>
            </a:xfrm>
            <a:prstGeom prst="rect">
              <a:avLst/>
            </a:prstGeom>
            <a:noFill/>
          </p:spPr>
          <p:txBody>
            <a:bodyPr wrap="square" rtlCol="0">
              <a:spAutoFit/>
            </a:bodyPr>
            <a:lstStyle/>
            <a:p>
              <a:pPr algn="ctr" defTabSz="1219170"/>
              <a:r>
                <a:rPr lang="en-US" sz="900" dirty="0" err="1">
                  <a:solidFill>
                    <a:prstClr val="black"/>
                  </a:solidFill>
                  <a:latin typeface="Arial" panose="020B0604020202020204" pitchFamily="34" charset="0"/>
                  <a:cs typeface="Arial" panose="020B0604020202020204" pitchFamily="34" charset="0"/>
                  <a:sym typeface="Arial"/>
                </a:rPr>
                <a:t>Xử</a:t>
              </a:r>
              <a:r>
                <a:rPr lang="en-US" sz="900" dirty="0">
                  <a:solidFill>
                    <a:prstClr val="black"/>
                  </a:solidFill>
                  <a:latin typeface="Arial" panose="020B0604020202020204" pitchFamily="34" charset="0"/>
                  <a:cs typeface="Arial" panose="020B0604020202020204" pitchFamily="34" charset="0"/>
                  <a:sym typeface="Arial"/>
                </a:rPr>
                <a:t> </a:t>
              </a:r>
              <a:r>
                <a:rPr lang="en-US" sz="900" dirty="0" err="1">
                  <a:solidFill>
                    <a:prstClr val="black"/>
                  </a:solidFill>
                  <a:latin typeface="Arial" panose="020B0604020202020204" pitchFamily="34" charset="0"/>
                  <a:cs typeface="Arial" panose="020B0604020202020204" pitchFamily="34" charset="0"/>
                  <a:sym typeface="Arial"/>
                </a:rPr>
                <a:t>lý</a:t>
              </a:r>
              <a:r>
                <a:rPr lang="en-US" sz="900" dirty="0">
                  <a:solidFill>
                    <a:prstClr val="black"/>
                  </a:solidFill>
                  <a:latin typeface="Arial" panose="020B0604020202020204" pitchFamily="34" charset="0"/>
                  <a:cs typeface="Arial" panose="020B0604020202020204" pitchFamily="34" charset="0"/>
                  <a:sym typeface="Arial"/>
                </a:rPr>
                <a:t> CV</a:t>
              </a:r>
            </a:p>
          </p:txBody>
        </p:sp>
      </p:grpSp>
      <p:grpSp>
        <p:nvGrpSpPr>
          <p:cNvPr id="462" name="Nhóm 16">
            <a:extLst>
              <a:ext uri="{FF2B5EF4-FFF2-40B4-BE49-F238E27FC236}">
                <a16:creationId xmlns:a16="http://schemas.microsoft.com/office/drawing/2014/main" xmlns="" id="{23C2C74E-62DC-4F50-B260-F91E8A41C9FC}"/>
              </a:ext>
            </a:extLst>
          </p:cNvPr>
          <p:cNvGrpSpPr/>
          <p:nvPr/>
        </p:nvGrpSpPr>
        <p:grpSpPr>
          <a:xfrm>
            <a:off x="4099066" y="3028915"/>
            <a:ext cx="1447862" cy="310637"/>
            <a:chOff x="4226149" y="2062572"/>
            <a:chExt cx="774769" cy="249577"/>
          </a:xfrm>
        </p:grpSpPr>
        <p:cxnSp>
          <p:nvCxnSpPr>
            <p:cNvPr id="463" name="Straight Arrow Connector 462"/>
            <p:cNvCxnSpPr/>
            <p:nvPr/>
          </p:nvCxnSpPr>
          <p:spPr>
            <a:xfrm flipV="1">
              <a:off x="4314347" y="2305059"/>
              <a:ext cx="686571" cy="7090"/>
            </a:xfrm>
            <a:prstGeom prst="straightConnector1">
              <a:avLst/>
            </a:prstGeom>
            <a:ln w="57150">
              <a:solidFill>
                <a:schemeClr val="accent1">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464" name="TextBox 463"/>
            <p:cNvSpPr txBox="1"/>
            <p:nvPr/>
          </p:nvSpPr>
          <p:spPr>
            <a:xfrm>
              <a:off x="4226149" y="2062572"/>
              <a:ext cx="391197" cy="185459"/>
            </a:xfrm>
            <a:prstGeom prst="rect">
              <a:avLst/>
            </a:prstGeom>
            <a:noFill/>
          </p:spPr>
          <p:txBody>
            <a:bodyPr wrap="square" rtlCol="0">
              <a:spAutoFit/>
            </a:bodyPr>
            <a:lstStyle/>
            <a:p>
              <a:pPr algn="ctr" defTabSz="1219170"/>
              <a:r>
                <a:rPr lang="en-US" sz="900" dirty="0" err="1">
                  <a:solidFill>
                    <a:prstClr val="black"/>
                  </a:solidFill>
                  <a:latin typeface="Arial" panose="020B0604020202020204" pitchFamily="34" charset="0"/>
                  <a:cs typeface="Arial" panose="020B0604020202020204" pitchFamily="34" charset="0"/>
                  <a:sym typeface="Arial"/>
                </a:rPr>
                <a:t>Tạo</a:t>
              </a:r>
              <a:r>
                <a:rPr lang="en-US" sz="900" dirty="0">
                  <a:solidFill>
                    <a:prstClr val="black"/>
                  </a:solidFill>
                  <a:latin typeface="Arial" panose="020B0604020202020204" pitchFamily="34" charset="0"/>
                  <a:cs typeface="Arial" panose="020B0604020202020204" pitchFamily="34" charset="0"/>
                  <a:sym typeface="Arial"/>
                </a:rPr>
                <a:t> </a:t>
              </a:r>
              <a:r>
                <a:rPr lang="en-US" sz="900" dirty="0" err="1">
                  <a:solidFill>
                    <a:prstClr val="black"/>
                  </a:solidFill>
                  <a:latin typeface="Arial" panose="020B0604020202020204" pitchFamily="34" charset="0"/>
                  <a:cs typeface="Arial" panose="020B0604020202020204" pitchFamily="34" charset="0"/>
                  <a:sym typeface="Arial"/>
                </a:rPr>
                <a:t>lập</a:t>
              </a:r>
              <a:endParaRPr lang="en-US" sz="900" dirty="0">
                <a:solidFill>
                  <a:prstClr val="black"/>
                </a:solidFill>
                <a:latin typeface="Arial" panose="020B0604020202020204" pitchFamily="34" charset="0"/>
                <a:cs typeface="Arial" panose="020B0604020202020204" pitchFamily="34" charset="0"/>
                <a:sym typeface="Arial"/>
              </a:endParaRPr>
            </a:p>
          </p:txBody>
        </p:sp>
      </p:grpSp>
      <p:sp>
        <p:nvSpPr>
          <p:cNvPr id="6" name="Rounded Rectangle 5"/>
          <p:cNvSpPr/>
          <p:nvPr/>
        </p:nvSpPr>
        <p:spPr>
          <a:xfrm>
            <a:off x="131885" y="211015"/>
            <a:ext cx="11939953" cy="5820508"/>
          </a:xfrm>
          <a:prstGeom prst="roundRect">
            <a:avLst>
              <a:gd name="adj" fmla="val 4727"/>
            </a:avLst>
          </a:prstGeom>
          <a:noFill/>
          <a:ln w="38100">
            <a:solidFill>
              <a:srgbClr val="0070C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5" name="Rounded Rectangle 464"/>
          <p:cNvSpPr/>
          <p:nvPr/>
        </p:nvSpPr>
        <p:spPr>
          <a:xfrm>
            <a:off x="5008105" y="1178864"/>
            <a:ext cx="6921257" cy="4609608"/>
          </a:xfrm>
          <a:prstGeom prst="roundRect">
            <a:avLst>
              <a:gd name="adj" fmla="val 4727"/>
            </a:avLst>
          </a:prstGeom>
          <a:noFill/>
          <a:ln w="38100">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8" name="Rectangle 7"/>
          <p:cNvSpPr/>
          <p:nvPr/>
        </p:nvSpPr>
        <p:spPr>
          <a:xfrm>
            <a:off x="6313755" y="293940"/>
            <a:ext cx="5555270" cy="553998"/>
          </a:xfrm>
          <a:prstGeom prst="rect">
            <a:avLst/>
          </a:prstGeom>
        </p:spPr>
        <p:txBody>
          <a:bodyPr wrap="square">
            <a:spAutoFit/>
          </a:bodyPr>
          <a:lstStyle/>
          <a:p>
            <a:pPr algn="ctr"/>
            <a:r>
              <a:rPr lang="en-US" sz="1500" b="1" dirty="0">
                <a:solidFill>
                  <a:srgbClr val="0070C0"/>
                </a:solidFill>
                <a:latin typeface="Arial" panose="020B0604020202020204" pitchFamily="34" charset="0"/>
                <a:cs typeface="Arial" panose="020B0604020202020204" pitchFamily="34" charset="0"/>
              </a:rPr>
              <a:t>XỬ LÝ TOÀN BỘ CÁC HOẠT ĐỘNG QLTLĐT: QL VBĐH VÀ NỘP LƯU HỒ SƠ TÀI LIỆU ĐIỆN TỬ THEO QUY ĐỊNH</a:t>
            </a:r>
          </a:p>
        </p:txBody>
      </p:sp>
      <p:sp>
        <p:nvSpPr>
          <p:cNvPr id="466" name="Rectangle 465"/>
          <p:cNvSpPr/>
          <p:nvPr/>
        </p:nvSpPr>
        <p:spPr>
          <a:xfrm>
            <a:off x="6660888" y="1281456"/>
            <a:ext cx="5208137" cy="338554"/>
          </a:xfrm>
          <a:prstGeom prst="rect">
            <a:avLst/>
          </a:prstGeom>
        </p:spPr>
        <p:txBody>
          <a:bodyPr wrap="square">
            <a:spAutoFit/>
          </a:bodyPr>
          <a:lstStyle/>
          <a:p>
            <a:pPr algn="ctr"/>
            <a:r>
              <a:rPr lang="en-US" sz="1600" b="1" dirty="0">
                <a:solidFill>
                  <a:srgbClr val="FF0000"/>
                </a:solidFill>
              </a:rPr>
              <a:t>XỬ LÝ NỘP LƯU HỒ SƠ TÀI LIỆU ĐIỆN TỬ THEO QUY ĐỊNH</a:t>
            </a:r>
          </a:p>
        </p:txBody>
      </p:sp>
      <p:sp>
        <p:nvSpPr>
          <p:cNvPr id="120" name="TextBox 119"/>
          <p:cNvSpPr txBox="1"/>
          <p:nvPr/>
        </p:nvSpPr>
        <p:spPr>
          <a:xfrm>
            <a:off x="9903290" y="3838589"/>
            <a:ext cx="2066826" cy="307777"/>
          </a:xfrm>
          <a:prstGeom prst="rect">
            <a:avLst/>
          </a:prstGeom>
          <a:noFill/>
        </p:spPr>
        <p:txBody>
          <a:bodyPr wrap="square" rtlCol="0">
            <a:spAutoFit/>
          </a:bodyPr>
          <a:lstStyle/>
          <a:p>
            <a:pPr algn="ctr" defTabSz="1219170"/>
            <a:r>
              <a:rPr lang="en-US" sz="1400" b="1" dirty="0">
                <a:solidFill>
                  <a:prstClr val="black"/>
                </a:solidFill>
                <a:latin typeface="Arial" panose="020B0604020202020204" pitchFamily="34" charset="0"/>
                <a:cs typeface="Arial" panose="020B0604020202020204" pitchFamily="34" charset="0"/>
                <a:sym typeface="Arial"/>
              </a:rPr>
              <a:t>LƯU TRỮ LỊCH SỬ</a:t>
            </a:r>
          </a:p>
        </p:txBody>
      </p:sp>
      <p:sp>
        <p:nvSpPr>
          <p:cNvPr id="119" name="TextBox 118"/>
          <p:cNvSpPr txBox="1"/>
          <p:nvPr/>
        </p:nvSpPr>
        <p:spPr>
          <a:xfrm>
            <a:off x="5210804" y="4339285"/>
            <a:ext cx="5068444" cy="523220"/>
          </a:xfrm>
          <a:prstGeom prst="rect">
            <a:avLst/>
          </a:prstGeom>
          <a:solidFill>
            <a:schemeClr val="bg2">
              <a:lumMod val="90000"/>
            </a:schemeClr>
          </a:solidFill>
        </p:spPr>
        <p:txBody>
          <a:bodyPr wrap="square" rtlCol="0">
            <a:spAutoFit/>
          </a:bodyPr>
          <a:lstStyle/>
          <a:p>
            <a:pPr algn="ctr" defTabSz="1219170"/>
            <a:r>
              <a:rPr lang="en-US" sz="2800" b="1" dirty="0">
                <a:solidFill>
                  <a:prstClr val="black"/>
                </a:solidFill>
                <a:latin typeface="Arial" panose="020B0604020202020204" pitchFamily="34" charset="0"/>
                <a:cs typeface="Arial" panose="020B0604020202020204" pitchFamily="34" charset="0"/>
                <a:sym typeface="Arial"/>
              </a:rPr>
              <a:t>GIẢI PHÁP XỬ LÝ HIỆU QUẢ</a:t>
            </a:r>
          </a:p>
        </p:txBody>
      </p:sp>
    </p:spTree>
    <p:extLst>
      <p:ext uri="{BB962C8B-B14F-4D97-AF65-F5344CB8AC3E}">
        <p14:creationId xmlns:p14="http://schemas.microsoft.com/office/powerpoint/2010/main" val="23850349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465"/>
                                        </p:tgtEl>
                                        <p:attrNameLst>
                                          <p:attrName>style.visibility</p:attrName>
                                        </p:attrNameLst>
                                      </p:cBhvr>
                                      <p:to>
                                        <p:strVal val="visible"/>
                                      </p:to>
                                    </p:set>
                                    <p:animEffect transition="in" filter="wheel(1)">
                                      <p:cBhvr>
                                        <p:cTn id="7" dur="2000"/>
                                        <p:tgtEl>
                                          <p:spTgt spid="465"/>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466"/>
                                        </p:tgtEl>
                                        <p:attrNameLst>
                                          <p:attrName>style.visibility</p:attrName>
                                        </p:attrNameLst>
                                      </p:cBhvr>
                                      <p:to>
                                        <p:strVal val="visible"/>
                                      </p:to>
                                    </p:set>
                                    <p:animEffect transition="in" filter="randombar(horizontal)">
                                      <p:cBhvr>
                                        <p:cTn id="10" dur="500"/>
                                        <p:tgtEl>
                                          <p:spTgt spid="466"/>
                                        </p:tgtEl>
                                      </p:cBhvr>
                                    </p:animEffect>
                                  </p:childTnLst>
                                </p:cTn>
                              </p:par>
                            </p:childTnLst>
                          </p:cTn>
                        </p:par>
                        <p:par>
                          <p:cTn id="11" fill="hold">
                            <p:stCondLst>
                              <p:cond delay="2000"/>
                            </p:stCondLst>
                            <p:childTnLst>
                              <p:par>
                                <p:cTn id="12" presetID="21" presetClass="entr" presetSubtype="1" fill="hold" grpId="1" nodeType="afterEffect">
                                  <p:stCondLst>
                                    <p:cond delay="0"/>
                                  </p:stCondLst>
                                  <p:childTnLst>
                                    <p:set>
                                      <p:cBhvr>
                                        <p:cTn id="13" dur="1" fill="hold">
                                          <p:stCondLst>
                                            <p:cond delay="0"/>
                                          </p:stCondLst>
                                        </p:cTn>
                                        <p:tgtEl>
                                          <p:spTgt spid="465"/>
                                        </p:tgtEl>
                                        <p:attrNameLst>
                                          <p:attrName>style.visibility</p:attrName>
                                        </p:attrNameLst>
                                      </p:cBhvr>
                                      <p:to>
                                        <p:strVal val="visible"/>
                                      </p:to>
                                    </p:set>
                                    <p:animEffect transition="in" filter="wheel(1)">
                                      <p:cBhvr>
                                        <p:cTn id="14" dur="2000"/>
                                        <p:tgtEl>
                                          <p:spTgt spid="465"/>
                                        </p:tgtEl>
                                      </p:cBhvr>
                                    </p:animEffect>
                                  </p:childTnLst>
                                </p:cTn>
                              </p:par>
                            </p:childTnLst>
                          </p:cTn>
                        </p:par>
                        <p:par>
                          <p:cTn id="15" fill="hold">
                            <p:stCondLst>
                              <p:cond delay="4000"/>
                            </p:stCondLst>
                            <p:childTnLst>
                              <p:par>
                                <p:cTn id="16" presetID="21" presetClass="entr" presetSubtype="1" fill="hold" grpId="2" nodeType="afterEffect">
                                  <p:stCondLst>
                                    <p:cond delay="0"/>
                                  </p:stCondLst>
                                  <p:childTnLst>
                                    <p:set>
                                      <p:cBhvr>
                                        <p:cTn id="17" dur="1" fill="hold">
                                          <p:stCondLst>
                                            <p:cond delay="0"/>
                                          </p:stCondLst>
                                        </p:cTn>
                                        <p:tgtEl>
                                          <p:spTgt spid="465"/>
                                        </p:tgtEl>
                                        <p:attrNameLst>
                                          <p:attrName>style.visibility</p:attrName>
                                        </p:attrNameLst>
                                      </p:cBhvr>
                                      <p:to>
                                        <p:strVal val="visible"/>
                                      </p:to>
                                    </p:set>
                                    <p:animEffect transition="in" filter="wheel(1)">
                                      <p:cBhvr>
                                        <p:cTn id="18" dur="2000"/>
                                        <p:tgtEl>
                                          <p:spTgt spid="465"/>
                                        </p:tgtEl>
                                      </p:cBhvr>
                                    </p:animEffect>
                                  </p:childTnLst>
                                </p:cTn>
                              </p:par>
                            </p:childTnLst>
                          </p:cTn>
                        </p:par>
                        <p:par>
                          <p:cTn id="19" fill="hold">
                            <p:stCondLst>
                              <p:cond delay="6000"/>
                            </p:stCondLst>
                            <p:childTnLst>
                              <p:par>
                                <p:cTn id="20" presetID="10" presetClass="entr" presetSubtype="0" fill="hold" grpId="0" nodeType="afterEffect">
                                  <p:stCondLst>
                                    <p:cond delay="0"/>
                                  </p:stCondLst>
                                  <p:childTnLst>
                                    <p:set>
                                      <p:cBhvr>
                                        <p:cTn id="21" dur="1" fill="hold">
                                          <p:stCondLst>
                                            <p:cond delay="0"/>
                                          </p:stCondLst>
                                        </p:cTn>
                                        <p:tgtEl>
                                          <p:spTgt spid="119"/>
                                        </p:tgtEl>
                                        <p:attrNameLst>
                                          <p:attrName>style.visibility</p:attrName>
                                        </p:attrNameLst>
                                      </p:cBhvr>
                                      <p:to>
                                        <p:strVal val="visible"/>
                                      </p:to>
                                    </p:set>
                                    <p:animEffect transition="in" filter="fade">
                                      <p:cBhvr>
                                        <p:cTn id="22" dur="500"/>
                                        <p:tgtEl>
                                          <p:spTgt spid="119"/>
                                        </p:tgtEl>
                                      </p:cBhvr>
                                    </p:animEffect>
                                  </p:childTnLst>
                                </p:cTn>
                              </p:par>
                            </p:childTnLst>
                          </p:cTn>
                        </p:par>
                      </p:childTnLst>
                    </p:cTn>
                  </p:par>
                  <p:par>
                    <p:cTn id="23" fill="hold">
                      <p:stCondLst>
                        <p:cond delay="indefinite"/>
                      </p:stCondLst>
                      <p:childTnLst>
                        <p:par>
                          <p:cTn id="24" fill="hold">
                            <p:stCondLst>
                              <p:cond delay="0"/>
                            </p:stCondLst>
                            <p:childTnLst>
                              <p:par>
                                <p:cTn id="25" presetID="21" presetClass="entr" presetSubtype="1" fill="remove"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heel(1)">
                                      <p:cBhvr>
                                        <p:cTn id="27" dur="2000"/>
                                        <p:tgtEl>
                                          <p:spTgt spid="6"/>
                                        </p:tgtEl>
                                      </p:cBhvr>
                                    </p:animEffect>
                                  </p:childTnLst>
                                </p:cTn>
                              </p:par>
                              <p:par>
                                <p:cTn id="28" presetID="14" presetClass="entr" presetSubtype="10" fill="hold" grpId="0" nodeType="with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randombar(horizontal)">
                                      <p:cBhvr>
                                        <p:cTn id="30" dur="500"/>
                                        <p:tgtEl>
                                          <p:spTgt spid="8"/>
                                        </p:tgtEl>
                                      </p:cBhvr>
                                    </p:animEffect>
                                  </p:childTnLst>
                                </p:cTn>
                              </p:par>
                            </p:childTnLst>
                          </p:cTn>
                        </p:par>
                        <p:par>
                          <p:cTn id="31" fill="hold">
                            <p:stCondLst>
                              <p:cond delay="2000"/>
                            </p:stCondLst>
                            <p:childTnLst>
                              <p:par>
                                <p:cTn id="32" presetID="21" presetClass="entr" presetSubtype="1" fill="hold" grpId="1" nodeType="afterEffect">
                                  <p:stCondLst>
                                    <p:cond delay="0"/>
                                  </p:stCondLst>
                                  <p:childTnLst>
                                    <p:set>
                                      <p:cBhvr>
                                        <p:cTn id="33" dur="1" fill="hold">
                                          <p:stCondLst>
                                            <p:cond delay="0"/>
                                          </p:stCondLst>
                                        </p:cTn>
                                        <p:tgtEl>
                                          <p:spTgt spid="6"/>
                                        </p:tgtEl>
                                        <p:attrNameLst>
                                          <p:attrName>style.visibility</p:attrName>
                                        </p:attrNameLst>
                                      </p:cBhvr>
                                      <p:to>
                                        <p:strVal val="visible"/>
                                      </p:to>
                                    </p:set>
                                    <p:animEffect transition="in" filter="wheel(1)">
                                      <p:cBhvr>
                                        <p:cTn id="34" dur="2000"/>
                                        <p:tgtEl>
                                          <p:spTgt spid="6"/>
                                        </p:tgtEl>
                                      </p:cBhvr>
                                    </p:animEffect>
                                  </p:childTnLst>
                                </p:cTn>
                              </p:par>
                            </p:childTnLst>
                          </p:cTn>
                        </p:par>
                        <p:par>
                          <p:cTn id="35" fill="hold">
                            <p:stCondLst>
                              <p:cond delay="4000"/>
                            </p:stCondLst>
                            <p:childTnLst>
                              <p:par>
                                <p:cTn id="36" presetID="21" presetClass="entr" presetSubtype="1" fill="hold" grpId="2" nodeType="afterEffect">
                                  <p:stCondLst>
                                    <p:cond delay="0"/>
                                  </p:stCondLst>
                                  <p:childTnLst>
                                    <p:set>
                                      <p:cBhvr>
                                        <p:cTn id="37" dur="1" fill="hold">
                                          <p:stCondLst>
                                            <p:cond delay="0"/>
                                          </p:stCondLst>
                                        </p:cTn>
                                        <p:tgtEl>
                                          <p:spTgt spid="6"/>
                                        </p:tgtEl>
                                        <p:attrNameLst>
                                          <p:attrName>style.visibility</p:attrName>
                                        </p:attrNameLst>
                                      </p:cBhvr>
                                      <p:to>
                                        <p:strVal val="visible"/>
                                      </p:to>
                                    </p:set>
                                    <p:animEffect transition="in" filter="wheel(1)">
                                      <p:cBhvr>
                                        <p:cTn id="38"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6" grpId="2" animBg="1"/>
      <p:bldP spid="465" grpId="0" animBg="1"/>
      <p:bldP spid="465" grpId="1" animBg="1"/>
      <p:bldP spid="465" grpId="2" animBg="1"/>
      <p:bldP spid="8" grpId="0"/>
      <p:bldP spid="466" grpId="0"/>
      <p:bldP spid="119"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p:cNvCxnSpPr/>
          <p:nvPr/>
        </p:nvCxnSpPr>
        <p:spPr>
          <a:xfrm>
            <a:off x="2298060" y="1825612"/>
            <a:ext cx="25009" cy="1948425"/>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71" name="Straight Arrow Connector 70"/>
          <p:cNvCxnSpPr>
            <a:stCxn id="70" idx="3"/>
            <a:endCxn id="69" idx="1"/>
          </p:cNvCxnSpPr>
          <p:nvPr/>
        </p:nvCxnSpPr>
        <p:spPr>
          <a:xfrm flipV="1">
            <a:off x="1832106" y="1655759"/>
            <a:ext cx="974959" cy="4277"/>
          </a:xfrm>
          <a:prstGeom prst="straightConnector1">
            <a:avLst/>
          </a:prstGeom>
          <a:ln w="3810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72" name="Straight Arrow Connector 71"/>
          <p:cNvCxnSpPr>
            <a:stCxn id="69" idx="3"/>
            <a:endCxn id="107" idx="1"/>
          </p:cNvCxnSpPr>
          <p:nvPr/>
        </p:nvCxnSpPr>
        <p:spPr>
          <a:xfrm>
            <a:off x="3799390" y="1655759"/>
            <a:ext cx="1530300" cy="6368"/>
          </a:xfrm>
          <a:prstGeom prst="straightConnector1">
            <a:avLst/>
          </a:prstGeom>
          <a:ln w="38100">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81" name="Oval 80"/>
          <p:cNvSpPr/>
          <p:nvPr/>
        </p:nvSpPr>
        <p:spPr>
          <a:xfrm>
            <a:off x="2125488" y="1463992"/>
            <a:ext cx="361620" cy="361620"/>
          </a:xfrm>
          <a:prstGeom prst="ellips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1</a:t>
            </a:r>
          </a:p>
        </p:txBody>
      </p:sp>
      <p:sp>
        <p:nvSpPr>
          <p:cNvPr id="82" name="Oval 81"/>
          <p:cNvSpPr/>
          <p:nvPr/>
        </p:nvSpPr>
        <p:spPr>
          <a:xfrm>
            <a:off x="4331600" y="1457618"/>
            <a:ext cx="361620" cy="361620"/>
          </a:xfrm>
          <a:prstGeom prst="ellips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2</a:t>
            </a:r>
          </a:p>
        </p:txBody>
      </p:sp>
      <p:grpSp>
        <p:nvGrpSpPr>
          <p:cNvPr id="40" name="Group 39"/>
          <p:cNvGrpSpPr/>
          <p:nvPr/>
        </p:nvGrpSpPr>
        <p:grpSpPr>
          <a:xfrm>
            <a:off x="370198" y="1159596"/>
            <a:ext cx="1893995" cy="1658484"/>
            <a:chOff x="370198" y="1142012"/>
            <a:chExt cx="1893995" cy="1658484"/>
          </a:xfrm>
        </p:grpSpPr>
        <p:pic>
          <p:nvPicPr>
            <p:cNvPr id="70" name="Picture 6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1227" y="1142012"/>
              <a:ext cx="1000879" cy="1000879"/>
            </a:xfrm>
            <a:prstGeom prst="rect">
              <a:avLst/>
            </a:prstGeom>
          </p:spPr>
        </p:pic>
        <p:sp>
          <p:nvSpPr>
            <p:cNvPr id="83" name="TextBox 82"/>
            <p:cNvSpPr txBox="1"/>
            <p:nvPr/>
          </p:nvSpPr>
          <p:spPr>
            <a:xfrm>
              <a:off x="370198" y="2200332"/>
              <a:ext cx="1893995" cy="600164"/>
            </a:xfrm>
            <a:prstGeom prst="rect">
              <a:avLst/>
            </a:prstGeom>
            <a:noFill/>
          </p:spPr>
          <p:txBody>
            <a:bodyPr wrap="square" rtlCol="0">
              <a:spAutoFit/>
            </a:bodyPr>
            <a:lstStyle/>
            <a:p>
              <a:pPr algn="ctr"/>
              <a:r>
                <a:rPr lang="en-US" sz="1100" b="1" dirty="0">
                  <a:solidFill>
                    <a:schemeClr val="accent2">
                      <a:lumMod val="50000"/>
                    </a:schemeClr>
                  </a:solidFill>
                  <a:latin typeface="Arial" panose="020B0604020202020204" pitchFamily="34" charset="0"/>
                  <a:cs typeface="Arial" panose="020B0604020202020204" pitchFamily="34" charset="0"/>
                </a:rPr>
                <a:t>HỆ THỐNG</a:t>
              </a:r>
            </a:p>
            <a:p>
              <a:pPr algn="ctr"/>
              <a:r>
                <a:rPr lang="en-US" sz="1100" b="1" dirty="0">
                  <a:solidFill>
                    <a:schemeClr val="accent2">
                      <a:lumMod val="50000"/>
                    </a:schemeClr>
                  </a:solidFill>
                  <a:latin typeface="Arial" panose="020B0604020202020204" pitchFamily="34" charset="0"/>
                  <a:cs typeface="Arial" panose="020B0604020202020204" pitchFamily="34" charset="0"/>
                </a:rPr>
                <a:t> NGHIỆP VỤ NỘI BỘ</a:t>
              </a:r>
            </a:p>
            <a:p>
              <a:pPr algn="ctr"/>
              <a:r>
                <a:rPr lang="en-US" sz="1100" b="1" dirty="0">
                  <a:solidFill>
                    <a:schemeClr val="accent2">
                      <a:lumMod val="50000"/>
                    </a:schemeClr>
                  </a:solidFill>
                  <a:latin typeface="Arial" panose="020B0604020202020204" pitchFamily="34" charset="0"/>
                  <a:cs typeface="Arial" panose="020B0604020202020204" pitchFamily="34" charset="0"/>
                </a:rPr>
                <a:t>CƠ QUAN, TỔ CHỨC</a:t>
              </a:r>
            </a:p>
          </p:txBody>
        </p:sp>
      </p:grpSp>
      <p:grpSp>
        <p:nvGrpSpPr>
          <p:cNvPr id="39" name="Group 38"/>
          <p:cNvGrpSpPr/>
          <p:nvPr/>
        </p:nvGrpSpPr>
        <p:grpSpPr>
          <a:xfrm>
            <a:off x="2309789" y="1159596"/>
            <a:ext cx="1924150" cy="1629089"/>
            <a:chOff x="2309789" y="1142012"/>
            <a:chExt cx="1924150" cy="1629089"/>
          </a:xfrm>
        </p:grpSpPr>
        <p:pic>
          <p:nvPicPr>
            <p:cNvPr id="69" name="Picture 6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07065" y="1142012"/>
              <a:ext cx="992325" cy="992325"/>
            </a:xfrm>
            <a:prstGeom prst="rect">
              <a:avLst/>
            </a:prstGeom>
          </p:spPr>
        </p:pic>
        <p:sp>
          <p:nvSpPr>
            <p:cNvPr id="84" name="TextBox 83"/>
            <p:cNvSpPr txBox="1"/>
            <p:nvPr/>
          </p:nvSpPr>
          <p:spPr>
            <a:xfrm>
              <a:off x="2309789" y="2170937"/>
              <a:ext cx="1924150" cy="600164"/>
            </a:xfrm>
            <a:prstGeom prst="rect">
              <a:avLst/>
            </a:prstGeom>
            <a:noFill/>
          </p:spPr>
          <p:txBody>
            <a:bodyPr wrap="square" rtlCol="0">
              <a:spAutoFit/>
            </a:bodyPr>
            <a:lstStyle/>
            <a:p>
              <a:pPr algn="ctr"/>
              <a:r>
                <a:rPr lang="en-US" sz="1100" b="1" dirty="0">
                  <a:solidFill>
                    <a:schemeClr val="accent2">
                      <a:lumMod val="50000"/>
                    </a:schemeClr>
                  </a:solidFill>
                  <a:latin typeface="Arial" panose="020B0604020202020204" pitchFamily="34" charset="0"/>
                  <a:cs typeface="Arial" panose="020B0604020202020204" pitchFamily="34" charset="0"/>
                </a:rPr>
                <a:t>HỒ SƠ </a:t>
              </a:r>
            </a:p>
            <a:p>
              <a:pPr algn="ctr"/>
              <a:r>
                <a:rPr lang="en-US" sz="1100" b="1" dirty="0">
                  <a:solidFill>
                    <a:schemeClr val="accent2">
                      <a:lumMod val="50000"/>
                    </a:schemeClr>
                  </a:solidFill>
                  <a:latin typeface="Arial" panose="020B0604020202020204" pitchFamily="34" charset="0"/>
                  <a:cs typeface="Arial" panose="020B0604020202020204" pitchFamily="34" charset="0"/>
                </a:rPr>
                <a:t>TÀI LIỆU ĐIỆN TỬ</a:t>
              </a:r>
            </a:p>
            <a:p>
              <a:pPr algn="ctr"/>
              <a:r>
                <a:rPr lang="en-US" sz="1100" b="1" dirty="0">
                  <a:solidFill>
                    <a:schemeClr val="accent2">
                      <a:lumMod val="50000"/>
                    </a:schemeClr>
                  </a:solidFill>
                  <a:latin typeface="Arial" panose="020B0604020202020204" pitchFamily="34" charset="0"/>
                  <a:cs typeface="Arial" panose="020B0604020202020204" pitchFamily="34" charset="0"/>
                </a:rPr>
                <a:t>TẠI PHÒNG BAN, ĐƠN VỊ</a:t>
              </a:r>
            </a:p>
          </p:txBody>
        </p:sp>
      </p:grpSp>
      <p:sp>
        <p:nvSpPr>
          <p:cNvPr id="85" name="TextBox 84"/>
          <p:cNvSpPr txBox="1"/>
          <p:nvPr/>
        </p:nvSpPr>
        <p:spPr>
          <a:xfrm>
            <a:off x="3669349" y="870223"/>
            <a:ext cx="1614270" cy="461665"/>
          </a:xfrm>
          <a:prstGeom prst="rect">
            <a:avLst/>
          </a:prstGeom>
          <a:noFill/>
        </p:spPr>
        <p:txBody>
          <a:bodyPr wrap="square" rtlCol="0">
            <a:spAutoFit/>
          </a:bodyPr>
          <a:lstStyle/>
          <a:p>
            <a:pPr algn="ctr" defTabSz="1219170"/>
            <a:r>
              <a:rPr lang="en-US" sz="1200" b="1" dirty="0">
                <a:solidFill>
                  <a:srgbClr val="FF0000"/>
                </a:solidFill>
                <a:latin typeface="Arial" panose="020B0604020202020204" pitchFamily="34" charset="0"/>
                <a:cs typeface="Arial" panose="020B0604020202020204" pitchFamily="34" charset="0"/>
                <a:sym typeface="Arial"/>
              </a:rPr>
              <a:t>NỘP LƯU HỒ SƠ </a:t>
            </a:r>
          </a:p>
          <a:p>
            <a:pPr algn="ctr" defTabSz="1219170"/>
            <a:r>
              <a:rPr lang="en-US" sz="1200" b="1" dirty="0">
                <a:solidFill>
                  <a:srgbClr val="FF0000"/>
                </a:solidFill>
                <a:latin typeface="Arial" panose="020B0604020202020204" pitchFamily="34" charset="0"/>
                <a:cs typeface="Arial" panose="020B0604020202020204" pitchFamily="34" charset="0"/>
                <a:sym typeface="Arial"/>
              </a:rPr>
              <a:t>(TRONG 01 NĂM)</a:t>
            </a:r>
          </a:p>
        </p:txBody>
      </p:sp>
      <p:sp>
        <p:nvSpPr>
          <p:cNvPr id="86" name="TextBox 85"/>
          <p:cNvSpPr txBox="1"/>
          <p:nvPr/>
        </p:nvSpPr>
        <p:spPr>
          <a:xfrm>
            <a:off x="6207289" y="874182"/>
            <a:ext cx="1864352" cy="461665"/>
          </a:xfrm>
          <a:prstGeom prst="rect">
            <a:avLst/>
          </a:prstGeom>
          <a:noFill/>
          <a:ln w="12700">
            <a:noFill/>
          </a:ln>
        </p:spPr>
        <p:txBody>
          <a:bodyPr wrap="square" rtlCol="0">
            <a:spAutoFit/>
          </a:bodyPr>
          <a:lstStyle/>
          <a:p>
            <a:pPr algn="ctr" defTabSz="1219170"/>
            <a:r>
              <a:rPr lang="en-US" sz="1200" b="1" dirty="0">
                <a:solidFill>
                  <a:srgbClr val="FF0000"/>
                </a:solidFill>
                <a:latin typeface="Arial" panose="020B0604020202020204" pitchFamily="34" charset="0"/>
                <a:cs typeface="Arial" panose="020B0604020202020204" pitchFamily="34" charset="0"/>
                <a:sym typeface="Arial"/>
              </a:rPr>
              <a:t>NỘP LƯU HỒ SƠ </a:t>
            </a:r>
          </a:p>
          <a:p>
            <a:pPr algn="ctr" defTabSz="1219170"/>
            <a:r>
              <a:rPr lang="en-US" sz="1200" b="1" dirty="0">
                <a:solidFill>
                  <a:srgbClr val="FF0000"/>
                </a:solidFill>
                <a:latin typeface="Arial" panose="020B0604020202020204" pitchFamily="34" charset="0"/>
                <a:cs typeface="Arial" panose="020B0604020202020204" pitchFamily="34" charset="0"/>
                <a:sym typeface="Arial"/>
              </a:rPr>
              <a:t>(TRONG 03 NĂM)</a:t>
            </a:r>
          </a:p>
        </p:txBody>
      </p:sp>
      <p:sp>
        <p:nvSpPr>
          <p:cNvPr id="112" name="TextBox 111"/>
          <p:cNvSpPr txBox="1"/>
          <p:nvPr/>
        </p:nvSpPr>
        <p:spPr>
          <a:xfrm>
            <a:off x="325430" y="214820"/>
            <a:ext cx="11574729" cy="400110"/>
          </a:xfrm>
          <a:prstGeom prst="rect">
            <a:avLst/>
          </a:prstGeom>
          <a:solidFill>
            <a:srgbClr val="FFDC5C"/>
          </a:solidFill>
          <a:ln>
            <a:solidFill>
              <a:srgbClr val="A02800"/>
            </a:solidFill>
          </a:ln>
        </p:spPr>
        <p:txBody>
          <a:bodyPr wrap="square" rtlCol="0">
            <a:spAutoFit/>
          </a:bodyPr>
          <a:lstStyle/>
          <a:p>
            <a:pPr algn="ctr"/>
            <a:r>
              <a:rPr lang="en-US" sz="2000" dirty="0">
                <a:latin typeface="Arial" panose="020B0604020202020204" pitchFamily="34" charset="0"/>
                <a:ea typeface="Aachen" panose="02020500000000000000" pitchFamily="18" charset="0"/>
                <a:cs typeface="Arial" panose="020B0604020202020204" pitchFamily="34" charset="0"/>
              </a:rPr>
              <a:t>MÔ HÌNH XỬ LÝ CHUYỂN TÍCH HỢP DỮ LIỆU TỪ HỆ THỐNG QUẢN LÝ VĂN BẢN ĐIỀU HÀNH</a:t>
            </a:r>
          </a:p>
        </p:txBody>
      </p:sp>
      <p:grpSp>
        <p:nvGrpSpPr>
          <p:cNvPr id="2" name="Group 1"/>
          <p:cNvGrpSpPr/>
          <p:nvPr/>
        </p:nvGrpSpPr>
        <p:grpSpPr>
          <a:xfrm>
            <a:off x="723658" y="3476168"/>
            <a:ext cx="7505653" cy="3114052"/>
            <a:chOff x="723658" y="3458584"/>
            <a:chExt cx="7505653" cy="3114052"/>
          </a:xfrm>
        </p:grpSpPr>
        <p:grpSp>
          <p:nvGrpSpPr>
            <p:cNvPr id="44" name="Group 43"/>
            <p:cNvGrpSpPr/>
            <p:nvPr/>
          </p:nvGrpSpPr>
          <p:grpSpPr>
            <a:xfrm>
              <a:off x="1190232" y="3832369"/>
              <a:ext cx="6698023" cy="2037088"/>
              <a:chOff x="388633" y="4071803"/>
              <a:chExt cx="8426460" cy="2619536"/>
            </a:xfrm>
          </p:grpSpPr>
          <p:pic>
            <p:nvPicPr>
              <p:cNvPr id="45" name="Picture 4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89968" y="4623715"/>
                <a:ext cx="1196203" cy="1196204"/>
              </a:xfrm>
              <a:prstGeom prst="rect">
                <a:avLst/>
              </a:prstGeom>
            </p:spPr>
          </p:pic>
          <p:sp>
            <p:nvSpPr>
              <p:cNvPr id="46" name="TextBox 45"/>
              <p:cNvSpPr txBox="1"/>
              <p:nvPr/>
            </p:nvSpPr>
            <p:spPr>
              <a:xfrm>
                <a:off x="388633" y="5919575"/>
                <a:ext cx="2511414" cy="771764"/>
              </a:xfrm>
              <a:prstGeom prst="rect">
                <a:avLst/>
              </a:prstGeom>
              <a:noFill/>
            </p:spPr>
            <p:txBody>
              <a:bodyPr wrap="square" rtlCol="0">
                <a:spAutoFit/>
              </a:bodyPr>
              <a:lstStyle/>
              <a:p>
                <a:pPr algn="ctr"/>
                <a:r>
                  <a:rPr lang="en-US" sz="1100" b="1" dirty="0">
                    <a:solidFill>
                      <a:schemeClr val="accent2">
                        <a:lumMod val="50000"/>
                      </a:schemeClr>
                    </a:solidFill>
                    <a:latin typeface="Arial" panose="020B0604020202020204" pitchFamily="34" charset="0"/>
                    <a:cs typeface="Arial" panose="020B0604020202020204" pitchFamily="34" charset="0"/>
                  </a:rPr>
                  <a:t>HỒ SƠ TÀI LIỆU ĐIỆN TỬ</a:t>
                </a:r>
              </a:p>
              <a:p>
                <a:pPr algn="ctr"/>
                <a:r>
                  <a:rPr lang="en-US" sz="1100" b="1" dirty="0">
                    <a:solidFill>
                      <a:schemeClr val="accent2">
                        <a:lumMod val="50000"/>
                      </a:schemeClr>
                    </a:solidFill>
                    <a:latin typeface="Arial" panose="020B0604020202020204" pitchFamily="34" charset="0"/>
                    <a:cs typeface="Arial" panose="020B0604020202020204" pitchFamily="34" charset="0"/>
                  </a:rPr>
                  <a:t>TỪ CÁC HỆ THỐNG QUẢN LÝ VĂN BẢN HIỆN CÓ</a:t>
                </a:r>
              </a:p>
            </p:txBody>
          </p:sp>
          <p:sp>
            <p:nvSpPr>
              <p:cNvPr id="47" name="TextBox 46"/>
              <p:cNvSpPr txBox="1"/>
              <p:nvPr/>
            </p:nvSpPr>
            <p:spPr>
              <a:xfrm>
                <a:off x="6746697" y="5943728"/>
                <a:ext cx="2068396" cy="430887"/>
              </a:xfrm>
              <a:prstGeom prst="rect">
                <a:avLst/>
              </a:prstGeom>
              <a:noFill/>
            </p:spPr>
            <p:txBody>
              <a:bodyPr wrap="square" rtlCol="0">
                <a:spAutoFit/>
              </a:bodyPr>
              <a:lstStyle/>
              <a:p>
                <a:pPr algn="ctr"/>
                <a:r>
                  <a:rPr lang="en-US" sz="1100" b="1" dirty="0">
                    <a:solidFill>
                      <a:schemeClr val="accent2">
                        <a:lumMod val="50000"/>
                      </a:schemeClr>
                    </a:solidFill>
                    <a:latin typeface="Arial" panose="020B0604020202020204" pitchFamily="34" charset="0"/>
                    <a:cs typeface="Arial" panose="020B0604020202020204" pitchFamily="34" charset="0"/>
                  </a:rPr>
                  <a:t>HỒ SƠ </a:t>
                </a:r>
              </a:p>
              <a:p>
                <a:pPr algn="ctr"/>
                <a:r>
                  <a:rPr lang="en-US" sz="1100" b="1" dirty="0">
                    <a:solidFill>
                      <a:schemeClr val="accent2">
                        <a:lumMod val="50000"/>
                      </a:schemeClr>
                    </a:solidFill>
                    <a:latin typeface="Arial" panose="020B0604020202020204" pitchFamily="34" charset="0"/>
                    <a:cs typeface="Arial" panose="020B0604020202020204" pitchFamily="34" charset="0"/>
                  </a:rPr>
                  <a:t>TÀI LIỆU ĐIỆN TỬ</a:t>
                </a:r>
              </a:p>
            </p:txBody>
          </p:sp>
          <p:pic>
            <p:nvPicPr>
              <p:cNvPr id="48" name="Picture 4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15032" y="4853997"/>
                <a:ext cx="729350" cy="729350"/>
              </a:xfrm>
              <a:prstGeom prst="rect">
                <a:avLst/>
              </a:prstGeom>
            </p:spPr>
          </p:pic>
          <p:pic>
            <p:nvPicPr>
              <p:cNvPr id="49" name="Picture 4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34171" y="4583708"/>
                <a:ext cx="1287361" cy="1298459"/>
              </a:xfrm>
              <a:prstGeom prst="rect">
                <a:avLst/>
              </a:prstGeom>
            </p:spPr>
          </p:pic>
          <p:sp>
            <p:nvSpPr>
              <p:cNvPr id="50" name="Flowchart: Direct Access Storage 49"/>
              <p:cNvSpPr/>
              <p:nvPr/>
            </p:nvSpPr>
            <p:spPr>
              <a:xfrm>
                <a:off x="4087756" y="4071803"/>
                <a:ext cx="1371078" cy="511905"/>
              </a:xfrm>
              <a:prstGeom prst="flowChartMagneticDrum">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1600" dirty="0" err="1"/>
                  <a:t>Trục</a:t>
                </a:r>
                <a:endParaRPr lang="en-US" sz="1600" dirty="0"/>
              </a:p>
            </p:txBody>
          </p:sp>
          <p:grpSp>
            <p:nvGrpSpPr>
              <p:cNvPr id="51" name="Group 50"/>
              <p:cNvGrpSpPr/>
              <p:nvPr/>
            </p:nvGrpSpPr>
            <p:grpSpPr>
              <a:xfrm>
                <a:off x="4304290" y="5857570"/>
                <a:ext cx="740092" cy="737278"/>
                <a:chOff x="9516276" y="4791351"/>
                <a:chExt cx="1024338" cy="1020443"/>
              </a:xfrm>
            </p:grpSpPr>
            <p:pic>
              <p:nvPicPr>
                <p:cNvPr id="64" name="Picture 6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516276" y="4791351"/>
                  <a:ext cx="1024338" cy="1020443"/>
                </a:xfrm>
                <a:prstGeom prst="rect">
                  <a:avLst/>
                </a:prstGeom>
              </p:spPr>
            </p:pic>
            <p:sp>
              <p:nvSpPr>
                <p:cNvPr id="65" name="TextBox 64"/>
                <p:cNvSpPr txBox="1"/>
                <p:nvPr/>
              </p:nvSpPr>
              <p:spPr>
                <a:xfrm>
                  <a:off x="9668047" y="5268529"/>
                  <a:ext cx="611065" cy="369332"/>
                </a:xfrm>
                <a:prstGeom prst="rect">
                  <a:avLst/>
                </a:prstGeom>
                <a:noFill/>
              </p:spPr>
              <p:txBody>
                <a:bodyPr wrap="none" rtlCol="0">
                  <a:spAutoFit/>
                </a:bodyPr>
                <a:lstStyle/>
                <a:p>
                  <a:r>
                    <a:rPr lang="en-US" b="1" dirty="0"/>
                    <a:t>XML</a:t>
                  </a:r>
                </a:p>
              </p:txBody>
            </p:sp>
          </p:grpSp>
          <p:cxnSp>
            <p:nvCxnSpPr>
              <p:cNvPr id="52" name="Straight Connector 51"/>
              <p:cNvCxnSpPr>
                <a:endCxn id="50" idx="1"/>
              </p:cNvCxnSpPr>
              <p:nvPr/>
            </p:nvCxnSpPr>
            <p:spPr>
              <a:xfrm flipV="1">
                <a:off x="2221532" y="4327755"/>
                <a:ext cx="1866224" cy="751997"/>
              </a:xfrm>
              <a:prstGeom prst="line">
                <a:avLst/>
              </a:prstGeom>
              <a:ln w="28575">
                <a:solidFill>
                  <a:srgbClr val="A02800"/>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a:stCxn id="49" idx="3"/>
                <a:endCxn id="48" idx="1"/>
              </p:cNvCxnSpPr>
              <p:nvPr/>
            </p:nvCxnSpPr>
            <p:spPr>
              <a:xfrm flipV="1">
                <a:off x="2221532" y="5218672"/>
                <a:ext cx="2093500" cy="14266"/>
              </a:xfrm>
              <a:prstGeom prst="line">
                <a:avLst/>
              </a:prstGeom>
              <a:ln w="28575">
                <a:solidFill>
                  <a:srgbClr val="A02800"/>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a:endCxn id="64" idx="1"/>
              </p:cNvCxnSpPr>
              <p:nvPr/>
            </p:nvCxnSpPr>
            <p:spPr>
              <a:xfrm>
                <a:off x="2221532" y="5363180"/>
                <a:ext cx="2082758" cy="863029"/>
              </a:xfrm>
              <a:prstGeom prst="line">
                <a:avLst/>
              </a:prstGeom>
              <a:ln w="28575">
                <a:solidFill>
                  <a:srgbClr val="A02800"/>
                </a:solidFill>
              </a:ln>
            </p:spPr>
            <p:style>
              <a:lnRef idx="1">
                <a:schemeClr val="accent1"/>
              </a:lnRef>
              <a:fillRef idx="0">
                <a:schemeClr val="accent1"/>
              </a:fillRef>
              <a:effectRef idx="0">
                <a:schemeClr val="accent1"/>
              </a:effectRef>
              <a:fontRef idx="minor">
                <a:schemeClr val="tx1"/>
              </a:fontRef>
            </p:style>
          </p:cxnSp>
          <p:cxnSp>
            <p:nvCxnSpPr>
              <p:cNvPr id="55" name="Straight Arrow Connector 54"/>
              <p:cNvCxnSpPr>
                <a:stCxn id="50" idx="4"/>
              </p:cNvCxnSpPr>
              <p:nvPr/>
            </p:nvCxnSpPr>
            <p:spPr>
              <a:xfrm>
                <a:off x="5458834" y="4327755"/>
                <a:ext cx="1731135" cy="751997"/>
              </a:xfrm>
              <a:prstGeom prst="straightConnector1">
                <a:avLst/>
              </a:prstGeom>
              <a:ln w="28575">
                <a:solidFill>
                  <a:srgbClr val="A02800"/>
                </a:solidFill>
                <a:tailEnd type="triangle"/>
              </a:ln>
            </p:spPr>
            <p:style>
              <a:lnRef idx="1">
                <a:schemeClr val="accent1"/>
              </a:lnRef>
              <a:fillRef idx="0">
                <a:schemeClr val="accent1"/>
              </a:fillRef>
              <a:effectRef idx="0">
                <a:schemeClr val="accent1"/>
              </a:effectRef>
              <a:fontRef idx="minor">
                <a:schemeClr val="tx1"/>
              </a:fontRef>
            </p:style>
          </p:cxnSp>
          <p:cxnSp>
            <p:nvCxnSpPr>
              <p:cNvPr id="56" name="Straight Arrow Connector 55"/>
              <p:cNvCxnSpPr>
                <a:stCxn id="48" idx="3"/>
                <a:endCxn id="45" idx="1"/>
              </p:cNvCxnSpPr>
              <p:nvPr/>
            </p:nvCxnSpPr>
            <p:spPr>
              <a:xfrm>
                <a:off x="5044382" y="5218672"/>
                <a:ext cx="2145586" cy="3145"/>
              </a:xfrm>
              <a:prstGeom prst="straightConnector1">
                <a:avLst/>
              </a:prstGeom>
              <a:ln w="28575">
                <a:solidFill>
                  <a:srgbClr val="A02800"/>
                </a:solidFill>
                <a:tailEnd type="triangle"/>
              </a:ln>
            </p:spPr>
            <p:style>
              <a:lnRef idx="1">
                <a:schemeClr val="accent1"/>
              </a:lnRef>
              <a:fillRef idx="0">
                <a:schemeClr val="accent1"/>
              </a:fillRef>
              <a:effectRef idx="0">
                <a:schemeClr val="accent1"/>
              </a:effectRef>
              <a:fontRef idx="minor">
                <a:schemeClr val="tx1"/>
              </a:fontRef>
            </p:style>
          </p:cxnSp>
          <p:cxnSp>
            <p:nvCxnSpPr>
              <p:cNvPr id="57" name="Straight Arrow Connector 56"/>
              <p:cNvCxnSpPr>
                <a:stCxn id="64" idx="3"/>
              </p:cNvCxnSpPr>
              <p:nvPr/>
            </p:nvCxnSpPr>
            <p:spPr>
              <a:xfrm flipV="1">
                <a:off x="5044382" y="5363180"/>
                <a:ext cx="2145586" cy="863029"/>
              </a:xfrm>
              <a:prstGeom prst="straightConnector1">
                <a:avLst/>
              </a:prstGeom>
              <a:ln w="28575">
                <a:solidFill>
                  <a:srgbClr val="A02800"/>
                </a:solidFill>
                <a:tailEnd type="triangle"/>
              </a:ln>
            </p:spPr>
            <p:style>
              <a:lnRef idx="1">
                <a:schemeClr val="accent1"/>
              </a:lnRef>
              <a:fillRef idx="0">
                <a:schemeClr val="accent1"/>
              </a:fillRef>
              <a:effectRef idx="0">
                <a:schemeClr val="accent1"/>
              </a:effectRef>
              <a:fontRef idx="minor">
                <a:schemeClr val="tx1"/>
              </a:fontRef>
            </p:style>
          </p:cxnSp>
          <p:sp>
            <p:nvSpPr>
              <p:cNvPr id="58" name="TextBox 57"/>
              <p:cNvSpPr txBox="1"/>
              <p:nvPr/>
            </p:nvSpPr>
            <p:spPr>
              <a:xfrm>
                <a:off x="5138486" y="4942656"/>
                <a:ext cx="1766999" cy="554087"/>
              </a:xfrm>
              <a:prstGeom prst="rect">
                <a:avLst/>
              </a:prstGeom>
              <a:noFill/>
            </p:spPr>
            <p:txBody>
              <a:bodyPr wrap="none" rtlCol="0">
                <a:spAutoFit/>
              </a:bodyPr>
              <a:lstStyle/>
              <a:p>
                <a:r>
                  <a:rPr lang="en-US" sz="1100" i="1" dirty="0" err="1"/>
                  <a:t>Xử</a:t>
                </a:r>
                <a:r>
                  <a:rPr lang="en-US" sz="1100" i="1" dirty="0"/>
                  <a:t> </a:t>
                </a:r>
                <a:r>
                  <a:rPr lang="en-US" sz="1100" i="1" dirty="0" err="1"/>
                  <a:t>lý</a:t>
                </a:r>
                <a:r>
                  <a:rPr lang="en-US" sz="1100" i="1" dirty="0"/>
                  <a:t> </a:t>
                </a:r>
                <a:r>
                  <a:rPr lang="en-US" sz="1100" i="1" dirty="0" err="1"/>
                  <a:t>chuyển</a:t>
                </a:r>
                <a:r>
                  <a:rPr lang="en-US" sz="1100" i="1" dirty="0"/>
                  <a:t> </a:t>
                </a:r>
                <a:r>
                  <a:rPr lang="en-US" sz="1100" i="1" dirty="0" err="1"/>
                  <a:t>tích</a:t>
                </a:r>
                <a:r>
                  <a:rPr lang="en-US" sz="1100" i="1" dirty="0"/>
                  <a:t> </a:t>
                </a:r>
                <a:r>
                  <a:rPr lang="en-US" sz="1100" i="1" dirty="0" err="1"/>
                  <a:t>hợp</a:t>
                </a:r>
                <a:endParaRPr lang="en-US" sz="1100" i="1" dirty="0"/>
              </a:p>
              <a:p>
                <a:pPr algn="ctr"/>
                <a:r>
                  <a:rPr lang="en-US" sz="1100" i="1" dirty="0" err="1"/>
                  <a:t>dữ</a:t>
                </a:r>
                <a:r>
                  <a:rPr lang="en-US" sz="1100" i="1" dirty="0"/>
                  <a:t> </a:t>
                </a:r>
                <a:r>
                  <a:rPr lang="en-US" sz="1100" i="1" dirty="0" err="1"/>
                  <a:t>liệu</a:t>
                </a:r>
                <a:endParaRPr lang="en-US" sz="1100" i="1" dirty="0"/>
              </a:p>
            </p:txBody>
          </p:sp>
          <p:sp>
            <p:nvSpPr>
              <p:cNvPr id="59" name="TextBox 58"/>
              <p:cNvSpPr txBox="1"/>
              <p:nvPr/>
            </p:nvSpPr>
            <p:spPr>
              <a:xfrm rot="20281551">
                <a:off x="5200661" y="5547628"/>
                <a:ext cx="1766999" cy="554087"/>
              </a:xfrm>
              <a:prstGeom prst="rect">
                <a:avLst/>
              </a:prstGeom>
              <a:noFill/>
            </p:spPr>
            <p:txBody>
              <a:bodyPr wrap="none" rtlCol="0">
                <a:spAutoFit/>
              </a:bodyPr>
              <a:lstStyle/>
              <a:p>
                <a:r>
                  <a:rPr lang="en-US" sz="1100" i="1" dirty="0" err="1"/>
                  <a:t>Xử</a:t>
                </a:r>
                <a:r>
                  <a:rPr lang="en-US" sz="1100" i="1" dirty="0"/>
                  <a:t> </a:t>
                </a:r>
                <a:r>
                  <a:rPr lang="en-US" sz="1100" i="1" dirty="0" err="1"/>
                  <a:t>lý</a:t>
                </a:r>
                <a:r>
                  <a:rPr lang="en-US" sz="1100" i="1" dirty="0"/>
                  <a:t> </a:t>
                </a:r>
                <a:r>
                  <a:rPr lang="en-US" sz="1100" i="1" dirty="0" err="1"/>
                  <a:t>chuyển</a:t>
                </a:r>
                <a:r>
                  <a:rPr lang="en-US" sz="1100" i="1" dirty="0"/>
                  <a:t> </a:t>
                </a:r>
                <a:r>
                  <a:rPr lang="en-US" sz="1100" i="1" dirty="0" err="1"/>
                  <a:t>tích</a:t>
                </a:r>
                <a:r>
                  <a:rPr lang="en-US" sz="1100" i="1" dirty="0"/>
                  <a:t> </a:t>
                </a:r>
                <a:r>
                  <a:rPr lang="en-US" sz="1100" i="1" dirty="0" err="1"/>
                  <a:t>hợp</a:t>
                </a:r>
                <a:endParaRPr lang="en-US" sz="1100" i="1" dirty="0"/>
              </a:p>
              <a:p>
                <a:pPr algn="ctr"/>
                <a:r>
                  <a:rPr lang="en-US" sz="1100" i="1" dirty="0"/>
                  <a:t> </a:t>
                </a:r>
                <a:r>
                  <a:rPr lang="en-US" sz="1100" i="1" dirty="0" err="1"/>
                  <a:t>dữ</a:t>
                </a:r>
                <a:r>
                  <a:rPr lang="en-US" sz="1100" i="1" dirty="0"/>
                  <a:t> </a:t>
                </a:r>
                <a:r>
                  <a:rPr lang="en-US" sz="1100" i="1" dirty="0" err="1"/>
                  <a:t>liệu</a:t>
                </a:r>
                <a:endParaRPr lang="en-US" sz="1100" i="1" dirty="0"/>
              </a:p>
            </p:txBody>
          </p:sp>
          <p:sp>
            <p:nvSpPr>
              <p:cNvPr id="60" name="TextBox 59"/>
              <p:cNvSpPr txBox="1"/>
              <p:nvPr/>
            </p:nvSpPr>
            <p:spPr>
              <a:xfrm rot="1449512">
                <a:off x="2838393" y="5806985"/>
                <a:ext cx="673582" cy="261610"/>
              </a:xfrm>
              <a:prstGeom prst="rect">
                <a:avLst/>
              </a:prstGeom>
              <a:noFill/>
            </p:spPr>
            <p:txBody>
              <a:bodyPr wrap="none" rtlCol="0">
                <a:spAutoFit/>
              </a:bodyPr>
              <a:lstStyle/>
              <a:p>
                <a:r>
                  <a:rPr lang="en-US" sz="1100" i="1" dirty="0" err="1"/>
                  <a:t>Tích</a:t>
                </a:r>
                <a:r>
                  <a:rPr lang="en-US" sz="1100" i="1" dirty="0"/>
                  <a:t> </a:t>
                </a:r>
                <a:r>
                  <a:rPr lang="en-US" sz="1100" i="1" dirty="0" err="1"/>
                  <a:t>hợp</a:t>
                </a:r>
                <a:endParaRPr lang="en-US" sz="1100" i="1" dirty="0"/>
              </a:p>
            </p:txBody>
          </p:sp>
          <p:sp>
            <p:nvSpPr>
              <p:cNvPr id="61" name="TextBox 60"/>
              <p:cNvSpPr txBox="1"/>
              <p:nvPr/>
            </p:nvSpPr>
            <p:spPr>
              <a:xfrm rot="1449512">
                <a:off x="5363973" y="4388484"/>
                <a:ext cx="1766999" cy="554087"/>
              </a:xfrm>
              <a:prstGeom prst="rect">
                <a:avLst/>
              </a:prstGeom>
              <a:noFill/>
            </p:spPr>
            <p:txBody>
              <a:bodyPr wrap="none" rtlCol="0">
                <a:spAutoFit/>
              </a:bodyPr>
              <a:lstStyle/>
              <a:p>
                <a:r>
                  <a:rPr lang="en-US" sz="1100" i="1" dirty="0" err="1"/>
                  <a:t>Xử</a:t>
                </a:r>
                <a:r>
                  <a:rPr lang="en-US" sz="1100" i="1" dirty="0"/>
                  <a:t> </a:t>
                </a:r>
                <a:r>
                  <a:rPr lang="en-US" sz="1100" i="1" dirty="0" err="1"/>
                  <a:t>lý</a:t>
                </a:r>
                <a:r>
                  <a:rPr lang="en-US" sz="1100" i="1" dirty="0"/>
                  <a:t> </a:t>
                </a:r>
                <a:r>
                  <a:rPr lang="en-US" sz="1100" i="1" dirty="0" err="1"/>
                  <a:t>chuyển</a:t>
                </a:r>
                <a:r>
                  <a:rPr lang="en-US" sz="1100" i="1" dirty="0"/>
                  <a:t> </a:t>
                </a:r>
                <a:r>
                  <a:rPr lang="en-US" sz="1100" i="1" dirty="0" err="1"/>
                  <a:t>tích</a:t>
                </a:r>
                <a:r>
                  <a:rPr lang="en-US" sz="1100" i="1" dirty="0"/>
                  <a:t> </a:t>
                </a:r>
                <a:r>
                  <a:rPr lang="en-US" sz="1100" i="1" dirty="0" err="1"/>
                  <a:t>hợp</a:t>
                </a:r>
                <a:endParaRPr lang="en-US" sz="1100" i="1" dirty="0"/>
              </a:p>
              <a:p>
                <a:pPr algn="ctr"/>
                <a:r>
                  <a:rPr lang="en-US" sz="1100" i="1" dirty="0"/>
                  <a:t> </a:t>
                </a:r>
                <a:r>
                  <a:rPr lang="en-US" sz="1100" i="1" dirty="0" err="1"/>
                  <a:t>dữ</a:t>
                </a:r>
                <a:r>
                  <a:rPr lang="en-US" sz="1100" i="1" dirty="0"/>
                  <a:t> </a:t>
                </a:r>
                <a:r>
                  <a:rPr lang="en-US" sz="1100" i="1" dirty="0" err="1"/>
                  <a:t>liệu</a:t>
                </a:r>
                <a:endParaRPr lang="en-US" sz="1100" i="1" dirty="0"/>
              </a:p>
            </p:txBody>
          </p:sp>
          <p:sp>
            <p:nvSpPr>
              <p:cNvPr id="62" name="TextBox 61"/>
              <p:cNvSpPr txBox="1"/>
              <p:nvPr/>
            </p:nvSpPr>
            <p:spPr>
              <a:xfrm rot="20213431">
                <a:off x="2712482" y="4431855"/>
                <a:ext cx="673582" cy="261610"/>
              </a:xfrm>
              <a:prstGeom prst="rect">
                <a:avLst/>
              </a:prstGeom>
              <a:noFill/>
            </p:spPr>
            <p:txBody>
              <a:bodyPr wrap="none" rtlCol="0">
                <a:spAutoFit/>
              </a:bodyPr>
              <a:lstStyle/>
              <a:p>
                <a:r>
                  <a:rPr lang="en-US" sz="1100" i="1" dirty="0" err="1"/>
                  <a:t>Tích</a:t>
                </a:r>
                <a:r>
                  <a:rPr lang="en-US" sz="1100" i="1" dirty="0"/>
                  <a:t> </a:t>
                </a:r>
                <a:r>
                  <a:rPr lang="en-US" sz="1100" i="1" dirty="0" err="1"/>
                  <a:t>hợp</a:t>
                </a:r>
                <a:endParaRPr lang="en-US" sz="1100" i="1" dirty="0"/>
              </a:p>
            </p:txBody>
          </p:sp>
          <p:sp>
            <p:nvSpPr>
              <p:cNvPr id="63" name="TextBox 62"/>
              <p:cNvSpPr txBox="1"/>
              <p:nvPr/>
            </p:nvSpPr>
            <p:spPr>
              <a:xfrm>
                <a:off x="3226998" y="4930190"/>
                <a:ext cx="673582" cy="261610"/>
              </a:xfrm>
              <a:prstGeom prst="rect">
                <a:avLst/>
              </a:prstGeom>
              <a:noFill/>
            </p:spPr>
            <p:txBody>
              <a:bodyPr wrap="none" rtlCol="0">
                <a:spAutoFit/>
              </a:bodyPr>
              <a:lstStyle/>
              <a:p>
                <a:r>
                  <a:rPr lang="en-US" sz="1100" i="1" dirty="0" err="1"/>
                  <a:t>Tích</a:t>
                </a:r>
                <a:r>
                  <a:rPr lang="en-US" sz="1100" i="1" dirty="0"/>
                  <a:t> </a:t>
                </a:r>
                <a:r>
                  <a:rPr lang="en-US" sz="1100" i="1" dirty="0" err="1"/>
                  <a:t>hợp</a:t>
                </a:r>
                <a:endParaRPr lang="en-US" sz="1100" i="1" dirty="0"/>
              </a:p>
            </p:txBody>
          </p:sp>
        </p:grpSp>
        <p:sp>
          <p:nvSpPr>
            <p:cNvPr id="8" name="Oval 7"/>
            <p:cNvSpPr/>
            <p:nvPr/>
          </p:nvSpPr>
          <p:spPr>
            <a:xfrm>
              <a:off x="723658" y="3458584"/>
              <a:ext cx="7505653" cy="3114052"/>
            </a:xfrm>
            <a:prstGeom prst="ellipse">
              <a:avLst/>
            </a:prstGeom>
            <a:noFill/>
            <a:ln>
              <a:solidFill>
                <a:srgbClr val="00B05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66" name="Picture 65"/>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036638" y="1140690"/>
            <a:ext cx="1017988" cy="1017988"/>
          </a:xfrm>
          <a:prstGeom prst="rect">
            <a:avLst/>
          </a:prstGeom>
        </p:spPr>
      </p:pic>
      <p:grpSp>
        <p:nvGrpSpPr>
          <p:cNvPr id="22" name="Group 21"/>
          <p:cNvGrpSpPr/>
          <p:nvPr/>
        </p:nvGrpSpPr>
        <p:grpSpPr>
          <a:xfrm>
            <a:off x="7733803" y="2161822"/>
            <a:ext cx="1623658" cy="563939"/>
            <a:chOff x="8796247" y="1785370"/>
            <a:chExt cx="1623658" cy="563939"/>
          </a:xfrm>
        </p:grpSpPr>
        <p:sp>
          <p:nvSpPr>
            <p:cNvPr id="89" name="Flowchart: Off-page Connector 88"/>
            <p:cNvSpPr/>
            <p:nvPr/>
          </p:nvSpPr>
          <p:spPr>
            <a:xfrm rot="10800000">
              <a:off x="8796247" y="1785370"/>
              <a:ext cx="1623658" cy="563939"/>
            </a:xfrm>
            <a:prstGeom prst="flowChartOffpageConnector">
              <a:avLst/>
            </a:prstGeom>
            <a:solidFill>
              <a:srgbClr val="FFDC5C"/>
            </a:solidFill>
            <a:ln>
              <a:solidFill>
                <a:srgbClr val="AC793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 name="TextBox 89"/>
            <p:cNvSpPr txBox="1"/>
            <p:nvPr/>
          </p:nvSpPr>
          <p:spPr>
            <a:xfrm>
              <a:off x="8808615" y="1941303"/>
              <a:ext cx="1598921" cy="292388"/>
            </a:xfrm>
            <a:prstGeom prst="rect">
              <a:avLst/>
            </a:prstGeom>
            <a:noFill/>
          </p:spPr>
          <p:txBody>
            <a:bodyPr wrap="square" rtlCol="0">
              <a:spAutoFit/>
            </a:bodyPr>
            <a:lstStyle/>
            <a:p>
              <a:pPr algn="ctr"/>
              <a:r>
                <a:rPr lang="en-US" sz="1300" b="1" dirty="0">
                  <a:solidFill>
                    <a:schemeClr val="accent2">
                      <a:lumMod val="50000"/>
                    </a:schemeClr>
                  </a:solidFill>
                </a:rPr>
                <a:t>LƯU TRỮ LỊCH SỬ</a:t>
              </a:r>
            </a:p>
          </p:txBody>
        </p:sp>
      </p:grpSp>
      <p:cxnSp>
        <p:nvCxnSpPr>
          <p:cNvPr id="91" name="Straight Arrow Connector 90"/>
          <p:cNvCxnSpPr>
            <a:stCxn id="66" idx="3"/>
            <a:endCxn id="35" idx="1"/>
          </p:cNvCxnSpPr>
          <p:nvPr/>
        </p:nvCxnSpPr>
        <p:spPr>
          <a:xfrm>
            <a:off x="9054626" y="1649684"/>
            <a:ext cx="1426040" cy="6074"/>
          </a:xfrm>
          <a:prstGeom prst="straightConnector1">
            <a:avLst/>
          </a:prstGeom>
          <a:ln w="38100">
            <a:solidFill>
              <a:srgbClr val="00B050"/>
            </a:solidFill>
            <a:tailEnd type="triangle"/>
          </a:ln>
        </p:spPr>
        <p:style>
          <a:lnRef idx="1">
            <a:schemeClr val="accent1"/>
          </a:lnRef>
          <a:fillRef idx="0">
            <a:schemeClr val="accent1"/>
          </a:fillRef>
          <a:effectRef idx="0">
            <a:schemeClr val="accent1"/>
          </a:effectRef>
          <a:fontRef idx="minor">
            <a:schemeClr val="tx1"/>
          </a:fontRef>
        </p:style>
      </p:cxnSp>
      <p:grpSp>
        <p:nvGrpSpPr>
          <p:cNvPr id="36" name="Group 35"/>
          <p:cNvGrpSpPr/>
          <p:nvPr/>
        </p:nvGrpSpPr>
        <p:grpSpPr>
          <a:xfrm>
            <a:off x="10096228" y="1152838"/>
            <a:ext cx="1774715" cy="1680645"/>
            <a:chOff x="12012996" y="1181337"/>
            <a:chExt cx="1774715" cy="1680645"/>
          </a:xfrm>
        </p:grpSpPr>
        <p:pic>
          <p:nvPicPr>
            <p:cNvPr id="35" name="Picture 34"/>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2397434" y="1181337"/>
              <a:ext cx="1005840" cy="1005840"/>
            </a:xfrm>
            <a:prstGeom prst="rect">
              <a:avLst/>
            </a:prstGeom>
          </p:spPr>
        </p:pic>
        <p:sp>
          <p:nvSpPr>
            <p:cNvPr id="93" name="TextBox 92"/>
            <p:cNvSpPr txBox="1"/>
            <p:nvPr/>
          </p:nvSpPr>
          <p:spPr>
            <a:xfrm>
              <a:off x="12012996" y="2261818"/>
              <a:ext cx="1774715" cy="600164"/>
            </a:xfrm>
            <a:prstGeom prst="rect">
              <a:avLst/>
            </a:prstGeom>
            <a:noFill/>
          </p:spPr>
          <p:txBody>
            <a:bodyPr wrap="square" rtlCol="0">
              <a:spAutoFit/>
            </a:bodyPr>
            <a:lstStyle/>
            <a:p>
              <a:pPr algn="ctr"/>
              <a:r>
                <a:rPr lang="en-US" sz="1100" b="1" dirty="0">
                  <a:solidFill>
                    <a:schemeClr val="accent2">
                      <a:lumMod val="50000"/>
                    </a:schemeClr>
                  </a:solidFill>
                  <a:latin typeface="Arial" panose="020B0604020202020204" pitchFamily="34" charset="0"/>
                  <a:cs typeface="Arial" panose="020B0604020202020204" pitchFamily="34" charset="0"/>
                </a:rPr>
                <a:t>KHO CSDL</a:t>
              </a:r>
            </a:p>
            <a:p>
              <a:pPr algn="ctr"/>
              <a:r>
                <a:rPr lang="en-US" sz="1100" b="1" dirty="0">
                  <a:solidFill>
                    <a:schemeClr val="accent2">
                      <a:lumMod val="50000"/>
                    </a:schemeClr>
                  </a:solidFill>
                  <a:latin typeface="Arial" panose="020B0604020202020204" pitchFamily="34" charset="0"/>
                  <a:cs typeface="Arial" panose="020B0604020202020204" pitchFamily="34" charset="0"/>
                </a:rPr>
                <a:t>LƯU TRỮ SỐ</a:t>
              </a:r>
            </a:p>
            <a:p>
              <a:pPr algn="ctr"/>
              <a:r>
                <a:rPr lang="en-US" sz="1100" b="1" dirty="0">
                  <a:solidFill>
                    <a:schemeClr val="accent2">
                      <a:lumMod val="50000"/>
                    </a:schemeClr>
                  </a:solidFill>
                  <a:latin typeface="Arial" panose="020B0604020202020204" pitchFamily="34" charset="0"/>
                  <a:cs typeface="Arial" panose="020B0604020202020204" pitchFamily="34" charset="0"/>
                </a:rPr>
                <a:t>QUỐC GIA</a:t>
              </a:r>
            </a:p>
          </p:txBody>
        </p:sp>
      </p:grpSp>
      <p:sp>
        <p:nvSpPr>
          <p:cNvPr id="94" name="TextBox 93"/>
          <p:cNvSpPr txBox="1"/>
          <p:nvPr/>
        </p:nvSpPr>
        <p:spPr>
          <a:xfrm>
            <a:off x="9064375" y="1292006"/>
            <a:ext cx="1477835" cy="276999"/>
          </a:xfrm>
          <a:prstGeom prst="rect">
            <a:avLst/>
          </a:prstGeom>
          <a:noFill/>
          <a:ln w="12700">
            <a:noFill/>
          </a:ln>
        </p:spPr>
        <p:txBody>
          <a:bodyPr wrap="square" rtlCol="0">
            <a:spAutoFit/>
          </a:bodyPr>
          <a:lstStyle/>
          <a:p>
            <a:pPr algn="ctr" defTabSz="1219170"/>
            <a:r>
              <a:rPr lang="en-US" sz="1200" b="1" dirty="0">
                <a:solidFill>
                  <a:srgbClr val="FF0000"/>
                </a:solidFill>
                <a:latin typeface="Arial" panose="020B0604020202020204" pitchFamily="34" charset="0"/>
                <a:cs typeface="Arial" panose="020B0604020202020204" pitchFamily="34" charset="0"/>
                <a:sym typeface="Arial"/>
              </a:rPr>
              <a:t>TÍCH HỢP</a:t>
            </a:r>
          </a:p>
        </p:txBody>
      </p:sp>
      <p:grpSp>
        <p:nvGrpSpPr>
          <p:cNvPr id="114" name="Group 113"/>
          <p:cNvGrpSpPr/>
          <p:nvPr/>
        </p:nvGrpSpPr>
        <p:grpSpPr>
          <a:xfrm>
            <a:off x="5035476" y="1163779"/>
            <a:ext cx="1623658" cy="1582560"/>
            <a:chOff x="5035476" y="1146195"/>
            <a:chExt cx="1623658" cy="1582560"/>
          </a:xfrm>
        </p:grpSpPr>
        <p:grpSp>
          <p:nvGrpSpPr>
            <p:cNvPr id="18" name="Group 17"/>
            <p:cNvGrpSpPr/>
            <p:nvPr/>
          </p:nvGrpSpPr>
          <p:grpSpPr>
            <a:xfrm>
              <a:off x="5035476" y="2143227"/>
              <a:ext cx="1623658" cy="585528"/>
              <a:chOff x="4761304" y="1851122"/>
              <a:chExt cx="1623658" cy="585528"/>
            </a:xfrm>
          </p:grpSpPr>
          <p:sp>
            <p:nvSpPr>
              <p:cNvPr id="77" name="Flowchart: Off-page Connector 76"/>
              <p:cNvSpPr/>
              <p:nvPr/>
            </p:nvSpPr>
            <p:spPr>
              <a:xfrm rot="10800000">
                <a:off x="4761304" y="1851122"/>
                <a:ext cx="1623658" cy="585527"/>
              </a:xfrm>
              <a:prstGeom prst="flowChartOffpageConnector">
                <a:avLst/>
              </a:prstGeom>
              <a:solidFill>
                <a:srgbClr val="FFDC5C"/>
              </a:solidFill>
              <a:ln>
                <a:solidFill>
                  <a:srgbClr val="AC793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TextBox 77"/>
              <p:cNvSpPr txBox="1"/>
              <p:nvPr/>
            </p:nvSpPr>
            <p:spPr>
              <a:xfrm>
                <a:off x="4771425" y="1944207"/>
                <a:ext cx="1598921" cy="492443"/>
              </a:xfrm>
              <a:prstGeom prst="rect">
                <a:avLst/>
              </a:prstGeom>
              <a:noFill/>
            </p:spPr>
            <p:txBody>
              <a:bodyPr wrap="square" rtlCol="0">
                <a:spAutoFit/>
              </a:bodyPr>
              <a:lstStyle/>
              <a:p>
                <a:pPr algn="ctr"/>
                <a:r>
                  <a:rPr lang="en-US" sz="1300" b="1" dirty="0">
                    <a:solidFill>
                      <a:schemeClr val="accent2">
                        <a:lumMod val="50000"/>
                      </a:schemeClr>
                    </a:solidFill>
                  </a:rPr>
                  <a:t>LTCQ SỞ/ NGÀNH/ QUẬN/ HUYỆN</a:t>
                </a:r>
              </a:p>
            </p:txBody>
          </p:sp>
        </p:grpSp>
        <p:pic>
          <p:nvPicPr>
            <p:cNvPr id="107" name="Picture 106"/>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329690" y="1146195"/>
              <a:ext cx="996696" cy="996696"/>
            </a:xfrm>
            <a:prstGeom prst="rect">
              <a:avLst/>
            </a:prstGeom>
          </p:spPr>
        </p:pic>
      </p:grpSp>
      <p:cxnSp>
        <p:nvCxnSpPr>
          <p:cNvPr id="111" name="Straight Arrow Connector 110"/>
          <p:cNvCxnSpPr>
            <a:stCxn id="107" idx="3"/>
            <a:endCxn id="66" idx="1"/>
          </p:cNvCxnSpPr>
          <p:nvPr/>
        </p:nvCxnSpPr>
        <p:spPr>
          <a:xfrm flipV="1">
            <a:off x="6326386" y="1649684"/>
            <a:ext cx="1710252" cy="12443"/>
          </a:xfrm>
          <a:prstGeom prst="straightConnector1">
            <a:avLst/>
          </a:prstGeom>
          <a:ln w="38100">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67" name="TextBox 66"/>
          <p:cNvSpPr txBox="1"/>
          <p:nvPr/>
        </p:nvSpPr>
        <p:spPr>
          <a:xfrm>
            <a:off x="9715605" y="6372845"/>
            <a:ext cx="2388859" cy="369332"/>
          </a:xfrm>
          <a:prstGeom prst="rect">
            <a:avLst/>
          </a:prstGeom>
          <a:noFill/>
        </p:spPr>
        <p:txBody>
          <a:bodyPr wrap="none" rtlCol="0">
            <a:spAutoFit/>
          </a:bodyPr>
          <a:lstStyle/>
          <a:p>
            <a:r>
              <a:rPr lang="en-US" dirty="0">
                <a:solidFill>
                  <a:schemeClr val="bg1">
                    <a:lumMod val="75000"/>
                  </a:schemeClr>
                </a:solidFill>
              </a:rPr>
              <a:t>CƠ QUAN, TỔ CHỨC ĐP</a:t>
            </a:r>
          </a:p>
        </p:txBody>
      </p:sp>
    </p:spTree>
    <p:extLst>
      <p:ext uri="{BB962C8B-B14F-4D97-AF65-F5344CB8AC3E}">
        <p14:creationId xmlns:p14="http://schemas.microsoft.com/office/powerpoint/2010/main" val="1362470191"/>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fill="hold" grpId="0" nodeType="withEffect">
                                  <p:stCondLst>
                                    <p:cond delay="0"/>
                                  </p:stCondLst>
                                  <p:childTnLst>
                                    <p:animScale>
                                      <p:cBhvr>
                                        <p:cTn id="6" dur="2000" fill="hold"/>
                                        <p:tgtEl>
                                          <p:spTgt spid="81"/>
                                        </p:tgtEl>
                                      </p:cBhvr>
                                      <p:by x="150000" y="150000"/>
                                    </p:animScale>
                                  </p:childTnLst>
                                </p:cTn>
                              </p:par>
                              <p:par>
                                <p:cTn id="7" presetID="1" presetClass="emph" presetSubtype="2" fill="hold" nodeType="withEffect">
                                  <p:stCondLst>
                                    <p:cond delay="0"/>
                                  </p:stCondLst>
                                  <p:childTnLst>
                                    <p:animClr clrSpc="rgb" dir="cw">
                                      <p:cBhvr>
                                        <p:cTn id="8" dur="1000" fill="hold"/>
                                        <p:tgtEl>
                                          <p:spTgt spid="81"/>
                                        </p:tgtEl>
                                        <p:attrNameLst>
                                          <p:attrName>fillcolor</p:attrName>
                                        </p:attrNameLst>
                                      </p:cBhvr>
                                      <p:to>
                                        <a:srgbClr val="FF0000"/>
                                      </p:to>
                                    </p:animClr>
                                    <p:set>
                                      <p:cBhvr>
                                        <p:cTn id="9" dur="1000" fill="hold"/>
                                        <p:tgtEl>
                                          <p:spTgt spid="81"/>
                                        </p:tgtEl>
                                        <p:attrNameLst>
                                          <p:attrName>fill.type</p:attrName>
                                        </p:attrNameLst>
                                      </p:cBhvr>
                                      <p:to>
                                        <p:strVal val="solid"/>
                                      </p:to>
                                    </p:set>
                                    <p:set>
                                      <p:cBhvr>
                                        <p:cTn id="10" dur="1000" fill="hold"/>
                                        <p:tgtEl>
                                          <p:spTgt spid="81"/>
                                        </p:tgtEl>
                                        <p:attrNameLst>
                                          <p:attrName>fill.on</p:attrName>
                                        </p:attrNameLst>
                                      </p:cBhvr>
                                      <p:to>
                                        <p:strVal val="true"/>
                                      </p:to>
                                    </p:set>
                                  </p:childTnLst>
                                </p:cTn>
                              </p:par>
                              <p:par>
                                <p:cTn id="11" presetID="22" presetClass="entr" presetSubtype="1"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wipe(up)">
                                      <p:cBhvr>
                                        <p:cTn id="13" dur="500"/>
                                        <p:tgtEl>
                                          <p:spTgt spid="6"/>
                                        </p:tgtEl>
                                      </p:cBhvr>
                                    </p:animEffect>
                                  </p:childTnLst>
                                </p:cTn>
                              </p:par>
                              <p:par>
                                <p:cTn id="14" presetID="22" presetClass="entr" presetSubtype="1" fill="hold" nodeType="with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wipe(up)">
                                      <p:cBhvr>
                                        <p:cTn id="16"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p:cNvCxnSpPr>
            <a:endCxn id="29" idx="2"/>
          </p:cNvCxnSpPr>
          <p:nvPr/>
        </p:nvCxnSpPr>
        <p:spPr>
          <a:xfrm flipH="1" flipV="1">
            <a:off x="2167178" y="3658193"/>
            <a:ext cx="9616" cy="1008145"/>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sp>
        <p:nvSpPr>
          <p:cNvPr id="211" name="TextBox 210"/>
          <p:cNvSpPr txBox="1"/>
          <p:nvPr/>
        </p:nvSpPr>
        <p:spPr>
          <a:xfrm>
            <a:off x="345422" y="207311"/>
            <a:ext cx="11533539" cy="430887"/>
          </a:xfrm>
          <a:prstGeom prst="rect">
            <a:avLst/>
          </a:prstGeom>
          <a:solidFill>
            <a:srgbClr val="FFDC5C"/>
          </a:solidFill>
          <a:ln>
            <a:solidFill>
              <a:srgbClr val="A02800"/>
            </a:solidFill>
          </a:ln>
        </p:spPr>
        <p:txBody>
          <a:bodyPr wrap="square" rtlCol="0">
            <a:spAutoFit/>
          </a:bodyPr>
          <a:lstStyle/>
          <a:p>
            <a:pPr algn="ctr"/>
            <a:r>
              <a:rPr lang="en-US" sz="2200" dirty="0">
                <a:latin typeface="Arial" panose="020B0604020202020204" pitchFamily="34" charset="0"/>
                <a:ea typeface="Aachen" panose="02020500000000000000" pitchFamily="18" charset="0"/>
                <a:cs typeface="Arial" panose="020B0604020202020204" pitchFamily="34" charset="0"/>
              </a:rPr>
              <a:t>ĐƠN VỊ LƯU TRỮ HỒ SƠ TÀI LIỆU GIẤY ĐƯỢC SỐ HÓA</a:t>
            </a:r>
          </a:p>
        </p:txBody>
      </p:sp>
      <p:grpSp>
        <p:nvGrpSpPr>
          <p:cNvPr id="30" name="Group 29"/>
          <p:cNvGrpSpPr/>
          <p:nvPr/>
        </p:nvGrpSpPr>
        <p:grpSpPr>
          <a:xfrm>
            <a:off x="1285666" y="2448619"/>
            <a:ext cx="8885178" cy="1209574"/>
            <a:chOff x="694252" y="4422715"/>
            <a:chExt cx="8885178" cy="1209574"/>
          </a:xfrm>
        </p:grpSpPr>
        <p:sp>
          <p:nvSpPr>
            <p:cNvPr id="22" name="Rounded Rectangle 21"/>
            <p:cNvSpPr/>
            <p:nvPr/>
          </p:nvSpPr>
          <p:spPr>
            <a:xfrm>
              <a:off x="694252" y="4422715"/>
              <a:ext cx="1786497" cy="802279"/>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1500" dirty="0" err="1"/>
                <a:t>Cập</a:t>
              </a:r>
              <a:r>
                <a:rPr lang="en-US" sz="1500" dirty="0"/>
                <a:t> </a:t>
              </a:r>
              <a:r>
                <a:rPr lang="en-US" sz="1500" dirty="0" err="1"/>
                <a:t>nhật</a:t>
              </a:r>
              <a:r>
                <a:rPr lang="en-US" sz="1500" dirty="0"/>
                <a:t> </a:t>
              </a:r>
              <a:r>
                <a:rPr lang="en-US" sz="1500" dirty="0" err="1"/>
                <a:t>danh</a:t>
              </a:r>
              <a:r>
                <a:rPr lang="en-US" sz="1500" dirty="0"/>
                <a:t> </a:t>
              </a:r>
              <a:r>
                <a:rPr lang="en-US" sz="1500" dirty="0" err="1"/>
                <a:t>mục</a:t>
              </a:r>
              <a:r>
                <a:rPr lang="en-US" sz="1500" dirty="0"/>
                <a:t> </a:t>
              </a:r>
              <a:r>
                <a:rPr lang="en-US" sz="1500" dirty="0" err="1"/>
                <a:t>hồ</a:t>
              </a:r>
              <a:r>
                <a:rPr lang="en-US" sz="1500" dirty="0"/>
                <a:t> </a:t>
              </a:r>
              <a:r>
                <a:rPr lang="en-US" sz="1500" dirty="0" err="1"/>
                <a:t>sơ</a:t>
              </a:r>
              <a:r>
                <a:rPr lang="en-US" sz="1500" dirty="0"/>
                <a:t> </a:t>
              </a:r>
              <a:r>
                <a:rPr lang="en-US" sz="1500" dirty="0" err="1"/>
                <a:t>tài</a:t>
              </a:r>
              <a:r>
                <a:rPr lang="en-US" sz="1500" dirty="0"/>
                <a:t> </a:t>
              </a:r>
              <a:r>
                <a:rPr lang="en-US" sz="1500" dirty="0" err="1"/>
                <a:t>liệu</a:t>
              </a:r>
              <a:r>
                <a:rPr lang="en-US" sz="1500" dirty="0"/>
                <a:t> </a:t>
              </a:r>
            </a:p>
            <a:p>
              <a:pPr algn="ctr"/>
              <a:r>
                <a:rPr lang="en-US" sz="1500" dirty="0" err="1"/>
                <a:t>điện</a:t>
              </a:r>
              <a:r>
                <a:rPr lang="en-US" sz="1500" dirty="0"/>
                <a:t> </a:t>
              </a:r>
              <a:r>
                <a:rPr lang="en-US" sz="1500" dirty="0" err="1"/>
                <a:t>tử</a:t>
              </a:r>
              <a:endParaRPr lang="en-US" sz="1500" dirty="0"/>
            </a:p>
          </p:txBody>
        </p:sp>
        <p:sp>
          <p:nvSpPr>
            <p:cNvPr id="236" name="Rounded Rectangle 235"/>
            <p:cNvSpPr/>
            <p:nvPr/>
          </p:nvSpPr>
          <p:spPr>
            <a:xfrm>
              <a:off x="3060479" y="4422715"/>
              <a:ext cx="1786497" cy="802279"/>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1500" dirty="0" err="1"/>
                <a:t>Lập</a:t>
              </a:r>
              <a:r>
                <a:rPr lang="en-US" sz="1500" dirty="0"/>
                <a:t> </a:t>
              </a:r>
              <a:r>
                <a:rPr lang="en-US" sz="1500" dirty="0" err="1"/>
                <a:t>thông</a:t>
              </a:r>
              <a:r>
                <a:rPr lang="en-US" sz="1500" dirty="0"/>
                <a:t> tin </a:t>
              </a:r>
              <a:r>
                <a:rPr lang="en-US" sz="1500" dirty="0" err="1"/>
                <a:t>bìa</a:t>
              </a:r>
              <a:r>
                <a:rPr lang="en-US" sz="1500" dirty="0"/>
                <a:t> </a:t>
              </a:r>
              <a:r>
                <a:rPr lang="en-US" sz="1500" dirty="0" err="1"/>
                <a:t>hồ</a:t>
              </a:r>
              <a:r>
                <a:rPr lang="en-US" sz="1500" dirty="0"/>
                <a:t> </a:t>
              </a:r>
              <a:r>
                <a:rPr lang="en-US" sz="1500" dirty="0" err="1"/>
                <a:t>sơ</a:t>
              </a:r>
              <a:r>
                <a:rPr lang="en-US" sz="1500" dirty="0"/>
                <a:t> </a:t>
              </a:r>
              <a:r>
                <a:rPr lang="en-US" sz="1500" dirty="0" err="1"/>
                <a:t>tài</a:t>
              </a:r>
              <a:r>
                <a:rPr lang="en-US" sz="1500" dirty="0"/>
                <a:t> </a:t>
              </a:r>
              <a:r>
                <a:rPr lang="en-US" sz="1500" dirty="0" err="1"/>
                <a:t>liệu</a:t>
              </a:r>
              <a:r>
                <a:rPr lang="en-US" sz="1500" dirty="0"/>
                <a:t> </a:t>
              </a:r>
            </a:p>
            <a:p>
              <a:pPr algn="ctr"/>
              <a:r>
                <a:rPr lang="en-US" sz="1500" dirty="0" err="1"/>
                <a:t>điện</a:t>
              </a:r>
              <a:r>
                <a:rPr lang="en-US" sz="1500" dirty="0"/>
                <a:t> </a:t>
              </a:r>
              <a:r>
                <a:rPr lang="en-US" sz="1500" dirty="0" err="1"/>
                <a:t>tử</a:t>
              </a:r>
              <a:endParaRPr lang="en-US" sz="1500" dirty="0"/>
            </a:p>
          </p:txBody>
        </p:sp>
        <p:sp>
          <p:nvSpPr>
            <p:cNvPr id="237" name="Rounded Rectangle 236"/>
            <p:cNvSpPr/>
            <p:nvPr/>
          </p:nvSpPr>
          <p:spPr>
            <a:xfrm>
              <a:off x="5426706" y="4422715"/>
              <a:ext cx="1786497" cy="802279"/>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1500" dirty="0" err="1"/>
                <a:t>Gán</a:t>
              </a:r>
              <a:r>
                <a:rPr lang="en-US" sz="1500" dirty="0"/>
                <a:t> </a:t>
              </a:r>
              <a:r>
                <a:rPr lang="en-US" sz="1500" dirty="0" err="1"/>
                <a:t>thành</a:t>
              </a:r>
              <a:r>
                <a:rPr lang="en-US" sz="1500" dirty="0"/>
                <a:t> </a:t>
              </a:r>
              <a:r>
                <a:rPr lang="en-US" sz="1500" dirty="0" err="1"/>
                <a:t>phần</a:t>
              </a:r>
              <a:r>
                <a:rPr lang="en-US" sz="1500" dirty="0"/>
                <a:t> </a:t>
              </a:r>
            </a:p>
            <a:p>
              <a:pPr algn="ctr"/>
              <a:r>
                <a:rPr lang="en-US" sz="1500" dirty="0" err="1"/>
                <a:t>hồ</a:t>
              </a:r>
              <a:r>
                <a:rPr lang="en-US" sz="1500" dirty="0"/>
                <a:t> </a:t>
              </a:r>
              <a:r>
                <a:rPr lang="en-US" sz="1500" dirty="0" err="1"/>
                <a:t>sơ</a:t>
              </a:r>
              <a:r>
                <a:rPr lang="en-US" sz="1500" dirty="0"/>
                <a:t>, </a:t>
              </a:r>
            </a:p>
            <a:p>
              <a:pPr algn="ctr"/>
              <a:r>
                <a:rPr lang="en-US" sz="1500" dirty="0" err="1"/>
                <a:t>ký</a:t>
              </a:r>
              <a:r>
                <a:rPr lang="en-US" sz="1500" dirty="0"/>
                <a:t> </a:t>
              </a:r>
              <a:r>
                <a:rPr lang="en-US" sz="1500" dirty="0" err="1"/>
                <a:t>số</a:t>
              </a:r>
              <a:r>
                <a:rPr lang="en-US" sz="1500" dirty="0"/>
                <a:t>(</a:t>
              </a:r>
              <a:r>
                <a:rPr lang="en-US" sz="1500" dirty="0" err="1"/>
                <a:t>nếu</a:t>
              </a:r>
              <a:r>
                <a:rPr lang="en-US" sz="1500" dirty="0"/>
                <a:t> </a:t>
              </a:r>
              <a:r>
                <a:rPr lang="en-US" sz="1500" dirty="0" err="1"/>
                <a:t>cần</a:t>
              </a:r>
              <a:r>
                <a:rPr lang="en-US" sz="1500" dirty="0"/>
                <a:t>)</a:t>
              </a:r>
            </a:p>
          </p:txBody>
        </p:sp>
        <p:sp>
          <p:nvSpPr>
            <p:cNvPr id="238" name="Rounded Rectangle 237"/>
            <p:cNvSpPr/>
            <p:nvPr/>
          </p:nvSpPr>
          <p:spPr>
            <a:xfrm>
              <a:off x="7792933" y="4422715"/>
              <a:ext cx="1786497" cy="802279"/>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1500" dirty="0" err="1"/>
                <a:t>Hình</a:t>
              </a:r>
              <a:r>
                <a:rPr lang="en-US" sz="1500" dirty="0"/>
                <a:t> </a:t>
              </a:r>
              <a:r>
                <a:rPr lang="en-US" sz="1500" dirty="0" err="1"/>
                <a:t>thành</a:t>
              </a:r>
              <a:r>
                <a:rPr lang="en-US" sz="1500" dirty="0"/>
                <a:t> </a:t>
              </a:r>
            </a:p>
            <a:p>
              <a:pPr algn="ctr"/>
              <a:r>
                <a:rPr lang="en-US" sz="1500" dirty="0" err="1"/>
                <a:t>hồ</a:t>
              </a:r>
              <a:r>
                <a:rPr lang="en-US" sz="1500" dirty="0"/>
                <a:t> </a:t>
              </a:r>
              <a:r>
                <a:rPr lang="en-US" sz="1500" dirty="0" err="1"/>
                <a:t>sơ</a:t>
              </a:r>
              <a:r>
                <a:rPr lang="en-US" sz="1500" dirty="0"/>
                <a:t> </a:t>
              </a:r>
              <a:r>
                <a:rPr lang="en-US" sz="1500" dirty="0" err="1"/>
                <a:t>tài</a:t>
              </a:r>
              <a:r>
                <a:rPr lang="en-US" sz="1500" dirty="0"/>
                <a:t> </a:t>
              </a:r>
              <a:r>
                <a:rPr lang="en-US" sz="1500" dirty="0" err="1"/>
                <a:t>liệu</a:t>
              </a:r>
              <a:endParaRPr lang="en-US" sz="1500" dirty="0"/>
            </a:p>
            <a:p>
              <a:pPr algn="ctr"/>
              <a:r>
                <a:rPr lang="en-US" sz="1500" dirty="0" err="1"/>
                <a:t>điện</a:t>
              </a:r>
              <a:r>
                <a:rPr lang="en-US" sz="1500" dirty="0"/>
                <a:t> </a:t>
              </a:r>
              <a:r>
                <a:rPr lang="en-US" sz="1500" dirty="0" err="1"/>
                <a:t>tử</a:t>
              </a:r>
              <a:endParaRPr lang="en-US" sz="1500" dirty="0"/>
            </a:p>
          </p:txBody>
        </p:sp>
        <p:cxnSp>
          <p:nvCxnSpPr>
            <p:cNvPr id="24" name="Straight Arrow Connector 23"/>
            <p:cNvCxnSpPr/>
            <p:nvPr/>
          </p:nvCxnSpPr>
          <p:spPr>
            <a:xfrm>
              <a:off x="2480749" y="4823854"/>
              <a:ext cx="579730" cy="0"/>
            </a:xfrm>
            <a:prstGeom prst="straightConnector1">
              <a:avLst/>
            </a:prstGeom>
            <a:ln w="38100">
              <a:tailEnd type="triangle"/>
            </a:ln>
          </p:spPr>
          <p:style>
            <a:lnRef idx="1">
              <a:schemeClr val="accent2"/>
            </a:lnRef>
            <a:fillRef idx="2">
              <a:schemeClr val="accent2"/>
            </a:fillRef>
            <a:effectRef idx="1">
              <a:schemeClr val="accent2"/>
            </a:effectRef>
            <a:fontRef idx="minor">
              <a:schemeClr val="dk1"/>
            </a:fontRef>
          </p:style>
        </p:cxnSp>
        <p:cxnSp>
          <p:nvCxnSpPr>
            <p:cNvPr id="26" name="Straight Arrow Connector 25"/>
            <p:cNvCxnSpPr/>
            <p:nvPr/>
          </p:nvCxnSpPr>
          <p:spPr>
            <a:xfrm>
              <a:off x="4846976" y="4823854"/>
              <a:ext cx="579730" cy="0"/>
            </a:xfrm>
            <a:prstGeom prst="straightConnector1">
              <a:avLst/>
            </a:prstGeom>
            <a:ln w="38100">
              <a:tailEnd type="triangle"/>
            </a:ln>
          </p:spPr>
          <p:style>
            <a:lnRef idx="1">
              <a:schemeClr val="accent2"/>
            </a:lnRef>
            <a:fillRef idx="2">
              <a:schemeClr val="accent2"/>
            </a:fillRef>
            <a:effectRef idx="1">
              <a:schemeClr val="accent2"/>
            </a:effectRef>
            <a:fontRef idx="minor">
              <a:schemeClr val="dk1"/>
            </a:fontRef>
          </p:style>
        </p:cxnSp>
        <p:cxnSp>
          <p:nvCxnSpPr>
            <p:cNvPr id="28" name="Straight Arrow Connector 27"/>
            <p:cNvCxnSpPr/>
            <p:nvPr/>
          </p:nvCxnSpPr>
          <p:spPr>
            <a:xfrm>
              <a:off x="7213203" y="4823854"/>
              <a:ext cx="579730" cy="0"/>
            </a:xfrm>
            <a:prstGeom prst="straightConnector1">
              <a:avLst/>
            </a:prstGeom>
            <a:ln w="38100">
              <a:tailEnd type="triangle"/>
            </a:ln>
          </p:spPr>
          <p:style>
            <a:lnRef idx="1">
              <a:schemeClr val="accent2"/>
            </a:lnRef>
            <a:fillRef idx="2">
              <a:schemeClr val="accent2"/>
            </a:fillRef>
            <a:effectRef idx="1">
              <a:schemeClr val="accent2"/>
            </a:effectRef>
            <a:fontRef idx="minor">
              <a:schemeClr val="dk1"/>
            </a:fontRef>
          </p:style>
        </p:cxnSp>
        <p:sp>
          <p:nvSpPr>
            <p:cNvPr id="29" name="TextBox 28"/>
            <p:cNvSpPr txBox="1"/>
            <p:nvPr/>
          </p:nvSpPr>
          <p:spPr>
            <a:xfrm>
              <a:off x="1327138" y="5232179"/>
              <a:ext cx="497252" cy="400110"/>
            </a:xfrm>
            <a:prstGeom prst="rect">
              <a:avLst/>
            </a:prstGeom>
            <a:noFill/>
          </p:spPr>
          <p:txBody>
            <a:bodyPr wrap="none" rtlCol="0">
              <a:spAutoFit/>
            </a:bodyPr>
            <a:lstStyle/>
            <a:p>
              <a:r>
                <a:rPr lang="en-US" sz="2000" b="1" dirty="0">
                  <a:latin typeface="Arial" panose="020B0604020202020204" pitchFamily="34" charset="0"/>
                  <a:ea typeface="Architecture" panose="020B0500000000000000" pitchFamily="34" charset="0"/>
                  <a:cs typeface="Arial" panose="020B0604020202020204" pitchFamily="34" charset="0"/>
                </a:rPr>
                <a:t>(1)</a:t>
              </a:r>
            </a:p>
          </p:txBody>
        </p:sp>
        <p:sp>
          <p:nvSpPr>
            <p:cNvPr id="239" name="TextBox 238"/>
            <p:cNvSpPr txBox="1"/>
            <p:nvPr/>
          </p:nvSpPr>
          <p:spPr>
            <a:xfrm>
              <a:off x="3719357" y="5232179"/>
              <a:ext cx="497252" cy="400110"/>
            </a:xfrm>
            <a:prstGeom prst="rect">
              <a:avLst/>
            </a:prstGeom>
            <a:noFill/>
          </p:spPr>
          <p:txBody>
            <a:bodyPr wrap="none" rtlCol="0">
              <a:spAutoFit/>
            </a:bodyPr>
            <a:lstStyle/>
            <a:p>
              <a:r>
                <a:rPr lang="en-US" sz="2000" b="1" dirty="0">
                  <a:latin typeface="Arial" panose="020B0604020202020204" pitchFamily="34" charset="0"/>
                  <a:ea typeface="Architecture" panose="020B0500000000000000" pitchFamily="34" charset="0"/>
                  <a:cs typeface="Arial" panose="020B0604020202020204" pitchFamily="34" charset="0"/>
                </a:rPr>
                <a:t>(2)</a:t>
              </a:r>
            </a:p>
          </p:txBody>
        </p:sp>
        <p:sp>
          <p:nvSpPr>
            <p:cNvPr id="240" name="TextBox 239"/>
            <p:cNvSpPr txBox="1"/>
            <p:nvPr/>
          </p:nvSpPr>
          <p:spPr>
            <a:xfrm>
              <a:off x="6059592" y="5232179"/>
              <a:ext cx="497252" cy="400110"/>
            </a:xfrm>
            <a:prstGeom prst="rect">
              <a:avLst/>
            </a:prstGeom>
            <a:noFill/>
          </p:spPr>
          <p:txBody>
            <a:bodyPr wrap="none" rtlCol="0">
              <a:spAutoFit/>
            </a:bodyPr>
            <a:lstStyle/>
            <a:p>
              <a:r>
                <a:rPr lang="en-US" sz="2000" b="1" dirty="0">
                  <a:latin typeface="Arial" panose="020B0604020202020204" pitchFamily="34" charset="0"/>
                  <a:ea typeface="Architecture" panose="020B0500000000000000" pitchFamily="34" charset="0"/>
                  <a:cs typeface="Arial" panose="020B0604020202020204" pitchFamily="34" charset="0"/>
                </a:rPr>
                <a:t>(3)</a:t>
              </a:r>
            </a:p>
          </p:txBody>
        </p:sp>
        <p:sp>
          <p:nvSpPr>
            <p:cNvPr id="241" name="TextBox 240"/>
            <p:cNvSpPr txBox="1"/>
            <p:nvPr/>
          </p:nvSpPr>
          <p:spPr>
            <a:xfrm>
              <a:off x="8451811" y="5232179"/>
              <a:ext cx="497252" cy="400110"/>
            </a:xfrm>
            <a:prstGeom prst="rect">
              <a:avLst/>
            </a:prstGeom>
            <a:noFill/>
          </p:spPr>
          <p:txBody>
            <a:bodyPr wrap="none" rtlCol="0">
              <a:spAutoFit/>
            </a:bodyPr>
            <a:lstStyle/>
            <a:p>
              <a:r>
                <a:rPr lang="en-US" sz="2000" b="1" dirty="0">
                  <a:latin typeface="Arial" panose="020B0604020202020204" pitchFamily="34" charset="0"/>
                  <a:ea typeface="Architecture" panose="020B0500000000000000" pitchFamily="34" charset="0"/>
                  <a:cs typeface="Arial" panose="020B0604020202020204" pitchFamily="34" charset="0"/>
                </a:rPr>
                <a:t>(4)</a:t>
              </a:r>
            </a:p>
          </p:txBody>
        </p:sp>
      </p:grpSp>
      <p:sp>
        <p:nvSpPr>
          <p:cNvPr id="4" name="Rectangle 3"/>
          <p:cNvSpPr/>
          <p:nvPr/>
        </p:nvSpPr>
        <p:spPr>
          <a:xfrm>
            <a:off x="924128" y="894450"/>
            <a:ext cx="9610927" cy="2763743"/>
          </a:xfrm>
          <a:prstGeom prst="rect">
            <a:avLst/>
          </a:prstGeom>
          <a:noFill/>
          <a:ln w="28575">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8" name="Straight Arrow Connector 67"/>
          <p:cNvCxnSpPr>
            <a:stCxn id="90" idx="3"/>
            <a:endCxn id="92" idx="1"/>
          </p:cNvCxnSpPr>
          <p:nvPr/>
        </p:nvCxnSpPr>
        <p:spPr>
          <a:xfrm>
            <a:off x="5377696" y="1450900"/>
            <a:ext cx="1115295" cy="965"/>
          </a:xfrm>
          <a:prstGeom prst="straightConnector1">
            <a:avLst/>
          </a:prstGeom>
          <a:ln w="38100">
            <a:tailEnd type="triangle"/>
          </a:ln>
        </p:spPr>
        <p:style>
          <a:lnRef idx="1">
            <a:schemeClr val="accent2"/>
          </a:lnRef>
          <a:fillRef idx="2">
            <a:schemeClr val="accent2"/>
          </a:fillRef>
          <a:effectRef idx="1">
            <a:schemeClr val="accent2"/>
          </a:effectRef>
          <a:fontRef idx="minor">
            <a:schemeClr val="dk1"/>
          </a:fontRef>
        </p:style>
      </p:cxnSp>
      <p:cxnSp>
        <p:nvCxnSpPr>
          <p:cNvPr id="8" name="Straight Arrow Connector 7"/>
          <p:cNvCxnSpPr>
            <a:endCxn id="237" idx="0"/>
          </p:cNvCxnSpPr>
          <p:nvPr/>
        </p:nvCxnSpPr>
        <p:spPr>
          <a:xfrm>
            <a:off x="6902246" y="1867184"/>
            <a:ext cx="9123" cy="581435"/>
          </a:xfrm>
          <a:prstGeom prst="straightConnector1">
            <a:avLst/>
          </a:prstGeom>
          <a:ln w="381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pic>
        <p:nvPicPr>
          <p:cNvPr id="90" name="Picture 8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08023" y="1101095"/>
            <a:ext cx="569673" cy="699610"/>
          </a:xfrm>
          <a:prstGeom prst="rect">
            <a:avLst/>
          </a:prstGeom>
        </p:spPr>
      </p:pic>
      <p:pic>
        <p:nvPicPr>
          <p:cNvPr id="91" name="Picture 9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929655" y="1128330"/>
            <a:ext cx="772238" cy="792620"/>
          </a:xfrm>
          <a:prstGeom prst="rect">
            <a:avLst/>
          </a:prstGeom>
        </p:spPr>
      </p:pic>
      <p:pic>
        <p:nvPicPr>
          <p:cNvPr id="92" name="Picture 9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492991" y="1039193"/>
            <a:ext cx="825344" cy="825344"/>
          </a:xfrm>
          <a:prstGeom prst="rect">
            <a:avLst/>
          </a:prstGeom>
        </p:spPr>
      </p:pic>
      <p:sp>
        <p:nvSpPr>
          <p:cNvPr id="93" name="TextBox 92"/>
          <p:cNvSpPr txBox="1"/>
          <p:nvPr/>
        </p:nvSpPr>
        <p:spPr>
          <a:xfrm>
            <a:off x="7356328" y="1369836"/>
            <a:ext cx="1753105" cy="307777"/>
          </a:xfrm>
          <a:prstGeom prst="rect">
            <a:avLst/>
          </a:prstGeom>
          <a:noFill/>
        </p:spPr>
        <p:txBody>
          <a:bodyPr wrap="square" rtlCol="0">
            <a:spAutoFit/>
          </a:bodyPr>
          <a:lstStyle/>
          <a:p>
            <a:r>
              <a:rPr lang="en-US" sz="1400" b="1" dirty="0">
                <a:latin typeface="Cambria" panose="02040503050406030204" pitchFamily="18" charset="0"/>
                <a:ea typeface="Cambria" panose="02040503050406030204" pitchFamily="18" charset="0"/>
              </a:rPr>
              <a:t>File </a:t>
            </a:r>
            <a:r>
              <a:rPr lang="en-US" sz="1400" b="1" dirty="0" err="1">
                <a:latin typeface="Cambria" panose="02040503050406030204" pitchFamily="18" charset="0"/>
                <a:ea typeface="Cambria" panose="02040503050406030204" pitchFamily="18" charset="0"/>
              </a:rPr>
              <a:t>lưu</a:t>
            </a:r>
            <a:r>
              <a:rPr lang="en-US" sz="1400" b="1" dirty="0">
                <a:latin typeface="Cambria" panose="02040503050406030204" pitchFamily="18" charset="0"/>
                <a:ea typeface="Cambria" panose="02040503050406030204" pitchFamily="18" charset="0"/>
              </a:rPr>
              <a:t> </a:t>
            </a:r>
            <a:r>
              <a:rPr lang="en-US" sz="1400" b="1" dirty="0" err="1">
                <a:latin typeface="Cambria" panose="02040503050406030204" pitchFamily="18" charset="0"/>
                <a:ea typeface="Cambria" panose="02040503050406030204" pitchFamily="18" charset="0"/>
              </a:rPr>
              <a:t>trên</a:t>
            </a:r>
            <a:r>
              <a:rPr lang="en-US" sz="1400" b="1" dirty="0">
                <a:latin typeface="Cambria" panose="02040503050406030204" pitchFamily="18" charset="0"/>
                <a:ea typeface="Cambria" panose="02040503050406030204" pitchFamily="18" charset="0"/>
              </a:rPr>
              <a:t> PC</a:t>
            </a:r>
          </a:p>
        </p:txBody>
      </p:sp>
      <p:sp>
        <p:nvSpPr>
          <p:cNvPr id="97" name="TextBox 96"/>
          <p:cNvSpPr txBox="1"/>
          <p:nvPr/>
        </p:nvSpPr>
        <p:spPr>
          <a:xfrm>
            <a:off x="3777508" y="1853004"/>
            <a:ext cx="1753105" cy="307777"/>
          </a:xfrm>
          <a:prstGeom prst="rect">
            <a:avLst/>
          </a:prstGeom>
          <a:noFill/>
        </p:spPr>
        <p:txBody>
          <a:bodyPr wrap="square" rtlCol="0">
            <a:spAutoFit/>
          </a:bodyPr>
          <a:lstStyle/>
          <a:p>
            <a:r>
              <a:rPr lang="en-US" sz="1400" b="1" dirty="0" err="1">
                <a:latin typeface="Cambria" panose="02040503050406030204" pitchFamily="18" charset="0"/>
                <a:ea typeface="Cambria" panose="02040503050406030204" pitchFamily="18" charset="0"/>
              </a:rPr>
              <a:t>Tài</a:t>
            </a:r>
            <a:r>
              <a:rPr lang="en-US" sz="1400" b="1" dirty="0">
                <a:latin typeface="Cambria" panose="02040503050406030204" pitchFamily="18" charset="0"/>
                <a:ea typeface="Cambria" panose="02040503050406030204" pitchFamily="18" charset="0"/>
              </a:rPr>
              <a:t> </a:t>
            </a:r>
            <a:r>
              <a:rPr lang="en-US" sz="1400" b="1" dirty="0" err="1">
                <a:latin typeface="Cambria" panose="02040503050406030204" pitchFamily="18" charset="0"/>
                <a:ea typeface="Cambria" panose="02040503050406030204" pitchFamily="18" charset="0"/>
              </a:rPr>
              <a:t>liệu</a:t>
            </a:r>
            <a:r>
              <a:rPr lang="en-US" sz="1400" b="1" dirty="0">
                <a:latin typeface="Cambria" panose="02040503050406030204" pitchFamily="18" charset="0"/>
                <a:ea typeface="Cambria" panose="02040503050406030204" pitchFamily="18" charset="0"/>
              </a:rPr>
              <a:t> </a:t>
            </a:r>
            <a:r>
              <a:rPr lang="en-US" sz="1400" b="1" dirty="0" err="1">
                <a:latin typeface="Cambria" panose="02040503050406030204" pitchFamily="18" charset="0"/>
                <a:ea typeface="Cambria" panose="02040503050406030204" pitchFamily="18" charset="0"/>
              </a:rPr>
              <a:t>giấy</a:t>
            </a:r>
            <a:r>
              <a:rPr lang="en-US" sz="1400" b="1" dirty="0">
                <a:latin typeface="Cambria" panose="02040503050406030204" pitchFamily="18" charset="0"/>
                <a:ea typeface="Cambria" panose="02040503050406030204" pitchFamily="18" charset="0"/>
              </a:rPr>
              <a:t> </a:t>
            </a:r>
            <a:r>
              <a:rPr lang="en-US" sz="1400" b="1" dirty="0" err="1">
                <a:latin typeface="Cambria" panose="02040503050406030204" pitchFamily="18" charset="0"/>
                <a:ea typeface="Cambria" panose="02040503050406030204" pitchFamily="18" charset="0"/>
              </a:rPr>
              <a:t>số</a:t>
            </a:r>
            <a:r>
              <a:rPr lang="en-US" sz="1400" b="1" dirty="0">
                <a:latin typeface="Cambria" panose="02040503050406030204" pitchFamily="18" charset="0"/>
                <a:ea typeface="Cambria" panose="02040503050406030204" pitchFamily="18" charset="0"/>
              </a:rPr>
              <a:t> </a:t>
            </a:r>
            <a:r>
              <a:rPr lang="en-US" sz="1400" b="1" dirty="0" err="1">
                <a:latin typeface="Cambria" panose="02040503050406030204" pitchFamily="18" charset="0"/>
                <a:ea typeface="Cambria" panose="02040503050406030204" pitchFamily="18" charset="0"/>
              </a:rPr>
              <a:t>hóa</a:t>
            </a:r>
            <a:endParaRPr lang="en-US" sz="1400" b="1" dirty="0">
              <a:latin typeface="Cambria" panose="02040503050406030204" pitchFamily="18" charset="0"/>
              <a:ea typeface="Cambria" panose="02040503050406030204" pitchFamily="18" charset="0"/>
            </a:endParaRPr>
          </a:p>
        </p:txBody>
      </p:sp>
      <p:cxnSp>
        <p:nvCxnSpPr>
          <p:cNvPr id="70" name="Straight Arrow Connector 69"/>
          <p:cNvCxnSpPr>
            <a:stCxn id="75" idx="3"/>
            <a:endCxn id="78" idx="1"/>
          </p:cNvCxnSpPr>
          <p:nvPr/>
        </p:nvCxnSpPr>
        <p:spPr>
          <a:xfrm flipV="1">
            <a:off x="1700222" y="4847784"/>
            <a:ext cx="974959" cy="4277"/>
          </a:xfrm>
          <a:prstGeom prst="straightConnector1">
            <a:avLst/>
          </a:prstGeom>
          <a:ln w="3810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71" name="Straight Arrow Connector 70"/>
          <p:cNvCxnSpPr>
            <a:stCxn id="78" idx="3"/>
            <a:endCxn id="100" idx="1"/>
          </p:cNvCxnSpPr>
          <p:nvPr/>
        </p:nvCxnSpPr>
        <p:spPr>
          <a:xfrm>
            <a:off x="3667506" y="4847784"/>
            <a:ext cx="1530300" cy="6368"/>
          </a:xfrm>
          <a:prstGeom prst="straightConnector1">
            <a:avLst/>
          </a:prstGeom>
          <a:ln w="38100">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72" name="Oval 71"/>
          <p:cNvSpPr/>
          <p:nvPr/>
        </p:nvSpPr>
        <p:spPr>
          <a:xfrm>
            <a:off x="1993604" y="4656017"/>
            <a:ext cx="361620" cy="361620"/>
          </a:xfrm>
          <a:prstGeom prst="ellips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1</a:t>
            </a:r>
          </a:p>
        </p:txBody>
      </p:sp>
      <p:sp>
        <p:nvSpPr>
          <p:cNvPr id="73" name="Oval 72"/>
          <p:cNvSpPr/>
          <p:nvPr/>
        </p:nvSpPr>
        <p:spPr>
          <a:xfrm>
            <a:off x="4196869" y="4656017"/>
            <a:ext cx="361620" cy="361620"/>
          </a:xfrm>
          <a:prstGeom prst="ellips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2</a:t>
            </a:r>
          </a:p>
        </p:txBody>
      </p:sp>
      <p:grpSp>
        <p:nvGrpSpPr>
          <p:cNvPr id="74" name="Group 73"/>
          <p:cNvGrpSpPr/>
          <p:nvPr/>
        </p:nvGrpSpPr>
        <p:grpSpPr>
          <a:xfrm>
            <a:off x="238314" y="4351621"/>
            <a:ext cx="1893995" cy="1658484"/>
            <a:chOff x="370198" y="1142012"/>
            <a:chExt cx="1893995" cy="1658484"/>
          </a:xfrm>
        </p:grpSpPr>
        <p:pic>
          <p:nvPicPr>
            <p:cNvPr id="75" name="Picture 7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31227" y="1142012"/>
              <a:ext cx="1000879" cy="1000879"/>
            </a:xfrm>
            <a:prstGeom prst="rect">
              <a:avLst/>
            </a:prstGeom>
          </p:spPr>
        </p:pic>
        <p:sp>
          <p:nvSpPr>
            <p:cNvPr id="76" name="TextBox 75"/>
            <p:cNvSpPr txBox="1"/>
            <p:nvPr/>
          </p:nvSpPr>
          <p:spPr>
            <a:xfrm>
              <a:off x="370198" y="2200332"/>
              <a:ext cx="1893995" cy="600164"/>
            </a:xfrm>
            <a:prstGeom prst="rect">
              <a:avLst/>
            </a:prstGeom>
            <a:noFill/>
          </p:spPr>
          <p:txBody>
            <a:bodyPr wrap="square" rtlCol="0">
              <a:spAutoFit/>
            </a:bodyPr>
            <a:lstStyle/>
            <a:p>
              <a:pPr algn="ctr"/>
              <a:r>
                <a:rPr lang="en-US" sz="1100" b="1" dirty="0">
                  <a:solidFill>
                    <a:schemeClr val="accent2">
                      <a:lumMod val="50000"/>
                    </a:schemeClr>
                  </a:solidFill>
                  <a:latin typeface="Arial" panose="020B0604020202020204" pitchFamily="34" charset="0"/>
                  <a:cs typeface="Arial" panose="020B0604020202020204" pitchFamily="34" charset="0"/>
                </a:rPr>
                <a:t>HỆ THỐNG</a:t>
              </a:r>
            </a:p>
            <a:p>
              <a:pPr algn="ctr"/>
              <a:r>
                <a:rPr lang="en-US" sz="1100" b="1" dirty="0">
                  <a:solidFill>
                    <a:schemeClr val="accent2">
                      <a:lumMod val="50000"/>
                    </a:schemeClr>
                  </a:solidFill>
                  <a:latin typeface="Arial" panose="020B0604020202020204" pitchFamily="34" charset="0"/>
                  <a:cs typeface="Arial" panose="020B0604020202020204" pitchFamily="34" charset="0"/>
                </a:rPr>
                <a:t> NGHIỆP VỤ NỘI BỘ</a:t>
              </a:r>
            </a:p>
            <a:p>
              <a:pPr algn="ctr"/>
              <a:r>
                <a:rPr lang="en-US" sz="1100" b="1" dirty="0">
                  <a:solidFill>
                    <a:schemeClr val="accent2">
                      <a:lumMod val="50000"/>
                    </a:schemeClr>
                  </a:solidFill>
                  <a:latin typeface="Arial" panose="020B0604020202020204" pitchFamily="34" charset="0"/>
                  <a:cs typeface="Arial" panose="020B0604020202020204" pitchFamily="34" charset="0"/>
                </a:rPr>
                <a:t>CƠ QUAN, TỔ CHỨC</a:t>
              </a:r>
            </a:p>
          </p:txBody>
        </p:sp>
      </p:grpSp>
      <p:grpSp>
        <p:nvGrpSpPr>
          <p:cNvPr id="77" name="Group 76"/>
          <p:cNvGrpSpPr/>
          <p:nvPr/>
        </p:nvGrpSpPr>
        <p:grpSpPr>
          <a:xfrm>
            <a:off x="2177905" y="4351621"/>
            <a:ext cx="1924150" cy="1629089"/>
            <a:chOff x="2309789" y="1142012"/>
            <a:chExt cx="1924150" cy="1629089"/>
          </a:xfrm>
        </p:grpSpPr>
        <p:pic>
          <p:nvPicPr>
            <p:cNvPr id="78" name="Picture 7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807065" y="1142012"/>
              <a:ext cx="992325" cy="992325"/>
            </a:xfrm>
            <a:prstGeom prst="rect">
              <a:avLst/>
            </a:prstGeom>
          </p:spPr>
        </p:pic>
        <p:sp>
          <p:nvSpPr>
            <p:cNvPr id="79" name="TextBox 78"/>
            <p:cNvSpPr txBox="1"/>
            <p:nvPr/>
          </p:nvSpPr>
          <p:spPr>
            <a:xfrm>
              <a:off x="2309789" y="2170937"/>
              <a:ext cx="1924150" cy="600164"/>
            </a:xfrm>
            <a:prstGeom prst="rect">
              <a:avLst/>
            </a:prstGeom>
            <a:noFill/>
          </p:spPr>
          <p:txBody>
            <a:bodyPr wrap="square" rtlCol="0">
              <a:spAutoFit/>
            </a:bodyPr>
            <a:lstStyle/>
            <a:p>
              <a:pPr algn="ctr"/>
              <a:r>
                <a:rPr lang="en-US" sz="1100" b="1" dirty="0">
                  <a:solidFill>
                    <a:schemeClr val="accent2">
                      <a:lumMod val="50000"/>
                    </a:schemeClr>
                  </a:solidFill>
                  <a:latin typeface="Arial" panose="020B0604020202020204" pitchFamily="34" charset="0"/>
                  <a:cs typeface="Arial" panose="020B0604020202020204" pitchFamily="34" charset="0"/>
                </a:rPr>
                <a:t>HỒ SƠ </a:t>
              </a:r>
            </a:p>
            <a:p>
              <a:pPr algn="ctr"/>
              <a:r>
                <a:rPr lang="en-US" sz="1100" b="1" dirty="0">
                  <a:solidFill>
                    <a:schemeClr val="accent2">
                      <a:lumMod val="50000"/>
                    </a:schemeClr>
                  </a:solidFill>
                  <a:latin typeface="Arial" panose="020B0604020202020204" pitchFamily="34" charset="0"/>
                  <a:cs typeface="Arial" panose="020B0604020202020204" pitchFamily="34" charset="0"/>
                </a:rPr>
                <a:t>TÀI LIỆU ĐIỆN TỬ</a:t>
              </a:r>
            </a:p>
            <a:p>
              <a:pPr algn="ctr"/>
              <a:r>
                <a:rPr lang="en-US" sz="1100" b="1" dirty="0">
                  <a:solidFill>
                    <a:schemeClr val="accent2">
                      <a:lumMod val="50000"/>
                    </a:schemeClr>
                  </a:solidFill>
                  <a:latin typeface="Arial" panose="020B0604020202020204" pitchFamily="34" charset="0"/>
                  <a:cs typeface="Arial" panose="020B0604020202020204" pitchFamily="34" charset="0"/>
                </a:rPr>
                <a:t>CƠ QUAN, TỔ CHỨC</a:t>
              </a:r>
            </a:p>
          </p:txBody>
        </p:sp>
      </p:grpSp>
      <p:sp>
        <p:nvSpPr>
          <p:cNvPr id="82" name="TextBox 81"/>
          <p:cNvSpPr txBox="1"/>
          <p:nvPr/>
        </p:nvSpPr>
        <p:spPr>
          <a:xfrm>
            <a:off x="3524210" y="4053138"/>
            <a:ext cx="1614270" cy="461665"/>
          </a:xfrm>
          <a:prstGeom prst="rect">
            <a:avLst/>
          </a:prstGeom>
          <a:noFill/>
        </p:spPr>
        <p:txBody>
          <a:bodyPr wrap="square" rtlCol="0">
            <a:spAutoFit/>
          </a:bodyPr>
          <a:lstStyle/>
          <a:p>
            <a:pPr algn="ctr" defTabSz="1219170"/>
            <a:r>
              <a:rPr lang="en-US" sz="1200" b="1" dirty="0">
                <a:solidFill>
                  <a:srgbClr val="FF0000"/>
                </a:solidFill>
                <a:latin typeface="Arial" panose="020B0604020202020204" pitchFamily="34" charset="0"/>
                <a:cs typeface="Arial" panose="020B0604020202020204" pitchFamily="34" charset="0"/>
                <a:sym typeface="Arial"/>
              </a:rPr>
              <a:t>NỘP LƯU HỒ SƠ </a:t>
            </a:r>
          </a:p>
          <a:p>
            <a:pPr algn="ctr" defTabSz="1219170"/>
            <a:r>
              <a:rPr lang="en-US" sz="1200" b="1" dirty="0">
                <a:solidFill>
                  <a:srgbClr val="FF0000"/>
                </a:solidFill>
                <a:latin typeface="Arial" panose="020B0604020202020204" pitchFamily="34" charset="0"/>
                <a:cs typeface="Arial" panose="020B0604020202020204" pitchFamily="34" charset="0"/>
                <a:sym typeface="Arial"/>
              </a:rPr>
              <a:t>(TRONG 01 NĂM)</a:t>
            </a:r>
          </a:p>
        </p:txBody>
      </p:sp>
      <p:sp>
        <p:nvSpPr>
          <p:cNvPr id="83" name="TextBox 82"/>
          <p:cNvSpPr txBox="1"/>
          <p:nvPr/>
        </p:nvSpPr>
        <p:spPr>
          <a:xfrm>
            <a:off x="6075405" y="4066207"/>
            <a:ext cx="1864352" cy="461665"/>
          </a:xfrm>
          <a:prstGeom prst="rect">
            <a:avLst/>
          </a:prstGeom>
          <a:noFill/>
          <a:ln w="12700">
            <a:noFill/>
          </a:ln>
        </p:spPr>
        <p:txBody>
          <a:bodyPr wrap="square" rtlCol="0">
            <a:spAutoFit/>
          </a:bodyPr>
          <a:lstStyle/>
          <a:p>
            <a:pPr algn="ctr" defTabSz="1219170"/>
            <a:r>
              <a:rPr lang="en-US" sz="1200" b="1" dirty="0">
                <a:solidFill>
                  <a:srgbClr val="FF0000"/>
                </a:solidFill>
                <a:latin typeface="Arial" panose="020B0604020202020204" pitchFamily="34" charset="0"/>
                <a:cs typeface="Arial" panose="020B0604020202020204" pitchFamily="34" charset="0"/>
                <a:sym typeface="Arial"/>
              </a:rPr>
              <a:t>NỘP LƯU HỒ SƠ </a:t>
            </a:r>
          </a:p>
          <a:p>
            <a:pPr algn="ctr" defTabSz="1219170"/>
            <a:r>
              <a:rPr lang="en-US" sz="1200" b="1" dirty="0">
                <a:solidFill>
                  <a:srgbClr val="FF0000"/>
                </a:solidFill>
                <a:latin typeface="Arial" panose="020B0604020202020204" pitchFamily="34" charset="0"/>
                <a:cs typeface="Arial" panose="020B0604020202020204" pitchFamily="34" charset="0"/>
                <a:sym typeface="Arial"/>
              </a:rPr>
              <a:t>(TRONG 02-03 NĂM)</a:t>
            </a:r>
          </a:p>
        </p:txBody>
      </p:sp>
      <p:pic>
        <p:nvPicPr>
          <p:cNvPr id="84" name="Picture 83"/>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904754" y="4332715"/>
            <a:ext cx="1017988" cy="1017988"/>
          </a:xfrm>
          <a:prstGeom prst="rect">
            <a:avLst/>
          </a:prstGeom>
        </p:spPr>
      </p:pic>
      <p:grpSp>
        <p:nvGrpSpPr>
          <p:cNvPr id="85" name="Group 84"/>
          <p:cNvGrpSpPr/>
          <p:nvPr/>
        </p:nvGrpSpPr>
        <p:grpSpPr>
          <a:xfrm>
            <a:off x="7601919" y="5353848"/>
            <a:ext cx="1623658" cy="563938"/>
            <a:chOff x="8796247" y="1785371"/>
            <a:chExt cx="1623658" cy="563938"/>
          </a:xfrm>
        </p:grpSpPr>
        <p:sp>
          <p:nvSpPr>
            <p:cNvPr id="86" name="Flowchart: Off-page Connector 85"/>
            <p:cNvSpPr/>
            <p:nvPr/>
          </p:nvSpPr>
          <p:spPr>
            <a:xfrm rot="10800000">
              <a:off x="8796247" y="1785371"/>
              <a:ext cx="1623658" cy="563938"/>
            </a:xfrm>
            <a:prstGeom prst="flowChartOffpageConnector">
              <a:avLst/>
            </a:prstGeom>
            <a:solidFill>
              <a:srgbClr val="FFDC5C"/>
            </a:solidFill>
            <a:ln>
              <a:solidFill>
                <a:srgbClr val="AC793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 name="TextBox 86"/>
            <p:cNvSpPr txBox="1"/>
            <p:nvPr/>
          </p:nvSpPr>
          <p:spPr>
            <a:xfrm>
              <a:off x="8820984" y="1950799"/>
              <a:ext cx="1598921" cy="292388"/>
            </a:xfrm>
            <a:prstGeom prst="rect">
              <a:avLst/>
            </a:prstGeom>
            <a:noFill/>
          </p:spPr>
          <p:txBody>
            <a:bodyPr wrap="square" rtlCol="0">
              <a:spAutoFit/>
            </a:bodyPr>
            <a:lstStyle/>
            <a:p>
              <a:pPr algn="ctr"/>
              <a:r>
                <a:rPr lang="en-US" sz="1300" b="1" dirty="0">
                  <a:solidFill>
                    <a:schemeClr val="accent2">
                      <a:lumMod val="50000"/>
                    </a:schemeClr>
                  </a:solidFill>
                </a:rPr>
                <a:t>LƯU TRỮ LỊCH SỬ</a:t>
              </a:r>
            </a:p>
          </p:txBody>
        </p:sp>
      </p:grpSp>
      <p:cxnSp>
        <p:nvCxnSpPr>
          <p:cNvPr id="88" name="Straight Arrow Connector 87"/>
          <p:cNvCxnSpPr>
            <a:stCxn id="84" idx="3"/>
            <a:endCxn id="94" idx="1"/>
          </p:cNvCxnSpPr>
          <p:nvPr/>
        </p:nvCxnSpPr>
        <p:spPr>
          <a:xfrm>
            <a:off x="8922742" y="4841709"/>
            <a:ext cx="1426040" cy="6074"/>
          </a:xfrm>
          <a:prstGeom prst="straightConnector1">
            <a:avLst/>
          </a:prstGeom>
          <a:ln w="38100">
            <a:solidFill>
              <a:srgbClr val="00B050"/>
            </a:solidFill>
            <a:tailEnd type="triangle"/>
          </a:ln>
        </p:spPr>
        <p:style>
          <a:lnRef idx="1">
            <a:schemeClr val="accent1"/>
          </a:lnRef>
          <a:fillRef idx="0">
            <a:schemeClr val="accent1"/>
          </a:fillRef>
          <a:effectRef idx="0">
            <a:schemeClr val="accent1"/>
          </a:effectRef>
          <a:fontRef idx="minor">
            <a:schemeClr val="tx1"/>
          </a:fontRef>
        </p:style>
      </p:cxnSp>
      <p:grpSp>
        <p:nvGrpSpPr>
          <p:cNvPr id="89" name="Group 88"/>
          <p:cNvGrpSpPr/>
          <p:nvPr/>
        </p:nvGrpSpPr>
        <p:grpSpPr>
          <a:xfrm>
            <a:off x="9964344" y="4344863"/>
            <a:ext cx="1774715" cy="1680645"/>
            <a:chOff x="12012996" y="1181337"/>
            <a:chExt cx="1774715" cy="1680645"/>
          </a:xfrm>
        </p:grpSpPr>
        <p:pic>
          <p:nvPicPr>
            <p:cNvPr id="94" name="Picture 93"/>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2397434" y="1181337"/>
              <a:ext cx="1005840" cy="1005840"/>
            </a:xfrm>
            <a:prstGeom prst="rect">
              <a:avLst/>
            </a:prstGeom>
          </p:spPr>
        </p:pic>
        <p:sp>
          <p:nvSpPr>
            <p:cNvPr id="95" name="TextBox 94"/>
            <p:cNvSpPr txBox="1"/>
            <p:nvPr/>
          </p:nvSpPr>
          <p:spPr>
            <a:xfrm>
              <a:off x="12012996" y="2261818"/>
              <a:ext cx="1774715" cy="600164"/>
            </a:xfrm>
            <a:prstGeom prst="rect">
              <a:avLst/>
            </a:prstGeom>
            <a:noFill/>
          </p:spPr>
          <p:txBody>
            <a:bodyPr wrap="square" rtlCol="0">
              <a:spAutoFit/>
            </a:bodyPr>
            <a:lstStyle/>
            <a:p>
              <a:pPr algn="ctr"/>
              <a:r>
                <a:rPr lang="en-US" sz="1100" b="1" dirty="0">
                  <a:solidFill>
                    <a:schemeClr val="accent2">
                      <a:lumMod val="50000"/>
                    </a:schemeClr>
                  </a:solidFill>
                  <a:latin typeface="Arial" panose="020B0604020202020204" pitchFamily="34" charset="0"/>
                  <a:cs typeface="Arial" panose="020B0604020202020204" pitchFamily="34" charset="0"/>
                </a:rPr>
                <a:t>KHO CSDL</a:t>
              </a:r>
            </a:p>
            <a:p>
              <a:pPr algn="ctr"/>
              <a:r>
                <a:rPr lang="en-US" sz="1100" b="1" dirty="0">
                  <a:solidFill>
                    <a:schemeClr val="accent2">
                      <a:lumMod val="50000"/>
                    </a:schemeClr>
                  </a:solidFill>
                  <a:latin typeface="Arial" panose="020B0604020202020204" pitchFamily="34" charset="0"/>
                  <a:cs typeface="Arial" panose="020B0604020202020204" pitchFamily="34" charset="0"/>
                </a:rPr>
                <a:t>LƯU TRỮ SỐ</a:t>
              </a:r>
            </a:p>
            <a:p>
              <a:pPr algn="ctr"/>
              <a:r>
                <a:rPr lang="en-US" sz="1100" b="1" dirty="0">
                  <a:solidFill>
                    <a:schemeClr val="accent2">
                      <a:lumMod val="50000"/>
                    </a:schemeClr>
                  </a:solidFill>
                  <a:latin typeface="Arial" panose="020B0604020202020204" pitchFamily="34" charset="0"/>
                  <a:cs typeface="Arial" panose="020B0604020202020204" pitchFamily="34" charset="0"/>
                </a:rPr>
                <a:t>QUỐC GIA</a:t>
              </a:r>
            </a:p>
          </p:txBody>
        </p:sp>
      </p:grpSp>
      <p:sp>
        <p:nvSpPr>
          <p:cNvPr id="96" name="TextBox 95"/>
          <p:cNvSpPr txBox="1"/>
          <p:nvPr/>
        </p:nvSpPr>
        <p:spPr>
          <a:xfrm>
            <a:off x="8932491" y="4484031"/>
            <a:ext cx="1477835" cy="276999"/>
          </a:xfrm>
          <a:prstGeom prst="rect">
            <a:avLst/>
          </a:prstGeom>
          <a:noFill/>
          <a:ln w="12700">
            <a:noFill/>
          </a:ln>
        </p:spPr>
        <p:txBody>
          <a:bodyPr wrap="square" rtlCol="0">
            <a:spAutoFit/>
          </a:bodyPr>
          <a:lstStyle/>
          <a:p>
            <a:pPr algn="ctr" defTabSz="1219170"/>
            <a:r>
              <a:rPr lang="en-US" sz="1200" b="1" dirty="0">
                <a:solidFill>
                  <a:srgbClr val="FF0000"/>
                </a:solidFill>
                <a:latin typeface="Arial" panose="020B0604020202020204" pitchFamily="34" charset="0"/>
                <a:cs typeface="Arial" panose="020B0604020202020204" pitchFamily="34" charset="0"/>
                <a:sym typeface="Arial"/>
              </a:rPr>
              <a:t>TÍCH HỢP</a:t>
            </a:r>
          </a:p>
        </p:txBody>
      </p:sp>
      <p:grpSp>
        <p:nvGrpSpPr>
          <p:cNvPr id="98" name="Group 97"/>
          <p:cNvGrpSpPr/>
          <p:nvPr/>
        </p:nvGrpSpPr>
        <p:grpSpPr>
          <a:xfrm>
            <a:off x="4903592" y="4355804"/>
            <a:ext cx="1623658" cy="1582560"/>
            <a:chOff x="5035476" y="1146195"/>
            <a:chExt cx="1623658" cy="1582560"/>
          </a:xfrm>
        </p:grpSpPr>
        <p:grpSp>
          <p:nvGrpSpPr>
            <p:cNvPr id="99" name="Group 98"/>
            <p:cNvGrpSpPr/>
            <p:nvPr/>
          </p:nvGrpSpPr>
          <p:grpSpPr>
            <a:xfrm>
              <a:off x="5035476" y="2143227"/>
              <a:ext cx="1623658" cy="585528"/>
              <a:chOff x="4761304" y="1851122"/>
              <a:chExt cx="1623658" cy="585528"/>
            </a:xfrm>
          </p:grpSpPr>
          <p:sp>
            <p:nvSpPr>
              <p:cNvPr id="101" name="Flowchart: Off-page Connector 100"/>
              <p:cNvSpPr/>
              <p:nvPr/>
            </p:nvSpPr>
            <p:spPr>
              <a:xfrm rot="10800000">
                <a:off x="4761304" y="1851122"/>
                <a:ext cx="1623658" cy="585527"/>
              </a:xfrm>
              <a:prstGeom prst="flowChartOffpageConnector">
                <a:avLst/>
              </a:prstGeom>
              <a:solidFill>
                <a:srgbClr val="FFDC5C"/>
              </a:solidFill>
              <a:ln>
                <a:solidFill>
                  <a:srgbClr val="AC793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TextBox 101"/>
              <p:cNvSpPr txBox="1"/>
              <p:nvPr/>
            </p:nvSpPr>
            <p:spPr>
              <a:xfrm>
                <a:off x="4771425" y="1944207"/>
                <a:ext cx="1598921" cy="492443"/>
              </a:xfrm>
              <a:prstGeom prst="rect">
                <a:avLst/>
              </a:prstGeom>
              <a:noFill/>
            </p:spPr>
            <p:txBody>
              <a:bodyPr wrap="square" rtlCol="0">
                <a:spAutoFit/>
              </a:bodyPr>
              <a:lstStyle/>
              <a:p>
                <a:pPr algn="ctr"/>
                <a:r>
                  <a:rPr lang="en-US" sz="1300" b="1" dirty="0">
                    <a:solidFill>
                      <a:schemeClr val="accent2">
                        <a:lumMod val="50000"/>
                      </a:schemeClr>
                    </a:solidFill>
                  </a:rPr>
                  <a:t>LTCQ SỞ/ NGÀNH/ QUẬN/ HUYỆN</a:t>
                </a:r>
              </a:p>
            </p:txBody>
          </p:sp>
        </p:grpSp>
        <p:pic>
          <p:nvPicPr>
            <p:cNvPr id="100" name="Picture 99"/>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329690" y="1146195"/>
              <a:ext cx="996696" cy="996696"/>
            </a:xfrm>
            <a:prstGeom prst="rect">
              <a:avLst/>
            </a:prstGeom>
          </p:spPr>
        </p:pic>
      </p:grpSp>
      <p:cxnSp>
        <p:nvCxnSpPr>
          <p:cNvPr id="103" name="Straight Arrow Connector 102"/>
          <p:cNvCxnSpPr>
            <a:stCxn id="100" idx="3"/>
            <a:endCxn id="84" idx="1"/>
          </p:cNvCxnSpPr>
          <p:nvPr/>
        </p:nvCxnSpPr>
        <p:spPr>
          <a:xfrm flipV="1">
            <a:off x="6194502" y="4841709"/>
            <a:ext cx="1710252" cy="12443"/>
          </a:xfrm>
          <a:prstGeom prst="straightConnector1">
            <a:avLst/>
          </a:prstGeom>
          <a:ln w="38100">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52" name="TextBox 51"/>
          <p:cNvSpPr txBox="1"/>
          <p:nvPr/>
        </p:nvSpPr>
        <p:spPr>
          <a:xfrm>
            <a:off x="9715605" y="6372845"/>
            <a:ext cx="2388859" cy="369332"/>
          </a:xfrm>
          <a:prstGeom prst="rect">
            <a:avLst/>
          </a:prstGeom>
          <a:noFill/>
        </p:spPr>
        <p:txBody>
          <a:bodyPr wrap="none" rtlCol="0">
            <a:spAutoFit/>
          </a:bodyPr>
          <a:lstStyle/>
          <a:p>
            <a:r>
              <a:rPr lang="en-US" dirty="0">
                <a:solidFill>
                  <a:schemeClr val="bg1">
                    <a:lumMod val="75000"/>
                  </a:schemeClr>
                </a:solidFill>
              </a:rPr>
              <a:t>CƠ QUAN, TỔ CHỨC ĐP</a:t>
            </a:r>
          </a:p>
        </p:txBody>
      </p:sp>
    </p:spTree>
    <p:extLst>
      <p:ext uri="{BB962C8B-B14F-4D97-AF65-F5344CB8AC3E}">
        <p14:creationId xmlns:p14="http://schemas.microsoft.com/office/powerpoint/2010/main" val="2131832879"/>
      </p:ext>
    </p:extLst>
  </p:cSld>
  <p:clrMapOvr>
    <a:masterClrMapping/>
  </p:clrMapOvr>
  <mc:AlternateContent xmlns:mc="http://schemas.openxmlformats.org/markup-compatibility/2006" xmlns:p14="http://schemas.microsoft.com/office/powerpoint/2010/main">
    <mc:Choice Requires="p14">
      <p:transition spd="med">
        <p14:reveal/>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fill="hold" grpId="0" nodeType="withEffect">
                                  <p:stCondLst>
                                    <p:cond delay="0"/>
                                  </p:stCondLst>
                                  <p:childTnLst>
                                    <p:animScale>
                                      <p:cBhvr>
                                        <p:cTn id="6" dur="2000" fill="hold"/>
                                        <p:tgtEl>
                                          <p:spTgt spid="72"/>
                                        </p:tgtEl>
                                      </p:cBhvr>
                                      <p:by x="150000" y="150000"/>
                                    </p:animScale>
                                  </p:childTnLst>
                                </p:cTn>
                              </p:par>
                              <p:par>
                                <p:cTn id="7" presetID="1" presetClass="emph" presetSubtype="2" fill="hold" nodeType="withEffect">
                                  <p:stCondLst>
                                    <p:cond delay="0"/>
                                  </p:stCondLst>
                                  <p:childTnLst>
                                    <p:animClr clrSpc="rgb" dir="cw">
                                      <p:cBhvr>
                                        <p:cTn id="8" dur="1000" fill="hold"/>
                                        <p:tgtEl>
                                          <p:spTgt spid="72"/>
                                        </p:tgtEl>
                                        <p:attrNameLst>
                                          <p:attrName>fillcolor</p:attrName>
                                        </p:attrNameLst>
                                      </p:cBhvr>
                                      <p:to>
                                        <a:srgbClr val="FF0000"/>
                                      </p:to>
                                    </p:animClr>
                                    <p:set>
                                      <p:cBhvr>
                                        <p:cTn id="9" dur="1000" fill="hold"/>
                                        <p:tgtEl>
                                          <p:spTgt spid="72"/>
                                        </p:tgtEl>
                                        <p:attrNameLst>
                                          <p:attrName>fill.type</p:attrName>
                                        </p:attrNameLst>
                                      </p:cBhvr>
                                      <p:to>
                                        <p:strVal val="solid"/>
                                      </p:to>
                                    </p:set>
                                    <p:set>
                                      <p:cBhvr>
                                        <p:cTn id="10" dur="1000" fill="hold"/>
                                        <p:tgtEl>
                                          <p:spTgt spid="72"/>
                                        </p:tgtEl>
                                        <p:attrNameLst>
                                          <p:attrName>fill.on</p:attrName>
                                        </p:attrNameLst>
                                      </p:cBhvr>
                                      <p:to>
                                        <p:strVal val="true"/>
                                      </p:to>
                                    </p:set>
                                  </p:childTnLst>
                                </p:cTn>
                              </p:par>
                              <p:par>
                                <p:cTn id="11" presetID="22" presetClass="entr" presetSubtype="4" fill="hold"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down)">
                                      <p:cBhvr>
                                        <p:cTn id="13" dur="500"/>
                                        <p:tgtEl>
                                          <p:spTgt spid="3"/>
                                        </p:tgtEl>
                                      </p:cBhvr>
                                    </p:animEffect>
                                  </p:childTnLst>
                                </p:cTn>
                              </p:par>
                              <p:par>
                                <p:cTn id="14" presetID="21" presetClass="entr" presetSubtype="1" fill="hold" grpId="0"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wheel(1)">
                                      <p:cBhvr>
                                        <p:cTn id="16" dur="2000"/>
                                        <p:tgtEl>
                                          <p:spTgt spid="4"/>
                                        </p:tgtEl>
                                      </p:cBhvr>
                                    </p:animEffect>
                                  </p:childTnLst>
                                </p:cTn>
                              </p:par>
                              <p:par>
                                <p:cTn id="17" presetID="21" presetClass="emph" presetSubtype="0" fill="hold" grpId="1" nodeType="withEffect">
                                  <p:stCondLst>
                                    <p:cond delay="0"/>
                                  </p:stCondLst>
                                  <p:childTnLst>
                                    <p:animClr clrSpc="hsl" dir="cw">
                                      <p:cBhvr override="childStyle">
                                        <p:cTn id="18" dur="4200" fill="hold"/>
                                        <p:tgtEl>
                                          <p:spTgt spid="4"/>
                                        </p:tgtEl>
                                        <p:attrNameLst>
                                          <p:attrName>style.color</p:attrName>
                                        </p:attrNameLst>
                                      </p:cBhvr>
                                      <p:by>
                                        <p:hsl h="7200000" s="0" l="0"/>
                                      </p:by>
                                    </p:animClr>
                                    <p:animClr clrSpc="hsl" dir="cw">
                                      <p:cBhvr>
                                        <p:cTn id="19" dur="4200" fill="hold"/>
                                        <p:tgtEl>
                                          <p:spTgt spid="4"/>
                                        </p:tgtEl>
                                        <p:attrNameLst>
                                          <p:attrName>fillcolor</p:attrName>
                                        </p:attrNameLst>
                                      </p:cBhvr>
                                      <p:by>
                                        <p:hsl h="7200000" s="0" l="0"/>
                                      </p:by>
                                    </p:animClr>
                                    <p:animClr clrSpc="hsl" dir="cw">
                                      <p:cBhvr>
                                        <p:cTn id="20" dur="4200" fill="hold"/>
                                        <p:tgtEl>
                                          <p:spTgt spid="4"/>
                                        </p:tgtEl>
                                        <p:attrNameLst>
                                          <p:attrName>stroke.color</p:attrName>
                                        </p:attrNameLst>
                                      </p:cBhvr>
                                      <p:by>
                                        <p:hsl h="7200000" s="0" l="0"/>
                                      </p:by>
                                    </p:animClr>
                                    <p:set>
                                      <p:cBhvr>
                                        <p:cTn id="21" dur="4200" fill="hold"/>
                                        <p:tgtEl>
                                          <p:spTgt spid="4"/>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7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 name="Group 30"/>
          <p:cNvGrpSpPr/>
          <p:nvPr/>
        </p:nvGrpSpPr>
        <p:grpSpPr>
          <a:xfrm>
            <a:off x="6600554" y="2658374"/>
            <a:ext cx="4111053" cy="2442035"/>
            <a:chOff x="6785193" y="2561662"/>
            <a:chExt cx="4111053" cy="2442035"/>
          </a:xfrm>
        </p:grpSpPr>
        <p:sp>
          <p:nvSpPr>
            <p:cNvPr id="37" name="TextBox 36"/>
            <p:cNvSpPr txBox="1"/>
            <p:nvPr/>
          </p:nvSpPr>
          <p:spPr>
            <a:xfrm>
              <a:off x="7721518" y="4711309"/>
              <a:ext cx="1786716" cy="292388"/>
            </a:xfrm>
            <a:prstGeom prst="rect">
              <a:avLst/>
            </a:prstGeom>
            <a:noFill/>
          </p:spPr>
          <p:txBody>
            <a:bodyPr wrap="square" rtlCol="0">
              <a:spAutoFit/>
            </a:bodyPr>
            <a:lstStyle/>
            <a:p>
              <a:pPr algn="ctr" defTabSz="1219170"/>
              <a:r>
                <a:rPr lang="en-US" sz="1300" i="1" dirty="0" err="1">
                  <a:solidFill>
                    <a:prstClr val="black"/>
                  </a:solidFill>
                  <a:latin typeface="Arial" panose="020B0604020202020204" pitchFamily="34" charset="0"/>
                  <a:cs typeface="Arial" panose="020B0604020202020204" pitchFamily="34" charset="0"/>
                  <a:sym typeface="Arial"/>
                </a:rPr>
                <a:t>Hồ</a:t>
              </a:r>
              <a:r>
                <a:rPr lang="en-US" sz="1300" i="1" dirty="0">
                  <a:solidFill>
                    <a:prstClr val="black"/>
                  </a:solidFill>
                  <a:latin typeface="Arial" panose="020B0604020202020204" pitchFamily="34" charset="0"/>
                  <a:cs typeface="Arial" panose="020B0604020202020204" pitchFamily="34" charset="0"/>
                  <a:sym typeface="Arial"/>
                </a:rPr>
                <a:t> </a:t>
              </a:r>
              <a:r>
                <a:rPr lang="en-US" sz="1300" i="1" dirty="0" err="1">
                  <a:solidFill>
                    <a:prstClr val="black"/>
                  </a:solidFill>
                  <a:latin typeface="Arial" panose="020B0604020202020204" pitchFamily="34" charset="0"/>
                  <a:cs typeface="Arial" panose="020B0604020202020204" pitchFamily="34" charset="0"/>
                  <a:sym typeface="Arial"/>
                </a:rPr>
                <a:t>sơ</a:t>
              </a:r>
              <a:r>
                <a:rPr lang="en-US" sz="1300" i="1" dirty="0">
                  <a:solidFill>
                    <a:prstClr val="black"/>
                  </a:solidFill>
                  <a:latin typeface="Arial" panose="020B0604020202020204" pitchFamily="34" charset="0"/>
                  <a:cs typeface="Arial" panose="020B0604020202020204" pitchFamily="34" charset="0"/>
                  <a:sym typeface="Arial"/>
                </a:rPr>
                <a:t> </a:t>
              </a:r>
              <a:r>
                <a:rPr lang="en-US" sz="1300" i="1" dirty="0" err="1">
                  <a:solidFill>
                    <a:prstClr val="black"/>
                  </a:solidFill>
                  <a:latin typeface="Arial" panose="020B0604020202020204" pitchFamily="34" charset="0"/>
                  <a:cs typeface="Arial" panose="020B0604020202020204" pitchFamily="34" charset="0"/>
                  <a:sym typeface="Arial"/>
                </a:rPr>
                <a:t>hết</a:t>
              </a:r>
              <a:r>
                <a:rPr lang="en-US" sz="1300" i="1" dirty="0">
                  <a:solidFill>
                    <a:prstClr val="black"/>
                  </a:solidFill>
                  <a:latin typeface="Arial" panose="020B0604020202020204" pitchFamily="34" charset="0"/>
                  <a:cs typeface="Arial" panose="020B0604020202020204" pitchFamily="34" charset="0"/>
                  <a:sym typeface="Arial"/>
                </a:rPr>
                <a:t> </a:t>
              </a:r>
              <a:r>
                <a:rPr lang="en-US" sz="1300" i="1" dirty="0" err="1">
                  <a:solidFill>
                    <a:prstClr val="black"/>
                  </a:solidFill>
                  <a:latin typeface="Arial" panose="020B0604020202020204" pitchFamily="34" charset="0"/>
                  <a:cs typeface="Arial" panose="020B0604020202020204" pitchFamily="34" charset="0"/>
                  <a:sym typeface="Arial"/>
                </a:rPr>
                <a:t>hạn</a:t>
              </a:r>
              <a:r>
                <a:rPr lang="en-US" sz="1300" i="1" dirty="0">
                  <a:solidFill>
                    <a:prstClr val="black"/>
                  </a:solidFill>
                  <a:latin typeface="Arial" panose="020B0604020202020204" pitchFamily="34" charset="0"/>
                  <a:cs typeface="Arial" panose="020B0604020202020204" pitchFamily="34" charset="0"/>
                  <a:sym typeface="Arial"/>
                </a:rPr>
                <a:t> </a:t>
              </a:r>
              <a:r>
                <a:rPr lang="en-US" sz="1300" i="1" dirty="0" err="1">
                  <a:solidFill>
                    <a:prstClr val="black"/>
                  </a:solidFill>
                  <a:latin typeface="Arial" panose="020B0604020202020204" pitchFamily="34" charset="0"/>
                  <a:cs typeface="Arial" panose="020B0604020202020204" pitchFamily="34" charset="0"/>
                  <a:sym typeface="Arial"/>
                </a:rPr>
                <a:t>lưu</a:t>
              </a:r>
              <a:r>
                <a:rPr lang="en-US" sz="1300" i="1" dirty="0">
                  <a:solidFill>
                    <a:prstClr val="black"/>
                  </a:solidFill>
                  <a:latin typeface="Arial" panose="020B0604020202020204" pitchFamily="34" charset="0"/>
                  <a:cs typeface="Arial" panose="020B0604020202020204" pitchFamily="34" charset="0"/>
                  <a:sym typeface="Arial"/>
                </a:rPr>
                <a:t> </a:t>
              </a:r>
              <a:r>
                <a:rPr lang="en-US" sz="1300" i="1" dirty="0" err="1">
                  <a:solidFill>
                    <a:prstClr val="black"/>
                  </a:solidFill>
                  <a:latin typeface="Arial" panose="020B0604020202020204" pitchFamily="34" charset="0"/>
                  <a:cs typeface="Arial" panose="020B0604020202020204" pitchFamily="34" charset="0"/>
                  <a:sym typeface="Arial"/>
                </a:rPr>
                <a:t>trữ</a:t>
              </a:r>
              <a:endParaRPr lang="en-US" sz="1300" i="1" dirty="0">
                <a:solidFill>
                  <a:prstClr val="black"/>
                </a:solidFill>
                <a:latin typeface="Arial" panose="020B0604020202020204" pitchFamily="34" charset="0"/>
                <a:cs typeface="Arial" panose="020B0604020202020204" pitchFamily="34" charset="0"/>
                <a:sym typeface="Arial"/>
              </a:endParaRPr>
            </a:p>
          </p:txBody>
        </p:sp>
        <p:grpSp>
          <p:nvGrpSpPr>
            <p:cNvPr id="38" name="Group 37"/>
            <p:cNvGrpSpPr/>
            <p:nvPr/>
          </p:nvGrpSpPr>
          <p:grpSpPr>
            <a:xfrm>
              <a:off x="9965080" y="3841759"/>
              <a:ext cx="931166" cy="974435"/>
              <a:chOff x="2410060" y="5016862"/>
              <a:chExt cx="807455" cy="738684"/>
            </a:xfrm>
          </p:grpSpPr>
          <p:sp>
            <p:nvSpPr>
              <p:cNvPr id="39" name="TextBox 38"/>
              <p:cNvSpPr txBox="1"/>
              <p:nvPr/>
            </p:nvSpPr>
            <p:spPr>
              <a:xfrm>
                <a:off x="2410060" y="5382242"/>
                <a:ext cx="807455" cy="373304"/>
              </a:xfrm>
              <a:prstGeom prst="rect">
                <a:avLst/>
              </a:prstGeom>
            </p:spPr>
            <p:style>
              <a:lnRef idx="1">
                <a:schemeClr val="accent5"/>
              </a:lnRef>
              <a:fillRef idx="3">
                <a:schemeClr val="accent5"/>
              </a:fillRef>
              <a:effectRef idx="2">
                <a:schemeClr val="accent5"/>
              </a:effectRef>
              <a:fontRef idx="minor">
                <a:schemeClr val="lt1"/>
              </a:fontRef>
            </p:style>
            <p:txBody>
              <a:bodyPr wrap="square" rtlCol="0">
                <a:spAutoFit/>
              </a:bodyPr>
              <a:lstStyle/>
              <a:p>
                <a:pPr algn="ctr" defTabSz="1219170"/>
                <a:r>
                  <a:rPr lang="en-US" sz="1300" b="1" dirty="0" err="1">
                    <a:solidFill>
                      <a:prstClr val="white"/>
                    </a:solidFill>
                    <a:latin typeface="Arial" panose="020B0604020202020204" pitchFamily="34" charset="0"/>
                    <a:cs typeface="Arial" panose="020B0604020202020204" pitchFamily="34" charset="0"/>
                    <a:sym typeface="Arial"/>
                  </a:rPr>
                  <a:t>Hồ</a:t>
                </a:r>
                <a:r>
                  <a:rPr lang="en-US" sz="1300" b="1" dirty="0">
                    <a:solidFill>
                      <a:prstClr val="white"/>
                    </a:solidFill>
                    <a:latin typeface="Arial" panose="020B0604020202020204" pitchFamily="34" charset="0"/>
                    <a:cs typeface="Arial" panose="020B0604020202020204" pitchFamily="34" charset="0"/>
                    <a:sym typeface="Arial"/>
                  </a:rPr>
                  <a:t> </a:t>
                </a:r>
                <a:r>
                  <a:rPr lang="en-US" sz="1300" b="1" dirty="0" err="1">
                    <a:solidFill>
                      <a:prstClr val="white"/>
                    </a:solidFill>
                    <a:latin typeface="Arial" panose="020B0604020202020204" pitchFamily="34" charset="0"/>
                    <a:cs typeface="Arial" panose="020B0604020202020204" pitchFamily="34" charset="0"/>
                    <a:sym typeface="Arial"/>
                  </a:rPr>
                  <a:t>sơ</a:t>
                </a:r>
                <a:r>
                  <a:rPr lang="en-US" sz="1300" b="1" dirty="0">
                    <a:solidFill>
                      <a:prstClr val="white"/>
                    </a:solidFill>
                    <a:latin typeface="Arial" panose="020B0604020202020204" pitchFamily="34" charset="0"/>
                    <a:cs typeface="Arial" panose="020B0604020202020204" pitchFamily="34" charset="0"/>
                    <a:sym typeface="Arial"/>
                  </a:rPr>
                  <a:t> </a:t>
                </a:r>
                <a:r>
                  <a:rPr lang="en-US" sz="1300" b="1" dirty="0" err="1">
                    <a:solidFill>
                      <a:prstClr val="white"/>
                    </a:solidFill>
                    <a:latin typeface="Arial" panose="020B0604020202020204" pitchFamily="34" charset="0"/>
                    <a:cs typeface="Arial" panose="020B0604020202020204" pitchFamily="34" charset="0"/>
                    <a:sym typeface="Arial"/>
                  </a:rPr>
                  <a:t>bị</a:t>
                </a:r>
                <a:r>
                  <a:rPr lang="en-US" sz="1300" b="1" dirty="0">
                    <a:solidFill>
                      <a:prstClr val="white"/>
                    </a:solidFill>
                    <a:latin typeface="Arial" panose="020B0604020202020204" pitchFamily="34" charset="0"/>
                    <a:cs typeface="Arial" panose="020B0604020202020204" pitchFamily="34" charset="0"/>
                    <a:sym typeface="Arial"/>
                  </a:rPr>
                  <a:t> </a:t>
                </a:r>
                <a:r>
                  <a:rPr lang="en-US" sz="1300" b="1" dirty="0" err="1">
                    <a:solidFill>
                      <a:prstClr val="white"/>
                    </a:solidFill>
                    <a:latin typeface="Arial" panose="020B0604020202020204" pitchFamily="34" charset="0"/>
                    <a:cs typeface="Arial" panose="020B0604020202020204" pitchFamily="34" charset="0"/>
                    <a:sym typeface="Arial"/>
                  </a:rPr>
                  <a:t>tiêu</a:t>
                </a:r>
                <a:r>
                  <a:rPr lang="en-US" sz="1300" b="1" dirty="0">
                    <a:solidFill>
                      <a:prstClr val="white"/>
                    </a:solidFill>
                    <a:latin typeface="Arial" panose="020B0604020202020204" pitchFamily="34" charset="0"/>
                    <a:cs typeface="Arial" panose="020B0604020202020204" pitchFamily="34" charset="0"/>
                    <a:sym typeface="Arial"/>
                  </a:rPr>
                  <a:t> </a:t>
                </a:r>
                <a:r>
                  <a:rPr lang="en-US" sz="1300" b="1" dirty="0" err="1">
                    <a:solidFill>
                      <a:prstClr val="white"/>
                    </a:solidFill>
                    <a:latin typeface="Arial" panose="020B0604020202020204" pitchFamily="34" charset="0"/>
                    <a:cs typeface="Arial" panose="020B0604020202020204" pitchFamily="34" charset="0"/>
                    <a:sym typeface="Arial"/>
                  </a:rPr>
                  <a:t>hủy</a:t>
                </a:r>
                <a:endParaRPr lang="en-US" sz="1300" b="1" dirty="0">
                  <a:solidFill>
                    <a:prstClr val="white"/>
                  </a:solidFill>
                  <a:latin typeface="Arial" panose="020B0604020202020204" pitchFamily="34" charset="0"/>
                  <a:cs typeface="Arial" panose="020B0604020202020204" pitchFamily="34" charset="0"/>
                  <a:sym typeface="Arial"/>
                </a:endParaRPr>
              </a:p>
            </p:txBody>
          </p:sp>
          <p:grpSp>
            <p:nvGrpSpPr>
              <p:cNvPr id="40" name="Group 39"/>
              <p:cNvGrpSpPr/>
              <p:nvPr/>
            </p:nvGrpSpPr>
            <p:grpSpPr>
              <a:xfrm>
                <a:off x="2599358" y="5016862"/>
                <a:ext cx="481792" cy="325653"/>
                <a:chOff x="2056733" y="3269530"/>
                <a:chExt cx="481791" cy="325653"/>
              </a:xfrm>
            </p:grpSpPr>
            <p:pic>
              <p:nvPicPr>
                <p:cNvPr id="41" name="Picture 4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15549" y="3269530"/>
                  <a:ext cx="422975" cy="325653"/>
                </a:xfrm>
                <a:prstGeom prst="rect">
                  <a:avLst/>
                </a:prstGeom>
              </p:spPr>
            </p:pic>
            <p:grpSp>
              <p:nvGrpSpPr>
                <p:cNvPr id="42" name="Group 41"/>
                <p:cNvGrpSpPr/>
                <p:nvPr/>
              </p:nvGrpSpPr>
              <p:grpSpPr>
                <a:xfrm>
                  <a:off x="2056733" y="3429979"/>
                  <a:ext cx="163251" cy="163251"/>
                  <a:chOff x="-10662749" y="8258316"/>
                  <a:chExt cx="1417892" cy="1417898"/>
                </a:xfrm>
              </p:grpSpPr>
              <p:sp>
                <p:nvSpPr>
                  <p:cNvPr id="43" name="Oval 42"/>
                  <p:cNvSpPr/>
                  <p:nvPr/>
                </p:nvSpPr>
                <p:spPr>
                  <a:xfrm>
                    <a:off x="-10662749" y="8258316"/>
                    <a:ext cx="1417892" cy="1417898"/>
                  </a:xfrm>
                  <a:prstGeom prst="ellipse">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en-US">
                      <a:solidFill>
                        <a:prstClr val="white"/>
                      </a:solidFill>
                      <a:latin typeface="Calibri" panose="020F0502020204030204"/>
                      <a:sym typeface="Arial"/>
                    </a:endParaRPr>
                  </a:p>
                </p:txBody>
              </p:sp>
              <p:cxnSp>
                <p:nvCxnSpPr>
                  <p:cNvPr id="44" name="Straight Connector 43"/>
                  <p:cNvCxnSpPr>
                    <a:stCxn id="43" idx="7"/>
                    <a:endCxn id="43" idx="3"/>
                  </p:cNvCxnSpPr>
                  <p:nvPr/>
                </p:nvCxnSpPr>
                <p:spPr>
                  <a:xfrm flipH="1">
                    <a:off x="-10455077" y="8465945"/>
                    <a:ext cx="1002601" cy="1002607"/>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grpSp>
          </p:grpSp>
        </p:grpSp>
        <p:cxnSp>
          <p:nvCxnSpPr>
            <p:cNvPr id="45" name="Elbow Connector 44"/>
            <p:cNvCxnSpPr>
              <a:stCxn id="100" idx="3"/>
            </p:cNvCxnSpPr>
            <p:nvPr/>
          </p:nvCxnSpPr>
          <p:spPr>
            <a:xfrm>
              <a:off x="6785193" y="2561662"/>
              <a:ext cx="3158774" cy="1993919"/>
            </a:xfrm>
            <a:prstGeom prst="bentConnector3">
              <a:avLst>
                <a:gd name="adj1" fmla="val 26032"/>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46" name="Line Callout 1 45"/>
            <p:cNvSpPr/>
            <p:nvPr/>
          </p:nvSpPr>
          <p:spPr>
            <a:xfrm>
              <a:off x="8058331" y="3380322"/>
              <a:ext cx="1125181" cy="764435"/>
            </a:xfrm>
            <a:prstGeom prst="borderCallout1">
              <a:avLst>
                <a:gd name="adj1" fmla="val 101088"/>
                <a:gd name="adj2" fmla="val 34932"/>
                <a:gd name="adj3" fmla="val 150098"/>
                <a:gd name="adj4" fmla="val 9002"/>
              </a:avLst>
            </a:prstGeom>
            <a:solidFill>
              <a:srgbClr val="0070C0"/>
            </a:solidFill>
            <a:ln>
              <a:solidFill>
                <a:srgbClr val="0070C0"/>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defTabSz="1219170"/>
              <a:endParaRPr lang="en-US">
                <a:solidFill>
                  <a:prstClr val="white"/>
                </a:solidFill>
                <a:latin typeface="Calibri" panose="020F0502020204030204"/>
                <a:sym typeface="Arial"/>
              </a:endParaRPr>
            </a:p>
          </p:txBody>
        </p:sp>
        <p:sp>
          <p:nvSpPr>
            <p:cNvPr id="47" name="TextBox 46"/>
            <p:cNvSpPr txBox="1"/>
            <p:nvPr/>
          </p:nvSpPr>
          <p:spPr>
            <a:xfrm>
              <a:off x="8046241" y="3408596"/>
              <a:ext cx="1137271" cy="707886"/>
            </a:xfrm>
            <a:prstGeom prst="rect">
              <a:avLst/>
            </a:prstGeom>
            <a:noFill/>
          </p:spPr>
          <p:txBody>
            <a:bodyPr wrap="square" rtlCol="0">
              <a:spAutoFit/>
            </a:bodyPr>
            <a:lstStyle/>
            <a:p>
              <a:pPr algn="ctr" defTabSz="1219170"/>
              <a:r>
                <a:rPr lang="en-US" sz="1000" i="1" dirty="0" err="1">
                  <a:solidFill>
                    <a:prstClr val="white"/>
                  </a:solidFill>
                  <a:latin typeface="Arial" panose="020B0604020202020204" pitchFamily="34" charset="0"/>
                  <a:cs typeface="Arial" panose="020B0604020202020204" pitchFamily="34" charset="0"/>
                  <a:sym typeface="Arial"/>
                </a:rPr>
                <a:t>Có</a:t>
              </a:r>
              <a:r>
                <a:rPr lang="en-US" sz="1000" i="1" dirty="0">
                  <a:solidFill>
                    <a:prstClr val="white"/>
                  </a:solidFill>
                  <a:latin typeface="Arial" panose="020B0604020202020204" pitchFamily="34" charset="0"/>
                  <a:cs typeface="Arial" panose="020B0604020202020204" pitchFamily="34" charset="0"/>
                  <a:sym typeface="Arial"/>
                </a:rPr>
                <a:t> </a:t>
              </a:r>
              <a:r>
                <a:rPr lang="en-US" sz="1000" i="1" dirty="0" err="1">
                  <a:solidFill>
                    <a:prstClr val="white"/>
                  </a:solidFill>
                  <a:latin typeface="Arial" panose="020B0604020202020204" pitchFamily="34" charset="0"/>
                  <a:cs typeface="Arial" panose="020B0604020202020204" pitchFamily="34" charset="0"/>
                  <a:sym typeface="Arial"/>
                </a:rPr>
                <a:t>thông</a:t>
              </a:r>
              <a:r>
                <a:rPr lang="en-US" sz="1000" i="1" dirty="0">
                  <a:solidFill>
                    <a:prstClr val="white"/>
                  </a:solidFill>
                  <a:latin typeface="Arial" panose="020B0604020202020204" pitchFamily="34" charset="0"/>
                  <a:cs typeface="Arial" panose="020B0604020202020204" pitchFamily="34" charset="0"/>
                  <a:sym typeface="Arial"/>
                </a:rPr>
                <a:t> </a:t>
              </a:r>
              <a:r>
                <a:rPr lang="en-US" sz="1000" i="1" dirty="0" err="1">
                  <a:solidFill>
                    <a:prstClr val="white"/>
                  </a:solidFill>
                  <a:latin typeface="Arial" panose="020B0604020202020204" pitchFamily="34" charset="0"/>
                  <a:cs typeface="Arial" panose="020B0604020202020204" pitchFamily="34" charset="0"/>
                  <a:sym typeface="Arial"/>
                </a:rPr>
                <a:t>báo</a:t>
              </a:r>
              <a:r>
                <a:rPr lang="en-US" sz="1000" i="1" dirty="0">
                  <a:solidFill>
                    <a:prstClr val="white"/>
                  </a:solidFill>
                  <a:latin typeface="Arial" panose="020B0604020202020204" pitchFamily="34" charset="0"/>
                  <a:cs typeface="Arial" panose="020B0604020202020204" pitchFamily="34" charset="0"/>
                  <a:sym typeface="Arial"/>
                </a:rPr>
                <a:t> </a:t>
              </a:r>
              <a:r>
                <a:rPr lang="en-US" sz="1000" i="1" dirty="0" err="1">
                  <a:solidFill>
                    <a:prstClr val="white"/>
                  </a:solidFill>
                  <a:latin typeface="Arial" panose="020B0604020202020204" pitchFamily="34" charset="0"/>
                  <a:cs typeface="Arial" panose="020B0604020202020204" pitchFamily="34" charset="0"/>
                  <a:sym typeface="Arial"/>
                </a:rPr>
                <a:t>và</a:t>
              </a:r>
              <a:r>
                <a:rPr lang="en-US" sz="1000" i="1" dirty="0">
                  <a:solidFill>
                    <a:prstClr val="white"/>
                  </a:solidFill>
                  <a:latin typeface="Arial" panose="020B0604020202020204" pitchFamily="34" charset="0"/>
                  <a:cs typeface="Arial" panose="020B0604020202020204" pitchFamily="34" charset="0"/>
                  <a:sym typeface="Arial"/>
                </a:rPr>
                <a:t> </a:t>
              </a:r>
              <a:r>
                <a:rPr lang="en-US" sz="1000" i="1" dirty="0" err="1">
                  <a:solidFill>
                    <a:prstClr val="white"/>
                  </a:solidFill>
                  <a:latin typeface="Arial" panose="020B0604020202020204" pitchFamily="34" charset="0"/>
                  <a:cs typeface="Arial" panose="020B0604020202020204" pitchFamily="34" charset="0"/>
                  <a:sym typeface="Arial"/>
                </a:rPr>
                <a:t>hiện</a:t>
              </a:r>
              <a:r>
                <a:rPr lang="en-US" sz="1000" i="1" dirty="0">
                  <a:solidFill>
                    <a:prstClr val="white"/>
                  </a:solidFill>
                  <a:latin typeface="Arial" panose="020B0604020202020204" pitchFamily="34" charset="0"/>
                  <a:cs typeface="Arial" panose="020B0604020202020204" pitchFamily="34" charset="0"/>
                  <a:sym typeface="Arial"/>
                </a:rPr>
                <a:t> </a:t>
              </a:r>
              <a:r>
                <a:rPr lang="en-US" sz="1000" i="1" dirty="0" err="1">
                  <a:solidFill>
                    <a:prstClr val="white"/>
                  </a:solidFill>
                  <a:latin typeface="Arial" panose="020B0604020202020204" pitchFamily="34" charset="0"/>
                  <a:cs typeface="Arial" panose="020B0604020202020204" pitchFamily="34" charset="0"/>
                  <a:sym typeface="Arial"/>
                </a:rPr>
                <a:t>danh</a:t>
              </a:r>
              <a:r>
                <a:rPr lang="en-US" sz="1000" i="1" dirty="0">
                  <a:solidFill>
                    <a:prstClr val="white"/>
                  </a:solidFill>
                  <a:latin typeface="Arial" panose="020B0604020202020204" pitchFamily="34" charset="0"/>
                  <a:cs typeface="Arial" panose="020B0604020202020204" pitchFamily="34" charset="0"/>
                  <a:sym typeface="Arial"/>
                </a:rPr>
                <a:t> </a:t>
              </a:r>
              <a:r>
                <a:rPr lang="en-US" sz="1000" i="1" dirty="0" err="1">
                  <a:solidFill>
                    <a:prstClr val="white"/>
                  </a:solidFill>
                  <a:latin typeface="Arial" panose="020B0604020202020204" pitchFamily="34" charset="0"/>
                  <a:cs typeface="Arial" panose="020B0604020202020204" pitchFamily="34" charset="0"/>
                  <a:sym typeface="Arial"/>
                </a:rPr>
                <a:t>sách</a:t>
              </a:r>
              <a:r>
                <a:rPr lang="en-US" sz="1000" i="1" dirty="0">
                  <a:solidFill>
                    <a:prstClr val="white"/>
                  </a:solidFill>
                  <a:latin typeface="Arial" panose="020B0604020202020204" pitchFamily="34" charset="0"/>
                  <a:cs typeface="Arial" panose="020B0604020202020204" pitchFamily="34" charset="0"/>
                  <a:sym typeface="Arial"/>
                </a:rPr>
                <a:t> </a:t>
              </a:r>
              <a:r>
                <a:rPr lang="en-US" sz="1000" i="1" dirty="0" err="1">
                  <a:solidFill>
                    <a:prstClr val="white"/>
                  </a:solidFill>
                  <a:latin typeface="Arial" panose="020B0604020202020204" pitchFamily="34" charset="0"/>
                  <a:cs typeface="Arial" panose="020B0604020202020204" pitchFamily="34" charset="0"/>
                  <a:sym typeface="Arial"/>
                </a:rPr>
                <a:t>trên</a:t>
              </a:r>
              <a:r>
                <a:rPr lang="en-US" sz="1000" i="1" dirty="0">
                  <a:solidFill>
                    <a:prstClr val="white"/>
                  </a:solidFill>
                  <a:latin typeface="Arial" panose="020B0604020202020204" pitchFamily="34" charset="0"/>
                  <a:cs typeface="Arial" panose="020B0604020202020204" pitchFamily="34" charset="0"/>
                  <a:sym typeface="Arial"/>
                </a:rPr>
                <a:t> </a:t>
              </a:r>
              <a:r>
                <a:rPr lang="en-US" sz="1000" i="1" dirty="0" err="1">
                  <a:solidFill>
                    <a:prstClr val="white"/>
                  </a:solidFill>
                  <a:latin typeface="Arial" panose="020B0604020202020204" pitchFamily="34" charset="0"/>
                  <a:cs typeface="Arial" panose="020B0604020202020204" pitchFamily="34" charset="0"/>
                  <a:sym typeface="Arial"/>
                </a:rPr>
                <a:t>hệ</a:t>
              </a:r>
              <a:r>
                <a:rPr lang="en-US" sz="1000" i="1" dirty="0">
                  <a:solidFill>
                    <a:prstClr val="white"/>
                  </a:solidFill>
                  <a:latin typeface="Arial" panose="020B0604020202020204" pitchFamily="34" charset="0"/>
                  <a:cs typeface="Arial" panose="020B0604020202020204" pitchFamily="34" charset="0"/>
                  <a:sym typeface="Arial"/>
                </a:rPr>
                <a:t> </a:t>
              </a:r>
              <a:r>
                <a:rPr lang="en-US" sz="1000" i="1" dirty="0" err="1">
                  <a:solidFill>
                    <a:prstClr val="white"/>
                  </a:solidFill>
                  <a:latin typeface="Arial" panose="020B0604020202020204" pitchFamily="34" charset="0"/>
                  <a:cs typeface="Arial" panose="020B0604020202020204" pitchFamily="34" charset="0"/>
                  <a:sym typeface="Arial"/>
                </a:rPr>
                <a:t>thống</a:t>
              </a:r>
              <a:r>
                <a:rPr lang="en-US" sz="1000" i="1" dirty="0">
                  <a:solidFill>
                    <a:prstClr val="white"/>
                  </a:solidFill>
                  <a:latin typeface="Arial" panose="020B0604020202020204" pitchFamily="34" charset="0"/>
                  <a:cs typeface="Arial" panose="020B0604020202020204" pitchFamily="34" charset="0"/>
                  <a:sym typeface="Arial"/>
                </a:rPr>
                <a:t> </a:t>
              </a:r>
              <a:r>
                <a:rPr lang="en-US" sz="1000" i="1" dirty="0" err="1">
                  <a:solidFill>
                    <a:prstClr val="white"/>
                  </a:solidFill>
                  <a:latin typeface="Arial" panose="020B0604020202020204" pitchFamily="34" charset="0"/>
                  <a:cs typeface="Arial" panose="020B0604020202020204" pitchFamily="34" charset="0"/>
                  <a:sym typeface="Arial"/>
                </a:rPr>
                <a:t>trước</a:t>
              </a:r>
              <a:r>
                <a:rPr lang="en-US" sz="1000" i="1" dirty="0">
                  <a:solidFill>
                    <a:prstClr val="white"/>
                  </a:solidFill>
                  <a:latin typeface="Arial" panose="020B0604020202020204" pitchFamily="34" charset="0"/>
                  <a:cs typeface="Arial" panose="020B0604020202020204" pitchFamily="34" charset="0"/>
                  <a:sym typeface="Arial"/>
                </a:rPr>
                <a:t> 1 </a:t>
              </a:r>
              <a:r>
                <a:rPr lang="en-US" sz="1000" i="1" dirty="0" err="1">
                  <a:solidFill>
                    <a:prstClr val="white"/>
                  </a:solidFill>
                  <a:latin typeface="Arial" panose="020B0604020202020204" pitchFamily="34" charset="0"/>
                  <a:cs typeface="Arial" panose="020B0604020202020204" pitchFamily="34" charset="0"/>
                  <a:sym typeface="Arial"/>
                </a:rPr>
                <a:t>tháng</a:t>
              </a:r>
              <a:endParaRPr lang="en-US" sz="1000" i="1" dirty="0">
                <a:solidFill>
                  <a:prstClr val="white"/>
                </a:solidFill>
                <a:latin typeface="Arial" panose="020B0604020202020204" pitchFamily="34" charset="0"/>
                <a:cs typeface="Arial" panose="020B0604020202020204" pitchFamily="34" charset="0"/>
                <a:sym typeface="Arial"/>
              </a:endParaRPr>
            </a:p>
          </p:txBody>
        </p:sp>
      </p:grpSp>
      <p:sp>
        <p:nvSpPr>
          <p:cNvPr id="49" name="TextBox 48"/>
          <p:cNvSpPr txBox="1"/>
          <p:nvPr/>
        </p:nvSpPr>
        <p:spPr>
          <a:xfrm>
            <a:off x="312471" y="242701"/>
            <a:ext cx="11582967" cy="430887"/>
          </a:xfrm>
          <a:prstGeom prst="rect">
            <a:avLst/>
          </a:prstGeom>
          <a:solidFill>
            <a:srgbClr val="FFDC5C"/>
          </a:solidFill>
          <a:ln>
            <a:solidFill>
              <a:srgbClr val="A02800"/>
            </a:solidFill>
          </a:ln>
        </p:spPr>
        <p:txBody>
          <a:bodyPr wrap="square" rtlCol="0">
            <a:spAutoFit/>
          </a:bodyPr>
          <a:lstStyle/>
          <a:p>
            <a:pPr algn="ctr"/>
            <a:r>
              <a:rPr lang="en-US" sz="2200" dirty="0">
                <a:latin typeface="Arial" panose="020B0604020202020204" pitchFamily="34" charset="0"/>
                <a:ea typeface="Aachen" panose="02020500000000000000" pitchFamily="18" charset="0"/>
                <a:cs typeface="Arial" panose="020B0604020202020204" pitchFamily="34" charset="0"/>
              </a:rPr>
              <a:t>TIẾN TRÌNH NỘP LƯU HỒ SƠ TÀI LIỆU ĐIỆN TỬ VÀO LƯU TRỮ</a:t>
            </a:r>
          </a:p>
        </p:txBody>
      </p:sp>
      <p:cxnSp>
        <p:nvCxnSpPr>
          <p:cNvPr id="75" name="Straight Arrow Connector 74"/>
          <p:cNvCxnSpPr>
            <a:stCxn id="80" idx="3"/>
            <a:endCxn id="83" idx="1"/>
          </p:cNvCxnSpPr>
          <p:nvPr/>
        </p:nvCxnSpPr>
        <p:spPr>
          <a:xfrm flipV="1">
            <a:off x="1788142" y="1814015"/>
            <a:ext cx="974959" cy="4277"/>
          </a:xfrm>
          <a:prstGeom prst="straightConnector1">
            <a:avLst/>
          </a:prstGeom>
          <a:ln w="3810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76" name="Straight Arrow Connector 75"/>
          <p:cNvCxnSpPr>
            <a:stCxn id="83" idx="3"/>
            <a:endCxn id="98" idx="1"/>
          </p:cNvCxnSpPr>
          <p:nvPr/>
        </p:nvCxnSpPr>
        <p:spPr>
          <a:xfrm>
            <a:off x="3755426" y="1814015"/>
            <a:ext cx="1530300" cy="6368"/>
          </a:xfrm>
          <a:prstGeom prst="straightConnector1">
            <a:avLst/>
          </a:prstGeom>
          <a:ln w="38100">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77" name="Oval 76"/>
          <p:cNvSpPr/>
          <p:nvPr/>
        </p:nvSpPr>
        <p:spPr>
          <a:xfrm>
            <a:off x="2081524" y="1622248"/>
            <a:ext cx="361620" cy="361620"/>
          </a:xfrm>
          <a:prstGeom prst="ellips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1</a:t>
            </a:r>
          </a:p>
        </p:txBody>
      </p:sp>
      <p:sp>
        <p:nvSpPr>
          <p:cNvPr id="78" name="Oval 77"/>
          <p:cNvSpPr/>
          <p:nvPr/>
        </p:nvSpPr>
        <p:spPr>
          <a:xfrm>
            <a:off x="4287636" y="1622248"/>
            <a:ext cx="361620" cy="361620"/>
          </a:xfrm>
          <a:prstGeom prst="ellips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2</a:t>
            </a:r>
          </a:p>
        </p:txBody>
      </p:sp>
      <p:grpSp>
        <p:nvGrpSpPr>
          <p:cNvPr id="79" name="Group 78"/>
          <p:cNvGrpSpPr/>
          <p:nvPr/>
        </p:nvGrpSpPr>
        <p:grpSpPr>
          <a:xfrm>
            <a:off x="326234" y="1317852"/>
            <a:ext cx="1893995" cy="1658484"/>
            <a:chOff x="370198" y="1142012"/>
            <a:chExt cx="1893995" cy="1658484"/>
          </a:xfrm>
        </p:grpSpPr>
        <p:pic>
          <p:nvPicPr>
            <p:cNvPr id="80" name="Picture 7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1227" y="1142012"/>
              <a:ext cx="1000879" cy="1000879"/>
            </a:xfrm>
            <a:prstGeom prst="rect">
              <a:avLst/>
            </a:prstGeom>
          </p:spPr>
        </p:pic>
        <p:sp>
          <p:nvSpPr>
            <p:cNvPr id="81" name="TextBox 80"/>
            <p:cNvSpPr txBox="1"/>
            <p:nvPr/>
          </p:nvSpPr>
          <p:spPr>
            <a:xfrm>
              <a:off x="370198" y="2200332"/>
              <a:ext cx="1893995" cy="600164"/>
            </a:xfrm>
            <a:prstGeom prst="rect">
              <a:avLst/>
            </a:prstGeom>
            <a:noFill/>
          </p:spPr>
          <p:txBody>
            <a:bodyPr wrap="square" rtlCol="0">
              <a:spAutoFit/>
            </a:bodyPr>
            <a:lstStyle/>
            <a:p>
              <a:pPr algn="ctr"/>
              <a:r>
                <a:rPr lang="en-US" sz="1100" b="1" dirty="0">
                  <a:solidFill>
                    <a:schemeClr val="accent2">
                      <a:lumMod val="50000"/>
                    </a:schemeClr>
                  </a:solidFill>
                  <a:latin typeface="Arial" panose="020B0604020202020204" pitchFamily="34" charset="0"/>
                  <a:cs typeface="Arial" panose="020B0604020202020204" pitchFamily="34" charset="0"/>
                </a:rPr>
                <a:t>HỆ THỐNG</a:t>
              </a:r>
            </a:p>
            <a:p>
              <a:pPr algn="ctr"/>
              <a:r>
                <a:rPr lang="en-US" sz="1100" b="1" dirty="0">
                  <a:solidFill>
                    <a:schemeClr val="accent2">
                      <a:lumMod val="50000"/>
                    </a:schemeClr>
                  </a:solidFill>
                  <a:latin typeface="Arial" panose="020B0604020202020204" pitchFamily="34" charset="0"/>
                  <a:cs typeface="Arial" panose="020B0604020202020204" pitchFamily="34" charset="0"/>
                </a:rPr>
                <a:t> NGHIỆP VỤ NỘI BỘ</a:t>
              </a:r>
            </a:p>
            <a:p>
              <a:pPr algn="ctr"/>
              <a:r>
                <a:rPr lang="en-US" sz="1100" b="1" dirty="0">
                  <a:solidFill>
                    <a:schemeClr val="accent2">
                      <a:lumMod val="50000"/>
                    </a:schemeClr>
                  </a:solidFill>
                  <a:latin typeface="Arial" panose="020B0604020202020204" pitchFamily="34" charset="0"/>
                  <a:cs typeface="Arial" panose="020B0604020202020204" pitchFamily="34" charset="0"/>
                </a:rPr>
                <a:t>CƠ QUAN, TỔ CHỨC</a:t>
              </a:r>
            </a:p>
          </p:txBody>
        </p:sp>
      </p:grpSp>
      <p:grpSp>
        <p:nvGrpSpPr>
          <p:cNvPr id="82" name="Group 81"/>
          <p:cNvGrpSpPr/>
          <p:nvPr/>
        </p:nvGrpSpPr>
        <p:grpSpPr>
          <a:xfrm>
            <a:off x="2265825" y="1317852"/>
            <a:ext cx="1924150" cy="1798366"/>
            <a:chOff x="2309789" y="1142012"/>
            <a:chExt cx="1924150" cy="1798366"/>
          </a:xfrm>
        </p:grpSpPr>
        <p:pic>
          <p:nvPicPr>
            <p:cNvPr id="83" name="Picture 8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807065" y="1142012"/>
              <a:ext cx="992325" cy="992325"/>
            </a:xfrm>
            <a:prstGeom prst="rect">
              <a:avLst/>
            </a:prstGeom>
          </p:spPr>
        </p:pic>
        <p:sp>
          <p:nvSpPr>
            <p:cNvPr id="84" name="TextBox 83"/>
            <p:cNvSpPr txBox="1"/>
            <p:nvPr/>
          </p:nvSpPr>
          <p:spPr>
            <a:xfrm>
              <a:off x="2309789" y="2170937"/>
              <a:ext cx="1924150" cy="769441"/>
            </a:xfrm>
            <a:prstGeom prst="rect">
              <a:avLst/>
            </a:prstGeom>
            <a:noFill/>
          </p:spPr>
          <p:txBody>
            <a:bodyPr wrap="square" rtlCol="0">
              <a:spAutoFit/>
            </a:bodyPr>
            <a:lstStyle/>
            <a:p>
              <a:pPr algn="ctr"/>
              <a:r>
                <a:rPr lang="en-US" sz="1100" b="1" dirty="0">
                  <a:solidFill>
                    <a:schemeClr val="accent2">
                      <a:lumMod val="50000"/>
                    </a:schemeClr>
                  </a:solidFill>
                  <a:latin typeface="Arial" panose="020B0604020202020204" pitchFamily="34" charset="0"/>
                  <a:cs typeface="Arial" panose="020B0604020202020204" pitchFamily="34" charset="0"/>
                </a:rPr>
                <a:t>HỒ SƠ </a:t>
              </a:r>
            </a:p>
            <a:p>
              <a:pPr algn="ctr"/>
              <a:r>
                <a:rPr lang="en-US" sz="1100" b="1" dirty="0">
                  <a:solidFill>
                    <a:schemeClr val="accent2">
                      <a:lumMod val="50000"/>
                    </a:schemeClr>
                  </a:solidFill>
                  <a:latin typeface="Arial" panose="020B0604020202020204" pitchFamily="34" charset="0"/>
                  <a:cs typeface="Arial" panose="020B0604020202020204" pitchFamily="34" charset="0"/>
                </a:rPr>
                <a:t>TÀI LIỆU ĐIỆN TỬ</a:t>
              </a:r>
            </a:p>
            <a:p>
              <a:pPr algn="ctr"/>
              <a:r>
                <a:rPr lang="en-US" sz="1100" b="1" dirty="0">
                  <a:solidFill>
                    <a:schemeClr val="accent2">
                      <a:lumMod val="50000"/>
                    </a:schemeClr>
                  </a:solidFill>
                  <a:latin typeface="Arial" panose="020B0604020202020204" pitchFamily="34" charset="0"/>
                  <a:cs typeface="Arial" panose="020B0604020202020204" pitchFamily="34" charset="0"/>
                </a:rPr>
                <a:t>CƠ QUAN, TỔ CHỨC</a:t>
              </a:r>
            </a:p>
            <a:p>
              <a:pPr algn="ctr"/>
              <a:endParaRPr lang="en-US" sz="1100" b="1" dirty="0">
                <a:solidFill>
                  <a:schemeClr val="accent2">
                    <a:lumMod val="50000"/>
                  </a:schemeClr>
                </a:solidFill>
                <a:latin typeface="Arial" panose="020B0604020202020204" pitchFamily="34" charset="0"/>
                <a:cs typeface="Arial" panose="020B0604020202020204" pitchFamily="34" charset="0"/>
              </a:endParaRPr>
            </a:p>
          </p:txBody>
        </p:sp>
      </p:grpSp>
      <p:sp>
        <p:nvSpPr>
          <p:cNvPr id="85" name="TextBox 84"/>
          <p:cNvSpPr txBox="1"/>
          <p:nvPr/>
        </p:nvSpPr>
        <p:spPr>
          <a:xfrm>
            <a:off x="3668087" y="1041687"/>
            <a:ext cx="1614270" cy="461665"/>
          </a:xfrm>
          <a:prstGeom prst="rect">
            <a:avLst/>
          </a:prstGeom>
          <a:noFill/>
        </p:spPr>
        <p:txBody>
          <a:bodyPr wrap="square" rtlCol="0">
            <a:spAutoFit/>
          </a:bodyPr>
          <a:lstStyle/>
          <a:p>
            <a:pPr algn="ctr" defTabSz="1219170"/>
            <a:r>
              <a:rPr lang="en-US" sz="1200" b="1" dirty="0">
                <a:solidFill>
                  <a:srgbClr val="FF0000"/>
                </a:solidFill>
                <a:latin typeface="Arial" panose="020B0604020202020204" pitchFamily="34" charset="0"/>
                <a:cs typeface="Arial" panose="020B0604020202020204" pitchFamily="34" charset="0"/>
                <a:sym typeface="Arial"/>
              </a:rPr>
              <a:t>NỘP LƯU HỒ SƠ </a:t>
            </a:r>
          </a:p>
          <a:p>
            <a:pPr algn="ctr" defTabSz="1219170"/>
            <a:r>
              <a:rPr lang="en-US" sz="1200" b="1" dirty="0">
                <a:solidFill>
                  <a:srgbClr val="FF0000"/>
                </a:solidFill>
                <a:latin typeface="Arial" panose="020B0604020202020204" pitchFamily="34" charset="0"/>
                <a:cs typeface="Arial" panose="020B0604020202020204" pitchFamily="34" charset="0"/>
                <a:sym typeface="Arial"/>
              </a:rPr>
              <a:t>(TRONG 01 NĂM)</a:t>
            </a:r>
          </a:p>
        </p:txBody>
      </p:sp>
      <p:sp>
        <p:nvSpPr>
          <p:cNvPr id="86" name="TextBox 85"/>
          <p:cNvSpPr txBox="1"/>
          <p:nvPr/>
        </p:nvSpPr>
        <p:spPr>
          <a:xfrm>
            <a:off x="6163325" y="1032438"/>
            <a:ext cx="1864352" cy="461665"/>
          </a:xfrm>
          <a:prstGeom prst="rect">
            <a:avLst/>
          </a:prstGeom>
          <a:noFill/>
          <a:ln w="12700">
            <a:noFill/>
          </a:ln>
        </p:spPr>
        <p:txBody>
          <a:bodyPr wrap="square" rtlCol="0">
            <a:spAutoFit/>
          </a:bodyPr>
          <a:lstStyle/>
          <a:p>
            <a:pPr algn="ctr" defTabSz="1219170"/>
            <a:r>
              <a:rPr lang="en-US" sz="1200" b="1" dirty="0">
                <a:solidFill>
                  <a:srgbClr val="FF0000"/>
                </a:solidFill>
                <a:latin typeface="Arial" panose="020B0604020202020204" pitchFamily="34" charset="0"/>
                <a:cs typeface="Arial" panose="020B0604020202020204" pitchFamily="34" charset="0"/>
                <a:sym typeface="Arial"/>
              </a:rPr>
              <a:t>NỘP LƯU HỒ SƠ </a:t>
            </a:r>
          </a:p>
          <a:p>
            <a:pPr algn="ctr" defTabSz="1219170"/>
            <a:r>
              <a:rPr lang="en-US" sz="1200" b="1" dirty="0">
                <a:solidFill>
                  <a:srgbClr val="FF0000"/>
                </a:solidFill>
                <a:latin typeface="Arial" panose="020B0604020202020204" pitchFamily="34" charset="0"/>
                <a:cs typeface="Arial" panose="020B0604020202020204" pitchFamily="34" charset="0"/>
                <a:sym typeface="Arial"/>
              </a:rPr>
              <a:t>(TRONG 02-03 NĂM)</a:t>
            </a:r>
          </a:p>
        </p:txBody>
      </p:sp>
      <p:pic>
        <p:nvPicPr>
          <p:cNvPr id="87" name="Picture 8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992674" y="1298946"/>
            <a:ext cx="1017988" cy="1017988"/>
          </a:xfrm>
          <a:prstGeom prst="rect">
            <a:avLst/>
          </a:prstGeom>
        </p:spPr>
      </p:pic>
      <p:grpSp>
        <p:nvGrpSpPr>
          <p:cNvPr id="88" name="Group 87"/>
          <p:cNvGrpSpPr/>
          <p:nvPr/>
        </p:nvGrpSpPr>
        <p:grpSpPr>
          <a:xfrm>
            <a:off x="7689839" y="2320079"/>
            <a:ext cx="1623658" cy="563938"/>
            <a:chOff x="8796247" y="1785371"/>
            <a:chExt cx="1623658" cy="563938"/>
          </a:xfrm>
        </p:grpSpPr>
        <p:sp>
          <p:nvSpPr>
            <p:cNvPr id="89" name="Flowchart: Off-page Connector 88"/>
            <p:cNvSpPr/>
            <p:nvPr/>
          </p:nvSpPr>
          <p:spPr>
            <a:xfrm rot="10800000">
              <a:off x="8796247" y="1785371"/>
              <a:ext cx="1623658" cy="563938"/>
            </a:xfrm>
            <a:prstGeom prst="flowChartOffpageConnector">
              <a:avLst/>
            </a:prstGeom>
            <a:solidFill>
              <a:srgbClr val="FFDC5C"/>
            </a:solidFill>
            <a:ln>
              <a:solidFill>
                <a:srgbClr val="AC793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 name="TextBox 89"/>
            <p:cNvSpPr txBox="1"/>
            <p:nvPr/>
          </p:nvSpPr>
          <p:spPr>
            <a:xfrm>
              <a:off x="8796247" y="1946677"/>
              <a:ext cx="1598921" cy="292388"/>
            </a:xfrm>
            <a:prstGeom prst="rect">
              <a:avLst/>
            </a:prstGeom>
            <a:noFill/>
          </p:spPr>
          <p:txBody>
            <a:bodyPr wrap="square" rtlCol="0">
              <a:spAutoFit/>
            </a:bodyPr>
            <a:lstStyle/>
            <a:p>
              <a:pPr algn="ctr"/>
              <a:r>
                <a:rPr lang="en-US" sz="1300" b="1" dirty="0">
                  <a:solidFill>
                    <a:schemeClr val="accent2">
                      <a:lumMod val="50000"/>
                    </a:schemeClr>
                  </a:solidFill>
                </a:rPr>
                <a:t>LƯU TRỮ LỊCH SỬ</a:t>
              </a:r>
            </a:p>
          </p:txBody>
        </p:sp>
      </p:grpSp>
      <p:cxnSp>
        <p:nvCxnSpPr>
          <p:cNvPr id="91" name="Straight Arrow Connector 90"/>
          <p:cNvCxnSpPr>
            <a:stCxn id="87" idx="3"/>
            <a:endCxn id="93" idx="1"/>
          </p:cNvCxnSpPr>
          <p:nvPr/>
        </p:nvCxnSpPr>
        <p:spPr>
          <a:xfrm>
            <a:off x="9010662" y="1807940"/>
            <a:ext cx="1426040" cy="6074"/>
          </a:xfrm>
          <a:prstGeom prst="straightConnector1">
            <a:avLst/>
          </a:prstGeom>
          <a:ln w="38100">
            <a:solidFill>
              <a:srgbClr val="00B050"/>
            </a:solidFill>
            <a:tailEnd type="triangle"/>
          </a:ln>
        </p:spPr>
        <p:style>
          <a:lnRef idx="1">
            <a:schemeClr val="accent1"/>
          </a:lnRef>
          <a:fillRef idx="0">
            <a:schemeClr val="accent1"/>
          </a:fillRef>
          <a:effectRef idx="0">
            <a:schemeClr val="accent1"/>
          </a:effectRef>
          <a:fontRef idx="minor">
            <a:schemeClr val="tx1"/>
          </a:fontRef>
        </p:style>
      </p:cxnSp>
      <p:grpSp>
        <p:nvGrpSpPr>
          <p:cNvPr id="92" name="Group 91"/>
          <p:cNvGrpSpPr/>
          <p:nvPr/>
        </p:nvGrpSpPr>
        <p:grpSpPr>
          <a:xfrm>
            <a:off x="10052264" y="1311094"/>
            <a:ext cx="1774715" cy="1849922"/>
            <a:chOff x="12012996" y="1181337"/>
            <a:chExt cx="1774715" cy="1849922"/>
          </a:xfrm>
        </p:grpSpPr>
        <p:pic>
          <p:nvPicPr>
            <p:cNvPr id="93" name="Picture 92"/>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2397434" y="1181337"/>
              <a:ext cx="1005840" cy="1005840"/>
            </a:xfrm>
            <a:prstGeom prst="rect">
              <a:avLst/>
            </a:prstGeom>
          </p:spPr>
        </p:pic>
        <p:sp>
          <p:nvSpPr>
            <p:cNvPr id="94" name="TextBox 93"/>
            <p:cNvSpPr txBox="1"/>
            <p:nvPr/>
          </p:nvSpPr>
          <p:spPr>
            <a:xfrm>
              <a:off x="12012996" y="2261818"/>
              <a:ext cx="1774715" cy="769441"/>
            </a:xfrm>
            <a:prstGeom prst="rect">
              <a:avLst/>
            </a:prstGeom>
            <a:noFill/>
          </p:spPr>
          <p:txBody>
            <a:bodyPr wrap="square" rtlCol="0">
              <a:spAutoFit/>
            </a:bodyPr>
            <a:lstStyle/>
            <a:p>
              <a:pPr algn="ctr"/>
              <a:r>
                <a:rPr lang="en-US" sz="1100" b="1" dirty="0">
                  <a:solidFill>
                    <a:schemeClr val="accent2">
                      <a:lumMod val="50000"/>
                    </a:schemeClr>
                  </a:solidFill>
                  <a:latin typeface="Arial" panose="020B0604020202020204" pitchFamily="34" charset="0"/>
                  <a:cs typeface="Arial" panose="020B0604020202020204" pitchFamily="34" charset="0"/>
                </a:rPr>
                <a:t>KHO CSDL</a:t>
              </a:r>
            </a:p>
            <a:p>
              <a:pPr algn="ctr"/>
              <a:r>
                <a:rPr lang="en-US" sz="1100" b="1" dirty="0">
                  <a:solidFill>
                    <a:schemeClr val="accent2">
                      <a:lumMod val="50000"/>
                    </a:schemeClr>
                  </a:solidFill>
                  <a:latin typeface="Arial" panose="020B0604020202020204" pitchFamily="34" charset="0"/>
                  <a:cs typeface="Arial" panose="020B0604020202020204" pitchFamily="34" charset="0"/>
                </a:rPr>
                <a:t>TRUNG TÂM LƯU TRỮ QUỐC GIA TÀI LIỆU ĐIỆN TỬ</a:t>
              </a:r>
            </a:p>
          </p:txBody>
        </p:sp>
      </p:grpSp>
      <p:sp>
        <p:nvSpPr>
          <p:cNvPr id="95" name="TextBox 94"/>
          <p:cNvSpPr txBox="1"/>
          <p:nvPr/>
        </p:nvSpPr>
        <p:spPr>
          <a:xfrm>
            <a:off x="9020411" y="1450262"/>
            <a:ext cx="1477835" cy="276999"/>
          </a:xfrm>
          <a:prstGeom prst="rect">
            <a:avLst/>
          </a:prstGeom>
          <a:noFill/>
          <a:ln w="12700">
            <a:noFill/>
          </a:ln>
        </p:spPr>
        <p:txBody>
          <a:bodyPr wrap="square" rtlCol="0">
            <a:spAutoFit/>
          </a:bodyPr>
          <a:lstStyle/>
          <a:p>
            <a:pPr algn="ctr" defTabSz="1219170"/>
            <a:r>
              <a:rPr lang="en-US" sz="1200" b="1" dirty="0">
                <a:solidFill>
                  <a:srgbClr val="FF0000"/>
                </a:solidFill>
                <a:latin typeface="Arial" panose="020B0604020202020204" pitchFamily="34" charset="0"/>
                <a:cs typeface="Arial" panose="020B0604020202020204" pitchFamily="34" charset="0"/>
                <a:sym typeface="Arial"/>
              </a:rPr>
              <a:t>TÍCH HỢP</a:t>
            </a:r>
          </a:p>
        </p:txBody>
      </p:sp>
      <p:grpSp>
        <p:nvGrpSpPr>
          <p:cNvPr id="96" name="Group 95"/>
          <p:cNvGrpSpPr/>
          <p:nvPr/>
        </p:nvGrpSpPr>
        <p:grpSpPr>
          <a:xfrm>
            <a:off x="4991512" y="1322035"/>
            <a:ext cx="1623658" cy="1582560"/>
            <a:chOff x="5035476" y="1146195"/>
            <a:chExt cx="1623658" cy="1582560"/>
          </a:xfrm>
        </p:grpSpPr>
        <p:grpSp>
          <p:nvGrpSpPr>
            <p:cNvPr id="97" name="Group 96"/>
            <p:cNvGrpSpPr/>
            <p:nvPr/>
          </p:nvGrpSpPr>
          <p:grpSpPr>
            <a:xfrm>
              <a:off x="5035476" y="2143227"/>
              <a:ext cx="1623658" cy="585528"/>
              <a:chOff x="4761304" y="1851122"/>
              <a:chExt cx="1623658" cy="585528"/>
            </a:xfrm>
          </p:grpSpPr>
          <p:sp>
            <p:nvSpPr>
              <p:cNvPr id="99" name="Flowchart: Off-page Connector 98"/>
              <p:cNvSpPr/>
              <p:nvPr/>
            </p:nvSpPr>
            <p:spPr>
              <a:xfrm rot="10800000">
                <a:off x="4761304" y="1851122"/>
                <a:ext cx="1623658" cy="585527"/>
              </a:xfrm>
              <a:prstGeom prst="flowChartOffpageConnector">
                <a:avLst/>
              </a:prstGeom>
              <a:solidFill>
                <a:srgbClr val="FFDC5C"/>
              </a:solidFill>
              <a:ln>
                <a:solidFill>
                  <a:srgbClr val="AC793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TextBox 99"/>
              <p:cNvSpPr txBox="1"/>
              <p:nvPr/>
            </p:nvSpPr>
            <p:spPr>
              <a:xfrm>
                <a:off x="4771425" y="1944207"/>
                <a:ext cx="1598921" cy="492443"/>
              </a:xfrm>
              <a:prstGeom prst="rect">
                <a:avLst/>
              </a:prstGeom>
              <a:noFill/>
            </p:spPr>
            <p:txBody>
              <a:bodyPr wrap="square" rtlCol="0">
                <a:spAutoFit/>
              </a:bodyPr>
              <a:lstStyle/>
              <a:p>
                <a:pPr algn="ctr"/>
                <a:r>
                  <a:rPr lang="en-US" sz="1300" b="1" dirty="0">
                    <a:solidFill>
                      <a:schemeClr val="accent2">
                        <a:lumMod val="50000"/>
                      </a:schemeClr>
                    </a:solidFill>
                  </a:rPr>
                  <a:t>LTCQ SỞ/ NGÀNH/ QUẬN/ HUYỆN</a:t>
                </a:r>
              </a:p>
            </p:txBody>
          </p:sp>
        </p:grpSp>
        <p:pic>
          <p:nvPicPr>
            <p:cNvPr id="98" name="Picture 97"/>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329690" y="1146195"/>
              <a:ext cx="996696" cy="996696"/>
            </a:xfrm>
            <a:prstGeom prst="rect">
              <a:avLst/>
            </a:prstGeom>
          </p:spPr>
        </p:pic>
      </p:grpSp>
      <p:cxnSp>
        <p:nvCxnSpPr>
          <p:cNvPr id="101" name="Straight Arrow Connector 100"/>
          <p:cNvCxnSpPr>
            <a:stCxn id="98" idx="3"/>
            <a:endCxn id="87" idx="1"/>
          </p:cNvCxnSpPr>
          <p:nvPr/>
        </p:nvCxnSpPr>
        <p:spPr>
          <a:xfrm flipV="1">
            <a:off x="6282422" y="1807940"/>
            <a:ext cx="1710252" cy="12443"/>
          </a:xfrm>
          <a:prstGeom prst="straightConnector1">
            <a:avLst/>
          </a:prstGeom>
          <a:ln w="38100">
            <a:solidFill>
              <a:srgbClr val="00B050"/>
            </a:solidFill>
            <a:tailEnd type="triangle"/>
          </a:ln>
        </p:spPr>
        <p:style>
          <a:lnRef idx="1">
            <a:schemeClr val="accent1"/>
          </a:lnRef>
          <a:fillRef idx="0">
            <a:schemeClr val="accent1"/>
          </a:fillRef>
          <a:effectRef idx="0">
            <a:schemeClr val="accent1"/>
          </a:effectRef>
          <a:fontRef idx="minor">
            <a:schemeClr val="tx1"/>
          </a:fontRef>
        </p:style>
      </p:cxnSp>
      <p:grpSp>
        <p:nvGrpSpPr>
          <p:cNvPr id="4" name="Group 3"/>
          <p:cNvGrpSpPr/>
          <p:nvPr/>
        </p:nvGrpSpPr>
        <p:grpSpPr>
          <a:xfrm>
            <a:off x="1287638" y="1983868"/>
            <a:ext cx="3180808" cy="3712479"/>
            <a:chOff x="1287638" y="1983868"/>
            <a:chExt cx="3180808" cy="3712479"/>
          </a:xfrm>
        </p:grpSpPr>
        <p:grpSp>
          <p:nvGrpSpPr>
            <p:cNvPr id="2" name="Group 1"/>
            <p:cNvGrpSpPr/>
            <p:nvPr/>
          </p:nvGrpSpPr>
          <p:grpSpPr>
            <a:xfrm>
              <a:off x="1287638" y="1983868"/>
              <a:ext cx="3180808" cy="3712479"/>
              <a:chOff x="1472277" y="1887156"/>
              <a:chExt cx="3180808" cy="3712479"/>
            </a:xfrm>
          </p:grpSpPr>
          <p:sp>
            <p:nvSpPr>
              <p:cNvPr id="27" name="TextBox 26"/>
              <p:cNvSpPr txBox="1"/>
              <p:nvPr/>
            </p:nvSpPr>
            <p:spPr>
              <a:xfrm>
                <a:off x="1716217" y="4430084"/>
                <a:ext cx="2372959" cy="1169551"/>
              </a:xfrm>
              <a:prstGeom prst="rect">
                <a:avLst/>
              </a:prstGeom>
              <a:solidFill>
                <a:schemeClr val="accent4">
                  <a:lumMod val="60000"/>
                  <a:lumOff val="40000"/>
                </a:schemeClr>
              </a:solidFill>
              <a:ln>
                <a:solidFill>
                  <a:srgbClr val="0070C0"/>
                </a:solidFill>
                <a:prstDash val="sysDot"/>
              </a:ln>
            </p:spPr>
            <p:txBody>
              <a:bodyPr wrap="square" rtlCol="0">
                <a:spAutoFit/>
              </a:bodyPr>
              <a:lstStyle/>
              <a:p>
                <a:pPr marL="285744" indent="-285744" defTabSz="1219170">
                  <a:buFontTx/>
                  <a:buChar char="-"/>
                </a:pPr>
                <a:r>
                  <a:rPr lang="en-US" sz="1400" b="1" dirty="0" err="1">
                    <a:solidFill>
                      <a:prstClr val="black"/>
                    </a:solidFill>
                    <a:latin typeface="Arial" panose="020B0604020202020204" pitchFamily="34" charset="0"/>
                    <a:cs typeface="Arial" panose="020B0604020202020204" pitchFamily="34" charset="0"/>
                    <a:sym typeface="Arial"/>
                  </a:rPr>
                  <a:t>Thông</a:t>
                </a:r>
                <a:r>
                  <a:rPr lang="en-US" sz="1400" b="1" dirty="0">
                    <a:solidFill>
                      <a:prstClr val="black"/>
                    </a:solidFill>
                    <a:latin typeface="Arial" panose="020B0604020202020204" pitchFamily="34" charset="0"/>
                    <a:cs typeface="Arial" panose="020B0604020202020204" pitchFamily="34" charset="0"/>
                    <a:sym typeface="Arial"/>
                  </a:rPr>
                  <a:t> tin </a:t>
                </a:r>
                <a:r>
                  <a:rPr lang="en-US" sz="1400" b="1" dirty="0" err="1">
                    <a:solidFill>
                      <a:prstClr val="black"/>
                    </a:solidFill>
                    <a:latin typeface="Arial" panose="020B0604020202020204" pitchFamily="34" charset="0"/>
                    <a:cs typeface="Arial" panose="020B0604020202020204" pitchFamily="34" charset="0"/>
                    <a:sym typeface="Arial"/>
                  </a:rPr>
                  <a:t>Hồ</a:t>
                </a:r>
                <a:r>
                  <a:rPr lang="en-US" sz="1400" b="1" dirty="0">
                    <a:solidFill>
                      <a:prstClr val="black"/>
                    </a:solidFill>
                    <a:latin typeface="Arial" panose="020B0604020202020204" pitchFamily="34" charset="0"/>
                    <a:cs typeface="Arial" panose="020B0604020202020204" pitchFamily="34" charset="0"/>
                    <a:sym typeface="Arial"/>
                  </a:rPr>
                  <a:t> </a:t>
                </a:r>
                <a:r>
                  <a:rPr lang="en-US" sz="1400" b="1" dirty="0" err="1">
                    <a:solidFill>
                      <a:prstClr val="black"/>
                    </a:solidFill>
                    <a:latin typeface="Arial" panose="020B0604020202020204" pitchFamily="34" charset="0"/>
                    <a:cs typeface="Arial" panose="020B0604020202020204" pitchFamily="34" charset="0"/>
                    <a:sym typeface="Arial"/>
                  </a:rPr>
                  <a:t>sơ</a:t>
                </a:r>
                <a:endParaRPr lang="en-US" sz="1400" b="1" dirty="0">
                  <a:solidFill>
                    <a:prstClr val="black"/>
                  </a:solidFill>
                  <a:latin typeface="Arial" panose="020B0604020202020204" pitchFamily="34" charset="0"/>
                  <a:cs typeface="Arial" panose="020B0604020202020204" pitchFamily="34" charset="0"/>
                  <a:sym typeface="Arial"/>
                </a:endParaRPr>
              </a:p>
              <a:p>
                <a:pPr marL="285744" indent="-285744" defTabSz="1219170">
                  <a:buFontTx/>
                  <a:buChar char="-"/>
                </a:pPr>
                <a:r>
                  <a:rPr lang="en-US" sz="1400" b="1" dirty="0">
                    <a:solidFill>
                      <a:prstClr val="black"/>
                    </a:solidFill>
                    <a:latin typeface="Arial" panose="020B0604020202020204" pitchFamily="34" charset="0"/>
                    <a:cs typeface="Arial" panose="020B0604020202020204" pitchFamily="34" charset="0"/>
                    <a:sym typeface="Arial"/>
                  </a:rPr>
                  <a:t>Chi </a:t>
                </a:r>
                <a:r>
                  <a:rPr lang="en-US" sz="1400" b="1" dirty="0" err="1">
                    <a:solidFill>
                      <a:prstClr val="black"/>
                    </a:solidFill>
                    <a:latin typeface="Arial" panose="020B0604020202020204" pitchFamily="34" charset="0"/>
                    <a:cs typeface="Arial" panose="020B0604020202020204" pitchFamily="34" charset="0"/>
                    <a:sym typeface="Arial"/>
                  </a:rPr>
                  <a:t>tiết</a:t>
                </a:r>
                <a:r>
                  <a:rPr lang="en-US" sz="1400" b="1" dirty="0">
                    <a:solidFill>
                      <a:prstClr val="black"/>
                    </a:solidFill>
                    <a:latin typeface="Arial" panose="020B0604020202020204" pitchFamily="34" charset="0"/>
                    <a:cs typeface="Arial" panose="020B0604020202020204" pitchFamily="34" charset="0"/>
                    <a:sym typeface="Arial"/>
                  </a:rPr>
                  <a:t> </a:t>
                </a:r>
                <a:r>
                  <a:rPr lang="en-US" sz="1400" b="1" dirty="0" err="1">
                    <a:solidFill>
                      <a:prstClr val="black"/>
                    </a:solidFill>
                    <a:latin typeface="Arial" panose="020B0604020202020204" pitchFamily="34" charset="0"/>
                    <a:cs typeface="Arial" panose="020B0604020202020204" pitchFamily="34" charset="0"/>
                    <a:sym typeface="Arial"/>
                  </a:rPr>
                  <a:t>thành</a:t>
                </a:r>
                <a:r>
                  <a:rPr lang="en-US" sz="1400" b="1" dirty="0">
                    <a:solidFill>
                      <a:prstClr val="black"/>
                    </a:solidFill>
                    <a:latin typeface="Arial" panose="020B0604020202020204" pitchFamily="34" charset="0"/>
                    <a:cs typeface="Arial" panose="020B0604020202020204" pitchFamily="34" charset="0"/>
                    <a:sym typeface="Arial"/>
                  </a:rPr>
                  <a:t> </a:t>
                </a:r>
                <a:r>
                  <a:rPr lang="en-US" sz="1400" b="1" dirty="0" err="1">
                    <a:solidFill>
                      <a:prstClr val="black"/>
                    </a:solidFill>
                    <a:latin typeface="Arial" panose="020B0604020202020204" pitchFamily="34" charset="0"/>
                    <a:cs typeface="Arial" panose="020B0604020202020204" pitchFamily="34" charset="0"/>
                    <a:sym typeface="Arial"/>
                  </a:rPr>
                  <a:t>phần</a:t>
                </a:r>
                <a:r>
                  <a:rPr lang="en-US" sz="1400" b="1" dirty="0">
                    <a:solidFill>
                      <a:prstClr val="black"/>
                    </a:solidFill>
                    <a:latin typeface="Arial" panose="020B0604020202020204" pitchFamily="34" charset="0"/>
                    <a:cs typeface="Arial" panose="020B0604020202020204" pitchFamily="34" charset="0"/>
                    <a:sym typeface="Arial"/>
                  </a:rPr>
                  <a:t> </a:t>
                </a:r>
              </a:p>
              <a:p>
                <a:pPr defTabSz="1219170"/>
                <a:r>
                  <a:rPr lang="en-US" sz="1400" b="1">
                    <a:solidFill>
                      <a:prstClr val="black"/>
                    </a:solidFill>
                    <a:latin typeface="Arial" panose="020B0604020202020204" pitchFamily="34" charset="0"/>
                    <a:cs typeface="Arial" panose="020B0604020202020204" pitchFamily="34" charset="0"/>
                    <a:sym typeface="Arial"/>
                  </a:rPr>
                  <a:t>      hồ</a:t>
                </a:r>
                <a:r>
                  <a:rPr lang="en-US" sz="1400" b="1" dirty="0">
                    <a:solidFill>
                      <a:prstClr val="black"/>
                    </a:solidFill>
                    <a:latin typeface="Arial" panose="020B0604020202020204" pitchFamily="34" charset="0"/>
                    <a:cs typeface="Arial" panose="020B0604020202020204" pitchFamily="34" charset="0"/>
                    <a:sym typeface="Arial"/>
                  </a:rPr>
                  <a:t> </a:t>
                </a:r>
                <a:r>
                  <a:rPr lang="en-US" sz="1400" b="1" dirty="0" err="1">
                    <a:solidFill>
                      <a:prstClr val="black"/>
                    </a:solidFill>
                    <a:latin typeface="Arial" panose="020B0604020202020204" pitchFamily="34" charset="0"/>
                    <a:cs typeface="Arial" panose="020B0604020202020204" pitchFamily="34" charset="0"/>
                    <a:sym typeface="Arial"/>
                  </a:rPr>
                  <a:t>sơ</a:t>
                </a:r>
                <a:endParaRPr lang="en-US" sz="1400" b="1" dirty="0">
                  <a:solidFill>
                    <a:prstClr val="black"/>
                  </a:solidFill>
                  <a:latin typeface="Arial" panose="020B0604020202020204" pitchFamily="34" charset="0"/>
                  <a:cs typeface="Arial" panose="020B0604020202020204" pitchFamily="34" charset="0"/>
                  <a:sym typeface="Arial"/>
                </a:endParaRPr>
              </a:p>
              <a:p>
                <a:pPr marL="285744" indent="-285744" defTabSz="1219170">
                  <a:buFontTx/>
                  <a:buChar char="-"/>
                </a:pPr>
                <a:r>
                  <a:rPr lang="en-US" sz="1400" b="1" dirty="0" err="1">
                    <a:solidFill>
                      <a:prstClr val="black"/>
                    </a:solidFill>
                    <a:latin typeface="Arial" panose="020B0604020202020204" pitchFamily="34" charset="0"/>
                    <a:cs typeface="Arial" panose="020B0604020202020204" pitchFamily="34" charset="0"/>
                    <a:sym typeface="Arial"/>
                  </a:rPr>
                  <a:t>Lịch</a:t>
                </a:r>
                <a:r>
                  <a:rPr lang="en-US" sz="1400" b="1" dirty="0">
                    <a:solidFill>
                      <a:prstClr val="black"/>
                    </a:solidFill>
                    <a:latin typeface="Arial" panose="020B0604020202020204" pitchFamily="34" charset="0"/>
                    <a:cs typeface="Arial" panose="020B0604020202020204" pitchFamily="34" charset="0"/>
                    <a:sym typeface="Arial"/>
                  </a:rPr>
                  <a:t> </a:t>
                </a:r>
                <a:r>
                  <a:rPr lang="en-US" sz="1400" b="1" dirty="0" err="1">
                    <a:solidFill>
                      <a:prstClr val="black"/>
                    </a:solidFill>
                    <a:latin typeface="Arial" panose="020B0604020202020204" pitchFamily="34" charset="0"/>
                    <a:cs typeface="Arial" panose="020B0604020202020204" pitchFamily="34" charset="0"/>
                    <a:sym typeface="Arial"/>
                  </a:rPr>
                  <a:t>sử</a:t>
                </a:r>
                <a:r>
                  <a:rPr lang="en-US" sz="1400" b="1" dirty="0">
                    <a:solidFill>
                      <a:prstClr val="black"/>
                    </a:solidFill>
                    <a:latin typeface="Arial" panose="020B0604020202020204" pitchFamily="34" charset="0"/>
                    <a:cs typeface="Arial" panose="020B0604020202020204" pitchFamily="34" charset="0"/>
                    <a:sym typeface="Arial"/>
                  </a:rPr>
                  <a:t> </a:t>
                </a:r>
                <a:r>
                  <a:rPr lang="en-US" sz="1400" b="1" dirty="0" err="1">
                    <a:solidFill>
                      <a:prstClr val="black"/>
                    </a:solidFill>
                    <a:latin typeface="Arial" panose="020B0604020202020204" pitchFamily="34" charset="0"/>
                    <a:cs typeface="Arial" panose="020B0604020202020204" pitchFamily="34" charset="0"/>
                    <a:sym typeface="Arial"/>
                  </a:rPr>
                  <a:t>giải</a:t>
                </a:r>
                <a:r>
                  <a:rPr lang="en-US" sz="1400" b="1" dirty="0">
                    <a:solidFill>
                      <a:prstClr val="black"/>
                    </a:solidFill>
                    <a:latin typeface="Arial" panose="020B0604020202020204" pitchFamily="34" charset="0"/>
                    <a:cs typeface="Arial" panose="020B0604020202020204" pitchFamily="34" charset="0"/>
                    <a:sym typeface="Arial"/>
                  </a:rPr>
                  <a:t> </a:t>
                </a:r>
                <a:r>
                  <a:rPr lang="en-US" sz="1400" b="1" dirty="0" err="1">
                    <a:solidFill>
                      <a:prstClr val="black"/>
                    </a:solidFill>
                    <a:latin typeface="Arial" panose="020B0604020202020204" pitchFamily="34" charset="0"/>
                    <a:cs typeface="Arial" panose="020B0604020202020204" pitchFamily="34" charset="0"/>
                    <a:sym typeface="Arial"/>
                  </a:rPr>
                  <a:t>quyết</a:t>
                </a:r>
                <a:r>
                  <a:rPr lang="en-US" sz="1400" b="1" dirty="0">
                    <a:solidFill>
                      <a:prstClr val="black"/>
                    </a:solidFill>
                    <a:latin typeface="Arial" panose="020B0604020202020204" pitchFamily="34" charset="0"/>
                    <a:cs typeface="Arial" panose="020B0604020202020204" pitchFamily="34" charset="0"/>
                    <a:sym typeface="Arial"/>
                  </a:rPr>
                  <a:t> </a:t>
                </a:r>
                <a:r>
                  <a:rPr lang="en-US" sz="1400" b="1" dirty="0" err="1">
                    <a:solidFill>
                      <a:prstClr val="black"/>
                    </a:solidFill>
                    <a:latin typeface="Arial" panose="020B0604020202020204" pitchFamily="34" charset="0"/>
                    <a:cs typeface="Arial" panose="020B0604020202020204" pitchFamily="34" charset="0"/>
                    <a:sym typeface="Arial"/>
                  </a:rPr>
                  <a:t>công</a:t>
                </a:r>
                <a:r>
                  <a:rPr lang="en-US" sz="1400" b="1" dirty="0">
                    <a:solidFill>
                      <a:prstClr val="black"/>
                    </a:solidFill>
                    <a:latin typeface="Arial" panose="020B0604020202020204" pitchFamily="34" charset="0"/>
                    <a:cs typeface="Arial" panose="020B0604020202020204" pitchFamily="34" charset="0"/>
                    <a:sym typeface="Arial"/>
                  </a:rPr>
                  <a:t> </a:t>
                </a:r>
                <a:r>
                  <a:rPr lang="en-US" sz="1400" b="1" dirty="0" err="1">
                    <a:solidFill>
                      <a:prstClr val="black"/>
                    </a:solidFill>
                    <a:latin typeface="Arial" panose="020B0604020202020204" pitchFamily="34" charset="0"/>
                    <a:cs typeface="Arial" panose="020B0604020202020204" pitchFamily="34" charset="0"/>
                    <a:sym typeface="Arial"/>
                  </a:rPr>
                  <a:t>việc</a:t>
                </a:r>
                <a:r>
                  <a:rPr lang="en-US" sz="1400" b="1" dirty="0">
                    <a:solidFill>
                      <a:prstClr val="black"/>
                    </a:solidFill>
                    <a:latin typeface="Arial" panose="020B0604020202020204" pitchFamily="34" charset="0"/>
                    <a:cs typeface="Arial" panose="020B0604020202020204" pitchFamily="34" charset="0"/>
                    <a:sym typeface="Arial"/>
                  </a:rPr>
                  <a:t>, </a:t>
                </a:r>
                <a:r>
                  <a:rPr lang="en-US" sz="1400" b="1" dirty="0" err="1">
                    <a:solidFill>
                      <a:prstClr val="black"/>
                    </a:solidFill>
                    <a:latin typeface="Arial" panose="020B0604020202020204" pitchFamily="34" charset="0"/>
                    <a:cs typeface="Arial" panose="020B0604020202020204" pitchFamily="34" charset="0"/>
                    <a:sym typeface="Arial"/>
                  </a:rPr>
                  <a:t>xử</a:t>
                </a:r>
                <a:r>
                  <a:rPr lang="en-US" sz="1400" b="1" dirty="0">
                    <a:solidFill>
                      <a:prstClr val="black"/>
                    </a:solidFill>
                    <a:latin typeface="Arial" panose="020B0604020202020204" pitchFamily="34" charset="0"/>
                    <a:cs typeface="Arial" panose="020B0604020202020204" pitchFamily="34" charset="0"/>
                    <a:sym typeface="Arial"/>
                  </a:rPr>
                  <a:t> </a:t>
                </a:r>
                <a:r>
                  <a:rPr lang="en-US" sz="1400" b="1" dirty="0" err="1">
                    <a:solidFill>
                      <a:prstClr val="black"/>
                    </a:solidFill>
                    <a:latin typeface="Arial" panose="020B0604020202020204" pitchFamily="34" charset="0"/>
                    <a:cs typeface="Arial" panose="020B0604020202020204" pitchFamily="34" charset="0"/>
                    <a:sym typeface="Arial"/>
                  </a:rPr>
                  <a:t>lý</a:t>
                </a:r>
                <a:r>
                  <a:rPr lang="en-US" sz="1400" b="1" dirty="0">
                    <a:solidFill>
                      <a:prstClr val="black"/>
                    </a:solidFill>
                    <a:latin typeface="Arial" panose="020B0604020202020204" pitchFamily="34" charset="0"/>
                    <a:cs typeface="Arial" panose="020B0604020202020204" pitchFamily="34" charset="0"/>
                    <a:sym typeface="Arial"/>
                  </a:rPr>
                  <a:t> </a:t>
                </a:r>
                <a:r>
                  <a:rPr lang="en-US" sz="1400" b="1" dirty="0" err="1">
                    <a:solidFill>
                      <a:prstClr val="black"/>
                    </a:solidFill>
                    <a:latin typeface="Arial" panose="020B0604020202020204" pitchFamily="34" charset="0"/>
                    <a:cs typeface="Arial" panose="020B0604020202020204" pitchFamily="34" charset="0"/>
                    <a:sym typeface="Arial"/>
                  </a:rPr>
                  <a:t>hồ</a:t>
                </a:r>
                <a:r>
                  <a:rPr lang="en-US" sz="1400" b="1" dirty="0">
                    <a:solidFill>
                      <a:prstClr val="black"/>
                    </a:solidFill>
                    <a:latin typeface="Arial" panose="020B0604020202020204" pitchFamily="34" charset="0"/>
                    <a:cs typeface="Arial" panose="020B0604020202020204" pitchFamily="34" charset="0"/>
                    <a:sym typeface="Arial"/>
                  </a:rPr>
                  <a:t> </a:t>
                </a:r>
                <a:r>
                  <a:rPr lang="en-US" sz="1400" b="1" dirty="0" err="1">
                    <a:solidFill>
                      <a:prstClr val="black"/>
                    </a:solidFill>
                    <a:latin typeface="Arial" panose="020B0604020202020204" pitchFamily="34" charset="0"/>
                    <a:cs typeface="Arial" panose="020B0604020202020204" pitchFamily="34" charset="0"/>
                    <a:sym typeface="Arial"/>
                  </a:rPr>
                  <a:t>sơ</a:t>
                </a:r>
                <a:endParaRPr lang="en-US" sz="1100" b="1" dirty="0">
                  <a:solidFill>
                    <a:prstClr val="black"/>
                  </a:solidFill>
                  <a:latin typeface="Arial" panose="020B0604020202020204" pitchFamily="34" charset="0"/>
                  <a:cs typeface="Arial" panose="020B0604020202020204" pitchFamily="34" charset="0"/>
                  <a:sym typeface="Arial"/>
                </a:endParaRPr>
              </a:p>
            </p:txBody>
          </p:sp>
          <p:cxnSp>
            <p:nvCxnSpPr>
              <p:cNvPr id="28" name="Elbow Connector 27"/>
              <p:cNvCxnSpPr>
                <a:stCxn id="78" idx="4"/>
                <a:endCxn id="27" idx="0"/>
              </p:cNvCxnSpPr>
              <p:nvPr/>
            </p:nvCxnSpPr>
            <p:spPr>
              <a:xfrm rot="5400000">
                <a:off x="2506427" y="2283426"/>
                <a:ext cx="2542928" cy="1750388"/>
              </a:xfrm>
              <a:prstGeom prst="bentConnector3">
                <a:avLst>
                  <a:gd name="adj1" fmla="val 50000"/>
                </a:avLst>
              </a:prstGeom>
              <a:ln w="19050">
                <a:prstDash val="sysDot"/>
              </a:ln>
            </p:spPr>
            <p:style>
              <a:lnRef idx="1">
                <a:schemeClr val="accent1"/>
              </a:lnRef>
              <a:fillRef idx="0">
                <a:schemeClr val="accent1"/>
              </a:fillRef>
              <a:effectRef idx="0">
                <a:schemeClr val="accent1"/>
              </a:effectRef>
              <a:fontRef idx="minor">
                <a:schemeClr val="tx1"/>
              </a:fontRef>
            </p:style>
          </p:cxnSp>
          <p:sp>
            <p:nvSpPr>
              <p:cNvPr id="30" name="TextBox 29"/>
              <p:cNvSpPr txBox="1"/>
              <p:nvPr/>
            </p:nvSpPr>
            <p:spPr>
              <a:xfrm>
                <a:off x="1472277" y="3727011"/>
                <a:ext cx="1669145" cy="276999"/>
              </a:xfrm>
              <a:prstGeom prst="rect">
                <a:avLst/>
              </a:prstGeom>
              <a:noFill/>
            </p:spPr>
            <p:txBody>
              <a:bodyPr wrap="square" rtlCol="0">
                <a:spAutoFit/>
              </a:bodyPr>
              <a:lstStyle/>
              <a:p>
                <a:pPr algn="ctr" defTabSz="1219170"/>
                <a:r>
                  <a:rPr lang="en-US" sz="1200" b="1" i="1" dirty="0" err="1">
                    <a:solidFill>
                      <a:prstClr val="black"/>
                    </a:solidFill>
                    <a:latin typeface="Arial" panose="020B0604020202020204" pitchFamily="34" charset="0"/>
                    <a:cs typeface="Arial" panose="020B0604020202020204" pitchFamily="34" charset="0"/>
                    <a:sym typeface="Arial"/>
                  </a:rPr>
                  <a:t>Xem</a:t>
                </a:r>
                <a:r>
                  <a:rPr lang="en-US" sz="1200" b="1" i="1" dirty="0">
                    <a:solidFill>
                      <a:prstClr val="black"/>
                    </a:solidFill>
                    <a:latin typeface="Arial" panose="020B0604020202020204" pitchFamily="34" charset="0"/>
                    <a:cs typeface="Arial" panose="020B0604020202020204" pitchFamily="34" charset="0"/>
                    <a:sym typeface="Arial"/>
                  </a:rPr>
                  <a:t> </a:t>
                </a:r>
                <a:r>
                  <a:rPr lang="en-US" sz="1200" b="1" i="1" dirty="0" err="1">
                    <a:solidFill>
                      <a:prstClr val="black"/>
                    </a:solidFill>
                    <a:latin typeface="Arial" panose="020B0604020202020204" pitchFamily="34" charset="0"/>
                    <a:cs typeface="Arial" panose="020B0604020202020204" pitchFamily="34" charset="0"/>
                    <a:sym typeface="Arial"/>
                  </a:rPr>
                  <a:t>thông</a:t>
                </a:r>
                <a:r>
                  <a:rPr lang="en-US" sz="1200" b="1" i="1" dirty="0">
                    <a:solidFill>
                      <a:prstClr val="black"/>
                    </a:solidFill>
                    <a:latin typeface="Arial" panose="020B0604020202020204" pitchFamily="34" charset="0"/>
                    <a:cs typeface="Arial" panose="020B0604020202020204" pitchFamily="34" charset="0"/>
                    <a:sym typeface="Arial"/>
                  </a:rPr>
                  <a:t> tin</a:t>
                </a:r>
              </a:p>
            </p:txBody>
          </p:sp>
        </p:grpSp>
        <p:sp>
          <p:nvSpPr>
            <p:cNvPr id="54" name="TextBox 53"/>
            <p:cNvSpPr txBox="1"/>
            <p:nvPr/>
          </p:nvSpPr>
          <p:spPr>
            <a:xfrm>
              <a:off x="1890660" y="3448350"/>
              <a:ext cx="497252" cy="400110"/>
            </a:xfrm>
            <a:prstGeom prst="rect">
              <a:avLst/>
            </a:prstGeom>
            <a:noFill/>
          </p:spPr>
          <p:txBody>
            <a:bodyPr wrap="none" rtlCol="0">
              <a:spAutoFit/>
            </a:bodyPr>
            <a:lstStyle/>
            <a:p>
              <a:r>
                <a:rPr lang="en-US" sz="2000" b="1" dirty="0">
                  <a:latin typeface="Arial" panose="020B0604020202020204" pitchFamily="34" charset="0"/>
                  <a:ea typeface="Architecture" panose="020B0500000000000000" pitchFamily="34" charset="0"/>
                  <a:cs typeface="Arial" panose="020B0604020202020204" pitchFamily="34" charset="0"/>
                </a:rPr>
                <a:t>(1)</a:t>
              </a:r>
            </a:p>
          </p:txBody>
        </p:sp>
      </p:grpSp>
      <p:grpSp>
        <p:nvGrpSpPr>
          <p:cNvPr id="5" name="Group 4"/>
          <p:cNvGrpSpPr/>
          <p:nvPr/>
        </p:nvGrpSpPr>
        <p:grpSpPr>
          <a:xfrm>
            <a:off x="4435547" y="3372031"/>
            <a:ext cx="2454519" cy="2837928"/>
            <a:chOff x="4435547" y="3372031"/>
            <a:chExt cx="2454519" cy="2837928"/>
          </a:xfrm>
        </p:grpSpPr>
        <p:grpSp>
          <p:nvGrpSpPr>
            <p:cNvPr id="3" name="Group 2"/>
            <p:cNvGrpSpPr/>
            <p:nvPr/>
          </p:nvGrpSpPr>
          <p:grpSpPr>
            <a:xfrm>
              <a:off x="4435547" y="3372031"/>
              <a:ext cx="2454519" cy="2837928"/>
              <a:chOff x="4620186" y="3275319"/>
              <a:chExt cx="2454519" cy="2837928"/>
            </a:xfrm>
          </p:grpSpPr>
          <p:sp>
            <p:nvSpPr>
              <p:cNvPr id="25" name="TextBox 24"/>
              <p:cNvSpPr txBox="1"/>
              <p:nvPr/>
            </p:nvSpPr>
            <p:spPr>
              <a:xfrm>
                <a:off x="4620186" y="4728251"/>
                <a:ext cx="2454519" cy="1384996"/>
              </a:xfrm>
              <a:prstGeom prst="rect">
                <a:avLst/>
              </a:prstGeom>
              <a:solidFill>
                <a:schemeClr val="accent4">
                  <a:lumMod val="60000"/>
                  <a:lumOff val="40000"/>
                </a:schemeClr>
              </a:solidFill>
              <a:ln>
                <a:solidFill>
                  <a:srgbClr val="0070C0"/>
                </a:solidFill>
                <a:prstDash val="sysDot"/>
              </a:ln>
            </p:spPr>
            <p:txBody>
              <a:bodyPr wrap="none" rtlCol="0">
                <a:spAutoFit/>
              </a:bodyPr>
              <a:lstStyle/>
              <a:p>
                <a:pPr marL="285744" indent="-285744" defTabSz="1219170">
                  <a:buFontTx/>
                  <a:buChar char="-"/>
                </a:pPr>
                <a:r>
                  <a:rPr lang="en-US" sz="1400" b="1" dirty="0">
                    <a:solidFill>
                      <a:prstClr val="black"/>
                    </a:solidFill>
                    <a:latin typeface="Arial" panose="020B0604020202020204" pitchFamily="34" charset="0"/>
                    <a:cs typeface="Arial" panose="020B0604020202020204" pitchFamily="34" charset="0"/>
                    <a:sym typeface="Arial"/>
                  </a:rPr>
                  <a:t>Kho</a:t>
                </a:r>
              </a:p>
              <a:p>
                <a:pPr marL="285744" indent="-285744" defTabSz="1219170">
                  <a:buFontTx/>
                  <a:buChar char="-"/>
                </a:pPr>
                <a:r>
                  <a:rPr lang="en-US" sz="1400" b="1" dirty="0" err="1">
                    <a:solidFill>
                      <a:prstClr val="black"/>
                    </a:solidFill>
                    <a:latin typeface="Arial" panose="020B0604020202020204" pitchFamily="34" charset="0"/>
                    <a:cs typeface="Arial" panose="020B0604020202020204" pitchFamily="34" charset="0"/>
                    <a:sym typeface="Arial"/>
                  </a:rPr>
                  <a:t>Ngăn</a:t>
                </a:r>
                <a:endParaRPr lang="en-US" sz="1400" b="1" dirty="0">
                  <a:solidFill>
                    <a:prstClr val="black"/>
                  </a:solidFill>
                  <a:latin typeface="Arial" panose="020B0604020202020204" pitchFamily="34" charset="0"/>
                  <a:cs typeface="Arial" panose="020B0604020202020204" pitchFamily="34" charset="0"/>
                  <a:sym typeface="Arial"/>
                </a:endParaRPr>
              </a:p>
              <a:p>
                <a:pPr marL="285744" indent="-285744" defTabSz="1219170">
                  <a:buFontTx/>
                  <a:buChar char="-"/>
                </a:pPr>
                <a:r>
                  <a:rPr lang="en-US" sz="1400" b="1" dirty="0" err="1">
                    <a:solidFill>
                      <a:prstClr val="black"/>
                    </a:solidFill>
                    <a:latin typeface="Arial" panose="020B0604020202020204" pitchFamily="34" charset="0"/>
                    <a:cs typeface="Arial" panose="020B0604020202020204" pitchFamily="34" charset="0"/>
                    <a:sym typeface="Arial"/>
                  </a:rPr>
                  <a:t>Hộp</a:t>
                </a:r>
                <a:endParaRPr lang="en-US" sz="1400" b="1" dirty="0">
                  <a:solidFill>
                    <a:prstClr val="black"/>
                  </a:solidFill>
                  <a:latin typeface="Arial" panose="020B0604020202020204" pitchFamily="34" charset="0"/>
                  <a:cs typeface="Arial" panose="020B0604020202020204" pitchFamily="34" charset="0"/>
                  <a:sym typeface="Arial"/>
                </a:endParaRPr>
              </a:p>
              <a:p>
                <a:pPr marL="285744" indent="-285744" defTabSz="1219170">
                  <a:buFontTx/>
                  <a:buChar char="-"/>
                </a:pPr>
                <a:r>
                  <a:rPr lang="en-US" sz="1400" b="1" dirty="0" err="1">
                    <a:solidFill>
                      <a:prstClr val="black"/>
                    </a:solidFill>
                    <a:latin typeface="Arial" panose="020B0604020202020204" pitchFamily="34" charset="0"/>
                    <a:cs typeface="Arial" panose="020B0604020202020204" pitchFamily="34" charset="0"/>
                    <a:sym typeface="Arial"/>
                  </a:rPr>
                  <a:t>Danh</a:t>
                </a:r>
                <a:r>
                  <a:rPr lang="en-US" sz="1400" b="1" dirty="0">
                    <a:solidFill>
                      <a:prstClr val="black"/>
                    </a:solidFill>
                    <a:latin typeface="Arial" panose="020B0604020202020204" pitchFamily="34" charset="0"/>
                    <a:cs typeface="Arial" panose="020B0604020202020204" pitchFamily="34" charset="0"/>
                    <a:sym typeface="Arial"/>
                  </a:rPr>
                  <a:t> </a:t>
                </a:r>
                <a:r>
                  <a:rPr lang="en-US" sz="1400" b="1" dirty="0" err="1">
                    <a:solidFill>
                      <a:prstClr val="black"/>
                    </a:solidFill>
                    <a:latin typeface="Arial" panose="020B0604020202020204" pitchFamily="34" charset="0"/>
                    <a:cs typeface="Arial" panose="020B0604020202020204" pitchFamily="34" charset="0"/>
                    <a:sym typeface="Arial"/>
                  </a:rPr>
                  <a:t>mục</a:t>
                </a:r>
                <a:r>
                  <a:rPr lang="en-US" sz="1400" b="1" dirty="0">
                    <a:solidFill>
                      <a:prstClr val="black"/>
                    </a:solidFill>
                    <a:latin typeface="Arial" panose="020B0604020202020204" pitchFamily="34" charset="0"/>
                    <a:cs typeface="Arial" panose="020B0604020202020204" pitchFamily="34" charset="0"/>
                    <a:sym typeface="Arial"/>
                  </a:rPr>
                  <a:t> </a:t>
                </a:r>
                <a:r>
                  <a:rPr lang="en-US" sz="1400" b="1" dirty="0" err="1">
                    <a:solidFill>
                      <a:prstClr val="black"/>
                    </a:solidFill>
                    <a:latin typeface="Arial" panose="020B0604020202020204" pitchFamily="34" charset="0"/>
                    <a:cs typeface="Arial" panose="020B0604020202020204" pitchFamily="34" charset="0"/>
                    <a:sym typeface="Arial"/>
                  </a:rPr>
                  <a:t>hồ</a:t>
                </a:r>
                <a:r>
                  <a:rPr lang="en-US" sz="1400" b="1" dirty="0">
                    <a:solidFill>
                      <a:prstClr val="black"/>
                    </a:solidFill>
                    <a:latin typeface="Arial" panose="020B0604020202020204" pitchFamily="34" charset="0"/>
                    <a:cs typeface="Arial" panose="020B0604020202020204" pitchFamily="34" charset="0"/>
                    <a:sym typeface="Arial"/>
                  </a:rPr>
                  <a:t> </a:t>
                </a:r>
                <a:r>
                  <a:rPr lang="en-US" sz="1400" b="1" dirty="0" err="1">
                    <a:solidFill>
                      <a:prstClr val="black"/>
                    </a:solidFill>
                    <a:latin typeface="Arial" panose="020B0604020202020204" pitchFamily="34" charset="0"/>
                    <a:cs typeface="Arial" panose="020B0604020202020204" pitchFamily="34" charset="0"/>
                    <a:sym typeface="Arial"/>
                  </a:rPr>
                  <a:t>sơ</a:t>
                </a:r>
                <a:endParaRPr lang="en-US" sz="1400" b="1" dirty="0">
                  <a:solidFill>
                    <a:prstClr val="black"/>
                  </a:solidFill>
                  <a:latin typeface="Arial" panose="020B0604020202020204" pitchFamily="34" charset="0"/>
                  <a:cs typeface="Arial" panose="020B0604020202020204" pitchFamily="34" charset="0"/>
                  <a:sym typeface="Arial"/>
                </a:endParaRPr>
              </a:p>
              <a:p>
                <a:pPr marL="285744" indent="-285744" defTabSz="1219170">
                  <a:buFontTx/>
                  <a:buChar char="-"/>
                </a:pPr>
                <a:r>
                  <a:rPr lang="en-US" sz="1400" b="1" dirty="0" err="1">
                    <a:solidFill>
                      <a:prstClr val="black"/>
                    </a:solidFill>
                    <a:latin typeface="Arial" panose="020B0604020202020204" pitchFamily="34" charset="0"/>
                    <a:cs typeface="Arial" panose="020B0604020202020204" pitchFamily="34" charset="0"/>
                    <a:sym typeface="Arial"/>
                  </a:rPr>
                  <a:t>Phông</a:t>
                </a:r>
                <a:r>
                  <a:rPr lang="en-US" sz="1400" b="1" dirty="0">
                    <a:solidFill>
                      <a:prstClr val="black"/>
                    </a:solidFill>
                    <a:latin typeface="Arial" panose="020B0604020202020204" pitchFamily="34" charset="0"/>
                    <a:cs typeface="Arial" panose="020B0604020202020204" pitchFamily="34" charset="0"/>
                    <a:sym typeface="Arial"/>
                  </a:rPr>
                  <a:t> </a:t>
                </a:r>
                <a:r>
                  <a:rPr lang="en-US" sz="1400" b="1" dirty="0" err="1">
                    <a:solidFill>
                      <a:prstClr val="black"/>
                    </a:solidFill>
                    <a:latin typeface="Arial" panose="020B0604020202020204" pitchFamily="34" charset="0"/>
                    <a:cs typeface="Arial" panose="020B0604020202020204" pitchFamily="34" charset="0"/>
                    <a:sym typeface="Arial"/>
                  </a:rPr>
                  <a:t>lưu</a:t>
                </a:r>
                <a:r>
                  <a:rPr lang="en-US" sz="1400" b="1" dirty="0">
                    <a:solidFill>
                      <a:prstClr val="black"/>
                    </a:solidFill>
                    <a:latin typeface="Arial" panose="020B0604020202020204" pitchFamily="34" charset="0"/>
                    <a:cs typeface="Arial" panose="020B0604020202020204" pitchFamily="34" charset="0"/>
                    <a:sym typeface="Arial"/>
                  </a:rPr>
                  <a:t> </a:t>
                </a:r>
                <a:r>
                  <a:rPr lang="en-US" sz="1400" b="1" dirty="0" err="1">
                    <a:solidFill>
                      <a:prstClr val="black"/>
                    </a:solidFill>
                    <a:latin typeface="Arial" panose="020B0604020202020204" pitchFamily="34" charset="0"/>
                    <a:cs typeface="Arial" panose="020B0604020202020204" pitchFamily="34" charset="0"/>
                    <a:sym typeface="Arial"/>
                  </a:rPr>
                  <a:t>trữ</a:t>
                </a:r>
                <a:endParaRPr lang="en-US" sz="1400" b="1" dirty="0">
                  <a:solidFill>
                    <a:prstClr val="black"/>
                  </a:solidFill>
                  <a:latin typeface="Arial" panose="020B0604020202020204" pitchFamily="34" charset="0"/>
                  <a:cs typeface="Arial" panose="020B0604020202020204" pitchFamily="34" charset="0"/>
                  <a:sym typeface="Arial"/>
                </a:endParaRPr>
              </a:p>
              <a:p>
                <a:pPr marL="285744" indent="-285744" defTabSz="1219170">
                  <a:buFontTx/>
                  <a:buChar char="-"/>
                </a:pPr>
                <a:r>
                  <a:rPr lang="en-US" sz="1400" b="1" dirty="0" err="1">
                    <a:solidFill>
                      <a:prstClr val="black"/>
                    </a:solidFill>
                    <a:latin typeface="Arial" panose="020B0604020202020204" pitchFamily="34" charset="0"/>
                    <a:cs typeface="Arial" panose="020B0604020202020204" pitchFamily="34" charset="0"/>
                    <a:sym typeface="Arial"/>
                  </a:rPr>
                  <a:t>Nội</a:t>
                </a:r>
                <a:r>
                  <a:rPr lang="en-US" sz="1400" b="1" dirty="0">
                    <a:solidFill>
                      <a:prstClr val="black"/>
                    </a:solidFill>
                    <a:latin typeface="Arial" panose="020B0604020202020204" pitchFamily="34" charset="0"/>
                    <a:cs typeface="Arial" panose="020B0604020202020204" pitchFamily="34" charset="0"/>
                    <a:sym typeface="Arial"/>
                  </a:rPr>
                  <a:t> dung </a:t>
                </a:r>
                <a:r>
                  <a:rPr lang="en-US" sz="1400" b="1" dirty="0" err="1">
                    <a:solidFill>
                      <a:prstClr val="black"/>
                    </a:solidFill>
                    <a:latin typeface="Arial" panose="020B0604020202020204" pitchFamily="34" charset="0"/>
                    <a:cs typeface="Arial" panose="020B0604020202020204" pitchFamily="34" charset="0"/>
                    <a:sym typeface="Arial"/>
                  </a:rPr>
                  <a:t>góp</a:t>
                </a:r>
                <a:r>
                  <a:rPr lang="en-US" sz="1400" b="1" dirty="0">
                    <a:solidFill>
                      <a:prstClr val="black"/>
                    </a:solidFill>
                    <a:latin typeface="Arial" panose="020B0604020202020204" pitchFamily="34" charset="0"/>
                    <a:cs typeface="Arial" panose="020B0604020202020204" pitchFamily="34" charset="0"/>
                    <a:sym typeface="Arial"/>
                  </a:rPr>
                  <a:t> ý(</a:t>
                </a:r>
                <a:r>
                  <a:rPr lang="en-US" sz="1400" b="1" dirty="0" err="1">
                    <a:solidFill>
                      <a:prstClr val="black"/>
                    </a:solidFill>
                    <a:latin typeface="Arial" panose="020B0604020202020204" pitchFamily="34" charset="0"/>
                    <a:cs typeface="Arial" panose="020B0604020202020204" pitchFamily="34" charset="0"/>
                    <a:sym typeface="Arial"/>
                  </a:rPr>
                  <a:t>nếu</a:t>
                </a:r>
                <a:r>
                  <a:rPr lang="en-US" sz="1400" b="1" dirty="0">
                    <a:solidFill>
                      <a:prstClr val="black"/>
                    </a:solidFill>
                    <a:latin typeface="Arial" panose="020B0604020202020204" pitchFamily="34" charset="0"/>
                    <a:cs typeface="Arial" panose="020B0604020202020204" pitchFamily="34" charset="0"/>
                    <a:sym typeface="Arial"/>
                  </a:rPr>
                  <a:t> </a:t>
                </a:r>
                <a:r>
                  <a:rPr lang="en-US" sz="1400" b="1" dirty="0" err="1">
                    <a:solidFill>
                      <a:prstClr val="black"/>
                    </a:solidFill>
                    <a:latin typeface="Arial" panose="020B0604020202020204" pitchFamily="34" charset="0"/>
                    <a:cs typeface="Arial" panose="020B0604020202020204" pitchFamily="34" charset="0"/>
                    <a:sym typeface="Arial"/>
                  </a:rPr>
                  <a:t>có</a:t>
                </a:r>
                <a:r>
                  <a:rPr lang="en-US" sz="1100" b="1" dirty="0">
                    <a:solidFill>
                      <a:prstClr val="black"/>
                    </a:solidFill>
                    <a:latin typeface="Arial" panose="020B0604020202020204" pitchFamily="34" charset="0"/>
                    <a:cs typeface="Arial" panose="020B0604020202020204" pitchFamily="34" charset="0"/>
                    <a:sym typeface="Arial"/>
                  </a:rPr>
                  <a:t>)</a:t>
                </a:r>
              </a:p>
            </p:txBody>
          </p:sp>
          <p:cxnSp>
            <p:nvCxnSpPr>
              <p:cNvPr id="26" name="Elbow Connector 25"/>
              <p:cNvCxnSpPr>
                <a:endCxn id="25" idx="0"/>
              </p:cNvCxnSpPr>
              <p:nvPr/>
            </p:nvCxnSpPr>
            <p:spPr>
              <a:xfrm>
                <a:off x="4683839" y="3275319"/>
                <a:ext cx="1163607" cy="1452932"/>
              </a:xfrm>
              <a:prstGeom prst="bentConnector2">
                <a:avLst/>
              </a:prstGeom>
              <a:ln w="19050">
                <a:solidFill>
                  <a:srgbClr val="0070C0"/>
                </a:solidFill>
                <a:prstDash val="sysDot"/>
              </a:ln>
            </p:spPr>
            <p:style>
              <a:lnRef idx="1">
                <a:schemeClr val="accent1"/>
              </a:lnRef>
              <a:fillRef idx="0">
                <a:schemeClr val="accent1"/>
              </a:fillRef>
              <a:effectRef idx="0">
                <a:schemeClr val="accent1"/>
              </a:effectRef>
              <a:fontRef idx="minor">
                <a:schemeClr val="tx1"/>
              </a:fontRef>
            </p:style>
          </p:cxnSp>
          <p:sp>
            <p:nvSpPr>
              <p:cNvPr id="29" name="TextBox 28"/>
              <p:cNvSpPr txBox="1"/>
              <p:nvPr/>
            </p:nvSpPr>
            <p:spPr>
              <a:xfrm>
                <a:off x="5880216" y="4180251"/>
                <a:ext cx="871064" cy="461665"/>
              </a:xfrm>
              <a:prstGeom prst="rect">
                <a:avLst/>
              </a:prstGeom>
              <a:noFill/>
            </p:spPr>
            <p:txBody>
              <a:bodyPr wrap="square" rtlCol="0">
                <a:spAutoFit/>
              </a:bodyPr>
              <a:lstStyle/>
              <a:p>
                <a:pPr algn="ctr" defTabSz="1219170"/>
                <a:r>
                  <a:rPr lang="en-US" sz="1200" b="1" i="1" dirty="0" err="1">
                    <a:solidFill>
                      <a:prstClr val="black"/>
                    </a:solidFill>
                    <a:latin typeface="Arial" panose="020B0604020202020204" pitchFamily="34" charset="0"/>
                    <a:cs typeface="Arial" panose="020B0604020202020204" pitchFamily="34" charset="0"/>
                    <a:sym typeface="Arial"/>
                  </a:rPr>
                  <a:t>Cập</a:t>
                </a:r>
                <a:r>
                  <a:rPr lang="en-US" sz="1200" b="1" i="1" dirty="0">
                    <a:solidFill>
                      <a:prstClr val="black"/>
                    </a:solidFill>
                    <a:latin typeface="Arial" panose="020B0604020202020204" pitchFamily="34" charset="0"/>
                    <a:cs typeface="Arial" panose="020B0604020202020204" pitchFamily="34" charset="0"/>
                    <a:sym typeface="Arial"/>
                  </a:rPr>
                  <a:t> </a:t>
                </a:r>
                <a:r>
                  <a:rPr lang="en-US" sz="1200" b="1" i="1" dirty="0" err="1">
                    <a:solidFill>
                      <a:prstClr val="black"/>
                    </a:solidFill>
                    <a:latin typeface="Arial" panose="020B0604020202020204" pitchFamily="34" charset="0"/>
                    <a:cs typeface="Arial" panose="020B0604020202020204" pitchFamily="34" charset="0"/>
                    <a:sym typeface="Arial"/>
                  </a:rPr>
                  <a:t>nhật</a:t>
                </a:r>
                <a:r>
                  <a:rPr lang="en-US" sz="1200" b="1" i="1" dirty="0">
                    <a:solidFill>
                      <a:prstClr val="black"/>
                    </a:solidFill>
                    <a:latin typeface="Arial" panose="020B0604020202020204" pitchFamily="34" charset="0"/>
                    <a:cs typeface="Arial" panose="020B0604020202020204" pitchFamily="34" charset="0"/>
                    <a:sym typeface="Arial"/>
                  </a:rPr>
                  <a:t> </a:t>
                </a:r>
              </a:p>
              <a:p>
                <a:pPr algn="ctr" defTabSz="1219170"/>
                <a:r>
                  <a:rPr lang="en-US" sz="1200" b="1" i="1" dirty="0" err="1">
                    <a:solidFill>
                      <a:prstClr val="black"/>
                    </a:solidFill>
                    <a:latin typeface="Arial" panose="020B0604020202020204" pitchFamily="34" charset="0"/>
                    <a:cs typeface="Arial" panose="020B0604020202020204" pitchFamily="34" charset="0"/>
                    <a:sym typeface="Arial"/>
                  </a:rPr>
                  <a:t>thông</a:t>
                </a:r>
                <a:r>
                  <a:rPr lang="en-US" sz="1200" b="1" i="1" dirty="0">
                    <a:solidFill>
                      <a:prstClr val="black"/>
                    </a:solidFill>
                    <a:latin typeface="Arial" panose="020B0604020202020204" pitchFamily="34" charset="0"/>
                    <a:cs typeface="Arial" panose="020B0604020202020204" pitchFamily="34" charset="0"/>
                    <a:sym typeface="Arial"/>
                  </a:rPr>
                  <a:t> tin</a:t>
                </a:r>
              </a:p>
            </p:txBody>
          </p:sp>
        </p:grpSp>
        <p:sp>
          <p:nvSpPr>
            <p:cNvPr id="56" name="TextBox 55"/>
            <p:cNvSpPr txBox="1"/>
            <p:nvPr/>
          </p:nvSpPr>
          <p:spPr>
            <a:xfrm>
              <a:off x="5095628" y="4326741"/>
              <a:ext cx="497252" cy="400110"/>
            </a:xfrm>
            <a:prstGeom prst="rect">
              <a:avLst/>
            </a:prstGeom>
            <a:noFill/>
          </p:spPr>
          <p:txBody>
            <a:bodyPr wrap="none" rtlCol="0">
              <a:spAutoFit/>
            </a:bodyPr>
            <a:lstStyle/>
            <a:p>
              <a:r>
                <a:rPr lang="en-US" sz="2000" b="1" dirty="0">
                  <a:latin typeface="Arial" panose="020B0604020202020204" pitchFamily="34" charset="0"/>
                  <a:ea typeface="Architecture" panose="020B0500000000000000" pitchFamily="34" charset="0"/>
                  <a:cs typeface="Arial" panose="020B0604020202020204" pitchFamily="34" charset="0"/>
                </a:rPr>
                <a:t>(2)</a:t>
              </a:r>
            </a:p>
          </p:txBody>
        </p:sp>
      </p:grpSp>
      <p:pic>
        <p:nvPicPr>
          <p:cNvPr id="59" name="Picture 58"/>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077808" y="2927306"/>
            <a:ext cx="607641" cy="529345"/>
          </a:xfrm>
          <a:prstGeom prst="rect">
            <a:avLst/>
          </a:prstGeom>
        </p:spPr>
      </p:pic>
      <p:pic>
        <p:nvPicPr>
          <p:cNvPr id="60" name="Picture 59"/>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334369" y="3215668"/>
            <a:ext cx="395460" cy="336394"/>
          </a:xfrm>
          <a:prstGeom prst="rect">
            <a:avLst/>
          </a:prstGeom>
        </p:spPr>
      </p:pic>
      <p:sp>
        <p:nvSpPr>
          <p:cNvPr id="61" name="TextBox 60"/>
          <p:cNvSpPr txBox="1"/>
          <p:nvPr/>
        </p:nvSpPr>
        <p:spPr>
          <a:xfrm>
            <a:off x="3597173" y="3594901"/>
            <a:ext cx="1224767" cy="400110"/>
          </a:xfrm>
          <a:prstGeom prst="rect">
            <a:avLst/>
          </a:prstGeom>
          <a:solidFill>
            <a:schemeClr val="bg1">
              <a:lumMod val="75000"/>
            </a:schemeClr>
          </a:solidFill>
        </p:spPr>
        <p:txBody>
          <a:bodyPr wrap="square" rtlCol="0">
            <a:spAutoFit/>
          </a:bodyPr>
          <a:lstStyle/>
          <a:p>
            <a:pPr algn="ctr" defTabSz="1219170"/>
            <a:r>
              <a:rPr lang="en-US" sz="1000" b="1" dirty="0" err="1">
                <a:solidFill>
                  <a:prstClr val="black"/>
                </a:solidFill>
                <a:latin typeface="Arial" panose="020B0604020202020204" pitchFamily="34" charset="0"/>
                <a:cs typeface="Arial" panose="020B0604020202020204" pitchFamily="34" charset="0"/>
                <a:sym typeface="Arial"/>
              </a:rPr>
              <a:t>Duyệt</a:t>
            </a:r>
            <a:r>
              <a:rPr lang="en-US" sz="1000" b="1" dirty="0">
                <a:solidFill>
                  <a:prstClr val="black"/>
                </a:solidFill>
                <a:latin typeface="Arial" panose="020B0604020202020204" pitchFamily="34" charset="0"/>
                <a:cs typeface="Arial" panose="020B0604020202020204" pitchFamily="34" charset="0"/>
                <a:sym typeface="Arial"/>
              </a:rPr>
              <a:t> </a:t>
            </a:r>
            <a:r>
              <a:rPr lang="en-US" sz="1000" b="1" dirty="0" err="1">
                <a:solidFill>
                  <a:prstClr val="black"/>
                </a:solidFill>
                <a:latin typeface="Arial" panose="020B0604020202020204" pitchFamily="34" charset="0"/>
                <a:cs typeface="Arial" panose="020B0604020202020204" pitchFamily="34" charset="0"/>
                <a:sym typeface="Arial"/>
              </a:rPr>
              <a:t>hồ</a:t>
            </a:r>
            <a:r>
              <a:rPr lang="en-US" sz="1000" b="1" dirty="0">
                <a:solidFill>
                  <a:prstClr val="black"/>
                </a:solidFill>
                <a:latin typeface="Arial" panose="020B0604020202020204" pitchFamily="34" charset="0"/>
                <a:cs typeface="Arial" panose="020B0604020202020204" pitchFamily="34" charset="0"/>
                <a:sym typeface="Arial"/>
              </a:rPr>
              <a:t> </a:t>
            </a:r>
            <a:r>
              <a:rPr lang="en-US" sz="1000" b="1" dirty="0" err="1">
                <a:solidFill>
                  <a:prstClr val="black"/>
                </a:solidFill>
                <a:latin typeface="Arial" panose="020B0604020202020204" pitchFamily="34" charset="0"/>
                <a:cs typeface="Arial" panose="020B0604020202020204" pitchFamily="34" charset="0"/>
                <a:sym typeface="Arial"/>
              </a:rPr>
              <a:t>sơ</a:t>
            </a:r>
            <a:endParaRPr lang="en-US" sz="1000" b="1" dirty="0">
              <a:solidFill>
                <a:prstClr val="black"/>
              </a:solidFill>
              <a:latin typeface="Arial" panose="020B0604020202020204" pitchFamily="34" charset="0"/>
              <a:cs typeface="Arial" panose="020B0604020202020204" pitchFamily="34" charset="0"/>
              <a:sym typeface="Arial"/>
            </a:endParaRPr>
          </a:p>
          <a:p>
            <a:pPr algn="ctr" defTabSz="1219170"/>
            <a:r>
              <a:rPr lang="en-US" sz="1000" b="1" dirty="0" err="1">
                <a:solidFill>
                  <a:prstClr val="black"/>
                </a:solidFill>
                <a:latin typeface="Arial" panose="020B0604020202020204" pitchFamily="34" charset="0"/>
                <a:cs typeface="Arial" panose="020B0604020202020204" pitchFamily="34" charset="0"/>
                <a:sym typeface="Arial"/>
              </a:rPr>
              <a:t>Chứng</a:t>
            </a:r>
            <a:r>
              <a:rPr lang="en-US" sz="1000" b="1" dirty="0">
                <a:solidFill>
                  <a:prstClr val="black"/>
                </a:solidFill>
                <a:latin typeface="Arial" panose="020B0604020202020204" pitchFamily="34" charset="0"/>
                <a:cs typeface="Arial" panose="020B0604020202020204" pitchFamily="34" charset="0"/>
                <a:sym typeface="Arial"/>
              </a:rPr>
              <a:t> </a:t>
            </a:r>
            <a:r>
              <a:rPr lang="en-US" sz="1000" b="1" dirty="0" err="1">
                <a:solidFill>
                  <a:prstClr val="black"/>
                </a:solidFill>
                <a:latin typeface="Arial" panose="020B0604020202020204" pitchFamily="34" charset="0"/>
                <a:cs typeface="Arial" panose="020B0604020202020204" pitchFamily="34" charset="0"/>
                <a:sym typeface="Arial"/>
              </a:rPr>
              <a:t>thực</a:t>
            </a:r>
            <a:r>
              <a:rPr lang="en-US" sz="1000" b="1" dirty="0">
                <a:solidFill>
                  <a:prstClr val="black"/>
                </a:solidFill>
                <a:latin typeface="Arial" panose="020B0604020202020204" pitchFamily="34" charset="0"/>
                <a:cs typeface="Arial" panose="020B0604020202020204" pitchFamily="34" charset="0"/>
                <a:sym typeface="Arial"/>
              </a:rPr>
              <a:t> </a:t>
            </a:r>
            <a:r>
              <a:rPr lang="en-US" sz="1000" b="1" dirty="0" err="1">
                <a:solidFill>
                  <a:prstClr val="black"/>
                </a:solidFill>
                <a:latin typeface="Arial" panose="020B0604020202020204" pitchFamily="34" charset="0"/>
                <a:cs typeface="Arial" panose="020B0604020202020204" pitchFamily="34" charset="0"/>
                <a:sym typeface="Arial"/>
              </a:rPr>
              <a:t>số</a:t>
            </a:r>
            <a:endParaRPr lang="en-US" sz="1000" b="1" dirty="0">
              <a:solidFill>
                <a:prstClr val="black"/>
              </a:solidFill>
              <a:latin typeface="Arial" panose="020B0604020202020204" pitchFamily="34" charset="0"/>
              <a:cs typeface="Arial" panose="020B0604020202020204" pitchFamily="34" charset="0"/>
              <a:sym typeface="Arial"/>
            </a:endParaRPr>
          </a:p>
        </p:txBody>
      </p:sp>
    </p:spTree>
    <p:extLst>
      <p:ext uri="{BB962C8B-B14F-4D97-AF65-F5344CB8AC3E}">
        <p14:creationId xmlns:p14="http://schemas.microsoft.com/office/powerpoint/2010/main" val="123064442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fill="hold" grpId="0" nodeType="withEffect">
                                  <p:stCondLst>
                                    <p:cond delay="0"/>
                                  </p:stCondLst>
                                  <p:childTnLst>
                                    <p:animScale>
                                      <p:cBhvr>
                                        <p:cTn id="6" dur="2000" fill="hold"/>
                                        <p:tgtEl>
                                          <p:spTgt spid="78"/>
                                        </p:tgtEl>
                                      </p:cBhvr>
                                      <p:by x="150000" y="150000"/>
                                    </p:animScale>
                                  </p:childTnLst>
                                </p:cTn>
                              </p:par>
                              <p:par>
                                <p:cTn id="7" presetID="1" presetClass="emph" presetSubtype="2" fill="hold" nodeType="withEffect">
                                  <p:stCondLst>
                                    <p:cond delay="0"/>
                                  </p:stCondLst>
                                  <p:childTnLst>
                                    <p:animClr clrSpc="rgb" dir="cw">
                                      <p:cBhvr>
                                        <p:cTn id="8" dur="1000" fill="hold"/>
                                        <p:tgtEl>
                                          <p:spTgt spid="78"/>
                                        </p:tgtEl>
                                        <p:attrNameLst>
                                          <p:attrName>fillcolor</p:attrName>
                                        </p:attrNameLst>
                                      </p:cBhvr>
                                      <p:to>
                                        <a:srgbClr val="FF0000"/>
                                      </p:to>
                                    </p:animClr>
                                    <p:set>
                                      <p:cBhvr>
                                        <p:cTn id="9" dur="1000" fill="hold"/>
                                        <p:tgtEl>
                                          <p:spTgt spid="78"/>
                                        </p:tgtEl>
                                        <p:attrNameLst>
                                          <p:attrName>fill.type</p:attrName>
                                        </p:attrNameLst>
                                      </p:cBhvr>
                                      <p:to>
                                        <p:strVal val="solid"/>
                                      </p:to>
                                    </p:set>
                                    <p:set>
                                      <p:cBhvr>
                                        <p:cTn id="10" dur="1000" fill="hold"/>
                                        <p:tgtEl>
                                          <p:spTgt spid="78"/>
                                        </p:tgtEl>
                                        <p:attrNameLst>
                                          <p:attrName>fill.on</p:attrName>
                                        </p:attrNameLst>
                                      </p:cBhvr>
                                      <p:to>
                                        <p:strVal val="true"/>
                                      </p:to>
                                    </p:set>
                                  </p:childTnLst>
                                </p:cTn>
                              </p:par>
                              <p:par>
                                <p:cTn id="11" presetID="22" presetClass="entr" presetSubtype="1" fill="hold" nodeType="withEffect">
                                  <p:stCondLst>
                                    <p:cond delay="0"/>
                                  </p:stCondLst>
                                  <p:childTnLst>
                                    <p:set>
                                      <p:cBhvr>
                                        <p:cTn id="12" dur="1" fill="hold">
                                          <p:stCondLst>
                                            <p:cond delay="0"/>
                                          </p:stCondLst>
                                        </p:cTn>
                                        <p:tgtEl>
                                          <p:spTgt spid="59"/>
                                        </p:tgtEl>
                                        <p:attrNameLst>
                                          <p:attrName>style.visibility</p:attrName>
                                        </p:attrNameLst>
                                      </p:cBhvr>
                                      <p:to>
                                        <p:strVal val="visible"/>
                                      </p:to>
                                    </p:set>
                                    <p:animEffect transition="in" filter="wipe(up)">
                                      <p:cBhvr>
                                        <p:cTn id="13" dur="1000"/>
                                        <p:tgtEl>
                                          <p:spTgt spid="59"/>
                                        </p:tgtEl>
                                      </p:cBhvr>
                                    </p:animEffect>
                                  </p:childTnLst>
                                </p:cTn>
                              </p:par>
                              <p:par>
                                <p:cTn id="14" presetID="22" presetClass="entr" presetSubtype="1" fill="hold" nodeType="withEffect">
                                  <p:stCondLst>
                                    <p:cond delay="0"/>
                                  </p:stCondLst>
                                  <p:childTnLst>
                                    <p:set>
                                      <p:cBhvr>
                                        <p:cTn id="15" dur="1" fill="hold">
                                          <p:stCondLst>
                                            <p:cond delay="0"/>
                                          </p:stCondLst>
                                        </p:cTn>
                                        <p:tgtEl>
                                          <p:spTgt spid="60"/>
                                        </p:tgtEl>
                                        <p:attrNameLst>
                                          <p:attrName>style.visibility</p:attrName>
                                        </p:attrNameLst>
                                      </p:cBhvr>
                                      <p:to>
                                        <p:strVal val="visible"/>
                                      </p:to>
                                    </p:set>
                                    <p:animEffect transition="in" filter="wipe(up)">
                                      <p:cBhvr>
                                        <p:cTn id="16" dur="1000"/>
                                        <p:tgtEl>
                                          <p:spTgt spid="60"/>
                                        </p:tgtEl>
                                      </p:cBhvr>
                                    </p:animEffect>
                                  </p:childTnLst>
                                </p:cTn>
                              </p:par>
                              <p:par>
                                <p:cTn id="17" presetID="22" presetClass="entr" presetSubtype="1" fill="hold" grpId="0" nodeType="withEffect">
                                  <p:stCondLst>
                                    <p:cond delay="0"/>
                                  </p:stCondLst>
                                  <p:childTnLst>
                                    <p:set>
                                      <p:cBhvr>
                                        <p:cTn id="18" dur="1" fill="hold">
                                          <p:stCondLst>
                                            <p:cond delay="0"/>
                                          </p:stCondLst>
                                        </p:cTn>
                                        <p:tgtEl>
                                          <p:spTgt spid="61"/>
                                        </p:tgtEl>
                                        <p:attrNameLst>
                                          <p:attrName>style.visibility</p:attrName>
                                        </p:attrNameLst>
                                      </p:cBhvr>
                                      <p:to>
                                        <p:strVal val="visible"/>
                                      </p:to>
                                    </p:set>
                                    <p:animEffect transition="in" filter="wipe(up)">
                                      <p:cBhvr>
                                        <p:cTn id="19" dur="1000"/>
                                        <p:tgtEl>
                                          <p:spTgt spid="61"/>
                                        </p:tgtEl>
                                      </p:cBhvr>
                                    </p:animEffect>
                                  </p:childTnLst>
                                </p:cTn>
                              </p:par>
                              <p:par>
                                <p:cTn id="20" presetID="22" presetClass="entr" presetSubtype="1" fill="hold" nodeType="with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wipe(up)">
                                      <p:cBhvr>
                                        <p:cTn id="22" dur="1000"/>
                                        <p:tgtEl>
                                          <p:spTgt spid="4"/>
                                        </p:tgtEl>
                                      </p:cBhvr>
                                    </p:animEffect>
                                  </p:childTnLst>
                                </p:cTn>
                              </p:par>
                              <p:par>
                                <p:cTn id="23" presetID="22" presetClass="entr" presetSubtype="1" fill="hold" nodeType="with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wipe(up)">
                                      <p:cBhvr>
                                        <p:cTn id="25" dur="1000"/>
                                        <p:tgtEl>
                                          <p:spTgt spid="5"/>
                                        </p:tgtEl>
                                      </p:cBhvr>
                                    </p:animEffect>
                                  </p:childTnLst>
                                </p:cTn>
                              </p:par>
                              <p:par>
                                <p:cTn id="26" presetID="22" presetClass="entr" presetSubtype="8" fill="hold" nodeType="withEffect">
                                  <p:stCondLst>
                                    <p:cond delay="0"/>
                                  </p:stCondLst>
                                  <p:childTnLst>
                                    <p:set>
                                      <p:cBhvr>
                                        <p:cTn id="27" dur="1" fill="hold">
                                          <p:stCondLst>
                                            <p:cond delay="0"/>
                                          </p:stCondLst>
                                        </p:cTn>
                                        <p:tgtEl>
                                          <p:spTgt spid="31"/>
                                        </p:tgtEl>
                                        <p:attrNameLst>
                                          <p:attrName>style.visibility</p:attrName>
                                        </p:attrNameLst>
                                      </p:cBhvr>
                                      <p:to>
                                        <p:strVal val="visible"/>
                                      </p:to>
                                    </p:set>
                                    <p:animEffect transition="in" filter="wipe(left)">
                                      <p:cBhvr>
                                        <p:cTn id="28" dur="18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 grpId="0" animBg="1"/>
      <p:bldP spid="61"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p:nvPr/>
        </p:nvSpPr>
        <p:spPr>
          <a:xfrm>
            <a:off x="0" y="175526"/>
            <a:ext cx="12192000" cy="430887"/>
          </a:xfrm>
          <a:prstGeom prst="rect">
            <a:avLst/>
          </a:prstGeom>
        </p:spPr>
        <p:style>
          <a:lnRef idx="1">
            <a:schemeClr val="accent5"/>
          </a:lnRef>
          <a:fillRef idx="3">
            <a:schemeClr val="accent5"/>
          </a:fillRef>
          <a:effectRef idx="2">
            <a:schemeClr val="accent5"/>
          </a:effectRef>
          <a:fontRef idx="minor">
            <a:schemeClr val="lt1"/>
          </a:fontRef>
        </p:style>
        <p:txBody>
          <a:bodyPr wrap="square" rtlCol="0">
            <a:spAutoFit/>
          </a:bodyPr>
          <a:lstStyle/>
          <a:p>
            <a:pPr algn="ctr" defTabSz="1219170"/>
            <a:r>
              <a:rPr lang="en-US" sz="2200" b="1" smtClean="0">
                <a:solidFill>
                  <a:prstClr val="white"/>
                </a:solidFill>
                <a:latin typeface="Arial" panose="020B0604020202020204" pitchFamily="34" charset="0"/>
                <a:cs typeface="Arial" panose="020B0604020202020204" pitchFamily="34" charset="0"/>
                <a:sym typeface="Arial"/>
              </a:rPr>
              <a:t>MÔ HÌNH TRIỂN KHAI ĐẾN HUYỆN</a:t>
            </a:r>
            <a:endParaRPr lang="en-US" sz="2200" b="1" dirty="0">
              <a:solidFill>
                <a:prstClr val="white"/>
              </a:solidFill>
              <a:latin typeface="Arial" panose="020B0604020202020204" pitchFamily="34" charset="0"/>
              <a:cs typeface="Arial" panose="020B0604020202020204" pitchFamily="34" charset="0"/>
              <a:sym typeface="Arial"/>
            </a:endParaRPr>
          </a:p>
        </p:txBody>
      </p:sp>
      <p:grpSp>
        <p:nvGrpSpPr>
          <p:cNvPr id="24" name="Group 23"/>
          <p:cNvGrpSpPr/>
          <p:nvPr/>
        </p:nvGrpSpPr>
        <p:grpSpPr>
          <a:xfrm>
            <a:off x="728032" y="1028861"/>
            <a:ext cx="2087254" cy="2367468"/>
            <a:chOff x="728032" y="1028861"/>
            <a:chExt cx="2087254" cy="2367468"/>
          </a:xfrm>
        </p:grpSpPr>
        <p:sp>
          <p:nvSpPr>
            <p:cNvPr id="92" name="Rounded Rectangular Callout 91"/>
            <p:cNvSpPr/>
            <p:nvPr/>
          </p:nvSpPr>
          <p:spPr>
            <a:xfrm>
              <a:off x="728032" y="1028861"/>
              <a:ext cx="2087254" cy="2367468"/>
            </a:xfrm>
            <a:prstGeom prst="wedgeRoundRectCallout">
              <a:avLst>
                <a:gd name="adj1" fmla="val 38919"/>
                <a:gd name="adj2" fmla="val 60559"/>
                <a:gd name="adj3" fmla="val 16667"/>
              </a:avLst>
            </a:prstGeom>
            <a:noFill/>
            <a:ln>
              <a:solidFill>
                <a:srgbClr val="0058D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6" name="Picture 8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60445" y="1891797"/>
              <a:ext cx="559408" cy="567181"/>
            </a:xfrm>
            <a:prstGeom prst="rect">
              <a:avLst/>
            </a:prstGeom>
          </p:spPr>
        </p:pic>
        <p:sp>
          <p:nvSpPr>
            <p:cNvPr id="87" name="Flowchart: Direct Access Storage 86"/>
            <p:cNvSpPr/>
            <p:nvPr/>
          </p:nvSpPr>
          <p:spPr>
            <a:xfrm>
              <a:off x="1409704" y="1236219"/>
              <a:ext cx="1191498" cy="482161"/>
            </a:xfrm>
            <a:prstGeom prst="flowChartMagneticDrum">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1600" dirty="0" err="1"/>
                <a:t>Trục</a:t>
              </a:r>
              <a:endParaRPr lang="en-US" sz="1600" dirty="0"/>
            </a:p>
          </p:txBody>
        </p:sp>
        <p:grpSp>
          <p:nvGrpSpPr>
            <p:cNvPr id="90" name="Group 89"/>
            <p:cNvGrpSpPr/>
            <p:nvPr/>
          </p:nvGrpSpPr>
          <p:grpSpPr>
            <a:xfrm>
              <a:off x="1636844" y="2646918"/>
              <a:ext cx="567648" cy="573346"/>
              <a:chOff x="1229244" y="2836646"/>
              <a:chExt cx="588284" cy="573346"/>
            </a:xfrm>
          </p:grpSpPr>
          <p:pic>
            <p:nvPicPr>
              <p:cNvPr id="88" name="Picture 8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229244" y="2836646"/>
                <a:ext cx="588284" cy="573346"/>
              </a:xfrm>
              <a:prstGeom prst="rect">
                <a:avLst/>
              </a:prstGeom>
            </p:spPr>
          </p:pic>
          <p:sp>
            <p:nvSpPr>
              <p:cNvPr id="89" name="TextBox 88"/>
              <p:cNvSpPr txBox="1"/>
              <p:nvPr/>
            </p:nvSpPr>
            <p:spPr>
              <a:xfrm>
                <a:off x="1316407" y="3104753"/>
                <a:ext cx="350939" cy="207513"/>
              </a:xfrm>
              <a:prstGeom prst="rect">
                <a:avLst/>
              </a:prstGeom>
              <a:noFill/>
            </p:spPr>
            <p:txBody>
              <a:bodyPr wrap="none" rtlCol="0">
                <a:spAutoFit/>
              </a:bodyPr>
              <a:lstStyle/>
              <a:p>
                <a:r>
                  <a:rPr lang="en-US" b="1" dirty="0"/>
                  <a:t>XML</a:t>
                </a:r>
              </a:p>
            </p:txBody>
          </p:sp>
        </p:grpSp>
        <p:sp>
          <p:nvSpPr>
            <p:cNvPr id="95" name="Oval 94"/>
            <p:cNvSpPr/>
            <p:nvPr/>
          </p:nvSpPr>
          <p:spPr>
            <a:xfrm>
              <a:off x="875720" y="2018327"/>
              <a:ext cx="348934" cy="361620"/>
            </a:xfrm>
            <a:prstGeom prst="ellips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2</a:t>
              </a:r>
            </a:p>
          </p:txBody>
        </p:sp>
        <p:sp>
          <p:nvSpPr>
            <p:cNvPr id="96" name="Oval 95"/>
            <p:cNvSpPr/>
            <p:nvPr/>
          </p:nvSpPr>
          <p:spPr>
            <a:xfrm>
              <a:off x="864898" y="1305528"/>
              <a:ext cx="348934" cy="361620"/>
            </a:xfrm>
            <a:prstGeom prst="ellips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1</a:t>
              </a:r>
            </a:p>
          </p:txBody>
        </p:sp>
        <p:sp>
          <p:nvSpPr>
            <p:cNvPr id="97" name="Oval 96"/>
            <p:cNvSpPr/>
            <p:nvPr/>
          </p:nvSpPr>
          <p:spPr>
            <a:xfrm>
              <a:off x="894164" y="2710465"/>
              <a:ext cx="348934" cy="361620"/>
            </a:xfrm>
            <a:prstGeom prst="ellips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3</a:t>
              </a:r>
            </a:p>
          </p:txBody>
        </p:sp>
      </p:grpSp>
      <p:grpSp>
        <p:nvGrpSpPr>
          <p:cNvPr id="21" name="Group 20"/>
          <p:cNvGrpSpPr/>
          <p:nvPr/>
        </p:nvGrpSpPr>
        <p:grpSpPr>
          <a:xfrm>
            <a:off x="654335" y="3621505"/>
            <a:ext cx="5990080" cy="2969795"/>
            <a:chOff x="654335" y="3621505"/>
            <a:chExt cx="5990080" cy="2969795"/>
          </a:xfrm>
        </p:grpSpPr>
        <p:sp>
          <p:nvSpPr>
            <p:cNvPr id="79" name="TextBox 78"/>
            <p:cNvSpPr txBox="1"/>
            <p:nvPr/>
          </p:nvSpPr>
          <p:spPr>
            <a:xfrm>
              <a:off x="3374791" y="3710118"/>
              <a:ext cx="904414" cy="584775"/>
            </a:xfrm>
            <a:prstGeom prst="rect">
              <a:avLst/>
            </a:prstGeom>
            <a:ln>
              <a:noFill/>
            </a:ln>
          </p:spPr>
          <p:style>
            <a:lnRef idx="2">
              <a:schemeClr val="accent1"/>
            </a:lnRef>
            <a:fillRef idx="1">
              <a:schemeClr val="lt1"/>
            </a:fillRef>
            <a:effectRef idx="0">
              <a:schemeClr val="accent1"/>
            </a:effectRef>
            <a:fontRef idx="minor">
              <a:schemeClr val="dk1"/>
            </a:fontRef>
          </p:style>
          <p:txBody>
            <a:bodyPr wrap="none" rtlCol="0">
              <a:spAutoFit/>
            </a:bodyPr>
            <a:lstStyle/>
            <a:p>
              <a:pPr algn="r"/>
              <a:r>
                <a:rPr lang="en-US" sz="1600" i="1" dirty="0" err="1">
                  <a:latin typeface="+mj-lt"/>
                </a:rPr>
                <a:t>Tích</a:t>
              </a:r>
              <a:r>
                <a:rPr lang="en-US" sz="1600" i="1" dirty="0">
                  <a:latin typeface="+mj-lt"/>
                </a:rPr>
                <a:t> </a:t>
              </a:r>
              <a:r>
                <a:rPr lang="en-US" sz="1600" i="1" dirty="0" err="1">
                  <a:latin typeface="+mj-lt"/>
                </a:rPr>
                <a:t>hợp</a:t>
              </a:r>
              <a:endParaRPr lang="en-US" sz="1600" i="1" dirty="0">
                <a:latin typeface="+mj-lt"/>
              </a:endParaRPr>
            </a:p>
            <a:p>
              <a:pPr algn="r"/>
              <a:r>
                <a:rPr lang="en-US" sz="1600" i="1" dirty="0">
                  <a:latin typeface="+mj-lt"/>
                </a:rPr>
                <a:t>Chia </a:t>
              </a:r>
              <a:r>
                <a:rPr lang="en-US" sz="1600" i="1" dirty="0" err="1">
                  <a:latin typeface="+mj-lt"/>
                </a:rPr>
                <a:t>sẻ</a:t>
              </a:r>
              <a:endParaRPr lang="en-US" sz="1600" i="1" dirty="0">
                <a:latin typeface="+mj-lt"/>
              </a:endParaRPr>
            </a:p>
          </p:txBody>
        </p:sp>
        <p:grpSp>
          <p:nvGrpSpPr>
            <p:cNvPr id="20" name="Group 19"/>
            <p:cNvGrpSpPr/>
            <p:nvPr/>
          </p:nvGrpSpPr>
          <p:grpSpPr>
            <a:xfrm>
              <a:off x="654335" y="3621505"/>
              <a:ext cx="5990080" cy="2969795"/>
              <a:chOff x="654335" y="3621505"/>
              <a:chExt cx="5990080" cy="2969795"/>
            </a:xfrm>
          </p:grpSpPr>
          <p:cxnSp>
            <p:nvCxnSpPr>
              <p:cNvPr id="33" name="Straight Connector 32"/>
              <p:cNvCxnSpPr/>
              <p:nvPr/>
            </p:nvCxnSpPr>
            <p:spPr>
              <a:xfrm flipV="1">
                <a:off x="3040381" y="3621505"/>
                <a:ext cx="0" cy="860230"/>
              </a:xfrm>
              <a:prstGeom prst="line">
                <a:avLst/>
              </a:prstGeom>
              <a:ln w="38100">
                <a:solidFill>
                  <a:srgbClr val="000099"/>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flipH="1" flipV="1">
                <a:off x="1343399" y="3621505"/>
                <a:ext cx="1" cy="869288"/>
              </a:xfrm>
              <a:prstGeom prst="line">
                <a:avLst/>
              </a:prstGeom>
              <a:ln w="38100">
                <a:solidFill>
                  <a:srgbClr val="000099"/>
                </a:solidFill>
              </a:ln>
            </p:spPr>
            <p:style>
              <a:lnRef idx="1">
                <a:schemeClr val="accent1"/>
              </a:lnRef>
              <a:fillRef idx="0">
                <a:schemeClr val="accent1"/>
              </a:fillRef>
              <a:effectRef idx="0">
                <a:schemeClr val="accent1"/>
              </a:effectRef>
              <a:fontRef idx="minor">
                <a:schemeClr val="tx1"/>
              </a:fontRef>
            </p:style>
          </p:cxnSp>
          <p:cxnSp>
            <p:nvCxnSpPr>
              <p:cNvPr id="63" name="Straight Arrow Connector 62"/>
              <p:cNvCxnSpPr>
                <a:cxnSpLocks/>
              </p:cNvCxnSpPr>
              <p:nvPr/>
            </p:nvCxnSpPr>
            <p:spPr>
              <a:xfrm flipV="1">
                <a:off x="5880787" y="4453566"/>
                <a:ext cx="0" cy="819785"/>
              </a:xfrm>
              <a:prstGeom prst="straightConnector1">
                <a:avLst/>
              </a:prstGeom>
              <a:ln w="38100">
                <a:solidFill>
                  <a:srgbClr val="000099"/>
                </a:solidFill>
                <a:tailEnd type="triangle"/>
              </a:ln>
            </p:spPr>
            <p:style>
              <a:lnRef idx="1">
                <a:schemeClr val="accent1"/>
              </a:lnRef>
              <a:fillRef idx="0">
                <a:schemeClr val="accent1"/>
              </a:fillRef>
              <a:effectRef idx="0">
                <a:schemeClr val="accent1"/>
              </a:effectRef>
              <a:fontRef idx="minor">
                <a:schemeClr val="tx1"/>
              </a:fontRef>
            </p:style>
          </p:cxnSp>
          <p:sp>
            <p:nvSpPr>
              <p:cNvPr id="43" name="Rounded Rectangle 42"/>
              <p:cNvSpPr/>
              <p:nvPr/>
            </p:nvSpPr>
            <p:spPr>
              <a:xfrm>
                <a:off x="654335" y="4506316"/>
                <a:ext cx="1308936" cy="2070232"/>
              </a:xfrm>
              <a:prstGeom prst="roundRect">
                <a:avLst/>
              </a:prstGeom>
              <a:solidFill>
                <a:srgbClr val="FFC000"/>
              </a:solidFill>
              <a:ln w="127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r>
                  <a:rPr lang="en-US" sz="1400" b="1" dirty="0">
                    <a:solidFill>
                      <a:schemeClr val="tx1"/>
                    </a:solidFill>
                    <a:latin typeface="Arial" panose="020B0604020202020204" pitchFamily="34" charset="0"/>
                    <a:cs typeface="Arial" panose="020B0604020202020204" pitchFamily="34" charset="0"/>
                    <a:sym typeface="Arial"/>
                  </a:rPr>
                  <a:t>HS HÌNH THÀNH TỪ HỆ THỐNG QL VBĐH</a:t>
                </a:r>
              </a:p>
            </p:txBody>
          </p:sp>
          <p:sp>
            <p:nvSpPr>
              <p:cNvPr id="48" name="Rounded Rectangle 47"/>
              <p:cNvSpPr/>
              <p:nvPr/>
            </p:nvSpPr>
            <p:spPr>
              <a:xfrm>
                <a:off x="2332874" y="4490793"/>
                <a:ext cx="1415014" cy="2100507"/>
              </a:xfrm>
              <a:prstGeom prst="roundRect">
                <a:avLst/>
              </a:prstGeom>
              <a:solidFill>
                <a:srgbClr val="FFC000"/>
              </a:solidFill>
              <a:ln w="127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r>
                  <a:rPr lang="en-US" sz="1400" b="1" dirty="0">
                    <a:solidFill>
                      <a:schemeClr val="tx1"/>
                    </a:solidFill>
                    <a:latin typeface="Arial" panose="020B0604020202020204" pitchFamily="34" charset="0"/>
                    <a:cs typeface="Arial" panose="020B0604020202020204" pitchFamily="34" charset="0"/>
                    <a:sym typeface="Arial"/>
                  </a:rPr>
                  <a:t>HS HÌNH THÀNH TỪ SỐ HÓA TẠI LƯU TRỮ CQ/ HS TỪ CÁC HỆ THỐNG KHÁC CỦA CQ</a:t>
                </a:r>
              </a:p>
            </p:txBody>
          </p:sp>
          <p:sp>
            <p:nvSpPr>
              <p:cNvPr id="49" name="Rounded Rectangle 48"/>
              <p:cNvSpPr/>
              <p:nvPr/>
            </p:nvSpPr>
            <p:spPr>
              <a:xfrm>
                <a:off x="5087353" y="5263806"/>
                <a:ext cx="1557062" cy="1312742"/>
              </a:xfrm>
              <a:prstGeom prst="roundRect">
                <a:avLst/>
              </a:prstGeom>
              <a:solidFill>
                <a:srgbClr val="FFC000"/>
              </a:solidFill>
              <a:ln w="127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r>
                  <a:rPr lang="vi-VN" sz="2000" b="1" dirty="0">
                    <a:solidFill>
                      <a:schemeClr val="tx1"/>
                    </a:solidFill>
                    <a:cs typeface="Arial" panose="020B0604020202020204" pitchFamily="34" charset="0"/>
                    <a:sym typeface="Arial"/>
                  </a:rPr>
                  <a:t>HSTLĐT </a:t>
                </a:r>
                <a:r>
                  <a:rPr lang="en-US" sz="2000" b="1" dirty="0" err="1">
                    <a:solidFill>
                      <a:schemeClr val="tx1"/>
                    </a:solidFill>
                    <a:cs typeface="Arial" panose="020B0604020202020204" pitchFamily="34" charset="0"/>
                    <a:sym typeface="Arial"/>
                  </a:rPr>
                  <a:t>tại</a:t>
                </a:r>
                <a:r>
                  <a:rPr lang="en-US" sz="2000" b="1" dirty="0">
                    <a:solidFill>
                      <a:schemeClr val="tx1"/>
                    </a:solidFill>
                    <a:cs typeface="Arial" panose="020B0604020202020204" pitchFamily="34" charset="0"/>
                    <a:sym typeface="Arial"/>
                  </a:rPr>
                  <a:t> </a:t>
                </a:r>
                <a:r>
                  <a:rPr lang="en-US" sz="2000" b="1" dirty="0" err="1">
                    <a:solidFill>
                      <a:schemeClr val="tx1"/>
                    </a:solidFill>
                    <a:cs typeface="Arial" panose="020B0604020202020204" pitchFamily="34" charset="0"/>
                    <a:sym typeface="Arial"/>
                  </a:rPr>
                  <a:t>kho</a:t>
                </a:r>
                <a:r>
                  <a:rPr lang="en-US" sz="2000" b="1" dirty="0">
                    <a:solidFill>
                      <a:schemeClr val="tx1"/>
                    </a:solidFill>
                    <a:cs typeface="Arial" panose="020B0604020202020204" pitchFamily="34" charset="0"/>
                    <a:sym typeface="Arial"/>
                  </a:rPr>
                  <a:t> </a:t>
                </a:r>
                <a:r>
                  <a:rPr lang="vi-VN" sz="2000" b="1" dirty="0">
                    <a:solidFill>
                      <a:schemeClr val="tx1"/>
                    </a:solidFill>
                    <a:cs typeface="Arial" panose="020B0604020202020204" pitchFamily="34" charset="0"/>
                    <a:sym typeface="Arial"/>
                  </a:rPr>
                  <a:t>lưu trữ cấp </a:t>
                </a:r>
                <a:r>
                  <a:rPr lang="en-US" sz="2000" b="1" dirty="0">
                    <a:solidFill>
                      <a:schemeClr val="tx1"/>
                    </a:solidFill>
                    <a:cs typeface="Arial" panose="020B0604020202020204" pitchFamily="34" charset="0"/>
                    <a:sym typeface="Arial"/>
                  </a:rPr>
                  <a:t>X</a:t>
                </a:r>
                <a:r>
                  <a:rPr lang="vi-VN" sz="2000" b="1" dirty="0">
                    <a:solidFill>
                      <a:schemeClr val="tx1"/>
                    </a:solidFill>
                    <a:cs typeface="Arial" panose="020B0604020202020204" pitchFamily="34" charset="0"/>
                    <a:sym typeface="Arial"/>
                  </a:rPr>
                  <a:t>ã</a:t>
                </a:r>
              </a:p>
            </p:txBody>
          </p:sp>
          <p:cxnSp>
            <p:nvCxnSpPr>
              <p:cNvPr id="51" name="Straight Arrow Connector 50"/>
              <p:cNvCxnSpPr>
                <a:cxnSpLocks/>
              </p:cNvCxnSpPr>
              <p:nvPr/>
            </p:nvCxnSpPr>
            <p:spPr>
              <a:xfrm flipV="1">
                <a:off x="1331930" y="3640465"/>
                <a:ext cx="3222627" cy="3754"/>
              </a:xfrm>
              <a:prstGeom prst="straightConnector1">
                <a:avLst/>
              </a:prstGeom>
              <a:ln w="38100">
                <a:solidFill>
                  <a:srgbClr val="000099"/>
                </a:solidFill>
                <a:tailEnd type="triangle"/>
              </a:ln>
            </p:spPr>
            <p:style>
              <a:lnRef idx="1">
                <a:schemeClr val="accent1"/>
              </a:lnRef>
              <a:fillRef idx="0">
                <a:schemeClr val="accent1"/>
              </a:fillRef>
              <a:effectRef idx="0">
                <a:schemeClr val="accent1"/>
              </a:effectRef>
              <a:fontRef idx="minor">
                <a:schemeClr val="tx1"/>
              </a:fontRef>
            </p:style>
          </p:cxnSp>
        </p:grpSp>
      </p:grpSp>
      <p:grpSp>
        <p:nvGrpSpPr>
          <p:cNvPr id="26" name="Group 25"/>
          <p:cNvGrpSpPr/>
          <p:nvPr/>
        </p:nvGrpSpPr>
        <p:grpSpPr>
          <a:xfrm>
            <a:off x="3133475" y="606413"/>
            <a:ext cx="8836889" cy="5824795"/>
            <a:chOff x="3133475" y="606413"/>
            <a:chExt cx="8836889" cy="5824795"/>
          </a:xfrm>
        </p:grpSpPr>
        <p:cxnSp>
          <p:nvCxnSpPr>
            <p:cNvPr id="41" name="Straight Arrow Connector 40"/>
            <p:cNvCxnSpPr>
              <a:cxnSpLocks/>
            </p:cNvCxnSpPr>
            <p:nvPr/>
          </p:nvCxnSpPr>
          <p:spPr>
            <a:xfrm flipH="1" flipV="1">
              <a:off x="5867463" y="2001171"/>
              <a:ext cx="13324" cy="1157159"/>
            </a:xfrm>
            <a:prstGeom prst="straightConnector1">
              <a:avLst/>
            </a:prstGeom>
            <a:ln w="38100">
              <a:solidFill>
                <a:srgbClr val="000099"/>
              </a:solidFill>
              <a:tailEnd type="triangle"/>
            </a:ln>
          </p:spPr>
          <p:style>
            <a:lnRef idx="1">
              <a:schemeClr val="accent1"/>
            </a:lnRef>
            <a:fillRef idx="0">
              <a:schemeClr val="accent1"/>
            </a:fillRef>
            <a:effectRef idx="0">
              <a:schemeClr val="accent1"/>
            </a:effectRef>
            <a:fontRef idx="minor">
              <a:schemeClr val="tx1"/>
            </a:fontRef>
          </p:style>
        </p:cxnSp>
        <p:grpSp>
          <p:nvGrpSpPr>
            <p:cNvPr id="25" name="Group 24"/>
            <p:cNvGrpSpPr/>
            <p:nvPr/>
          </p:nvGrpSpPr>
          <p:grpSpPr>
            <a:xfrm>
              <a:off x="3133475" y="606413"/>
              <a:ext cx="8836889" cy="5824795"/>
              <a:chOff x="3133475" y="606413"/>
              <a:chExt cx="8836889" cy="5824795"/>
            </a:xfrm>
          </p:grpSpPr>
          <p:sp>
            <p:nvSpPr>
              <p:cNvPr id="42" name="TextBox 41"/>
              <p:cNvSpPr txBox="1"/>
              <p:nvPr/>
            </p:nvSpPr>
            <p:spPr>
              <a:xfrm>
                <a:off x="3133475" y="2082813"/>
                <a:ext cx="2581709" cy="830997"/>
              </a:xfrm>
              <a:prstGeom prst="rect">
                <a:avLst/>
              </a:prstGeom>
              <a:noFill/>
              <a:ln>
                <a:noFill/>
              </a:ln>
            </p:spPr>
            <p:style>
              <a:lnRef idx="1">
                <a:schemeClr val="accent1"/>
              </a:lnRef>
              <a:fillRef idx="2">
                <a:schemeClr val="accent1"/>
              </a:fillRef>
              <a:effectRef idx="1">
                <a:schemeClr val="accent1"/>
              </a:effectRef>
              <a:fontRef idx="minor">
                <a:schemeClr val="dk1"/>
              </a:fontRef>
            </p:style>
            <p:txBody>
              <a:bodyPr wrap="square" rtlCol="0">
                <a:spAutoFit/>
              </a:bodyPr>
              <a:lstStyle/>
              <a:p>
                <a:pPr algn="r"/>
                <a:r>
                  <a:rPr lang="en-US" sz="1600" i="1" dirty="0" err="1">
                    <a:latin typeface="+mj-lt"/>
                    <a:cs typeface="Arial" panose="020B0604020202020204" pitchFamily="34" charset="0"/>
                  </a:rPr>
                  <a:t>Đóng</a:t>
                </a:r>
                <a:r>
                  <a:rPr lang="en-US" sz="1600" i="1" dirty="0">
                    <a:latin typeface="+mj-lt"/>
                    <a:cs typeface="Arial" panose="020B0604020202020204" pitchFamily="34" charset="0"/>
                  </a:rPr>
                  <a:t> </a:t>
                </a:r>
                <a:r>
                  <a:rPr lang="en-US" sz="1600" i="1" dirty="0" err="1">
                    <a:latin typeface="+mj-lt"/>
                    <a:cs typeface="Arial" panose="020B0604020202020204" pitchFamily="34" charset="0"/>
                  </a:rPr>
                  <a:t>gói</a:t>
                </a:r>
                <a:r>
                  <a:rPr lang="en-US" sz="1600" i="1" dirty="0">
                    <a:latin typeface="+mj-lt"/>
                    <a:cs typeface="Arial" panose="020B0604020202020204" pitchFamily="34" charset="0"/>
                  </a:rPr>
                  <a:t> </a:t>
                </a:r>
                <a:r>
                  <a:rPr lang="en-US" sz="1600" i="1" dirty="0" err="1">
                    <a:latin typeface="+mj-lt"/>
                    <a:cs typeface="Arial" panose="020B0604020202020204" pitchFamily="34" charset="0"/>
                  </a:rPr>
                  <a:t>và</a:t>
                </a:r>
                <a:endParaRPr lang="en-US" sz="1600" i="1" dirty="0">
                  <a:latin typeface="+mj-lt"/>
                  <a:cs typeface="Arial" panose="020B0604020202020204" pitchFamily="34" charset="0"/>
                </a:endParaRPr>
              </a:p>
              <a:p>
                <a:pPr algn="r"/>
                <a:r>
                  <a:rPr lang="en-US" sz="1600" i="1" dirty="0" err="1">
                    <a:latin typeface="+mj-lt"/>
                    <a:cs typeface="Arial" panose="020B0604020202020204" pitchFamily="34" charset="0"/>
                  </a:rPr>
                  <a:t>Nộp</a:t>
                </a:r>
                <a:r>
                  <a:rPr lang="en-US" sz="1600" i="1" dirty="0">
                    <a:latin typeface="+mj-lt"/>
                    <a:cs typeface="Arial" panose="020B0604020202020204" pitchFamily="34" charset="0"/>
                  </a:rPr>
                  <a:t> </a:t>
                </a:r>
                <a:r>
                  <a:rPr lang="en-US" sz="1600" i="1" dirty="0" err="1">
                    <a:latin typeface="+mj-lt"/>
                    <a:cs typeface="Arial" panose="020B0604020202020204" pitchFamily="34" charset="0"/>
                  </a:rPr>
                  <a:t>lưu</a:t>
                </a:r>
                <a:r>
                  <a:rPr lang="en-US" sz="1600" i="1" dirty="0">
                    <a:latin typeface="+mj-lt"/>
                    <a:cs typeface="Arial" panose="020B0604020202020204" pitchFamily="34" charset="0"/>
                  </a:rPr>
                  <a:t> HS </a:t>
                </a:r>
                <a:r>
                  <a:rPr lang="en-US" sz="1600" i="1" dirty="0" err="1">
                    <a:latin typeface="+mj-lt"/>
                    <a:cs typeface="Arial" panose="020B0604020202020204" pitchFamily="34" charset="0"/>
                  </a:rPr>
                  <a:t>có</a:t>
                </a:r>
                <a:r>
                  <a:rPr lang="en-US" sz="1600" i="1" dirty="0">
                    <a:latin typeface="+mj-lt"/>
                    <a:cs typeface="Arial" panose="020B0604020202020204" pitchFamily="34" charset="0"/>
                  </a:rPr>
                  <a:t> </a:t>
                </a:r>
                <a:r>
                  <a:rPr lang="en-US" sz="1600" i="1" dirty="0" err="1">
                    <a:latin typeface="+mj-lt"/>
                    <a:cs typeface="Arial" panose="020B0604020202020204" pitchFamily="34" charset="0"/>
                  </a:rPr>
                  <a:t>thời</a:t>
                </a:r>
                <a:r>
                  <a:rPr lang="en-US" sz="1600" i="1" dirty="0">
                    <a:latin typeface="+mj-lt"/>
                    <a:cs typeface="Arial" panose="020B0604020202020204" pitchFamily="34" charset="0"/>
                  </a:rPr>
                  <a:t> </a:t>
                </a:r>
                <a:r>
                  <a:rPr lang="en-US" sz="1600" i="1" dirty="0" err="1">
                    <a:latin typeface="+mj-lt"/>
                    <a:cs typeface="Arial" panose="020B0604020202020204" pitchFamily="34" charset="0"/>
                  </a:rPr>
                  <a:t>hạn</a:t>
                </a:r>
                <a:r>
                  <a:rPr lang="en-US" sz="1600" i="1" dirty="0">
                    <a:latin typeface="+mj-lt"/>
                    <a:cs typeface="Arial" panose="020B0604020202020204" pitchFamily="34" charset="0"/>
                  </a:rPr>
                  <a:t> </a:t>
                </a:r>
                <a:r>
                  <a:rPr lang="en-US" sz="1600" i="1" dirty="0" err="1">
                    <a:latin typeface="+mj-lt"/>
                    <a:cs typeface="Arial" panose="020B0604020202020204" pitchFamily="34" charset="0"/>
                  </a:rPr>
                  <a:t>bảo</a:t>
                </a:r>
                <a:r>
                  <a:rPr lang="en-US" sz="1600" i="1" dirty="0">
                    <a:latin typeface="+mj-lt"/>
                    <a:cs typeface="Arial" panose="020B0604020202020204" pitchFamily="34" charset="0"/>
                  </a:rPr>
                  <a:t> </a:t>
                </a:r>
                <a:r>
                  <a:rPr lang="en-US" sz="1600" i="1" dirty="0" err="1">
                    <a:latin typeface="+mj-lt"/>
                    <a:cs typeface="Arial" panose="020B0604020202020204" pitchFamily="34" charset="0"/>
                  </a:rPr>
                  <a:t>quản</a:t>
                </a:r>
                <a:r>
                  <a:rPr lang="en-US" sz="1600" i="1" dirty="0">
                    <a:latin typeface="+mj-lt"/>
                    <a:cs typeface="Arial" panose="020B0604020202020204" pitchFamily="34" charset="0"/>
                  </a:rPr>
                  <a:t> </a:t>
                </a:r>
                <a:r>
                  <a:rPr lang="en-US" sz="1600" i="1" dirty="0" err="1">
                    <a:latin typeface="+mj-lt"/>
                    <a:cs typeface="Arial" panose="020B0604020202020204" pitchFamily="34" charset="0"/>
                  </a:rPr>
                  <a:t>vĩnh</a:t>
                </a:r>
                <a:r>
                  <a:rPr lang="en-US" sz="1600" i="1" dirty="0">
                    <a:latin typeface="+mj-lt"/>
                    <a:cs typeface="Arial" panose="020B0604020202020204" pitchFamily="34" charset="0"/>
                  </a:rPr>
                  <a:t> </a:t>
                </a:r>
                <a:r>
                  <a:rPr lang="en-US" sz="1600" i="1" dirty="0" err="1">
                    <a:latin typeface="+mj-lt"/>
                    <a:cs typeface="Arial" panose="020B0604020202020204" pitchFamily="34" charset="0"/>
                  </a:rPr>
                  <a:t>viễn</a:t>
                </a:r>
                <a:r>
                  <a:rPr lang="en-US" sz="1600" i="1" dirty="0">
                    <a:latin typeface="+mj-lt"/>
                    <a:cs typeface="Arial" panose="020B0604020202020204" pitchFamily="34" charset="0"/>
                  </a:rPr>
                  <a:t> </a:t>
                </a:r>
              </a:p>
            </p:txBody>
          </p:sp>
          <p:grpSp>
            <p:nvGrpSpPr>
              <p:cNvPr id="3" name="Nhóm 2">
                <a:extLst>
                  <a:ext uri="{FF2B5EF4-FFF2-40B4-BE49-F238E27FC236}">
                    <a16:creationId xmlns:a16="http://schemas.microsoft.com/office/drawing/2014/main" xmlns="" id="{EF04308B-5F09-4B69-9D5F-3110877D35AC}"/>
                  </a:ext>
                </a:extLst>
              </p:cNvPr>
              <p:cNvGrpSpPr/>
              <p:nvPr/>
            </p:nvGrpSpPr>
            <p:grpSpPr>
              <a:xfrm>
                <a:off x="6644415" y="3086628"/>
                <a:ext cx="2273926" cy="1611458"/>
                <a:chOff x="6690735" y="3086628"/>
                <a:chExt cx="2078068" cy="1436110"/>
              </a:xfrm>
            </p:grpSpPr>
            <p:cxnSp>
              <p:nvCxnSpPr>
                <p:cNvPr id="15" name="Straight Arrow Connector 14"/>
                <p:cNvCxnSpPr>
                  <a:cxnSpLocks/>
                </p:cNvCxnSpPr>
                <p:nvPr/>
              </p:nvCxnSpPr>
              <p:spPr>
                <a:xfrm>
                  <a:off x="6787615" y="3580200"/>
                  <a:ext cx="1981188" cy="0"/>
                </a:xfrm>
                <a:prstGeom prst="straightConnector1">
                  <a:avLst/>
                </a:prstGeom>
                <a:ln w="38100">
                  <a:solidFill>
                    <a:srgbClr val="000099"/>
                  </a:solidFill>
                  <a:tailEnd type="triangle"/>
                </a:ln>
              </p:spPr>
              <p:style>
                <a:lnRef idx="1">
                  <a:schemeClr val="accent1"/>
                </a:lnRef>
                <a:fillRef idx="0">
                  <a:schemeClr val="accent1"/>
                </a:fillRef>
                <a:effectRef idx="0">
                  <a:schemeClr val="accent1"/>
                </a:effectRef>
                <a:fontRef idx="minor">
                  <a:schemeClr val="tx1"/>
                </a:fontRef>
              </p:style>
            </p:cxnSp>
            <p:sp>
              <p:nvSpPr>
                <p:cNvPr id="58" name="TextBox 57"/>
                <p:cNvSpPr txBox="1"/>
                <p:nvPr/>
              </p:nvSpPr>
              <p:spPr>
                <a:xfrm>
                  <a:off x="7311713" y="3086628"/>
                  <a:ext cx="1342662" cy="329144"/>
                </a:xfrm>
                <a:prstGeom prst="rect">
                  <a:avLst/>
                </a:prstGeom>
                <a:noFill/>
              </p:spPr>
              <p:txBody>
                <a:bodyPr wrap="square" rtlCol="0">
                  <a:spAutoFit/>
                </a:bodyPr>
                <a:lstStyle/>
                <a:p>
                  <a:r>
                    <a:rPr lang="en-US" i="1">
                      <a:latin typeface="+mj-lt"/>
                      <a:cs typeface="Arial" panose="020B0604020202020204" pitchFamily="34" charset="0"/>
                    </a:rPr>
                    <a:t>Trích xuất</a:t>
                  </a:r>
                  <a:endParaRPr lang="en-US" i="1" dirty="0">
                    <a:latin typeface="+mj-lt"/>
                    <a:cs typeface="Arial" panose="020B0604020202020204" pitchFamily="34" charset="0"/>
                  </a:endParaRPr>
                </a:p>
              </p:txBody>
            </p:sp>
            <p:cxnSp>
              <p:nvCxnSpPr>
                <p:cNvPr id="60" name="Straight Connector 59"/>
                <p:cNvCxnSpPr/>
                <p:nvPr/>
              </p:nvCxnSpPr>
              <p:spPr>
                <a:xfrm>
                  <a:off x="6690735" y="3580200"/>
                  <a:ext cx="2078068" cy="942538"/>
                </a:xfrm>
                <a:prstGeom prst="line">
                  <a:avLst/>
                </a:prstGeom>
                <a:ln w="28575">
                  <a:solidFill>
                    <a:srgbClr val="70AD47"/>
                  </a:solidFill>
                </a:ln>
              </p:spPr>
              <p:style>
                <a:lnRef idx="1">
                  <a:schemeClr val="accent1"/>
                </a:lnRef>
                <a:fillRef idx="0">
                  <a:schemeClr val="accent1"/>
                </a:fillRef>
                <a:effectRef idx="0">
                  <a:schemeClr val="accent1"/>
                </a:effectRef>
                <a:fontRef idx="minor">
                  <a:schemeClr val="tx1"/>
                </a:fontRef>
              </p:style>
            </p:cxnSp>
          </p:grpSp>
          <p:sp>
            <p:nvSpPr>
              <p:cNvPr id="40" name="Rounded Rectangle 39"/>
              <p:cNvSpPr/>
              <p:nvPr/>
            </p:nvSpPr>
            <p:spPr>
              <a:xfrm>
                <a:off x="8934825" y="3210626"/>
                <a:ext cx="3019050" cy="791880"/>
              </a:xfrm>
              <a:prstGeom prst="roundRect">
                <a:avLst/>
              </a:prstGeom>
              <a:solidFill>
                <a:srgbClr val="FFC000"/>
              </a:solidFill>
              <a:ln w="127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r>
                  <a:rPr lang="en-US" sz="2000" dirty="0" err="1">
                    <a:solidFill>
                      <a:prstClr val="black"/>
                    </a:solidFill>
                    <a:latin typeface="Arial" panose="020B0604020202020204" pitchFamily="34" charset="0"/>
                    <a:cs typeface="Arial" panose="020B0604020202020204" pitchFamily="34" charset="0"/>
                    <a:sym typeface="Arial"/>
                  </a:rPr>
                  <a:t>Lưu</a:t>
                </a:r>
                <a:r>
                  <a:rPr lang="en-US" sz="2000" dirty="0">
                    <a:solidFill>
                      <a:prstClr val="black"/>
                    </a:solidFill>
                    <a:latin typeface="Arial" panose="020B0604020202020204" pitchFamily="34" charset="0"/>
                    <a:cs typeface="Arial" panose="020B0604020202020204" pitchFamily="34" charset="0"/>
                    <a:sym typeface="Arial"/>
                  </a:rPr>
                  <a:t> </a:t>
                </a:r>
                <a:r>
                  <a:rPr lang="en-US" sz="2000" dirty="0" err="1">
                    <a:solidFill>
                      <a:prstClr val="black"/>
                    </a:solidFill>
                    <a:latin typeface="Arial" panose="020B0604020202020204" pitchFamily="34" charset="0"/>
                    <a:cs typeface="Arial" panose="020B0604020202020204" pitchFamily="34" charset="0"/>
                    <a:sym typeface="Arial"/>
                  </a:rPr>
                  <a:t>trữ</a:t>
                </a:r>
                <a:r>
                  <a:rPr lang="en-US" sz="2000" dirty="0">
                    <a:solidFill>
                      <a:prstClr val="black"/>
                    </a:solidFill>
                    <a:latin typeface="Arial" panose="020B0604020202020204" pitchFamily="34" charset="0"/>
                    <a:cs typeface="Arial" panose="020B0604020202020204" pitchFamily="34" charset="0"/>
                    <a:sym typeface="Arial"/>
                  </a:rPr>
                  <a:t> </a:t>
                </a:r>
                <a:r>
                  <a:rPr lang="en-US" sz="2000" dirty="0" err="1">
                    <a:solidFill>
                      <a:prstClr val="black"/>
                    </a:solidFill>
                    <a:latin typeface="Arial" panose="020B0604020202020204" pitchFamily="34" charset="0"/>
                    <a:cs typeface="Arial" panose="020B0604020202020204" pitchFamily="34" charset="0"/>
                    <a:sym typeface="Arial"/>
                  </a:rPr>
                  <a:t>cơ</a:t>
                </a:r>
                <a:r>
                  <a:rPr lang="en-US" sz="2000" dirty="0">
                    <a:solidFill>
                      <a:prstClr val="black"/>
                    </a:solidFill>
                    <a:latin typeface="Arial" panose="020B0604020202020204" pitchFamily="34" charset="0"/>
                    <a:cs typeface="Arial" panose="020B0604020202020204" pitchFamily="34" charset="0"/>
                    <a:sym typeface="Arial"/>
                  </a:rPr>
                  <a:t> </a:t>
                </a:r>
                <a:r>
                  <a:rPr lang="en-US" sz="2000" dirty="0" err="1">
                    <a:solidFill>
                      <a:prstClr val="black"/>
                    </a:solidFill>
                    <a:latin typeface="Arial" panose="020B0604020202020204" pitchFamily="34" charset="0"/>
                    <a:cs typeface="Arial" panose="020B0604020202020204" pitchFamily="34" charset="0"/>
                    <a:sym typeface="Arial"/>
                  </a:rPr>
                  <a:t>quan</a:t>
                </a:r>
                <a:endParaRPr lang="en-US" sz="2000" dirty="0"/>
              </a:p>
            </p:txBody>
          </p:sp>
          <p:sp>
            <p:nvSpPr>
              <p:cNvPr id="50" name="Rounded Rectangle 49"/>
              <p:cNvSpPr/>
              <p:nvPr/>
            </p:nvSpPr>
            <p:spPr>
              <a:xfrm>
                <a:off x="8934825" y="4453566"/>
                <a:ext cx="3035539" cy="1977642"/>
              </a:xfrm>
              <a:prstGeom prst="roundRect">
                <a:avLst/>
              </a:prstGeom>
              <a:solidFill>
                <a:srgbClr val="B1D3A2"/>
              </a:solidFill>
              <a:ln w="127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i="1" dirty="0">
                    <a:solidFill>
                      <a:schemeClr val="tx1"/>
                    </a:solidFill>
                    <a:latin typeface="Arial" panose="020B0604020202020204" pitchFamily="34" charset="0"/>
                    <a:cs typeface="Arial" panose="020B0604020202020204" pitchFamily="34" charset="0"/>
                  </a:rPr>
                  <a:t>- </a:t>
                </a:r>
                <a:r>
                  <a:rPr lang="en-US" i="1" dirty="0" err="1">
                    <a:solidFill>
                      <a:schemeClr val="tx1"/>
                    </a:solidFill>
                    <a:latin typeface="Arial" panose="020B0604020202020204" pitchFamily="34" charset="0"/>
                    <a:cs typeface="Arial" panose="020B0604020202020204" pitchFamily="34" charset="0"/>
                  </a:rPr>
                  <a:t>Hỗ</a:t>
                </a:r>
                <a:r>
                  <a:rPr lang="en-US" i="1" dirty="0">
                    <a:solidFill>
                      <a:schemeClr val="tx1"/>
                    </a:solidFill>
                    <a:latin typeface="Arial" panose="020B0604020202020204" pitchFamily="34" charset="0"/>
                    <a:cs typeface="Arial" panose="020B0604020202020204" pitchFamily="34" charset="0"/>
                  </a:rPr>
                  <a:t> </a:t>
                </a:r>
                <a:r>
                  <a:rPr lang="en-US" i="1" dirty="0" err="1">
                    <a:solidFill>
                      <a:schemeClr val="tx1"/>
                    </a:solidFill>
                    <a:latin typeface="Arial" panose="020B0604020202020204" pitchFamily="34" charset="0"/>
                    <a:cs typeface="Arial" panose="020B0604020202020204" pitchFamily="34" charset="0"/>
                  </a:rPr>
                  <a:t>trợ</a:t>
                </a:r>
                <a:r>
                  <a:rPr lang="en-US" i="1" dirty="0">
                    <a:solidFill>
                      <a:schemeClr val="tx1"/>
                    </a:solidFill>
                    <a:latin typeface="Arial" panose="020B0604020202020204" pitchFamily="34" charset="0"/>
                    <a:cs typeface="Arial" panose="020B0604020202020204" pitchFamily="34" charset="0"/>
                  </a:rPr>
                  <a:t> </a:t>
                </a:r>
                <a:r>
                  <a:rPr lang="en-US" i="1" dirty="0" err="1">
                    <a:solidFill>
                      <a:schemeClr val="tx1"/>
                    </a:solidFill>
                    <a:latin typeface="Arial" panose="020B0604020202020204" pitchFamily="34" charset="0"/>
                    <a:cs typeface="Arial" panose="020B0604020202020204" pitchFamily="34" charset="0"/>
                  </a:rPr>
                  <a:t>xác</a:t>
                </a:r>
                <a:r>
                  <a:rPr lang="en-US" i="1" dirty="0">
                    <a:solidFill>
                      <a:schemeClr val="tx1"/>
                    </a:solidFill>
                    <a:latin typeface="Arial" panose="020B0604020202020204" pitchFamily="34" charset="0"/>
                    <a:cs typeface="Arial" panose="020B0604020202020204" pitchFamily="34" charset="0"/>
                  </a:rPr>
                  <a:t> </a:t>
                </a:r>
                <a:r>
                  <a:rPr lang="en-US" i="1" dirty="0" err="1">
                    <a:solidFill>
                      <a:schemeClr val="tx1"/>
                    </a:solidFill>
                    <a:latin typeface="Arial" panose="020B0604020202020204" pitchFamily="34" charset="0"/>
                    <a:cs typeface="Arial" panose="020B0604020202020204" pitchFamily="34" charset="0"/>
                  </a:rPr>
                  <a:t>định</a:t>
                </a:r>
                <a:r>
                  <a:rPr lang="en-US" i="1" dirty="0">
                    <a:solidFill>
                      <a:schemeClr val="tx1"/>
                    </a:solidFill>
                    <a:latin typeface="Arial" panose="020B0604020202020204" pitchFamily="34" charset="0"/>
                    <a:cs typeface="Arial" panose="020B0604020202020204" pitchFamily="34" charset="0"/>
                  </a:rPr>
                  <a:t> </a:t>
                </a:r>
                <a:r>
                  <a:rPr lang="en-US" i="1" dirty="0" err="1">
                    <a:solidFill>
                      <a:schemeClr val="tx1"/>
                    </a:solidFill>
                    <a:latin typeface="Arial" panose="020B0604020202020204" pitchFamily="34" charset="0"/>
                    <a:cs typeface="Arial" panose="020B0604020202020204" pitchFamily="34" charset="0"/>
                  </a:rPr>
                  <a:t>thời</a:t>
                </a:r>
                <a:r>
                  <a:rPr lang="en-US" i="1" dirty="0">
                    <a:solidFill>
                      <a:schemeClr val="tx1"/>
                    </a:solidFill>
                    <a:latin typeface="Arial" panose="020B0604020202020204" pitchFamily="34" charset="0"/>
                    <a:cs typeface="Arial" panose="020B0604020202020204" pitchFamily="34" charset="0"/>
                  </a:rPr>
                  <a:t> </a:t>
                </a:r>
                <a:r>
                  <a:rPr lang="en-US" i="1" dirty="0" err="1">
                    <a:solidFill>
                      <a:schemeClr val="tx1"/>
                    </a:solidFill>
                    <a:latin typeface="Arial" panose="020B0604020202020204" pitchFamily="34" charset="0"/>
                    <a:cs typeface="Arial" panose="020B0604020202020204" pitchFamily="34" charset="0"/>
                  </a:rPr>
                  <a:t>hạn</a:t>
                </a:r>
                <a:r>
                  <a:rPr lang="en-US" i="1" dirty="0">
                    <a:solidFill>
                      <a:schemeClr val="tx1"/>
                    </a:solidFill>
                    <a:latin typeface="Arial" panose="020B0604020202020204" pitchFamily="34" charset="0"/>
                    <a:cs typeface="Arial" panose="020B0604020202020204" pitchFamily="34" charset="0"/>
                  </a:rPr>
                  <a:t> </a:t>
                </a:r>
                <a:r>
                  <a:rPr lang="en-US" i="1" dirty="0" err="1">
                    <a:solidFill>
                      <a:schemeClr val="tx1"/>
                    </a:solidFill>
                    <a:latin typeface="Arial" panose="020B0604020202020204" pitchFamily="34" charset="0"/>
                    <a:cs typeface="Arial" panose="020B0604020202020204" pitchFamily="34" charset="0"/>
                  </a:rPr>
                  <a:t>bảo</a:t>
                </a:r>
                <a:r>
                  <a:rPr lang="en-US" i="1" dirty="0">
                    <a:solidFill>
                      <a:schemeClr val="tx1"/>
                    </a:solidFill>
                    <a:latin typeface="Arial" panose="020B0604020202020204" pitchFamily="34" charset="0"/>
                    <a:cs typeface="Arial" panose="020B0604020202020204" pitchFamily="34" charset="0"/>
                  </a:rPr>
                  <a:t> </a:t>
                </a:r>
                <a:r>
                  <a:rPr lang="en-US" i="1" dirty="0" err="1">
                    <a:solidFill>
                      <a:schemeClr val="tx1"/>
                    </a:solidFill>
                    <a:latin typeface="Arial" panose="020B0604020202020204" pitchFamily="34" charset="0"/>
                    <a:cs typeface="Arial" panose="020B0604020202020204" pitchFamily="34" charset="0"/>
                  </a:rPr>
                  <a:t>quản</a:t>
                </a:r>
                <a:r>
                  <a:rPr lang="en-US" i="1" dirty="0">
                    <a:solidFill>
                      <a:schemeClr val="tx1"/>
                    </a:solidFill>
                    <a:latin typeface="Arial" panose="020B0604020202020204" pitchFamily="34" charset="0"/>
                    <a:cs typeface="Arial" panose="020B0604020202020204" pitchFamily="34" charset="0"/>
                  </a:rPr>
                  <a:t> </a:t>
                </a:r>
                <a:r>
                  <a:rPr lang="en-US" i="1" dirty="0" err="1">
                    <a:solidFill>
                      <a:schemeClr val="tx1"/>
                    </a:solidFill>
                    <a:latin typeface="Arial" panose="020B0604020202020204" pitchFamily="34" charset="0"/>
                    <a:cs typeface="Arial" panose="020B0604020202020204" pitchFamily="34" charset="0"/>
                  </a:rPr>
                  <a:t>của</a:t>
                </a:r>
                <a:r>
                  <a:rPr lang="en-US" i="1" dirty="0">
                    <a:solidFill>
                      <a:schemeClr val="tx1"/>
                    </a:solidFill>
                    <a:latin typeface="Arial" panose="020B0604020202020204" pitchFamily="34" charset="0"/>
                    <a:cs typeface="Arial" panose="020B0604020202020204" pitchFamily="34" charset="0"/>
                  </a:rPr>
                  <a:t> </a:t>
                </a:r>
                <a:r>
                  <a:rPr lang="en-US" i="1" dirty="0" err="1">
                    <a:solidFill>
                      <a:schemeClr val="tx1"/>
                    </a:solidFill>
                    <a:latin typeface="Arial" panose="020B0604020202020204" pitchFamily="34" charset="0"/>
                    <a:cs typeface="Arial" panose="020B0604020202020204" pitchFamily="34" charset="0"/>
                  </a:rPr>
                  <a:t>hồ</a:t>
                </a:r>
                <a:r>
                  <a:rPr lang="en-US" i="1" dirty="0">
                    <a:solidFill>
                      <a:schemeClr val="tx1"/>
                    </a:solidFill>
                    <a:latin typeface="Arial" panose="020B0604020202020204" pitchFamily="34" charset="0"/>
                    <a:cs typeface="Arial" panose="020B0604020202020204" pitchFamily="34" charset="0"/>
                  </a:rPr>
                  <a:t> </a:t>
                </a:r>
                <a:r>
                  <a:rPr lang="en-US" i="1" dirty="0" err="1">
                    <a:solidFill>
                      <a:schemeClr val="tx1"/>
                    </a:solidFill>
                    <a:latin typeface="Arial" panose="020B0604020202020204" pitchFamily="34" charset="0"/>
                    <a:cs typeface="Arial" panose="020B0604020202020204" pitchFamily="34" charset="0"/>
                  </a:rPr>
                  <a:t>sơ</a:t>
                </a:r>
                <a:endParaRPr lang="en-US" i="1" dirty="0">
                  <a:solidFill>
                    <a:schemeClr val="tx1"/>
                  </a:solidFill>
                  <a:latin typeface="Arial" panose="020B0604020202020204" pitchFamily="34" charset="0"/>
                  <a:cs typeface="Arial" panose="020B0604020202020204" pitchFamily="34" charset="0"/>
                </a:endParaRPr>
              </a:p>
              <a:p>
                <a:r>
                  <a:rPr lang="en-US" i="1" dirty="0">
                    <a:solidFill>
                      <a:schemeClr val="tx1"/>
                    </a:solidFill>
                    <a:latin typeface="Arial" panose="020B0604020202020204" pitchFamily="34" charset="0"/>
                    <a:cs typeface="Arial" panose="020B0604020202020204" pitchFamily="34" charset="0"/>
                  </a:rPr>
                  <a:t>- </a:t>
                </a:r>
                <a:r>
                  <a:rPr lang="en-US" i="1" dirty="0" err="1">
                    <a:solidFill>
                      <a:schemeClr val="tx1"/>
                    </a:solidFill>
                    <a:latin typeface="Arial" panose="020B0604020202020204" pitchFamily="34" charset="0"/>
                    <a:cs typeface="Arial" panose="020B0604020202020204" pitchFamily="34" charset="0"/>
                  </a:rPr>
                  <a:t>Thực</a:t>
                </a:r>
                <a:r>
                  <a:rPr lang="en-US" i="1" dirty="0">
                    <a:solidFill>
                      <a:schemeClr val="tx1"/>
                    </a:solidFill>
                    <a:latin typeface="Arial" panose="020B0604020202020204" pitchFamily="34" charset="0"/>
                    <a:cs typeface="Arial" panose="020B0604020202020204" pitchFamily="34" charset="0"/>
                  </a:rPr>
                  <a:t> </a:t>
                </a:r>
                <a:r>
                  <a:rPr lang="en-US" i="1" dirty="0" err="1">
                    <a:solidFill>
                      <a:schemeClr val="tx1"/>
                    </a:solidFill>
                    <a:latin typeface="Arial" panose="020B0604020202020204" pitchFamily="34" charset="0"/>
                    <a:cs typeface="Arial" panose="020B0604020202020204" pitchFamily="34" charset="0"/>
                  </a:rPr>
                  <a:t>hiện</a:t>
                </a:r>
                <a:r>
                  <a:rPr lang="en-US" i="1" dirty="0">
                    <a:solidFill>
                      <a:schemeClr val="tx1"/>
                    </a:solidFill>
                    <a:latin typeface="Arial" panose="020B0604020202020204" pitchFamily="34" charset="0"/>
                    <a:cs typeface="Arial" panose="020B0604020202020204" pitchFamily="34" charset="0"/>
                  </a:rPr>
                  <a:t> </a:t>
                </a:r>
                <a:r>
                  <a:rPr lang="en-US" i="1" dirty="0" err="1">
                    <a:solidFill>
                      <a:schemeClr val="tx1"/>
                    </a:solidFill>
                    <a:latin typeface="Arial" panose="020B0604020202020204" pitchFamily="34" charset="0"/>
                    <a:cs typeface="Arial" panose="020B0604020202020204" pitchFamily="34" charset="0"/>
                  </a:rPr>
                  <a:t>các</a:t>
                </a:r>
                <a:r>
                  <a:rPr lang="en-US" i="1" dirty="0">
                    <a:solidFill>
                      <a:schemeClr val="tx1"/>
                    </a:solidFill>
                    <a:latin typeface="Arial" panose="020B0604020202020204" pitchFamily="34" charset="0"/>
                    <a:cs typeface="Arial" panose="020B0604020202020204" pitchFamily="34" charset="0"/>
                  </a:rPr>
                  <a:t> </a:t>
                </a:r>
                <a:r>
                  <a:rPr lang="en-US" i="1" dirty="0" err="1">
                    <a:solidFill>
                      <a:schemeClr val="tx1"/>
                    </a:solidFill>
                    <a:latin typeface="Arial" panose="020B0604020202020204" pitchFamily="34" charset="0"/>
                    <a:cs typeface="Arial" panose="020B0604020202020204" pitchFamily="34" charset="0"/>
                  </a:rPr>
                  <a:t>nghiệp</a:t>
                </a:r>
                <a:r>
                  <a:rPr lang="en-US" i="1" dirty="0">
                    <a:solidFill>
                      <a:schemeClr val="tx1"/>
                    </a:solidFill>
                    <a:latin typeface="Arial" panose="020B0604020202020204" pitchFamily="34" charset="0"/>
                    <a:cs typeface="Arial" panose="020B0604020202020204" pitchFamily="34" charset="0"/>
                  </a:rPr>
                  <a:t> </a:t>
                </a:r>
                <a:r>
                  <a:rPr lang="en-US" i="1" dirty="0" err="1">
                    <a:solidFill>
                      <a:schemeClr val="tx1"/>
                    </a:solidFill>
                    <a:latin typeface="Arial" panose="020B0604020202020204" pitchFamily="34" charset="0"/>
                    <a:cs typeface="Arial" panose="020B0604020202020204" pitchFamily="34" charset="0"/>
                  </a:rPr>
                  <a:t>vụ</a:t>
                </a:r>
                <a:r>
                  <a:rPr lang="en-US" i="1" dirty="0">
                    <a:solidFill>
                      <a:schemeClr val="tx1"/>
                    </a:solidFill>
                    <a:latin typeface="Arial" panose="020B0604020202020204" pitchFamily="34" charset="0"/>
                    <a:cs typeface="Arial" panose="020B0604020202020204" pitchFamily="34" charset="0"/>
                  </a:rPr>
                  <a:t> </a:t>
                </a:r>
                <a:r>
                  <a:rPr lang="en-US" i="1" dirty="0" err="1">
                    <a:solidFill>
                      <a:schemeClr val="tx1"/>
                    </a:solidFill>
                    <a:latin typeface="Arial" panose="020B0604020202020204" pitchFamily="34" charset="0"/>
                    <a:cs typeface="Arial" panose="020B0604020202020204" pitchFamily="34" charset="0"/>
                  </a:rPr>
                  <a:t>lưu</a:t>
                </a:r>
                <a:r>
                  <a:rPr lang="en-US" i="1" dirty="0">
                    <a:solidFill>
                      <a:schemeClr val="tx1"/>
                    </a:solidFill>
                    <a:latin typeface="Arial" panose="020B0604020202020204" pitchFamily="34" charset="0"/>
                    <a:cs typeface="Arial" panose="020B0604020202020204" pitchFamily="34" charset="0"/>
                  </a:rPr>
                  <a:t> </a:t>
                </a:r>
                <a:r>
                  <a:rPr lang="en-US" i="1" dirty="0" err="1">
                    <a:solidFill>
                      <a:schemeClr val="tx1"/>
                    </a:solidFill>
                    <a:latin typeface="Arial" panose="020B0604020202020204" pitchFamily="34" charset="0"/>
                    <a:cs typeface="Arial" panose="020B0604020202020204" pitchFamily="34" charset="0"/>
                  </a:rPr>
                  <a:t>trữ</a:t>
                </a:r>
                <a:r>
                  <a:rPr lang="en-US" i="1" dirty="0">
                    <a:solidFill>
                      <a:schemeClr val="tx1"/>
                    </a:solidFill>
                    <a:latin typeface="Arial" panose="020B0604020202020204" pitchFamily="34" charset="0"/>
                    <a:cs typeface="Arial" panose="020B0604020202020204" pitchFamily="34" charset="0"/>
                  </a:rPr>
                  <a:t> </a:t>
                </a:r>
                <a:r>
                  <a:rPr lang="en-US" i="1" dirty="0" err="1">
                    <a:solidFill>
                      <a:schemeClr val="tx1"/>
                    </a:solidFill>
                    <a:latin typeface="Arial" panose="020B0604020202020204" pitchFamily="34" charset="0"/>
                    <a:cs typeface="Arial" panose="020B0604020202020204" pitchFamily="34" charset="0"/>
                  </a:rPr>
                  <a:t>trực</a:t>
                </a:r>
                <a:r>
                  <a:rPr lang="en-US" i="1" dirty="0">
                    <a:solidFill>
                      <a:schemeClr val="tx1"/>
                    </a:solidFill>
                    <a:latin typeface="Arial" panose="020B0604020202020204" pitchFamily="34" charset="0"/>
                    <a:cs typeface="Arial" panose="020B0604020202020204" pitchFamily="34" charset="0"/>
                  </a:rPr>
                  <a:t> </a:t>
                </a:r>
                <a:r>
                  <a:rPr lang="en-US" i="1" dirty="0" err="1">
                    <a:solidFill>
                      <a:schemeClr val="tx1"/>
                    </a:solidFill>
                    <a:latin typeface="Arial" panose="020B0604020202020204" pitchFamily="34" charset="0"/>
                    <a:cs typeface="Arial" panose="020B0604020202020204" pitchFamily="34" charset="0"/>
                  </a:rPr>
                  <a:t>tuyến</a:t>
                </a:r>
                <a:endParaRPr lang="en-US" i="1" dirty="0">
                  <a:solidFill>
                    <a:schemeClr val="tx1"/>
                  </a:solidFill>
                  <a:latin typeface="Arial" panose="020B0604020202020204" pitchFamily="34" charset="0"/>
                  <a:cs typeface="Arial" panose="020B0604020202020204" pitchFamily="34" charset="0"/>
                </a:endParaRPr>
              </a:p>
              <a:p>
                <a:r>
                  <a:rPr lang="en-US" i="1" dirty="0">
                    <a:solidFill>
                      <a:schemeClr val="tx1"/>
                    </a:solidFill>
                    <a:latin typeface="Arial" panose="020B0604020202020204" pitchFamily="34" charset="0"/>
                    <a:cs typeface="Arial" panose="020B0604020202020204" pitchFamily="34" charset="0"/>
                  </a:rPr>
                  <a:t>- </a:t>
                </a:r>
                <a:r>
                  <a:rPr lang="en-US" i="1" dirty="0" err="1">
                    <a:solidFill>
                      <a:schemeClr val="tx1"/>
                    </a:solidFill>
                    <a:latin typeface="Arial" panose="020B0604020202020204" pitchFamily="34" charset="0"/>
                    <a:cs typeface="Arial" panose="020B0604020202020204" pitchFamily="34" charset="0"/>
                  </a:rPr>
                  <a:t>Phân</a:t>
                </a:r>
                <a:r>
                  <a:rPr lang="en-US" i="1" dirty="0">
                    <a:solidFill>
                      <a:schemeClr val="tx1"/>
                    </a:solidFill>
                    <a:latin typeface="Arial" panose="020B0604020202020204" pitchFamily="34" charset="0"/>
                    <a:cs typeface="Arial" panose="020B0604020202020204" pitchFamily="34" charset="0"/>
                  </a:rPr>
                  <a:t> </a:t>
                </a:r>
                <a:r>
                  <a:rPr lang="en-US" i="1" dirty="0" err="1">
                    <a:solidFill>
                      <a:schemeClr val="tx1"/>
                    </a:solidFill>
                    <a:latin typeface="Arial" panose="020B0604020202020204" pitchFamily="34" charset="0"/>
                    <a:cs typeface="Arial" panose="020B0604020202020204" pitchFamily="34" charset="0"/>
                  </a:rPr>
                  <a:t>loại</a:t>
                </a:r>
                <a:r>
                  <a:rPr lang="en-US" i="1" dirty="0">
                    <a:solidFill>
                      <a:schemeClr val="tx1"/>
                    </a:solidFill>
                    <a:latin typeface="Arial" panose="020B0604020202020204" pitchFamily="34" charset="0"/>
                    <a:cs typeface="Arial" panose="020B0604020202020204" pitchFamily="34" charset="0"/>
                  </a:rPr>
                  <a:t> </a:t>
                </a:r>
                <a:r>
                  <a:rPr lang="en-US" i="1" dirty="0" err="1">
                    <a:solidFill>
                      <a:schemeClr val="tx1"/>
                    </a:solidFill>
                    <a:latin typeface="Arial" panose="020B0604020202020204" pitchFamily="34" charset="0"/>
                    <a:cs typeface="Arial" panose="020B0604020202020204" pitchFamily="34" charset="0"/>
                  </a:rPr>
                  <a:t>bảo</a:t>
                </a:r>
                <a:r>
                  <a:rPr lang="en-US" i="1" dirty="0">
                    <a:solidFill>
                      <a:schemeClr val="tx1"/>
                    </a:solidFill>
                    <a:latin typeface="Arial" panose="020B0604020202020204" pitchFamily="34" charset="0"/>
                    <a:cs typeface="Arial" panose="020B0604020202020204" pitchFamily="34" charset="0"/>
                  </a:rPr>
                  <a:t> </a:t>
                </a:r>
                <a:r>
                  <a:rPr lang="en-US" i="1" dirty="0" err="1">
                    <a:solidFill>
                      <a:schemeClr val="tx1"/>
                    </a:solidFill>
                    <a:latin typeface="Arial" panose="020B0604020202020204" pitchFamily="34" charset="0"/>
                    <a:cs typeface="Arial" panose="020B0604020202020204" pitchFamily="34" charset="0"/>
                  </a:rPr>
                  <a:t>mật</a:t>
                </a:r>
                <a:r>
                  <a:rPr lang="en-US" i="1" dirty="0">
                    <a:solidFill>
                      <a:schemeClr val="tx1"/>
                    </a:solidFill>
                    <a:latin typeface="Arial" panose="020B0604020202020204" pitchFamily="34" charset="0"/>
                    <a:cs typeface="Arial" panose="020B0604020202020204" pitchFamily="34" charset="0"/>
                  </a:rPr>
                  <a:t>: </a:t>
                </a:r>
                <a:r>
                  <a:rPr lang="en-US" i="1" dirty="0" err="1">
                    <a:solidFill>
                      <a:schemeClr val="tx1"/>
                    </a:solidFill>
                    <a:latin typeface="Arial" panose="020B0604020202020204" pitchFamily="34" charset="0"/>
                    <a:cs typeface="Arial" panose="020B0604020202020204" pitchFamily="34" charset="0"/>
                  </a:rPr>
                  <a:t>công</a:t>
                </a:r>
                <a:r>
                  <a:rPr lang="en-US" i="1" dirty="0">
                    <a:solidFill>
                      <a:schemeClr val="tx1"/>
                    </a:solidFill>
                    <a:latin typeface="Arial" panose="020B0604020202020204" pitchFamily="34" charset="0"/>
                    <a:cs typeface="Arial" panose="020B0604020202020204" pitchFamily="34" charset="0"/>
                  </a:rPr>
                  <a:t> </a:t>
                </a:r>
                <a:r>
                  <a:rPr lang="en-US" i="1" dirty="0" err="1">
                    <a:solidFill>
                      <a:schemeClr val="tx1"/>
                    </a:solidFill>
                    <a:latin typeface="Arial" panose="020B0604020202020204" pitchFamily="34" charset="0"/>
                    <a:cs typeface="Arial" panose="020B0604020202020204" pitchFamily="34" charset="0"/>
                  </a:rPr>
                  <a:t>khai</a:t>
                </a:r>
                <a:r>
                  <a:rPr lang="en-US" i="1" dirty="0">
                    <a:solidFill>
                      <a:schemeClr val="tx1"/>
                    </a:solidFill>
                    <a:latin typeface="Arial" panose="020B0604020202020204" pitchFamily="34" charset="0"/>
                    <a:cs typeface="Arial" panose="020B0604020202020204" pitchFamily="34" charset="0"/>
                  </a:rPr>
                  <a:t>, </a:t>
                </a:r>
                <a:r>
                  <a:rPr lang="en-US" i="1" dirty="0" err="1">
                    <a:solidFill>
                      <a:schemeClr val="tx1"/>
                    </a:solidFill>
                    <a:latin typeface="Arial" panose="020B0604020202020204" pitchFamily="34" charset="0"/>
                    <a:cs typeface="Arial" panose="020B0604020202020204" pitchFamily="34" charset="0"/>
                  </a:rPr>
                  <a:t>hạn</a:t>
                </a:r>
                <a:r>
                  <a:rPr lang="en-US" i="1" dirty="0">
                    <a:solidFill>
                      <a:schemeClr val="tx1"/>
                    </a:solidFill>
                    <a:latin typeface="Arial" panose="020B0604020202020204" pitchFamily="34" charset="0"/>
                    <a:cs typeface="Arial" panose="020B0604020202020204" pitchFamily="34" charset="0"/>
                  </a:rPr>
                  <a:t> </a:t>
                </a:r>
                <a:r>
                  <a:rPr lang="en-US" i="1" dirty="0" err="1">
                    <a:solidFill>
                      <a:schemeClr val="tx1"/>
                    </a:solidFill>
                    <a:latin typeface="Arial" panose="020B0604020202020204" pitchFamily="34" charset="0"/>
                    <a:cs typeface="Arial" panose="020B0604020202020204" pitchFamily="34" charset="0"/>
                  </a:rPr>
                  <a:t>chế</a:t>
                </a:r>
                <a:r>
                  <a:rPr lang="en-US" i="1" dirty="0">
                    <a:solidFill>
                      <a:schemeClr val="tx1"/>
                    </a:solidFill>
                    <a:latin typeface="Arial" panose="020B0604020202020204" pitchFamily="34" charset="0"/>
                    <a:cs typeface="Arial" panose="020B0604020202020204" pitchFamily="34" charset="0"/>
                  </a:rPr>
                  <a:t> </a:t>
                </a:r>
                <a:r>
                  <a:rPr lang="en-US" i="1" dirty="0" err="1">
                    <a:solidFill>
                      <a:schemeClr val="tx1"/>
                    </a:solidFill>
                    <a:latin typeface="Arial" panose="020B0604020202020204" pitchFamily="34" charset="0"/>
                    <a:cs typeface="Arial" panose="020B0604020202020204" pitchFamily="34" charset="0"/>
                  </a:rPr>
                  <a:t>sd</a:t>
                </a:r>
                <a:endParaRPr lang="en-US" i="1" dirty="0">
                  <a:solidFill>
                    <a:schemeClr val="tx1"/>
                  </a:solidFill>
                  <a:latin typeface="Arial" panose="020B0604020202020204" pitchFamily="34" charset="0"/>
                  <a:cs typeface="Arial" panose="020B0604020202020204" pitchFamily="34" charset="0"/>
                </a:endParaRPr>
              </a:p>
            </p:txBody>
          </p:sp>
          <p:pic>
            <p:nvPicPr>
              <p:cNvPr id="4" name="Picture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114801" y="606413"/>
                <a:ext cx="3442446" cy="1449566"/>
              </a:xfrm>
              <a:prstGeom prst="rect">
                <a:avLst/>
              </a:prstGeom>
            </p:spPr>
          </p:pic>
          <p:sp>
            <p:nvSpPr>
              <p:cNvPr id="16" name="TextBox 15"/>
              <p:cNvSpPr txBox="1"/>
              <p:nvPr/>
            </p:nvSpPr>
            <p:spPr>
              <a:xfrm>
                <a:off x="4310630" y="793309"/>
                <a:ext cx="3110508" cy="830997"/>
              </a:xfrm>
              <a:prstGeom prst="rect">
                <a:avLst/>
              </a:prstGeom>
              <a:noFill/>
            </p:spPr>
            <p:txBody>
              <a:bodyPr wrap="square" rtlCol="0">
                <a:spAutoFit/>
              </a:bodyPr>
              <a:lstStyle/>
              <a:p>
                <a:r>
                  <a:rPr lang="en-US" smtClean="0">
                    <a:solidFill>
                      <a:schemeClr val="bg1"/>
                    </a:solidFill>
                  </a:rPr>
                  <a:t>         </a:t>
                </a:r>
                <a:r>
                  <a:rPr lang="en-US" sz="2400" b="1" smtClean="0">
                    <a:solidFill>
                      <a:schemeClr val="bg1"/>
                    </a:solidFill>
                  </a:rPr>
                  <a:t>MASTER EDM</a:t>
                </a:r>
              </a:p>
              <a:p>
                <a:r>
                  <a:rPr lang="en-US" sz="2400" b="1" smtClean="0">
                    <a:solidFill>
                      <a:schemeClr val="bg1"/>
                    </a:solidFill>
                  </a:rPr>
                  <a:t>TRUNG TÂM LT TỈNH</a:t>
                </a:r>
                <a:endParaRPr lang="en-US" sz="2400" b="1">
                  <a:solidFill>
                    <a:schemeClr val="bg1"/>
                  </a:solidFill>
                </a:endParaRPr>
              </a:p>
            </p:txBody>
          </p:sp>
        </p:grpSp>
      </p:grpSp>
      <p:grpSp>
        <p:nvGrpSpPr>
          <p:cNvPr id="19" name="Group 18"/>
          <p:cNvGrpSpPr/>
          <p:nvPr/>
        </p:nvGrpSpPr>
        <p:grpSpPr>
          <a:xfrm>
            <a:off x="4638663" y="3158330"/>
            <a:ext cx="2249362" cy="1295236"/>
            <a:chOff x="4638663" y="3158330"/>
            <a:chExt cx="2249362" cy="1295236"/>
          </a:xfrm>
        </p:grpSpPr>
        <p:pic>
          <p:nvPicPr>
            <p:cNvPr id="37" name="Picture 3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38663" y="3158330"/>
              <a:ext cx="2249362" cy="1295236"/>
            </a:xfrm>
            <a:prstGeom prst="rect">
              <a:avLst/>
            </a:prstGeom>
          </p:spPr>
        </p:pic>
        <p:sp>
          <p:nvSpPr>
            <p:cNvPr id="17" name="TextBox 16"/>
            <p:cNvSpPr txBox="1"/>
            <p:nvPr/>
          </p:nvSpPr>
          <p:spPr>
            <a:xfrm>
              <a:off x="4691162" y="3406082"/>
              <a:ext cx="2085571" cy="830997"/>
            </a:xfrm>
            <a:prstGeom prst="rect">
              <a:avLst/>
            </a:prstGeom>
            <a:noFill/>
          </p:spPr>
          <p:txBody>
            <a:bodyPr wrap="none" rtlCol="0">
              <a:spAutoFit/>
            </a:bodyPr>
            <a:lstStyle/>
            <a:p>
              <a:pPr algn="ctr"/>
              <a:r>
                <a:rPr lang="en-US" sz="2400" b="1" smtClean="0">
                  <a:solidFill>
                    <a:schemeClr val="bg1"/>
                  </a:solidFill>
                </a:rPr>
                <a:t>EDM </a:t>
              </a:r>
            </a:p>
            <a:p>
              <a:pPr algn="ctr"/>
              <a:r>
                <a:rPr lang="en-US" sz="2400" b="1" smtClean="0">
                  <a:solidFill>
                    <a:schemeClr val="bg1"/>
                  </a:solidFill>
                </a:rPr>
                <a:t>QUẬN/ HUYỆN</a:t>
              </a:r>
              <a:endParaRPr lang="en-US" sz="2400" b="1">
                <a:solidFill>
                  <a:schemeClr val="bg1"/>
                </a:solidFill>
              </a:endParaRPr>
            </a:p>
          </p:txBody>
        </p:sp>
      </p:grpSp>
    </p:spTree>
    <p:extLst>
      <p:ext uri="{BB962C8B-B14F-4D97-AF65-F5344CB8AC3E}">
        <p14:creationId xmlns:p14="http://schemas.microsoft.com/office/powerpoint/2010/main" val="29585613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anim calcmode="lin" valueType="num">
                                      <p:cBhvr>
                                        <p:cTn id="8" dur="1000" fill="hold"/>
                                        <p:tgtEl>
                                          <p:spTgt spid="19"/>
                                        </p:tgtEl>
                                        <p:attrNameLst>
                                          <p:attrName>ppt_x</p:attrName>
                                        </p:attrNameLst>
                                      </p:cBhvr>
                                      <p:tavLst>
                                        <p:tav tm="0">
                                          <p:val>
                                            <p:strVal val="#ppt_x"/>
                                          </p:val>
                                        </p:tav>
                                        <p:tav tm="100000">
                                          <p:val>
                                            <p:strVal val="#ppt_x"/>
                                          </p:val>
                                        </p:tav>
                                      </p:tavLst>
                                    </p:anim>
                                    <p:anim calcmode="lin" valueType="num">
                                      <p:cBhvr>
                                        <p:cTn id="9"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1"/>
                                        </p:tgtEl>
                                        <p:attrNameLst>
                                          <p:attrName>style.visibility</p:attrName>
                                        </p:attrNameLst>
                                      </p:cBhvr>
                                      <p:to>
                                        <p:strVal val="visible"/>
                                      </p:to>
                                    </p:set>
                                    <p:animEffect transition="in" filter="fade">
                                      <p:cBhvr>
                                        <p:cTn id="14" dur="1000"/>
                                        <p:tgtEl>
                                          <p:spTgt spid="21"/>
                                        </p:tgtEl>
                                      </p:cBhvr>
                                    </p:animEffect>
                                    <p:anim calcmode="lin" valueType="num">
                                      <p:cBhvr>
                                        <p:cTn id="15" dur="1000" fill="hold"/>
                                        <p:tgtEl>
                                          <p:spTgt spid="21"/>
                                        </p:tgtEl>
                                        <p:attrNameLst>
                                          <p:attrName>ppt_x</p:attrName>
                                        </p:attrNameLst>
                                      </p:cBhvr>
                                      <p:tavLst>
                                        <p:tav tm="0">
                                          <p:val>
                                            <p:strVal val="#ppt_x"/>
                                          </p:val>
                                        </p:tav>
                                        <p:tav tm="100000">
                                          <p:val>
                                            <p:strVal val="#ppt_x"/>
                                          </p:val>
                                        </p:tav>
                                      </p:tavLst>
                                    </p:anim>
                                    <p:anim calcmode="lin" valueType="num">
                                      <p:cBhvr>
                                        <p:cTn id="16"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31" presetClass="entr" presetSubtype="0" fill="hold" nodeType="clickEffect">
                                  <p:stCondLst>
                                    <p:cond delay="0"/>
                                  </p:stCondLst>
                                  <p:childTnLst>
                                    <p:set>
                                      <p:cBhvr>
                                        <p:cTn id="20" dur="1" fill="hold">
                                          <p:stCondLst>
                                            <p:cond delay="0"/>
                                          </p:stCondLst>
                                        </p:cTn>
                                        <p:tgtEl>
                                          <p:spTgt spid="24"/>
                                        </p:tgtEl>
                                        <p:attrNameLst>
                                          <p:attrName>style.visibility</p:attrName>
                                        </p:attrNameLst>
                                      </p:cBhvr>
                                      <p:to>
                                        <p:strVal val="visible"/>
                                      </p:to>
                                    </p:set>
                                    <p:anim calcmode="lin" valueType="num">
                                      <p:cBhvr>
                                        <p:cTn id="21" dur="1000" fill="hold"/>
                                        <p:tgtEl>
                                          <p:spTgt spid="24"/>
                                        </p:tgtEl>
                                        <p:attrNameLst>
                                          <p:attrName>ppt_w</p:attrName>
                                        </p:attrNameLst>
                                      </p:cBhvr>
                                      <p:tavLst>
                                        <p:tav tm="0">
                                          <p:val>
                                            <p:fltVal val="0"/>
                                          </p:val>
                                        </p:tav>
                                        <p:tav tm="100000">
                                          <p:val>
                                            <p:strVal val="#ppt_w"/>
                                          </p:val>
                                        </p:tav>
                                      </p:tavLst>
                                    </p:anim>
                                    <p:anim calcmode="lin" valueType="num">
                                      <p:cBhvr>
                                        <p:cTn id="22" dur="1000" fill="hold"/>
                                        <p:tgtEl>
                                          <p:spTgt spid="24"/>
                                        </p:tgtEl>
                                        <p:attrNameLst>
                                          <p:attrName>ppt_h</p:attrName>
                                        </p:attrNameLst>
                                      </p:cBhvr>
                                      <p:tavLst>
                                        <p:tav tm="0">
                                          <p:val>
                                            <p:fltVal val="0"/>
                                          </p:val>
                                        </p:tav>
                                        <p:tav tm="100000">
                                          <p:val>
                                            <p:strVal val="#ppt_h"/>
                                          </p:val>
                                        </p:tav>
                                      </p:tavLst>
                                    </p:anim>
                                    <p:anim calcmode="lin" valueType="num">
                                      <p:cBhvr>
                                        <p:cTn id="23" dur="1000" fill="hold"/>
                                        <p:tgtEl>
                                          <p:spTgt spid="24"/>
                                        </p:tgtEl>
                                        <p:attrNameLst>
                                          <p:attrName>style.rotation</p:attrName>
                                        </p:attrNameLst>
                                      </p:cBhvr>
                                      <p:tavLst>
                                        <p:tav tm="0">
                                          <p:val>
                                            <p:fltVal val="90"/>
                                          </p:val>
                                        </p:tav>
                                        <p:tav tm="100000">
                                          <p:val>
                                            <p:fltVal val="0"/>
                                          </p:val>
                                        </p:tav>
                                      </p:tavLst>
                                    </p:anim>
                                    <p:animEffect transition="in" filter="fade">
                                      <p:cBhvr>
                                        <p:cTn id="24" dur="1000"/>
                                        <p:tgtEl>
                                          <p:spTgt spid="24"/>
                                        </p:tgtEl>
                                      </p:cBhvr>
                                    </p:animEffect>
                                  </p:childTnLst>
                                </p:cTn>
                              </p:par>
                            </p:childTnLst>
                          </p:cTn>
                        </p:par>
                      </p:childTnLst>
                    </p:cTn>
                  </p:par>
                  <p:par>
                    <p:cTn id="25" fill="hold">
                      <p:stCondLst>
                        <p:cond delay="indefinite"/>
                      </p:stCondLst>
                      <p:childTnLst>
                        <p:par>
                          <p:cTn id="26" fill="hold">
                            <p:stCondLst>
                              <p:cond delay="0"/>
                            </p:stCondLst>
                            <p:childTnLst>
                              <p:par>
                                <p:cTn id="27" presetID="16" presetClass="entr" presetSubtype="21" fill="hold" nodeType="clickEffect">
                                  <p:stCondLst>
                                    <p:cond delay="0"/>
                                  </p:stCondLst>
                                  <p:childTnLst>
                                    <p:set>
                                      <p:cBhvr>
                                        <p:cTn id="28" dur="1" fill="hold">
                                          <p:stCondLst>
                                            <p:cond delay="0"/>
                                          </p:stCondLst>
                                        </p:cTn>
                                        <p:tgtEl>
                                          <p:spTgt spid="26"/>
                                        </p:tgtEl>
                                        <p:attrNameLst>
                                          <p:attrName>style.visibility</p:attrName>
                                        </p:attrNameLst>
                                      </p:cBhvr>
                                      <p:to>
                                        <p:strVal val="visible"/>
                                      </p:to>
                                    </p:set>
                                    <p:animEffect transition="in" filter="barn(inVertical)">
                                      <p:cBhvr>
                                        <p:cTn id="29"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Rounded Rectangle 34"/>
          <p:cNvSpPr/>
          <p:nvPr/>
        </p:nvSpPr>
        <p:spPr>
          <a:xfrm>
            <a:off x="4540440" y="3113707"/>
            <a:ext cx="2627660" cy="923643"/>
          </a:xfrm>
          <a:prstGeom prst="roundRect">
            <a:avLst/>
          </a:prstGeom>
          <a:blipFill>
            <a:blip r:embed="rId3"/>
            <a:stretch>
              <a:fillRect/>
            </a:stretch>
          </a:blipFill>
          <a:ln w="28575">
            <a:noFill/>
          </a:ln>
          <a:effectLst>
            <a:outerShdw blurRad="57785" dist="33020" dir="3180000" algn="ctr">
              <a:srgbClr val="000000">
                <a:alpha val="30000"/>
              </a:srgbClr>
            </a:outerShdw>
            <a:reflection blurRad="6350" stA="52000" endA="300" endPos="35000" dir="5400000" sy="-100000" algn="bl" rotWithShape="0"/>
          </a:effectLst>
          <a:scene3d>
            <a:camera prst="orthographicFront">
              <a:rot lat="0" lon="0" rev="0"/>
            </a:camera>
            <a:lightRig rig="brightRoom" dir="t">
              <a:rot lat="0" lon="0" rev="600000"/>
            </a:lightRig>
          </a:scene3d>
          <a:sp3d prstMaterial="metal">
            <a:bevelT w="38100" h="57150" prst="angle"/>
          </a:sp3d>
        </p:spPr>
        <p:style>
          <a:lnRef idx="0">
            <a:schemeClr val="accent2"/>
          </a:lnRef>
          <a:fillRef idx="3">
            <a:schemeClr val="accent2"/>
          </a:fillRef>
          <a:effectRef idx="3">
            <a:schemeClr val="accent2"/>
          </a:effectRef>
          <a:fontRef idx="minor">
            <a:schemeClr val="lt1"/>
          </a:fontRef>
        </p:style>
        <p:txBody>
          <a:bodyPr rtlCol="0" anchor="ctr"/>
          <a:lstStyle/>
          <a:p>
            <a:pPr algn="ctr" defTabSz="1219170"/>
            <a:r>
              <a:rPr lang="en-US" sz="2000" b="1" dirty="0">
                <a:solidFill>
                  <a:schemeClr val="bg1"/>
                </a:solidFill>
                <a:latin typeface="Arial" panose="020B0604020202020204" pitchFamily="34" charset="0"/>
                <a:cs typeface="Arial" panose="020B0604020202020204" pitchFamily="34" charset="0"/>
                <a:sym typeface="Arial"/>
              </a:rPr>
              <a:t>EDM </a:t>
            </a:r>
            <a:r>
              <a:rPr lang="en-US" sz="2000" b="1" dirty="0" smtClean="0">
                <a:solidFill>
                  <a:schemeClr val="bg1"/>
                </a:solidFill>
                <a:latin typeface="Arial" panose="020B0604020202020204" pitchFamily="34" charset="0"/>
                <a:cs typeface="Arial" panose="020B0604020202020204" pitchFamily="34" charset="0"/>
                <a:sym typeface="Arial"/>
              </a:rPr>
              <a:t>SỞ</a:t>
            </a:r>
            <a:r>
              <a:rPr lang="en-US" sz="2000" b="1" smtClean="0">
                <a:solidFill>
                  <a:schemeClr val="bg1"/>
                </a:solidFill>
                <a:latin typeface="Arial" panose="020B0604020202020204" pitchFamily="34" charset="0"/>
                <a:cs typeface="Arial" panose="020B0604020202020204" pitchFamily="34" charset="0"/>
                <a:sym typeface="Arial"/>
              </a:rPr>
              <a:t>/ NGÀNH</a:t>
            </a:r>
            <a:endParaRPr lang="en-US" sz="2000" b="1" dirty="0">
              <a:solidFill>
                <a:schemeClr val="bg1"/>
              </a:solidFill>
              <a:latin typeface="Arial" panose="020B0604020202020204" pitchFamily="34" charset="0"/>
              <a:cs typeface="Arial" panose="020B0604020202020204" pitchFamily="34" charset="0"/>
              <a:sym typeface="Arial"/>
            </a:endParaRPr>
          </a:p>
        </p:txBody>
      </p:sp>
      <p:sp>
        <p:nvSpPr>
          <p:cNvPr id="12" name="TextBox 11"/>
          <p:cNvSpPr txBox="1"/>
          <p:nvPr/>
        </p:nvSpPr>
        <p:spPr>
          <a:xfrm>
            <a:off x="0" y="175526"/>
            <a:ext cx="12192000" cy="430887"/>
          </a:xfrm>
          <a:prstGeom prst="rect">
            <a:avLst/>
          </a:prstGeom>
        </p:spPr>
        <p:style>
          <a:lnRef idx="1">
            <a:schemeClr val="accent5"/>
          </a:lnRef>
          <a:fillRef idx="3">
            <a:schemeClr val="accent5"/>
          </a:fillRef>
          <a:effectRef idx="2">
            <a:schemeClr val="accent5"/>
          </a:effectRef>
          <a:fontRef idx="minor">
            <a:schemeClr val="lt1"/>
          </a:fontRef>
        </p:style>
        <p:txBody>
          <a:bodyPr wrap="square" rtlCol="0">
            <a:spAutoFit/>
          </a:bodyPr>
          <a:lstStyle/>
          <a:p>
            <a:pPr algn="ctr" defTabSz="1219170"/>
            <a:r>
              <a:rPr lang="en-US" sz="2200" b="1" smtClean="0">
                <a:solidFill>
                  <a:prstClr val="white"/>
                </a:solidFill>
                <a:latin typeface="Arial" panose="020B0604020202020204" pitchFamily="34" charset="0"/>
                <a:cs typeface="Arial" panose="020B0604020202020204" pitchFamily="34" charset="0"/>
                <a:sym typeface="Arial"/>
              </a:rPr>
              <a:t>MÔ HÌNH TRIỂN KHAI TỚI SỞ /BAN /NGÀNH</a:t>
            </a:r>
            <a:endParaRPr lang="en-US" sz="2200" b="1" dirty="0">
              <a:solidFill>
                <a:prstClr val="white"/>
              </a:solidFill>
              <a:latin typeface="Arial" panose="020B0604020202020204" pitchFamily="34" charset="0"/>
              <a:cs typeface="Arial" panose="020B0604020202020204" pitchFamily="34" charset="0"/>
              <a:sym typeface="Arial"/>
            </a:endParaRPr>
          </a:p>
        </p:txBody>
      </p:sp>
      <p:grpSp>
        <p:nvGrpSpPr>
          <p:cNvPr id="14" name="Group 13"/>
          <p:cNvGrpSpPr/>
          <p:nvPr/>
        </p:nvGrpSpPr>
        <p:grpSpPr>
          <a:xfrm>
            <a:off x="690091" y="1028861"/>
            <a:ext cx="2163136" cy="2367468"/>
            <a:chOff x="690091" y="1028861"/>
            <a:chExt cx="2163136" cy="2367468"/>
          </a:xfrm>
        </p:grpSpPr>
        <p:sp>
          <p:nvSpPr>
            <p:cNvPr id="92" name="Rounded Rectangular Callout 91"/>
            <p:cNvSpPr/>
            <p:nvPr/>
          </p:nvSpPr>
          <p:spPr>
            <a:xfrm>
              <a:off x="690091" y="1028861"/>
              <a:ext cx="2163136" cy="2367468"/>
            </a:xfrm>
            <a:prstGeom prst="wedgeRoundRectCallout">
              <a:avLst>
                <a:gd name="adj1" fmla="val 38919"/>
                <a:gd name="adj2" fmla="val 60559"/>
                <a:gd name="adj3" fmla="val 16667"/>
              </a:avLst>
            </a:prstGeom>
            <a:noFill/>
            <a:ln>
              <a:solidFill>
                <a:srgbClr val="0058D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6" name="Picture 8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50276" y="1891797"/>
              <a:ext cx="579746" cy="567181"/>
            </a:xfrm>
            <a:prstGeom prst="rect">
              <a:avLst/>
            </a:prstGeom>
          </p:spPr>
        </p:pic>
        <p:sp>
          <p:nvSpPr>
            <p:cNvPr id="87" name="Flowchart: Direct Access Storage 86"/>
            <p:cNvSpPr/>
            <p:nvPr/>
          </p:nvSpPr>
          <p:spPr>
            <a:xfrm>
              <a:off x="1388046" y="1236219"/>
              <a:ext cx="1234813" cy="482161"/>
            </a:xfrm>
            <a:prstGeom prst="flowChartMagneticDrum">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1600" dirty="0" err="1"/>
                <a:t>Trục</a:t>
              </a:r>
              <a:endParaRPr lang="en-US" sz="1600" dirty="0"/>
            </a:p>
          </p:txBody>
        </p:sp>
        <p:grpSp>
          <p:nvGrpSpPr>
            <p:cNvPr id="90" name="Group 89"/>
            <p:cNvGrpSpPr/>
            <p:nvPr/>
          </p:nvGrpSpPr>
          <p:grpSpPr>
            <a:xfrm>
              <a:off x="1626526" y="2646918"/>
              <a:ext cx="588284" cy="573346"/>
              <a:chOff x="1229244" y="2836646"/>
              <a:chExt cx="588284" cy="573346"/>
            </a:xfrm>
          </p:grpSpPr>
          <p:pic>
            <p:nvPicPr>
              <p:cNvPr id="88" name="Picture 8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229244" y="2836646"/>
                <a:ext cx="588284" cy="573346"/>
              </a:xfrm>
              <a:prstGeom prst="rect">
                <a:avLst/>
              </a:prstGeom>
            </p:spPr>
          </p:pic>
          <p:sp>
            <p:nvSpPr>
              <p:cNvPr id="89" name="TextBox 88"/>
              <p:cNvSpPr txBox="1"/>
              <p:nvPr/>
            </p:nvSpPr>
            <p:spPr>
              <a:xfrm>
                <a:off x="1316407" y="3104753"/>
                <a:ext cx="350939" cy="207513"/>
              </a:xfrm>
              <a:prstGeom prst="rect">
                <a:avLst/>
              </a:prstGeom>
              <a:noFill/>
            </p:spPr>
            <p:txBody>
              <a:bodyPr wrap="none" rtlCol="0">
                <a:spAutoFit/>
              </a:bodyPr>
              <a:lstStyle/>
              <a:p>
                <a:r>
                  <a:rPr lang="en-US" b="1" dirty="0"/>
                  <a:t>XML</a:t>
                </a:r>
              </a:p>
            </p:txBody>
          </p:sp>
        </p:grpSp>
        <p:sp>
          <p:nvSpPr>
            <p:cNvPr id="95" name="Oval 94"/>
            <p:cNvSpPr/>
            <p:nvPr/>
          </p:nvSpPr>
          <p:spPr>
            <a:xfrm>
              <a:off x="869377" y="2018327"/>
              <a:ext cx="361620" cy="361620"/>
            </a:xfrm>
            <a:prstGeom prst="ellips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2</a:t>
              </a:r>
            </a:p>
          </p:txBody>
        </p:sp>
        <p:sp>
          <p:nvSpPr>
            <p:cNvPr id="96" name="Oval 95"/>
            <p:cNvSpPr/>
            <p:nvPr/>
          </p:nvSpPr>
          <p:spPr>
            <a:xfrm>
              <a:off x="858555" y="1305528"/>
              <a:ext cx="361620" cy="361620"/>
            </a:xfrm>
            <a:prstGeom prst="ellips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1</a:t>
              </a:r>
            </a:p>
          </p:txBody>
        </p:sp>
        <p:sp>
          <p:nvSpPr>
            <p:cNvPr id="97" name="Oval 96"/>
            <p:cNvSpPr/>
            <p:nvPr/>
          </p:nvSpPr>
          <p:spPr>
            <a:xfrm>
              <a:off x="887821" y="2710465"/>
              <a:ext cx="361620" cy="361620"/>
            </a:xfrm>
            <a:prstGeom prst="ellips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3</a:t>
              </a:r>
            </a:p>
          </p:txBody>
        </p:sp>
      </p:grpSp>
      <p:grpSp>
        <p:nvGrpSpPr>
          <p:cNvPr id="13" name="Group 12"/>
          <p:cNvGrpSpPr/>
          <p:nvPr/>
        </p:nvGrpSpPr>
        <p:grpSpPr>
          <a:xfrm>
            <a:off x="852084" y="3623000"/>
            <a:ext cx="5829587" cy="2762676"/>
            <a:chOff x="852084" y="3623000"/>
            <a:chExt cx="5829587" cy="2762676"/>
          </a:xfrm>
        </p:grpSpPr>
        <p:cxnSp>
          <p:nvCxnSpPr>
            <p:cNvPr id="18" name="Straight Arrow Connector 17"/>
            <p:cNvCxnSpPr>
              <a:cxnSpLocks/>
            </p:cNvCxnSpPr>
            <p:nvPr/>
          </p:nvCxnSpPr>
          <p:spPr>
            <a:xfrm flipH="1" flipV="1">
              <a:off x="5865884" y="4051243"/>
              <a:ext cx="6818" cy="1005778"/>
            </a:xfrm>
            <a:prstGeom prst="straightConnector1">
              <a:avLst/>
            </a:prstGeom>
            <a:ln w="38100">
              <a:solidFill>
                <a:srgbClr val="000099"/>
              </a:solidFill>
              <a:tailEnd type="triangle"/>
            </a:ln>
          </p:spPr>
          <p:style>
            <a:lnRef idx="1">
              <a:schemeClr val="accent1"/>
            </a:lnRef>
            <a:fillRef idx="0">
              <a:schemeClr val="accent1"/>
            </a:fillRef>
            <a:effectRef idx="0">
              <a:schemeClr val="accent1"/>
            </a:effectRef>
            <a:fontRef idx="minor">
              <a:schemeClr val="tx1"/>
            </a:fontRef>
          </p:style>
        </p:cxnSp>
        <p:sp>
          <p:nvSpPr>
            <p:cNvPr id="23" name="TextBox 22"/>
            <p:cNvSpPr txBox="1"/>
            <p:nvPr/>
          </p:nvSpPr>
          <p:spPr>
            <a:xfrm>
              <a:off x="2636562" y="3723033"/>
              <a:ext cx="1050288" cy="400110"/>
            </a:xfrm>
            <a:prstGeom prst="rect">
              <a:avLst/>
            </a:prstGeom>
            <a:ln>
              <a:noFill/>
            </a:ln>
          </p:spPr>
          <p:style>
            <a:lnRef idx="2">
              <a:schemeClr val="accent1"/>
            </a:lnRef>
            <a:fillRef idx="1">
              <a:schemeClr val="lt1"/>
            </a:fillRef>
            <a:effectRef idx="0">
              <a:schemeClr val="accent1"/>
            </a:effectRef>
            <a:fontRef idx="minor">
              <a:schemeClr val="dk1"/>
            </a:fontRef>
          </p:style>
          <p:txBody>
            <a:bodyPr wrap="none" rtlCol="0">
              <a:spAutoFit/>
            </a:bodyPr>
            <a:lstStyle/>
            <a:p>
              <a:pPr algn="r"/>
              <a:r>
                <a:rPr lang="en-US" sz="2000" i="1" dirty="0" err="1">
                  <a:latin typeface="+mj-lt"/>
                  <a:cs typeface="Arial" panose="020B0604020202020204" pitchFamily="34" charset="0"/>
                </a:rPr>
                <a:t>Tích</a:t>
              </a:r>
              <a:r>
                <a:rPr lang="en-US" sz="2000" i="1" dirty="0">
                  <a:latin typeface="+mj-lt"/>
                  <a:cs typeface="Arial" panose="020B0604020202020204" pitchFamily="34" charset="0"/>
                </a:rPr>
                <a:t> </a:t>
              </a:r>
              <a:r>
                <a:rPr lang="en-US" sz="2000" i="1" dirty="0" err="1">
                  <a:latin typeface="+mj-lt"/>
                  <a:cs typeface="Arial" panose="020B0604020202020204" pitchFamily="34" charset="0"/>
                </a:rPr>
                <a:t>hợp</a:t>
              </a:r>
              <a:endParaRPr lang="en-US" sz="2000" i="1" dirty="0">
                <a:latin typeface="+mj-lt"/>
                <a:cs typeface="Arial" panose="020B0604020202020204" pitchFamily="34" charset="0"/>
              </a:endParaRPr>
            </a:p>
          </p:txBody>
        </p:sp>
        <p:cxnSp>
          <p:nvCxnSpPr>
            <p:cNvPr id="33" name="Straight Connector 32"/>
            <p:cNvCxnSpPr/>
            <p:nvPr/>
          </p:nvCxnSpPr>
          <p:spPr>
            <a:xfrm flipV="1">
              <a:off x="3791253" y="3650778"/>
              <a:ext cx="0" cy="1411385"/>
            </a:xfrm>
            <a:prstGeom prst="line">
              <a:avLst/>
            </a:prstGeom>
            <a:ln w="38100">
              <a:solidFill>
                <a:srgbClr val="000099"/>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flipH="1" flipV="1">
              <a:off x="1638702" y="3623000"/>
              <a:ext cx="1" cy="1444752"/>
            </a:xfrm>
            <a:prstGeom prst="line">
              <a:avLst/>
            </a:prstGeom>
            <a:ln w="38100">
              <a:solidFill>
                <a:srgbClr val="000099"/>
              </a:solidFill>
            </a:ln>
          </p:spPr>
          <p:style>
            <a:lnRef idx="1">
              <a:schemeClr val="accent1"/>
            </a:lnRef>
            <a:fillRef idx="0">
              <a:schemeClr val="accent1"/>
            </a:fillRef>
            <a:effectRef idx="0">
              <a:schemeClr val="accent1"/>
            </a:effectRef>
            <a:fontRef idx="minor">
              <a:schemeClr val="tx1"/>
            </a:fontRef>
          </p:style>
        </p:cxnSp>
        <p:sp>
          <p:nvSpPr>
            <p:cNvPr id="51" name="Rounded Rectangle 50"/>
            <p:cNvSpPr/>
            <p:nvPr/>
          </p:nvSpPr>
          <p:spPr>
            <a:xfrm>
              <a:off x="5081471" y="5072934"/>
              <a:ext cx="1600200" cy="1312742"/>
            </a:xfrm>
            <a:prstGeom prst="roundRect">
              <a:avLst/>
            </a:prstGeom>
            <a:solidFill>
              <a:srgbClr val="FFC000"/>
            </a:solidFill>
            <a:ln w="127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r>
                <a:rPr lang="en-US" sz="1600" b="1" dirty="0">
                  <a:solidFill>
                    <a:schemeClr val="tx1"/>
                  </a:solidFill>
                  <a:latin typeface="Arial" panose="020B0604020202020204" pitchFamily="34" charset="0"/>
                  <a:cs typeface="Arial" panose="020B0604020202020204" pitchFamily="34" charset="0"/>
                  <a:sym typeface="Arial"/>
                </a:rPr>
                <a:t>HS TỪ CÁC HỆ THỐNG KHÁC CỦA CQ</a:t>
              </a:r>
            </a:p>
          </p:txBody>
        </p:sp>
        <p:sp>
          <p:nvSpPr>
            <p:cNvPr id="52" name="Rounded Rectangle 51"/>
            <p:cNvSpPr/>
            <p:nvPr/>
          </p:nvSpPr>
          <p:spPr>
            <a:xfrm>
              <a:off x="852084" y="5072934"/>
              <a:ext cx="1600200" cy="1309012"/>
            </a:xfrm>
            <a:prstGeom prst="roundRect">
              <a:avLst/>
            </a:prstGeom>
            <a:solidFill>
              <a:srgbClr val="FFC000"/>
            </a:solidFill>
            <a:ln w="127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r>
                <a:rPr lang="en-US" sz="1600" b="1" dirty="0">
                  <a:solidFill>
                    <a:schemeClr val="tx1"/>
                  </a:solidFill>
                  <a:latin typeface="Arial" panose="020B0604020202020204" pitchFamily="34" charset="0"/>
                  <a:cs typeface="Arial" panose="020B0604020202020204" pitchFamily="34" charset="0"/>
                  <a:sym typeface="Arial"/>
                </a:rPr>
                <a:t>HS HÌNH THÀNH TỪ HỆ THỐNG QL VBĐH</a:t>
              </a:r>
            </a:p>
          </p:txBody>
        </p:sp>
        <p:cxnSp>
          <p:nvCxnSpPr>
            <p:cNvPr id="54" name="Straight Arrow Connector 53"/>
            <p:cNvCxnSpPr>
              <a:cxnSpLocks/>
            </p:cNvCxnSpPr>
            <p:nvPr/>
          </p:nvCxnSpPr>
          <p:spPr>
            <a:xfrm flipV="1">
              <a:off x="1626526" y="3640466"/>
              <a:ext cx="2928031" cy="938"/>
            </a:xfrm>
            <a:prstGeom prst="straightConnector1">
              <a:avLst/>
            </a:prstGeom>
            <a:ln w="38100">
              <a:solidFill>
                <a:srgbClr val="000099"/>
              </a:solidFill>
              <a:tailEnd type="triangle"/>
            </a:ln>
          </p:spPr>
          <p:style>
            <a:lnRef idx="1">
              <a:schemeClr val="accent1"/>
            </a:lnRef>
            <a:fillRef idx="0">
              <a:schemeClr val="accent1"/>
            </a:fillRef>
            <a:effectRef idx="0">
              <a:schemeClr val="accent1"/>
            </a:effectRef>
            <a:fontRef idx="minor">
              <a:schemeClr val="tx1"/>
            </a:fontRef>
          </p:style>
        </p:cxnSp>
        <p:sp>
          <p:nvSpPr>
            <p:cNvPr id="59" name="Rounded Rectangle 58"/>
            <p:cNvSpPr/>
            <p:nvPr/>
          </p:nvSpPr>
          <p:spPr>
            <a:xfrm>
              <a:off x="3011318" y="5074863"/>
              <a:ext cx="1598782" cy="1309012"/>
            </a:xfrm>
            <a:prstGeom prst="roundRect">
              <a:avLst/>
            </a:prstGeom>
            <a:solidFill>
              <a:srgbClr val="FFC000"/>
            </a:solidFill>
            <a:ln w="127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r>
                <a:rPr lang="en-US" sz="1600" b="1" dirty="0">
                  <a:solidFill>
                    <a:schemeClr val="tx1"/>
                  </a:solidFill>
                  <a:latin typeface="Arial" panose="020B0604020202020204" pitchFamily="34" charset="0"/>
                  <a:cs typeface="Arial" panose="020B0604020202020204" pitchFamily="34" charset="0"/>
                  <a:sym typeface="Arial"/>
                </a:rPr>
                <a:t>HS HÌNH THÀNH TỪ SỐ HÓA TẠI LƯU TRỮ CQ</a:t>
              </a:r>
            </a:p>
          </p:txBody>
        </p:sp>
      </p:grpSp>
      <p:grpSp>
        <p:nvGrpSpPr>
          <p:cNvPr id="16" name="Group 15"/>
          <p:cNvGrpSpPr/>
          <p:nvPr/>
        </p:nvGrpSpPr>
        <p:grpSpPr>
          <a:xfrm>
            <a:off x="3090541" y="622917"/>
            <a:ext cx="8697311" cy="5762759"/>
            <a:chOff x="3090541" y="622917"/>
            <a:chExt cx="8697311" cy="5762759"/>
          </a:xfrm>
        </p:grpSpPr>
        <p:sp>
          <p:nvSpPr>
            <p:cNvPr id="49" name="Rounded Rectangle 48"/>
            <p:cNvSpPr/>
            <p:nvPr/>
          </p:nvSpPr>
          <p:spPr>
            <a:xfrm>
              <a:off x="8768802" y="3200065"/>
              <a:ext cx="3019050" cy="791880"/>
            </a:xfrm>
            <a:prstGeom prst="roundRect">
              <a:avLst/>
            </a:prstGeom>
            <a:solidFill>
              <a:srgbClr val="FFC000"/>
            </a:solidFill>
            <a:ln w="127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r>
                <a:rPr lang="en-US" sz="2000" dirty="0" err="1">
                  <a:solidFill>
                    <a:prstClr val="black"/>
                  </a:solidFill>
                  <a:latin typeface="Arial" panose="020B0604020202020204" pitchFamily="34" charset="0"/>
                  <a:cs typeface="Arial" panose="020B0604020202020204" pitchFamily="34" charset="0"/>
                  <a:sym typeface="Arial"/>
                </a:rPr>
                <a:t>Lưu</a:t>
              </a:r>
              <a:r>
                <a:rPr lang="en-US" sz="2000" dirty="0">
                  <a:solidFill>
                    <a:prstClr val="black"/>
                  </a:solidFill>
                  <a:latin typeface="Arial" panose="020B0604020202020204" pitchFamily="34" charset="0"/>
                  <a:cs typeface="Arial" panose="020B0604020202020204" pitchFamily="34" charset="0"/>
                  <a:sym typeface="Arial"/>
                </a:rPr>
                <a:t> </a:t>
              </a:r>
              <a:r>
                <a:rPr lang="en-US" sz="2000" dirty="0" err="1">
                  <a:solidFill>
                    <a:prstClr val="black"/>
                  </a:solidFill>
                  <a:latin typeface="Arial" panose="020B0604020202020204" pitchFamily="34" charset="0"/>
                  <a:cs typeface="Arial" panose="020B0604020202020204" pitchFamily="34" charset="0"/>
                  <a:sym typeface="Arial"/>
                </a:rPr>
                <a:t>trữ</a:t>
              </a:r>
              <a:r>
                <a:rPr lang="en-US" sz="2000" dirty="0">
                  <a:solidFill>
                    <a:prstClr val="black"/>
                  </a:solidFill>
                  <a:latin typeface="Arial" panose="020B0604020202020204" pitchFamily="34" charset="0"/>
                  <a:cs typeface="Arial" panose="020B0604020202020204" pitchFamily="34" charset="0"/>
                  <a:sym typeface="Arial"/>
                </a:rPr>
                <a:t> </a:t>
              </a:r>
              <a:r>
                <a:rPr lang="en-US" sz="2000" dirty="0" err="1">
                  <a:solidFill>
                    <a:prstClr val="black"/>
                  </a:solidFill>
                  <a:latin typeface="Arial" panose="020B0604020202020204" pitchFamily="34" charset="0"/>
                  <a:cs typeface="Arial" panose="020B0604020202020204" pitchFamily="34" charset="0"/>
                  <a:sym typeface="Arial"/>
                </a:rPr>
                <a:t>cơ</a:t>
              </a:r>
              <a:r>
                <a:rPr lang="en-US" sz="2000" dirty="0">
                  <a:solidFill>
                    <a:prstClr val="black"/>
                  </a:solidFill>
                  <a:latin typeface="Arial" panose="020B0604020202020204" pitchFamily="34" charset="0"/>
                  <a:cs typeface="Arial" panose="020B0604020202020204" pitchFamily="34" charset="0"/>
                  <a:sym typeface="Arial"/>
                </a:rPr>
                <a:t> </a:t>
              </a:r>
              <a:r>
                <a:rPr lang="en-US" sz="2000" dirty="0" err="1">
                  <a:solidFill>
                    <a:prstClr val="black"/>
                  </a:solidFill>
                  <a:latin typeface="Arial" panose="020B0604020202020204" pitchFamily="34" charset="0"/>
                  <a:cs typeface="Arial" panose="020B0604020202020204" pitchFamily="34" charset="0"/>
                  <a:sym typeface="Arial"/>
                </a:rPr>
                <a:t>quan</a:t>
              </a:r>
              <a:endParaRPr lang="en-US" sz="2000" dirty="0"/>
            </a:p>
          </p:txBody>
        </p:sp>
        <p:cxnSp>
          <p:nvCxnSpPr>
            <p:cNvPr id="41" name="Straight Arrow Connector 40"/>
            <p:cNvCxnSpPr>
              <a:cxnSpLocks/>
              <a:endCxn id="37" idx="2"/>
            </p:cNvCxnSpPr>
            <p:nvPr/>
          </p:nvCxnSpPr>
          <p:spPr>
            <a:xfrm flipH="1" flipV="1">
              <a:off x="5779348" y="2072483"/>
              <a:ext cx="7329" cy="999602"/>
            </a:xfrm>
            <a:prstGeom prst="straightConnector1">
              <a:avLst/>
            </a:prstGeom>
            <a:ln w="38100">
              <a:solidFill>
                <a:srgbClr val="000099"/>
              </a:solidFill>
              <a:tailEnd type="triangle"/>
            </a:ln>
          </p:spPr>
          <p:style>
            <a:lnRef idx="1">
              <a:schemeClr val="accent1"/>
            </a:lnRef>
            <a:fillRef idx="0">
              <a:schemeClr val="accent1"/>
            </a:fillRef>
            <a:effectRef idx="0">
              <a:schemeClr val="accent1"/>
            </a:effectRef>
            <a:fontRef idx="minor">
              <a:schemeClr val="tx1"/>
            </a:fontRef>
          </p:style>
        </p:cxnSp>
        <p:sp>
          <p:nvSpPr>
            <p:cNvPr id="42" name="TextBox 41"/>
            <p:cNvSpPr txBox="1"/>
            <p:nvPr/>
          </p:nvSpPr>
          <p:spPr>
            <a:xfrm>
              <a:off x="3090541" y="2170789"/>
              <a:ext cx="2581709" cy="830997"/>
            </a:xfrm>
            <a:prstGeom prst="rect">
              <a:avLst/>
            </a:prstGeom>
            <a:noFill/>
            <a:ln>
              <a:noFill/>
            </a:ln>
          </p:spPr>
          <p:style>
            <a:lnRef idx="1">
              <a:schemeClr val="accent1"/>
            </a:lnRef>
            <a:fillRef idx="2">
              <a:schemeClr val="accent1"/>
            </a:fillRef>
            <a:effectRef idx="1">
              <a:schemeClr val="accent1"/>
            </a:effectRef>
            <a:fontRef idx="minor">
              <a:schemeClr val="dk1"/>
            </a:fontRef>
          </p:style>
          <p:txBody>
            <a:bodyPr wrap="square" rtlCol="0">
              <a:spAutoFit/>
            </a:bodyPr>
            <a:lstStyle/>
            <a:p>
              <a:pPr algn="r"/>
              <a:r>
                <a:rPr lang="en-US" sz="1600" i="1" dirty="0" err="1">
                  <a:latin typeface="+mj-lt"/>
                  <a:cs typeface="Arial" panose="020B0604020202020204" pitchFamily="34" charset="0"/>
                </a:rPr>
                <a:t>Đóng</a:t>
              </a:r>
              <a:r>
                <a:rPr lang="en-US" sz="1600" i="1" dirty="0">
                  <a:latin typeface="+mj-lt"/>
                  <a:cs typeface="Arial" panose="020B0604020202020204" pitchFamily="34" charset="0"/>
                </a:rPr>
                <a:t> </a:t>
              </a:r>
              <a:r>
                <a:rPr lang="en-US" sz="1600" i="1" dirty="0" err="1">
                  <a:latin typeface="+mj-lt"/>
                  <a:cs typeface="Arial" panose="020B0604020202020204" pitchFamily="34" charset="0"/>
                </a:rPr>
                <a:t>gói</a:t>
              </a:r>
              <a:r>
                <a:rPr lang="en-US" sz="1600" i="1" dirty="0">
                  <a:latin typeface="+mj-lt"/>
                  <a:cs typeface="Arial" panose="020B0604020202020204" pitchFamily="34" charset="0"/>
                </a:rPr>
                <a:t> </a:t>
              </a:r>
              <a:r>
                <a:rPr lang="en-US" sz="1600" i="1" dirty="0" err="1">
                  <a:latin typeface="+mj-lt"/>
                  <a:cs typeface="Arial" panose="020B0604020202020204" pitchFamily="34" charset="0"/>
                </a:rPr>
                <a:t>và</a:t>
              </a:r>
              <a:endParaRPr lang="en-US" sz="1600" i="1" dirty="0">
                <a:latin typeface="+mj-lt"/>
                <a:cs typeface="Arial" panose="020B0604020202020204" pitchFamily="34" charset="0"/>
              </a:endParaRPr>
            </a:p>
            <a:p>
              <a:pPr algn="r"/>
              <a:r>
                <a:rPr lang="en-US" sz="1600" i="1" dirty="0" err="1">
                  <a:latin typeface="+mj-lt"/>
                  <a:cs typeface="Arial" panose="020B0604020202020204" pitchFamily="34" charset="0"/>
                </a:rPr>
                <a:t>Nộp</a:t>
              </a:r>
              <a:r>
                <a:rPr lang="en-US" sz="1600" i="1" dirty="0">
                  <a:latin typeface="+mj-lt"/>
                  <a:cs typeface="Arial" panose="020B0604020202020204" pitchFamily="34" charset="0"/>
                </a:rPr>
                <a:t> </a:t>
              </a:r>
              <a:r>
                <a:rPr lang="en-US" sz="1600" i="1" dirty="0" err="1">
                  <a:latin typeface="+mj-lt"/>
                  <a:cs typeface="Arial" panose="020B0604020202020204" pitchFamily="34" charset="0"/>
                </a:rPr>
                <a:t>lưu</a:t>
              </a:r>
              <a:r>
                <a:rPr lang="en-US" sz="1600" i="1" dirty="0">
                  <a:latin typeface="+mj-lt"/>
                  <a:cs typeface="Arial" panose="020B0604020202020204" pitchFamily="34" charset="0"/>
                </a:rPr>
                <a:t> HS </a:t>
              </a:r>
              <a:r>
                <a:rPr lang="en-US" sz="1600" i="1" dirty="0" err="1">
                  <a:latin typeface="+mj-lt"/>
                  <a:cs typeface="Arial" panose="020B0604020202020204" pitchFamily="34" charset="0"/>
                </a:rPr>
                <a:t>có</a:t>
              </a:r>
              <a:r>
                <a:rPr lang="en-US" sz="1600" i="1" dirty="0">
                  <a:latin typeface="+mj-lt"/>
                  <a:cs typeface="Arial" panose="020B0604020202020204" pitchFamily="34" charset="0"/>
                </a:rPr>
                <a:t> </a:t>
              </a:r>
              <a:r>
                <a:rPr lang="en-US" sz="1600" i="1" dirty="0" err="1">
                  <a:latin typeface="+mj-lt"/>
                  <a:cs typeface="Arial" panose="020B0604020202020204" pitchFamily="34" charset="0"/>
                </a:rPr>
                <a:t>thời</a:t>
              </a:r>
              <a:r>
                <a:rPr lang="en-US" sz="1600" i="1" dirty="0">
                  <a:latin typeface="+mj-lt"/>
                  <a:cs typeface="Arial" panose="020B0604020202020204" pitchFamily="34" charset="0"/>
                </a:rPr>
                <a:t> </a:t>
              </a:r>
              <a:r>
                <a:rPr lang="en-US" sz="1600" i="1" dirty="0" err="1">
                  <a:latin typeface="+mj-lt"/>
                  <a:cs typeface="Arial" panose="020B0604020202020204" pitchFamily="34" charset="0"/>
                </a:rPr>
                <a:t>hạn</a:t>
              </a:r>
              <a:r>
                <a:rPr lang="en-US" sz="1600" i="1" dirty="0">
                  <a:latin typeface="+mj-lt"/>
                  <a:cs typeface="Arial" panose="020B0604020202020204" pitchFamily="34" charset="0"/>
                </a:rPr>
                <a:t> </a:t>
              </a:r>
              <a:r>
                <a:rPr lang="en-US" sz="1600" i="1" dirty="0" err="1">
                  <a:latin typeface="+mj-lt"/>
                  <a:cs typeface="Arial" panose="020B0604020202020204" pitchFamily="34" charset="0"/>
                </a:rPr>
                <a:t>bảo</a:t>
              </a:r>
              <a:r>
                <a:rPr lang="en-US" sz="1600" i="1" dirty="0">
                  <a:latin typeface="+mj-lt"/>
                  <a:cs typeface="Arial" panose="020B0604020202020204" pitchFamily="34" charset="0"/>
                </a:rPr>
                <a:t> </a:t>
              </a:r>
              <a:r>
                <a:rPr lang="en-US" sz="1600" i="1" dirty="0" err="1">
                  <a:latin typeface="+mj-lt"/>
                  <a:cs typeface="Arial" panose="020B0604020202020204" pitchFamily="34" charset="0"/>
                </a:rPr>
                <a:t>quản</a:t>
              </a:r>
              <a:r>
                <a:rPr lang="en-US" sz="1600" i="1" dirty="0">
                  <a:latin typeface="+mj-lt"/>
                  <a:cs typeface="Arial" panose="020B0604020202020204" pitchFamily="34" charset="0"/>
                </a:rPr>
                <a:t> </a:t>
              </a:r>
              <a:r>
                <a:rPr lang="en-US" sz="1600" i="1" dirty="0" err="1">
                  <a:latin typeface="+mj-lt"/>
                  <a:cs typeface="Arial" panose="020B0604020202020204" pitchFamily="34" charset="0"/>
                </a:rPr>
                <a:t>vĩnh</a:t>
              </a:r>
              <a:r>
                <a:rPr lang="en-US" sz="1600" i="1" dirty="0">
                  <a:latin typeface="+mj-lt"/>
                  <a:cs typeface="Arial" panose="020B0604020202020204" pitchFamily="34" charset="0"/>
                </a:rPr>
                <a:t> </a:t>
              </a:r>
              <a:r>
                <a:rPr lang="en-US" sz="1600" i="1" dirty="0" err="1">
                  <a:latin typeface="+mj-lt"/>
                  <a:cs typeface="Arial" panose="020B0604020202020204" pitchFamily="34" charset="0"/>
                </a:rPr>
                <a:t>viễn</a:t>
              </a:r>
              <a:r>
                <a:rPr lang="en-US" sz="1600" i="1" dirty="0">
                  <a:latin typeface="+mj-lt"/>
                  <a:cs typeface="Arial" panose="020B0604020202020204" pitchFamily="34" charset="0"/>
                </a:rPr>
                <a:t> </a:t>
              </a:r>
            </a:p>
          </p:txBody>
        </p:sp>
        <p:grpSp>
          <p:nvGrpSpPr>
            <p:cNvPr id="3" name="Nhóm 2">
              <a:extLst>
                <a:ext uri="{FF2B5EF4-FFF2-40B4-BE49-F238E27FC236}">
                  <a16:creationId xmlns:a16="http://schemas.microsoft.com/office/drawing/2014/main" xmlns="" id="{EF04308B-5F09-4B69-9D5F-3110877D35AC}"/>
                </a:ext>
              </a:extLst>
            </p:cNvPr>
            <p:cNvGrpSpPr/>
            <p:nvPr/>
          </p:nvGrpSpPr>
          <p:grpSpPr>
            <a:xfrm>
              <a:off x="7182218" y="3086628"/>
              <a:ext cx="1586585" cy="1575019"/>
              <a:chOff x="7182218" y="3086628"/>
              <a:chExt cx="1586585" cy="1575019"/>
            </a:xfrm>
          </p:grpSpPr>
          <p:cxnSp>
            <p:nvCxnSpPr>
              <p:cNvPr id="15" name="Straight Arrow Connector 14"/>
              <p:cNvCxnSpPr>
                <a:cxnSpLocks/>
              </p:cNvCxnSpPr>
              <p:nvPr/>
            </p:nvCxnSpPr>
            <p:spPr>
              <a:xfrm flipV="1">
                <a:off x="7182218" y="3580200"/>
                <a:ext cx="1586585" cy="6691"/>
              </a:xfrm>
              <a:prstGeom prst="straightConnector1">
                <a:avLst/>
              </a:prstGeom>
              <a:ln w="38100">
                <a:solidFill>
                  <a:srgbClr val="000099"/>
                </a:solidFill>
                <a:tailEnd type="triangle"/>
              </a:ln>
            </p:spPr>
            <p:style>
              <a:lnRef idx="1">
                <a:schemeClr val="accent1"/>
              </a:lnRef>
              <a:fillRef idx="0">
                <a:schemeClr val="accent1"/>
              </a:fillRef>
              <a:effectRef idx="0">
                <a:schemeClr val="accent1"/>
              </a:effectRef>
              <a:fontRef idx="minor">
                <a:schemeClr val="tx1"/>
              </a:fontRef>
            </p:style>
          </p:cxnSp>
          <p:sp>
            <p:nvSpPr>
              <p:cNvPr id="58" name="TextBox 57"/>
              <p:cNvSpPr txBox="1"/>
              <p:nvPr/>
            </p:nvSpPr>
            <p:spPr>
              <a:xfrm>
                <a:off x="7311713" y="3086628"/>
                <a:ext cx="1342662" cy="369332"/>
              </a:xfrm>
              <a:prstGeom prst="rect">
                <a:avLst/>
              </a:prstGeom>
              <a:noFill/>
            </p:spPr>
            <p:txBody>
              <a:bodyPr wrap="square" rtlCol="0">
                <a:spAutoFit/>
              </a:bodyPr>
              <a:lstStyle/>
              <a:p>
                <a:r>
                  <a:rPr lang="en-US" i="1">
                    <a:latin typeface="+mj-lt"/>
                    <a:cs typeface="Arial" panose="020B0604020202020204" pitchFamily="34" charset="0"/>
                  </a:rPr>
                  <a:t>Trích xuất</a:t>
                </a:r>
                <a:endParaRPr lang="en-US" i="1" dirty="0">
                  <a:latin typeface="+mj-lt"/>
                  <a:cs typeface="Arial" panose="020B0604020202020204" pitchFamily="34" charset="0"/>
                </a:endParaRPr>
              </a:p>
            </p:txBody>
          </p:sp>
          <p:cxnSp>
            <p:nvCxnSpPr>
              <p:cNvPr id="60" name="Straight Connector 59"/>
              <p:cNvCxnSpPr/>
              <p:nvPr/>
            </p:nvCxnSpPr>
            <p:spPr>
              <a:xfrm>
                <a:off x="7189035" y="3967524"/>
                <a:ext cx="1579767" cy="694123"/>
              </a:xfrm>
              <a:prstGeom prst="line">
                <a:avLst/>
              </a:prstGeom>
              <a:ln w="28575">
                <a:solidFill>
                  <a:srgbClr val="70AD47"/>
                </a:solidFill>
              </a:ln>
            </p:spPr>
            <p:style>
              <a:lnRef idx="1">
                <a:schemeClr val="accent1"/>
              </a:lnRef>
              <a:fillRef idx="0">
                <a:schemeClr val="accent1"/>
              </a:fillRef>
              <a:effectRef idx="0">
                <a:schemeClr val="accent1"/>
              </a:effectRef>
              <a:fontRef idx="minor">
                <a:schemeClr val="tx1"/>
              </a:fontRef>
            </p:style>
          </p:cxnSp>
        </p:grpSp>
        <p:sp>
          <p:nvSpPr>
            <p:cNvPr id="50" name="Rounded Rectangle 49"/>
            <p:cNvSpPr/>
            <p:nvPr/>
          </p:nvSpPr>
          <p:spPr>
            <a:xfrm>
              <a:off x="8752313" y="4408034"/>
              <a:ext cx="3035539" cy="1977642"/>
            </a:xfrm>
            <a:prstGeom prst="roundRect">
              <a:avLst/>
            </a:prstGeom>
            <a:solidFill>
              <a:srgbClr val="B1D3A2"/>
            </a:solidFill>
            <a:ln w="127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i="1" dirty="0">
                  <a:solidFill>
                    <a:schemeClr val="tx1"/>
                  </a:solidFill>
                  <a:latin typeface="Arial" panose="020B0604020202020204" pitchFamily="34" charset="0"/>
                  <a:cs typeface="Arial" panose="020B0604020202020204" pitchFamily="34" charset="0"/>
                </a:rPr>
                <a:t>- </a:t>
              </a:r>
              <a:r>
                <a:rPr lang="en-US" i="1" dirty="0" err="1">
                  <a:solidFill>
                    <a:schemeClr val="tx1"/>
                  </a:solidFill>
                  <a:latin typeface="Arial" panose="020B0604020202020204" pitchFamily="34" charset="0"/>
                  <a:cs typeface="Arial" panose="020B0604020202020204" pitchFamily="34" charset="0"/>
                </a:rPr>
                <a:t>Hỗ</a:t>
              </a:r>
              <a:r>
                <a:rPr lang="en-US" i="1" dirty="0">
                  <a:solidFill>
                    <a:schemeClr val="tx1"/>
                  </a:solidFill>
                  <a:latin typeface="Arial" panose="020B0604020202020204" pitchFamily="34" charset="0"/>
                  <a:cs typeface="Arial" panose="020B0604020202020204" pitchFamily="34" charset="0"/>
                </a:rPr>
                <a:t> </a:t>
              </a:r>
              <a:r>
                <a:rPr lang="en-US" i="1" dirty="0" err="1">
                  <a:solidFill>
                    <a:schemeClr val="tx1"/>
                  </a:solidFill>
                  <a:latin typeface="Arial" panose="020B0604020202020204" pitchFamily="34" charset="0"/>
                  <a:cs typeface="Arial" panose="020B0604020202020204" pitchFamily="34" charset="0"/>
                </a:rPr>
                <a:t>trợ</a:t>
              </a:r>
              <a:r>
                <a:rPr lang="en-US" i="1" dirty="0">
                  <a:solidFill>
                    <a:schemeClr val="tx1"/>
                  </a:solidFill>
                  <a:latin typeface="Arial" panose="020B0604020202020204" pitchFamily="34" charset="0"/>
                  <a:cs typeface="Arial" panose="020B0604020202020204" pitchFamily="34" charset="0"/>
                </a:rPr>
                <a:t> </a:t>
              </a:r>
              <a:r>
                <a:rPr lang="en-US" i="1" dirty="0" err="1">
                  <a:solidFill>
                    <a:schemeClr val="tx1"/>
                  </a:solidFill>
                  <a:latin typeface="Arial" panose="020B0604020202020204" pitchFamily="34" charset="0"/>
                  <a:cs typeface="Arial" panose="020B0604020202020204" pitchFamily="34" charset="0"/>
                </a:rPr>
                <a:t>xác</a:t>
              </a:r>
              <a:r>
                <a:rPr lang="en-US" i="1" dirty="0">
                  <a:solidFill>
                    <a:schemeClr val="tx1"/>
                  </a:solidFill>
                  <a:latin typeface="Arial" panose="020B0604020202020204" pitchFamily="34" charset="0"/>
                  <a:cs typeface="Arial" panose="020B0604020202020204" pitchFamily="34" charset="0"/>
                </a:rPr>
                <a:t> </a:t>
              </a:r>
              <a:r>
                <a:rPr lang="en-US" i="1" dirty="0" err="1">
                  <a:solidFill>
                    <a:schemeClr val="tx1"/>
                  </a:solidFill>
                  <a:latin typeface="Arial" panose="020B0604020202020204" pitchFamily="34" charset="0"/>
                  <a:cs typeface="Arial" panose="020B0604020202020204" pitchFamily="34" charset="0"/>
                </a:rPr>
                <a:t>định</a:t>
              </a:r>
              <a:r>
                <a:rPr lang="en-US" i="1" dirty="0">
                  <a:solidFill>
                    <a:schemeClr val="tx1"/>
                  </a:solidFill>
                  <a:latin typeface="Arial" panose="020B0604020202020204" pitchFamily="34" charset="0"/>
                  <a:cs typeface="Arial" panose="020B0604020202020204" pitchFamily="34" charset="0"/>
                </a:rPr>
                <a:t> </a:t>
              </a:r>
              <a:r>
                <a:rPr lang="en-US" i="1" dirty="0" err="1">
                  <a:solidFill>
                    <a:schemeClr val="tx1"/>
                  </a:solidFill>
                  <a:latin typeface="Arial" panose="020B0604020202020204" pitchFamily="34" charset="0"/>
                  <a:cs typeface="Arial" panose="020B0604020202020204" pitchFamily="34" charset="0"/>
                </a:rPr>
                <a:t>thời</a:t>
              </a:r>
              <a:r>
                <a:rPr lang="en-US" i="1" dirty="0">
                  <a:solidFill>
                    <a:schemeClr val="tx1"/>
                  </a:solidFill>
                  <a:latin typeface="Arial" panose="020B0604020202020204" pitchFamily="34" charset="0"/>
                  <a:cs typeface="Arial" panose="020B0604020202020204" pitchFamily="34" charset="0"/>
                </a:rPr>
                <a:t> </a:t>
              </a:r>
              <a:r>
                <a:rPr lang="en-US" i="1" dirty="0" err="1">
                  <a:solidFill>
                    <a:schemeClr val="tx1"/>
                  </a:solidFill>
                  <a:latin typeface="Arial" panose="020B0604020202020204" pitchFamily="34" charset="0"/>
                  <a:cs typeface="Arial" panose="020B0604020202020204" pitchFamily="34" charset="0"/>
                </a:rPr>
                <a:t>hạn</a:t>
              </a:r>
              <a:r>
                <a:rPr lang="en-US" i="1" dirty="0">
                  <a:solidFill>
                    <a:schemeClr val="tx1"/>
                  </a:solidFill>
                  <a:latin typeface="Arial" panose="020B0604020202020204" pitchFamily="34" charset="0"/>
                  <a:cs typeface="Arial" panose="020B0604020202020204" pitchFamily="34" charset="0"/>
                </a:rPr>
                <a:t> </a:t>
              </a:r>
              <a:r>
                <a:rPr lang="en-US" i="1" dirty="0" err="1">
                  <a:solidFill>
                    <a:schemeClr val="tx1"/>
                  </a:solidFill>
                  <a:latin typeface="Arial" panose="020B0604020202020204" pitchFamily="34" charset="0"/>
                  <a:cs typeface="Arial" panose="020B0604020202020204" pitchFamily="34" charset="0"/>
                </a:rPr>
                <a:t>bảo</a:t>
              </a:r>
              <a:r>
                <a:rPr lang="en-US" i="1" dirty="0">
                  <a:solidFill>
                    <a:schemeClr val="tx1"/>
                  </a:solidFill>
                  <a:latin typeface="Arial" panose="020B0604020202020204" pitchFamily="34" charset="0"/>
                  <a:cs typeface="Arial" panose="020B0604020202020204" pitchFamily="34" charset="0"/>
                </a:rPr>
                <a:t> </a:t>
              </a:r>
              <a:r>
                <a:rPr lang="en-US" i="1" dirty="0" err="1">
                  <a:solidFill>
                    <a:schemeClr val="tx1"/>
                  </a:solidFill>
                  <a:latin typeface="Arial" panose="020B0604020202020204" pitchFamily="34" charset="0"/>
                  <a:cs typeface="Arial" panose="020B0604020202020204" pitchFamily="34" charset="0"/>
                </a:rPr>
                <a:t>quản</a:t>
              </a:r>
              <a:r>
                <a:rPr lang="en-US" i="1" dirty="0">
                  <a:solidFill>
                    <a:schemeClr val="tx1"/>
                  </a:solidFill>
                  <a:latin typeface="Arial" panose="020B0604020202020204" pitchFamily="34" charset="0"/>
                  <a:cs typeface="Arial" panose="020B0604020202020204" pitchFamily="34" charset="0"/>
                </a:rPr>
                <a:t> </a:t>
              </a:r>
              <a:r>
                <a:rPr lang="en-US" i="1" dirty="0" err="1">
                  <a:solidFill>
                    <a:schemeClr val="tx1"/>
                  </a:solidFill>
                  <a:latin typeface="Arial" panose="020B0604020202020204" pitchFamily="34" charset="0"/>
                  <a:cs typeface="Arial" panose="020B0604020202020204" pitchFamily="34" charset="0"/>
                </a:rPr>
                <a:t>của</a:t>
              </a:r>
              <a:r>
                <a:rPr lang="en-US" i="1" dirty="0">
                  <a:solidFill>
                    <a:schemeClr val="tx1"/>
                  </a:solidFill>
                  <a:latin typeface="Arial" panose="020B0604020202020204" pitchFamily="34" charset="0"/>
                  <a:cs typeface="Arial" panose="020B0604020202020204" pitchFamily="34" charset="0"/>
                </a:rPr>
                <a:t> </a:t>
              </a:r>
              <a:r>
                <a:rPr lang="en-US" i="1" dirty="0" err="1">
                  <a:solidFill>
                    <a:schemeClr val="tx1"/>
                  </a:solidFill>
                  <a:latin typeface="Arial" panose="020B0604020202020204" pitchFamily="34" charset="0"/>
                  <a:cs typeface="Arial" panose="020B0604020202020204" pitchFamily="34" charset="0"/>
                </a:rPr>
                <a:t>hồ</a:t>
              </a:r>
              <a:r>
                <a:rPr lang="en-US" i="1" dirty="0">
                  <a:solidFill>
                    <a:schemeClr val="tx1"/>
                  </a:solidFill>
                  <a:latin typeface="Arial" panose="020B0604020202020204" pitchFamily="34" charset="0"/>
                  <a:cs typeface="Arial" panose="020B0604020202020204" pitchFamily="34" charset="0"/>
                </a:rPr>
                <a:t> </a:t>
              </a:r>
              <a:r>
                <a:rPr lang="en-US" i="1" dirty="0" err="1">
                  <a:solidFill>
                    <a:schemeClr val="tx1"/>
                  </a:solidFill>
                  <a:latin typeface="Arial" panose="020B0604020202020204" pitchFamily="34" charset="0"/>
                  <a:cs typeface="Arial" panose="020B0604020202020204" pitchFamily="34" charset="0"/>
                </a:rPr>
                <a:t>sơ</a:t>
              </a:r>
              <a:endParaRPr lang="en-US" i="1" dirty="0">
                <a:solidFill>
                  <a:schemeClr val="tx1"/>
                </a:solidFill>
                <a:latin typeface="Arial" panose="020B0604020202020204" pitchFamily="34" charset="0"/>
                <a:cs typeface="Arial" panose="020B0604020202020204" pitchFamily="34" charset="0"/>
              </a:endParaRPr>
            </a:p>
            <a:p>
              <a:r>
                <a:rPr lang="en-US" i="1" dirty="0">
                  <a:solidFill>
                    <a:schemeClr val="tx1"/>
                  </a:solidFill>
                  <a:latin typeface="Arial" panose="020B0604020202020204" pitchFamily="34" charset="0"/>
                  <a:cs typeface="Arial" panose="020B0604020202020204" pitchFamily="34" charset="0"/>
                </a:rPr>
                <a:t>- </a:t>
              </a:r>
              <a:r>
                <a:rPr lang="en-US" i="1" dirty="0" err="1">
                  <a:solidFill>
                    <a:schemeClr val="tx1"/>
                  </a:solidFill>
                  <a:latin typeface="Arial" panose="020B0604020202020204" pitchFamily="34" charset="0"/>
                  <a:cs typeface="Arial" panose="020B0604020202020204" pitchFamily="34" charset="0"/>
                </a:rPr>
                <a:t>Thực</a:t>
              </a:r>
              <a:r>
                <a:rPr lang="en-US" i="1" dirty="0">
                  <a:solidFill>
                    <a:schemeClr val="tx1"/>
                  </a:solidFill>
                  <a:latin typeface="Arial" panose="020B0604020202020204" pitchFamily="34" charset="0"/>
                  <a:cs typeface="Arial" panose="020B0604020202020204" pitchFamily="34" charset="0"/>
                </a:rPr>
                <a:t> </a:t>
              </a:r>
              <a:r>
                <a:rPr lang="en-US" i="1" dirty="0" err="1">
                  <a:solidFill>
                    <a:schemeClr val="tx1"/>
                  </a:solidFill>
                  <a:latin typeface="Arial" panose="020B0604020202020204" pitchFamily="34" charset="0"/>
                  <a:cs typeface="Arial" panose="020B0604020202020204" pitchFamily="34" charset="0"/>
                </a:rPr>
                <a:t>hiện</a:t>
              </a:r>
              <a:r>
                <a:rPr lang="en-US" i="1" dirty="0">
                  <a:solidFill>
                    <a:schemeClr val="tx1"/>
                  </a:solidFill>
                  <a:latin typeface="Arial" panose="020B0604020202020204" pitchFamily="34" charset="0"/>
                  <a:cs typeface="Arial" panose="020B0604020202020204" pitchFamily="34" charset="0"/>
                </a:rPr>
                <a:t> </a:t>
              </a:r>
              <a:r>
                <a:rPr lang="en-US" i="1" dirty="0" err="1">
                  <a:solidFill>
                    <a:schemeClr val="tx1"/>
                  </a:solidFill>
                  <a:latin typeface="Arial" panose="020B0604020202020204" pitchFamily="34" charset="0"/>
                  <a:cs typeface="Arial" panose="020B0604020202020204" pitchFamily="34" charset="0"/>
                </a:rPr>
                <a:t>các</a:t>
              </a:r>
              <a:r>
                <a:rPr lang="en-US" i="1" dirty="0">
                  <a:solidFill>
                    <a:schemeClr val="tx1"/>
                  </a:solidFill>
                  <a:latin typeface="Arial" panose="020B0604020202020204" pitchFamily="34" charset="0"/>
                  <a:cs typeface="Arial" panose="020B0604020202020204" pitchFamily="34" charset="0"/>
                </a:rPr>
                <a:t> </a:t>
              </a:r>
              <a:r>
                <a:rPr lang="en-US" i="1" dirty="0" err="1">
                  <a:solidFill>
                    <a:schemeClr val="tx1"/>
                  </a:solidFill>
                  <a:latin typeface="Arial" panose="020B0604020202020204" pitchFamily="34" charset="0"/>
                  <a:cs typeface="Arial" panose="020B0604020202020204" pitchFamily="34" charset="0"/>
                </a:rPr>
                <a:t>nghiệp</a:t>
              </a:r>
              <a:r>
                <a:rPr lang="en-US" i="1" dirty="0">
                  <a:solidFill>
                    <a:schemeClr val="tx1"/>
                  </a:solidFill>
                  <a:latin typeface="Arial" panose="020B0604020202020204" pitchFamily="34" charset="0"/>
                  <a:cs typeface="Arial" panose="020B0604020202020204" pitchFamily="34" charset="0"/>
                </a:rPr>
                <a:t> </a:t>
              </a:r>
              <a:r>
                <a:rPr lang="en-US" i="1" dirty="0" err="1">
                  <a:solidFill>
                    <a:schemeClr val="tx1"/>
                  </a:solidFill>
                  <a:latin typeface="Arial" panose="020B0604020202020204" pitchFamily="34" charset="0"/>
                  <a:cs typeface="Arial" panose="020B0604020202020204" pitchFamily="34" charset="0"/>
                </a:rPr>
                <a:t>vụ</a:t>
              </a:r>
              <a:r>
                <a:rPr lang="en-US" i="1" dirty="0">
                  <a:solidFill>
                    <a:schemeClr val="tx1"/>
                  </a:solidFill>
                  <a:latin typeface="Arial" panose="020B0604020202020204" pitchFamily="34" charset="0"/>
                  <a:cs typeface="Arial" panose="020B0604020202020204" pitchFamily="34" charset="0"/>
                </a:rPr>
                <a:t> </a:t>
              </a:r>
              <a:r>
                <a:rPr lang="en-US" i="1" dirty="0" err="1">
                  <a:solidFill>
                    <a:schemeClr val="tx1"/>
                  </a:solidFill>
                  <a:latin typeface="Arial" panose="020B0604020202020204" pitchFamily="34" charset="0"/>
                  <a:cs typeface="Arial" panose="020B0604020202020204" pitchFamily="34" charset="0"/>
                </a:rPr>
                <a:t>lưu</a:t>
              </a:r>
              <a:r>
                <a:rPr lang="en-US" i="1" dirty="0">
                  <a:solidFill>
                    <a:schemeClr val="tx1"/>
                  </a:solidFill>
                  <a:latin typeface="Arial" panose="020B0604020202020204" pitchFamily="34" charset="0"/>
                  <a:cs typeface="Arial" panose="020B0604020202020204" pitchFamily="34" charset="0"/>
                </a:rPr>
                <a:t> </a:t>
              </a:r>
              <a:r>
                <a:rPr lang="en-US" i="1" dirty="0" err="1">
                  <a:solidFill>
                    <a:schemeClr val="tx1"/>
                  </a:solidFill>
                  <a:latin typeface="Arial" panose="020B0604020202020204" pitchFamily="34" charset="0"/>
                  <a:cs typeface="Arial" panose="020B0604020202020204" pitchFamily="34" charset="0"/>
                </a:rPr>
                <a:t>trữ</a:t>
              </a:r>
              <a:r>
                <a:rPr lang="en-US" i="1" dirty="0">
                  <a:solidFill>
                    <a:schemeClr val="tx1"/>
                  </a:solidFill>
                  <a:latin typeface="Arial" panose="020B0604020202020204" pitchFamily="34" charset="0"/>
                  <a:cs typeface="Arial" panose="020B0604020202020204" pitchFamily="34" charset="0"/>
                </a:rPr>
                <a:t> </a:t>
              </a:r>
              <a:r>
                <a:rPr lang="en-US" i="1" dirty="0" err="1">
                  <a:solidFill>
                    <a:schemeClr val="tx1"/>
                  </a:solidFill>
                  <a:latin typeface="Arial" panose="020B0604020202020204" pitchFamily="34" charset="0"/>
                  <a:cs typeface="Arial" panose="020B0604020202020204" pitchFamily="34" charset="0"/>
                </a:rPr>
                <a:t>trực</a:t>
              </a:r>
              <a:r>
                <a:rPr lang="en-US" i="1" dirty="0">
                  <a:solidFill>
                    <a:schemeClr val="tx1"/>
                  </a:solidFill>
                  <a:latin typeface="Arial" panose="020B0604020202020204" pitchFamily="34" charset="0"/>
                  <a:cs typeface="Arial" panose="020B0604020202020204" pitchFamily="34" charset="0"/>
                </a:rPr>
                <a:t> </a:t>
              </a:r>
              <a:r>
                <a:rPr lang="en-US" i="1" dirty="0" err="1">
                  <a:solidFill>
                    <a:schemeClr val="tx1"/>
                  </a:solidFill>
                  <a:latin typeface="Arial" panose="020B0604020202020204" pitchFamily="34" charset="0"/>
                  <a:cs typeface="Arial" panose="020B0604020202020204" pitchFamily="34" charset="0"/>
                </a:rPr>
                <a:t>tuyến</a:t>
              </a:r>
              <a:endParaRPr lang="en-US" i="1" dirty="0">
                <a:solidFill>
                  <a:schemeClr val="tx1"/>
                </a:solidFill>
                <a:latin typeface="Arial" panose="020B0604020202020204" pitchFamily="34" charset="0"/>
                <a:cs typeface="Arial" panose="020B0604020202020204" pitchFamily="34" charset="0"/>
              </a:endParaRPr>
            </a:p>
            <a:p>
              <a:r>
                <a:rPr lang="en-US" i="1" dirty="0">
                  <a:solidFill>
                    <a:schemeClr val="tx1"/>
                  </a:solidFill>
                  <a:latin typeface="Arial" panose="020B0604020202020204" pitchFamily="34" charset="0"/>
                  <a:cs typeface="Arial" panose="020B0604020202020204" pitchFamily="34" charset="0"/>
                </a:rPr>
                <a:t>- </a:t>
              </a:r>
              <a:r>
                <a:rPr lang="en-US" i="1" dirty="0" err="1">
                  <a:solidFill>
                    <a:schemeClr val="tx1"/>
                  </a:solidFill>
                  <a:latin typeface="Arial" panose="020B0604020202020204" pitchFamily="34" charset="0"/>
                  <a:cs typeface="Arial" panose="020B0604020202020204" pitchFamily="34" charset="0"/>
                </a:rPr>
                <a:t>Phân</a:t>
              </a:r>
              <a:r>
                <a:rPr lang="en-US" i="1" dirty="0">
                  <a:solidFill>
                    <a:schemeClr val="tx1"/>
                  </a:solidFill>
                  <a:latin typeface="Arial" panose="020B0604020202020204" pitchFamily="34" charset="0"/>
                  <a:cs typeface="Arial" panose="020B0604020202020204" pitchFamily="34" charset="0"/>
                </a:rPr>
                <a:t> </a:t>
              </a:r>
              <a:r>
                <a:rPr lang="en-US" i="1" dirty="0" err="1">
                  <a:solidFill>
                    <a:schemeClr val="tx1"/>
                  </a:solidFill>
                  <a:latin typeface="Arial" panose="020B0604020202020204" pitchFamily="34" charset="0"/>
                  <a:cs typeface="Arial" panose="020B0604020202020204" pitchFamily="34" charset="0"/>
                </a:rPr>
                <a:t>loại</a:t>
              </a:r>
              <a:r>
                <a:rPr lang="en-US" i="1" dirty="0">
                  <a:solidFill>
                    <a:schemeClr val="tx1"/>
                  </a:solidFill>
                  <a:latin typeface="Arial" panose="020B0604020202020204" pitchFamily="34" charset="0"/>
                  <a:cs typeface="Arial" panose="020B0604020202020204" pitchFamily="34" charset="0"/>
                </a:rPr>
                <a:t> </a:t>
              </a:r>
              <a:r>
                <a:rPr lang="en-US" i="1" dirty="0" err="1">
                  <a:solidFill>
                    <a:schemeClr val="tx1"/>
                  </a:solidFill>
                  <a:latin typeface="Arial" panose="020B0604020202020204" pitchFamily="34" charset="0"/>
                  <a:cs typeface="Arial" panose="020B0604020202020204" pitchFamily="34" charset="0"/>
                </a:rPr>
                <a:t>bảo</a:t>
              </a:r>
              <a:r>
                <a:rPr lang="en-US" i="1" dirty="0">
                  <a:solidFill>
                    <a:schemeClr val="tx1"/>
                  </a:solidFill>
                  <a:latin typeface="Arial" panose="020B0604020202020204" pitchFamily="34" charset="0"/>
                  <a:cs typeface="Arial" panose="020B0604020202020204" pitchFamily="34" charset="0"/>
                </a:rPr>
                <a:t> </a:t>
              </a:r>
              <a:r>
                <a:rPr lang="en-US" i="1" dirty="0" err="1">
                  <a:solidFill>
                    <a:schemeClr val="tx1"/>
                  </a:solidFill>
                  <a:latin typeface="Arial" panose="020B0604020202020204" pitchFamily="34" charset="0"/>
                  <a:cs typeface="Arial" panose="020B0604020202020204" pitchFamily="34" charset="0"/>
                </a:rPr>
                <a:t>mật</a:t>
              </a:r>
              <a:r>
                <a:rPr lang="en-US" i="1" dirty="0">
                  <a:solidFill>
                    <a:schemeClr val="tx1"/>
                  </a:solidFill>
                  <a:latin typeface="Arial" panose="020B0604020202020204" pitchFamily="34" charset="0"/>
                  <a:cs typeface="Arial" panose="020B0604020202020204" pitchFamily="34" charset="0"/>
                </a:rPr>
                <a:t>: </a:t>
              </a:r>
              <a:r>
                <a:rPr lang="en-US" i="1" dirty="0" err="1">
                  <a:solidFill>
                    <a:schemeClr val="tx1"/>
                  </a:solidFill>
                  <a:latin typeface="Arial" panose="020B0604020202020204" pitchFamily="34" charset="0"/>
                  <a:cs typeface="Arial" panose="020B0604020202020204" pitchFamily="34" charset="0"/>
                </a:rPr>
                <a:t>công</a:t>
              </a:r>
              <a:r>
                <a:rPr lang="en-US" i="1" dirty="0">
                  <a:solidFill>
                    <a:schemeClr val="tx1"/>
                  </a:solidFill>
                  <a:latin typeface="Arial" panose="020B0604020202020204" pitchFamily="34" charset="0"/>
                  <a:cs typeface="Arial" panose="020B0604020202020204" pitchFamily="34" charset="0"/>
                </a:rPr>
                <a:t> </a:t>
              </a:r>
              <a:r>
                <a:rPr lang="en-US" i="1" dirty="0" err="1">
                  <a:solidFill>
                    <a:schemeClr val="tx1"/>
                  </a:solidFill>
                  <a:latin typeface="Arial" panose="020B0604020202020204" pitchFamily="34" charset="0"/>
                  <a:cs typeface="Arial" panose="020B0604020202020204" pitchFamily="34" charset="0"/>
                </a:rPr>
                <a:t>khai</a:t>
              </a:r>
              <a:r>
                <a:rPr lang="en-US" i="1" dirty="0">
                  <a:solidFill>
                    <a:schemeClr val="tx1"/>
                  </a:solidFill>
                  <a:latin typeface="Arial" panose="020B0604020202020204" pitchFamily="34" charset="0"/>
                  <a:cs typeface="Arial" panose="020B0604020202020204" pitchFamily="34" charset="0"/>
                </a:rPr>
                <a:t>, </a:t>
              </a:r>
              <a:r>
                <a:rPr lang="en-US" i="1" dirty="0" err="1">
                  <a:solidFill>
                    <a:schemeClr val="tx1"/>
                  </a:solidFill>
                  <a:latin typeface="Arial" panose="020B0604020202020204" pitchFamily="34" charset="0"/>
                  <a:cs typeface="Arial" panose="020B0604020202020204" pitchFamily="34" charset="0"/>
                </a:rPr>
                <a:t>hạn</a:t>
              </a:r>
              <a:r>
                <a:rPr lang="en-US" i="1" dirty="0">
                  <a:solidFill>
                    <a:schemeClr val="tx1"/>
                  </a:solidFill>
                  <a:latin typeface="Arial" panose="020B0604020202020204" pitchFamily="34" charset="0"/>
                  <a:cs typeface="Arial" panose="020B0604020202020204" pitchFamily="34" charset="0"/>
                </a:rPr>
                <a:t> </a:t>
              </a:r>
              <a:r>
                <a:rPr lang="en-US" i="1" dirty="0" err="1">
                  <a:solidFill>
                    <a:schemeClr val="tx1"/>
                  </a:solidFill>
                  <a:latin typeface="Arial" panose="020B0604020202020204" pitchFamily="34" charset="0"/>
                  <a:cs typeface="Arial" panose="020B0604020202020204" pitchFamily="34" charset="0"/>
                </a:rPr>
                <a:t>chế</a:t>
              </a:r>
              <a:r>
                <a:rPr lang="en-US" i="1" dirty="0">
                  <a:solidFill>
                    <a:schemeClr val="tx1"/>
                  </a:solidFill>
                  <a:latin typeface="Arial" panose="020B0604020202020204" pitchFamily="34" charset="0"/>
                  <a:cs typeface="Arial" panose="020B0604020202020204" pitchFamily="34" charset="0"/>
                </a:rPr>
                <a:t> </a:t>
              </a:r>
              <a:r>
                <a:rPr lang="en-US" i="1" dirty="0" err="1">
                  <a:solidFill>
                    <a:schemeClr val="tx1"/>
                  </a:solidFill>
                  <a:latin typeface="Arial" panose="020B0604020202020204" pitchFamily="34" charset="0"/>
                  <a:cs typeface="Arial" panose="020B0604020202020204" pitchFamily="34" charset="0"/>
                </a:rPr>
                <a:t>sd</a:t>
              </a:r>
              <a:endParaRPr lang="en-US" i="1" dirty="0">
                <a:solidFill>
                  <a:schemeClr val="tx1"/>
                </a:solidFill>
                <a:latin typeface="Arial" panose="020B0604020202020204" pitchFamily="34" charset="0"/>
                <a:cs typeface="Arial" panose="020B0604020202020204" pitchFamily="34" charset="0"/>
              </a:endParaRPr>
            </a:p>
          </p:txBody>
        </p:sp>
        <p:pic>
          <p:nvPicPr>
            <p:cNvPr id="37" name="Picture 3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058125" y="622917"/>
              <a:ext cx="3442446" cy="1449566"/>
            </a:xfrm>
            <a:prstGeom prst="rect">
              <a:avLst/>
            </a:prstGeom>
          </p:spPr>
        </p:pic>
        <p:sp>
          <p:nvSpPr>
            <p:cNvPr id="11" name="TextBox 10"/>
            <p:cNvSpPr txBox="1"/>
            <p:nvPr/>
          </p:nvSpPr>
          <p:spPr>
            <a:xfrm>
              <a:off x="4410695" y="791468"/>
              <a:ext cx="2787686" cy="1107996"/>
            </a:xfrm>
            <a:prstGeom prst="rect">
              <a:avLst/>
            </a:prstGeom>
            <a:noFill/>
          </p:spPr>
          <p:txBody>
            <a:bodyPr wrap="none" rtlCol="0">
              <a:spAutoFit/>
            </a:bodyPr>
            <a:lstStyle/>
            <a:p>
              <a:pPr algn="ctr"/>
              <a:r>
                <a:rPr lang="en-US" sz="2400" b="1">
                  <a:solidFill>
                    <a:schemeClr val="bg1"/>
                  </a:solidFill>
                </a:rPr>
                <a:t>MASTER EDM</a:t>
              </a:r>
            </a:p>
            <a:p>
              <a:r>
                <a:rPr lang="en-US" sz="2400" b="1">
                  <a:solidFill>
                    <a:schemeClr val="bg1"/>
                  </a:solidFill>
                </a:rPr>
                <a:t>TRUNG TÂM </a:t>
              </a:r>
              <a:r>
                <a:rPr lang="en-US" sz="2400" b="1" smtClean="0">
                  <a:solidFill>
                    <a:schemeClr val="bg1"/>
                  </a:solidFill>
                </a:rPr>
                <a:t>LT TỈNH</a:t>
              </a:r>
              <a:endParaRPr lang="en-US" sz="2400" b="1">
                <a:solidFill>
                  <a:schemeClr val="bg1"/>
                </a:solidFill>
              </a:endParaRPr>
            </a:p>
            <a:p>
              <a:endParaRPr lang="en-US"/>
            </a:p>
          </p:txBody>
        </p:sp>
      </p:grpSp>
    </p:spTree>
    <p:extLst>
      <p:ext uri="{BB962C8B-B14F-4D97-AF65-F5344CB8AC3E}">
        <p14:creationId xmlns:p14="http://schemas.microsoft.com/office/powerpoint/2010/main" val="25839255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fade">
                                      <p:cBhvr>
                                        <p:cTn id="7" dur="1000"/>
                                        <p:tgtEl>
                                          <p:spTgt spid="35"/>
                                        </p:tgtEl>
                                      </p:cBhvr>
                                    </p:animEffect>
                                    <p:anim calcmode="lin" valueType="num">
                                      <p:cBhvr>
                                        <p:cTn id="8" dur="1000" fill="hold"/>
                                        <p:tgtEl>
                                          <p:spTgt spid="35"/>
                                        </p:tgtEl>
                                        <p:attrNameLst>
                                          <p:attrName>ppt_x</p:attrName>
                                        </p:attrNameLst>
                                      </p:cBhvr>
                                      <p:tavLst>
                                        <p:tav tm="0">
                                          <p:val>
                                            <p:strVal val="#ppt_x"/>
                                          </p:val>
                                        </p:tav>
                                        <p:tav tm="100000">
                                          <p:val>
                                            <p:strVal val="#ppt_x"/>
                                          </p:val>
                                        </p:tav>
                                      </p:tavLst>
                                    </p:anim>
                                    <p:anim calcmode="lin" valueType="num">
                                      <p:cBhvr>
                                        <p:cTn id="9" dur="1000" fill="hold"/>
                                        <p:tgtEl>
                                          <p:spTgt spid="3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fade">
                                      <p:cBhvr>
                                        <p:cTn id="14" dur="1000"/>
                                        <p:tgtEl>
                                          <p:spTgt spid="13"/>
                                        </p:tgtEl>
                                      </p:cBhvr>
                                    </p:animEffect>
                                    <p:anim calcmode="lin" valueType="num">
                                      <p:cBhvr>
                                        <p:cTn id="15" dur="1000" fill="hold"/>
                                        <p:tgtEl>
                                          <p:spTgt spid="13"/>
                                        </p:tgtEl>
                                        <p:attrNameLst>
                                          <p:attrName>ppt_x</p:attrName>
                                        </p:attrNameLst>
                                      </p:cBhvr>
                                      <p:tavLst>
                                        <p:tav tm="0">
                                          <p:val>
                                            <p:strVal val="#ppt_x"/>
                                          </p:val>
                                        </p:tav>
                                        <p:tav tm="100000">
                                          <p:val>
                                            <p:strVal val="#ppt_x"/>
                                          </p:val>
                                        </p:tav>
                                      </p:tavLst>
                                    </p:anim>
                                    <p:anim calcmode="lin" valueType="num">
                                      <p:cBhvr>
                                        <p:cTn id="16"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31" presetClass="entr" presetSubtype="0" fill="hold" nodeType="clickEffect">
                                  <p:stCondLst>
                                    <p:cond delay="0"/>
                                  </p:stCondLst>
                                  <p:childTnLst>
                                    <p:set>
                                      <p:cBhvr>
                                        <p:cTn id="20" dur="1" fill="hold">
                                          <p:stCondLst>
                                            <p:cond delay="0"/>
                                          </p:stCondLst>
                                        </p:cTn>
                                        <p:tgtEl>
                                          <p:spTgt spid="14"/>
                                        </p:tgtEl>
                                        <p:attrNameLst>
                                          <p:attrName>style.visibility</p:attrName>
                                        </p:attrNameLst>
                                      </p:cBhvr>
                                      <p:to>
                                        <p:strVal val="visible"/>
                                      </p:to>
                                    </p:set>
                                    <p:anim calcmode="lin" valueType="num">
                                      <p:cBhvr>
                                        <p:cTn id="21" dur="1000" fill="hold"/>
                                        <p:tgtEl>
                                          <p:spTgt spid="14"/>
                                        </p:tgtEl>
                                        <p:attrNameLst>
                                          <p:attrName>ppt_w</p:attrName>
                                        </p:attrNameLst>
                                      </p:cBhvr>
                                      <p:tavLst>
                                        <p:tav tm="0">
                                          <p:val>
                                            <p:fltVal val="0"/>
                                          </p:val>
                                        </p:tav>
                                        <p:tav tm="100000">
                                          <p:val>
                                            <p:strVal val="#ppt_w"/>
                                          </p:val>
                                        </p:tav>
                                      </p:tavLst>
                                    </p:anim>
                                    <p:anim calcmode="lin" valueType="num">
                                      <p:cBhvr>
                                        <p:cTn id="22" dur="1000" fill="hold"/>
                                        <p:tgtEl>
                                          <p:spTgt spid="14"/>
                                        </p:tgtEl>
                                        <p:attrNameLst>
                                          <p:attrName>ppt_h</p:attrName>
                                        </p:attrNameLst>
                                      </p:cBhvr>
                                      <p:tavLst>
                                        <p:tav tm="0">
                                          <p:val>
                                            <p:fltVal val="0"/>
                                          </p:val>
                                        </p:tav>
                                        <p:tav tm="100000">
                                          <p:val>
                                            <p:strVal val="#ppt_h"/>
                                          </p:val>
                                        </p:tav>
                                      </p:tavLst>
                                    </p:anim>
                                    <p:anim calcmode="lin" valueType="num">
                                      <p:cBhvr>
                                        <p:cTn id="23" dur="1000" fill="hold"/>
                                        <p:tgtEl>
                                          <p:spTgt spid="14"/>
                                        </p:tgtEl>
                                        <p:attrNameLst>
                                          <p:attrName>style.rotation</p:attrName>
                                        </p:attrNameLst>
                                      </p:cBhvr>
                                      <p:tavLst>
                                        <p:tav tm="0">
                                          <p:val>
                                            <p:fltVal val="90"/>
                                          </p:val>
                                        </p:tav>
                                        <p:tav tm="100000">
                                          <p:val>
                                            <p:fltVal val="0"/>
                                          </p:val>
                                        </p:tav>
                                      </p:tavLst>
                                    </p:anim>
                                    <p:animEffect transition="in" filter="fade">
                                      <p:cBhvr>
                                        <p:cTn id="24" dur="1000"/>
                                        <p:tgtEl>
                                          <p:spTgt spid="14"/>
                                        </p:tgtEl>
                                      </p:cBhvr>
                                    </p:animEffect>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16"/>
                                        </p:tgtEl>
                                        <p:attrNameLst>
                                          <p:attrName>style.visibility</p:attrName>
                                        </p:attrNameLst>
                                      </p:cBhvr>
                                      <p:to>
                                        <p:strVal val="visible"/>
                                      </p:to>
                                    </p:set>
                                    <p:anim calcmode="lin" valueType="num">
                                      <p:cBhvr additive="base">
                                        <p:cTn id="29" dur="500" fill="hold"/>
                                        <p:tgtEl>
                                          <p:spTgt spid="16"/>
                                        </p:tgtEl>
                                        <p:attrNameLst>
                                          <p:attrName>ppt_x</p:attrName>
                                        </p:attrNameLst>
                                      </p:cBhvr>
                                      <p:tavLst>
                                        <p:tav tm="0">
                                          <p:val>
                                            <p:strVal val="#ppt_x"/>
                                          </p:val>
                                        </p:tav>
                                        <p:tav tm="100000">
                                          <p:val>
                                            <p:strVal val="#ppt_x"/>
                                          </p:val>
                                        </p:tav>
                                      </p:tavLst>
                                    </p:anim>
                                    <p:anim calcmode="lin" valueType="num">
                                      <p:cBhvr additive="base">
                                        <p:cTn id="30"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TextBox 56"/>
          <p:cNvSpPr txBox="1"/>
          <p:nvPr/>
        </p:nvSpPr>
        <p:spPr>
          <a:xfrm>
            <a:off x="198340" y="176082"/>
            <a:ext cx="5716329" cy="400110"/>
          </a:xfrm>
          <a:prstGeom prst="rect">
            <a:avLst/>
          </a:prstGeom>
        </p:spPr>
        <p:style>
          <a:lnRef idx="1">
            <a:schemeClr val="accent5"/>
          </a:lnRef>
          <a:fillRef idx="3">
            <a:schemeClr val="accent5"/>
          </a:fillRef>
          <a:effectRef idx="2">
            <a:schemeClr val="accent5"/>
          </a:effectRef>
          <a:fontRef idx="minor">
            <a:schemeClr val="lt1"/>
          </a:fontRef>
        </p:style>
        <p:txBody>
          <a:bodyPr wrap="square" rtlCol="0">
            <a:spAutoFit/>
          </a:bodyPr>
          <a:lstStyle/>
          <a:p>
            <a:pPr algn="ctr" defTabSz="1219170"/>
            <a:r>
              <a:rPr lang="en-US" sz="2000" b="1" dirty="0">
                <a:solidFill>
                  <a:prstClr val="white"/>
                </a:solidFill>
                <a:latin typeface="Arial" panose="020B0604020202020204" pitchFamily="34" charset="0"/>
                <a:cs typeface="Arial" panose="020B0604020202020204" pitchFamily="34" charset="0"/>
                <a:sym typeface="Arial"/>
              </a:rPr>
              <a:t>KHAI </a:t>
            </a:r>
            <a:r>
              <a:rPr lang="en-US" sz="2000" b="1">
                <a:solidFill>
                  <a:prstClr val="white"/>
                </a:solidFill>
                <a:latin typeface="Arial" panose="020B0604020202020204" pitchFamily="34" charset="0"/>
                <a:cs typeface="Arial" panose="020B0604020202020204" pitchFamily="34" charset="0"/>
                <a:sym typeface="Arial"/>
              </a:rPr>
              <a:t>THÁC DỮ LIỆU TÀI LIỆU LƯU TRỮ SỐ</a:t>
            </a:r>
            <a:endParaRPr lang="en-US" sz="2000" b="1" dirty="0">
              <a:solidFill>
                <a:prstClr val="white"/>
              </a:solidFill>
              <a:latin typeface="Arial" panose="020B0604020202020204" pitchFamily="34" charset="0"/>
              <a:cs typeface="Arial" panose="020B0604020202020204" pitchFamily="34" charset="0"/>
              <a:sym typeface="Arial"/>
            </a:endParaRPr>
          </a:p>
        </p:txBody>
      </p:sp>
      <p:grpSp>
        <p:nvGrpSpPr>
          <p:cNvPr id="146" name="Group 145"/>
          <p:cNvGrpSpPr/>
          <p:nvPr/>
        </p:nvGrpSpPr>
        <p:grpSpPr>
          <a:xfrm>
            <a:off x="1897937" y="1817061"/>
            <a:ext cx="938315" cy="3660595"/>
            <a:chOff x="2060581" y="1749062"/>
            <a:chExt cx="1204758" cy="3660594"/>
          </a:xfrm>
        </p:grpSpPr>
        <p:cxnSp>
          <p:nvCxnSpPr>
            <p:cNvPr id="59" name="Straight Connector 58"/>
            <p:cNvCxnSpPr/>
            <p:nvPr/>
          </p:nvCxnSpPr>
          <p:spPr>
            <a:xfrm>
              <a:off x="2060581" y="3239725"/>
              <a:ext cx="719073" cy="0"/>
            </a:xfrm>
            <a:prstGeom prst="line">
              <a:avLst/>
            </a:prstGeom>
            <a:ln w="28575">
              <a:solidFill>
                <a:srgbClr val="7B7B7B"/>
              </a:solidFill>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flipH="1" flipV="1">
              <a:off x="2770911" y="1749063"/>
              <a:ext cx="30087" cy="3660593"/>
            </a:xfrm>
            <a:prstGeom prst="line">
              <a:avLst/>
            </a:prstGeom>
            <a:ln w="28575">
              <a:solidFill>
                <a:srgbClr val="7B7B7B"/>
              </a:solidFill>
            </a:ln>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p:nvCxnSpPr>
          <p:spPr>
            <a:xfrm>
              <a:off x="2770911" y="1749062"/>
              <a:ext cx="462345" cy="0"/>
            </a:xfrm>
            <a:prstGeom prst="line">
              <a:avLst/>
            </a:prstGeom>
            <a:ln w="28575">
              <a:solidFill>
                <a:srgbClr val="7B7B7B"/>
              </a:solidFill>
            </a:ln>
          </p:spPr>
          <p:style>
            <a:lnRef idx="1">
              <a:schemeClr val="accent1"/>
            </a:lnRef>
            <a:fillRef idx="0">
              <a:schemeClr val="accent1"/>
            </a:fillRef>
            <a:effectRef idx="0">
              <a:schemeClr val="accent1"/>
            </a:effectRef>
            <a:fontRef idx="minor">
              <a:schemeClr val="tx1"/>
            </a:fontRef>
          </p:style>
        </p:cxnSp>
        <p:cxnSp>
          <p:nvCxnSpPr>
            <p:cNvPr id="72" name="Straight Connector 71"/>
            <p:cNvCxnSpPr/>
            <p:nvPr/>
          </p:nvCxnSpPr>
          <p:spPr>
            <a:xfrm>
              <a:off x="2797749" y="5400947"/>
              <a:ext cx="467590" cy="0"/>
            </a:xfrm>
            <a:prstGeom prst="line">
              <a:avLst/>
            </a:prstGeom>
            <a:ln w="28575">
              <a:solidFill>
                <a:srgbClr val="7B7B7B"/>
              </a:solidFill>
            </a:ln>
          </p:spPr>
          <p:style>
            <a:lnRef idx="1">
              <a:schemeClr val="accent1"/>
            </a:lnRef>
            <a:fillRef idx="0">
              <a:schemeClr val="accent1"/>
            </a:fillRef>
            <a:effectRef idx="0">
              <a:schemeClr val="accent1"/>
            </a:effectRef>
            <a:fontRef idx="minor">
              <a:schemeClr val="tx1"/>
            </a:fontRef>
          </p:style>
        </p:cxnSp>
      </p:grpSp>
      <p:grpSp>
        <p:nvGrpSpPr>
          <p:cNvPr id="3" name="Group 2"/>
          <p:cNvGrpSpPr/>
          <p:nvPr/>
        </p:nvGrpSpPr>
        <p:grpSpPr>
          <a:xfrm>
            <a:off x="2609929" y="1188927"/>
            <a:ext cx="1227967" cy="1076593"/>
            <a:chOff x="2659357" y="1188927"/>
            <a:chExt cx="1227967" cy="1076593"/>
          </a:xfrm>
        </p:grpSpPr>
        <p:grpSp>
          <p:nvGrpSpPr>
            <p:cNvPr id="145" name="Group 144"/>
            <p:cNvGrpSpPr/>
            <p:nvPr/>
          </p:nvGrpSpPr>
          <p:grpSpPr>
            <a:xfrm>
              <a:off x="2860691" y="1188927"/>
              <a:ext cx="846655" cy="785684"/>
              <a:chOff x="2973908" y="1059006"/>
              <a:chExt cx="1013471" cy="940488"/>
            </a:xfrm>
          </p:grpSpPr>
          <p:sp>
            <p:nvSpPr>
              <p:cNvPr id="74" name="Google Shape;421;p39"/>
              <p:cNvSpPr/>
              <p:nvPr/>
            </p:nvSpPr>
            <p:spPr>
              <a:xfrm>
                <a:off x="2973908" y="1392108"/>
                <a:ext cx="1013471" cy="607386"/>
              </a:xfrm>
              <a:custGeom>
                <a:avLst/>
                <a:gdLst/>
                <a:ahLst/>
                <a:cxnLst/>
                <a:rect l="l" t="t" r="r" b="b"/>
                <a:pathLst>
                  <a:path w="120000" h="120000" extrusionOk="0">
                    <a:moveTo>
                      <a:pt x="74981" y="11994"/>
                    </a:moveTo>
                    <a:lnTo>
                      <a:pt x="73006" y="12111"/>
                    </a:lnTo>
                    <a:lnTo>
                      <a:pt x="71048" y="12580"/>
                    </a:lnTo>
                    <a:lnTo>
                      <a:pt x="69109" y="13284"/>
                    </a:lnTo>
                    <a:lnTo>
                      <a:pt x="67262" y="14281"/>
                    </a:lnTo>
                    <a:lnTo>
                      <a:pt x="65469" y="15483"/>
                    </a:lnTo>
                    <a:lnTo>
                      <a:pt x="63731" y="16950"/>
                    </a:lnTo>
                    <a:lnTo>
                      <a:pt x="62085" y="18709"/>
                    </a:lnTo>
                    <a:lnTo>
                      <a:pt x="60530" y="20615"/>
                    </a:lnTo>
                    <a:lnTo>
                      <a:pt x="59103" y="22785"/>
                    </a:lnTo>
                    <a:lnTo>
                      <a:pt x="57768" y="25161"/>
                    </a:lnTo>
                    <a:lnTo>
                      <a:pt x="56560" y="27741"/>
                    </a:lnTo>
                    <a:lnTo>
                      <a:pt x="55463" y="30527"/>
                    </a:lnTo>
                    <a:lnTo>
                      <a:pt x="52884" y="37976"/>
                    </a:lnTo>
                    <a:lnTo>
                      <a:pt x="47615" y="36451"/>
                    </a:lnTo>
                    <a:lnTo>
                      <a:pt x="46628" y="36187"/>
                    </a:lnTo>
                    <a:lnTo>
                      <a:pt x="45750" y="36070"/>
                    </a:lnTo>
                    <a:lnTo>
                      <a:pt x="44981" y="36011"/>
                    </a:lnTo>
                    <a:lnTo>
                      <a:pt x="43317" y="36187"/>
                    </a:lnTo>
                    <a:lnTo>
                      <a:pt x="41634" y="36627"/>
                    </a:lnTo>
                    <a:lnTo>
                      <a:pt x="40042" y="37390"/>
                    </a:lnTo>
                    <a:lnTo>
                      <a:pt x="38506" y="38387"/>
                    </a:lnTo>
                    <a:lnTo>
                      <a:pt x="37060" y="39736"/>
                    </a:lnTo>
                    <a:lnTo>
                      <a:pt x="35707" y="41231"/>
                    </a:lnTo>
                    <a:lnTo>
                      <a:pt x="34500" y="43049"/>
                    </a:lnTo>
                    <a:lnTo>
                      <a:pt x="33384" y="45014"/>
                    </a:lnTo>
                    <a:lnTo>
                      <a:pt x="32396" y="47243"/>
                    </a:lnTo>
                    <a:lnTo>
                      <a:pt x="31591" y="49618"/>
                    </a:lnTo>
                    <a:lnTo>
                      <a:pt x="30932" y="52199"/>
                    </a:lnTo>
                    <a:lnTo>
                      <a:pt x="29048" y="60762"/>
                    </a:lnTo>
                    <a:lnTo>
                      <a:pt x="23323" y="60175"/>
                    </a:lnTo>
                    <a:lnTo>
                      <a:pt x="22280" y="60000"/>
                    </a:lnTo>
                    <a:lnTo>
                      <a:pt x="20414" y="60234"/>
                    </a:lnTo>
                    <a:lnTo>
                      <a:pt x="18640" y="60821"/>
                    </a:lnTo>
                    <a:lnTo>
                      <a:pt x="16920" y="61759"/>
                    </a:lnTo>
                    <a:lnTo>
                      <a:pt x="15329" y="62903"/>
                    </a:lnTo>
                    <a:lnTo>
                      <a:pt x="13829" y="64428"/>
                    </a:lnTo>
                    <a:lnTo>
                      <a:pt x="12439" y="66187"/>
                    </a:lnTo>
                    <a:lnTo>
                      <a:pt x="11213" y="68211"/>
                    </a:lnTo>
                    <a:lnTo>
                      <a:pt x="10152" y="70439"/>
                    </a:lnTo>
                    <a:lnTo>
                      <a:pt x="9237" y="72815"/>
                    </a:lnTo>
                    <a:lnTo>
                      <a:pt x="8487" y="75425"/>
                    </a:lnTo>
                    <a:lnTo>
                      <a:pt x="7939" y="78181"/>
                    </a:lnTo>
                    <a:lnTo>
                      <a:pt x="7609" y="81026"/>
                    </a:lnTo>
                    <a:lnTo>
                      <a:pt x="7500" y="83988"/>
                    </a:lnTo>
                    <a:lnTo>
                      <a:pt x="7609" y="86803"/>
                    </a:lnTo>
                    <a:lnTo>
                      <a:pt x="7902" y="89530"/>
                    </a:lnTo>
                    <a:lnTo>
                      <a:pt x="8378" y="92111"/>
                    </a:lnTo>
                    <a:lnTo>
                      <a:pt x="9018" y="94545"/>
                    </a:lnTo>
                    <a:lnTo>
                      <a:pt x="9823" y="96862"/>
                    </a:lnTo>
                    <a:lnTo>
                      <a:pt x="10810" y="99032"/>
                    </a:lnTo>
                    <a:lnTo>
                      <a:pt x="11908" y="100938"/>
                    </a:lnTo>
                    <a:lnTo>
                      <a:pt x="13134" y="102756"/>
                    </a:lnTo>
                    <a:lnTo>
                      <a:pt x="14451" y="104281"/>
                    </a:lnTo>
                    <a:lnTo>
                      <a:pt x="15896" y="105542"/>
                    </a:lnTo>
                    <a:lnTo>
                      <a:pt x="17432" y="106598"/>
                    </a:lnTo>
                    <a:lnTo>
                      <a:pt x="19079" y="107360"/>
                    </a:lnTo>
                    <a:lnTo>
                      <a:pt x="20743" y="107829"/>
                    </a:lnTo>
                    <a:lnTo>
                      <a:pt x="22500" y="108005"/>
                    </a:lnTo>
                    <a:lnTo>
                      <a:pt x="97500" y="108005"/>
                    </a:lnTo>
                    <a:lnTo>
                      <a:pt x="99256" y="107829"/>
                    </a:lnTo>
                    <a:lnTo>
                      <a:pt x="100920" y="107360"/>
                    </a:lnTo>
                    <a:lnTo>
                      <a:pt x="102567" y="106598"/>
                    </a:lnTo>
                    <a:lnTo>
                      <a:pt x="104103" y="105542"/>
                    </a:lnTo>
                    <a:lnTo>
                      <a:pt x="105512" y="104281"/>
                    </a:lnTo>
                    <a:lnTo>
                      <a:pt x="106865" y="102756"/>
                    </a:lnTo>
                    <a:lnTo>
                      <a:pt x="108091" y="100938"/>
                    </a:lnTo>
                    <a:lnTo>
                      <a:pt x="109189" y="99032"/>
                    </a:lnTo>
                    <a:lnTo>
                      <a:pt x="110176" y="96862"/>
                    </a:lnTo>
                    <a:lnTo>
                      <a:pt x="110981" y="94545"/>
                    </a:lnTo>
                    <a:lnTo>
                      <a:pt x="111621" y="92111"/>
                    </a:lnTo>
                    <a:lnTo>
                      <a:pt x="112097" y="89530"/>
                    </a:lnTo>
                    <a:lnTo>
                      <a:pt x="112390" y="86803"/>
                    </a:lnTo>
                    <a:lnTo>
                      <a:pt x="112500" y="83988"/>
                    </a:lnTo>
                    <a:lnTo>
                      <a:pt x="112390" y="81260"/>
                    </a:lnTo>
                    <a:lnTo>
                      <a:pt x="112097" y="78651"/>
                    </a:lnTo>
                    <a:lnTo>
                      <a:pt x="111621" y="76070"/>
                    </a:lnTo>
                    <a:lnTo>
                      <a:pt x="110981" y="73636"/>
                    </a:lnTo>
                    <a:lnTo>
                      <a:pt x="110176" y="71290"/>
                    </a:lnTo>
                    <a:lnTo>
                      <a:pt x="109225" y="69149"/>
                    </a:lnTo>
                    <a:lnTo>
                      <a:pt x="108091" y="67155"/>
                    </a:lnTo>
                    <a:lnTo>
                      <a:pt x="106865" y="65425"/>
                    </a:lnTo>
                    <a:lnTo>
                      <a:pt x="105475" y="63841"/>
                    </a:lnTo>
                    <a:lnTo>
                      <a:pt x="103993" y="62492"/>
                    </a:lnTo>
                    <a:lnTo>
                      <a:pt x="102384" y="61466"/>
                    </a:lnTo>
                    <a:lnTo>
                      <a:pt x="97170" y="58533"/>
                    </a:lnTo>
                    <a:lnTo>
                      <a:pt x="97353" y="49736"/>
                    </a:lnTo>
                    <a:lnTo>
                      <a:pt x="97500" y="47536"/>
                    </a:lnTo>
                    <a:lnTo>
                      <a:pt x="97353" y="43929"/>
                    </a:lnTo>
                    <a:lnTo>
                      <a:pt x="97006" y="40381"/>
                    </a:lnTo>
                    <a:lnTo>
                      <a:pt x="96420" y="36979"/>
                    </a:lnTo>
                    <a:lnTo>
                      <a:pt x="95652" y="33724"/>
                    </a:lnTo>
                    <a:lnTo>
                      <a:pt x="94701" y="30586"/>
                    </a:lnTo>
                    <a:lnTo>
                      <a:pt x="93585" y="27683"/>
                    </a:lnTo>
                    <a:lnTo>
                      <a:pt x="92268" y="24926"/>
                    </a:lnTo>
                    <a:lnTo>
                      <a:pt x="90804" y="22434"/>
                    </a:lnTo>
                    <a:lnTo>
                      <a:pt x="89213" y="20087"/>
                    </a:lnTo>
                    <a:lnTo>
                      <a:pt x="87493" y="18064"/>
                    </a:lnTo>
                    <a:lnTo>
                      <a:pt x="85646" y="16246"/>
                    </a:lnTo>
                    <a:lnTo>
                      <a:pt x="83670" y="14809"/>
                    </a:lnTo>
                    <a:lnTo>
                      <a:pt x="81640" y="13577"/>
                    </a:lnTo>
                    <a:lnTo>
                      <a:pt x="79481" y="12697"/>
                    </a:lnTo>
                    <a:lnTo>
                      <a:pt x="77268" y="12170"/>
                    </a:lnTo>
                    <a:lnTo>
                      <a:pt x="74981" y="11994"/>
                    </a:lnTo>
                    <a:close/>
                    <a:moveTo>
                      <a:pt x="74981" y="0"/>
                    </a:moveTo>
                    <a:lnTo>
                      <a:pt x="77597" y="175"/>
                    </a:lnTo>
                    <a:lnTo>
                      <a:pt x="80103" y="703"/>
                    </a:lnTo>
                    <a:lnTo>
                      <a:pt x="82591" y="1524"/>
                    </a:lnTo>
                    <a:lnTo>
                      <a:pt x="84951" y="2668"/>
                    </a:lnTo>
                    <a:lnTo>
                      <a:pt x="87237" y="4134"/>
                    </a:lnTo>
                    <a:lnTo>
                      <a:pt x="89432" y="5894"/>
                    </a:lnTo>
                    <a:lnTo>
                      <a:pt x="91500" y="7917"/>
                    </a:lnTo>
                    <a:lnTo>
                      <a:pt x="93475" y="10205"/>
                    </a:lnTo>
                    <a:lnTo>
                      <a:pt x="95323" y="12697"/>
                    </a:lnTo>
                    <a:lnTo>
                      <a:pt x="97042" y="15425"/>
                    </a:lnTo>
                    <a:lnTo>
                      <a:pt x="98634" y="18416"/>
                    </a:lnTo>
                    <a:lnTo>
                      <a:pt x="100060" y="21554"/>
                    </a:lnTo>
                    <a:lnTo>
                      <a:pt x="101286" y="24868"/>
                    </a:lnTo>
                    <a:lnTo>
                      <a:pt x="102384" y="28416"/>
                    </a:lnTo>
                    <a:lnTo>
                      <a:pt x="103298" y="32111"/>
                    </a:lnTo>
                    <a:lnTo>
                      <a:pt x="104030" y="35894"/>
                    </a:lnTo>
                    <a:lnTo>
                      <a:pt x="104560" y="39794"/>
                    </a:lnTo>
                    <a:lnTo>
                      <a:pt x="104890" y="43870"/>
                    </a:lnTo>
                    <a:lnTo>
                      <a:pt x="105000" y="48005"/>
                    </a:lnTo>
                    <a:lnTo>
                      <a:pt x="104926" y="49061"/>
                    </a:lnTo>
                    <a:lnTo>
                      <a:pt x="104853" y="50146"/>
                    </a:lnTo>
                    <a:lnTo>
                      <a:pt x="106865" y="51378"/>
                    </a:lnTo>
                    <a:lnTo>
                      <a:pt x="108713" y="52961"/>
                    </a:lnTo>
                    <a:lnTo>
                      <a:pt x="110506" y="54750"/>
                    </a:lnTo>
                    <a:lnTo>
                      <a:pt x="112170" y="56862"/>
                    </a:lnTo>
                    <a:lnTo>
                      <a:pt x="113707" y="59120"/>
                    </a:lnTo>
                    <a:lnTo>
                      <a:pt x="115079" y="61700"/>
                    </a:lnTo>
                    <a:lnTo>
                      <a:pt x="116323" y="64369"/>
                    </a:lnTo>
                    <a:lnTo>
                      <a:pt x="117420" y="67272"/>
                    </a:lnTo>
                    <a:lnTo>
                      <a:pt x="118298" y="70381"/>
                    </a:lnTo>
                    <a:lnTo>
                      <a:pt x="119012" y="73577"/>
                    </a:lnTo>
                    <a:lnTo>
                      <a:pt x="119560" y="76950"/>
                    </a:lnTo>
                    <a:lnTo>
                      <a:pt x="119890" y="80439"/>
                    </a:lnTo>
                    <a:lnTo>
                      <a:pt x="120000" y="83988"/>
                    </a:lnTo>
                    <a:lnTo>
                      <a:pt x="119890" y="87683"/>
                    </a:lnTo>
                    <a:lnTo>
                      <a:pt x="119524" y="91290"/>
                    </a:lnTo>
                    <a:lnTo>
                      <a:pt x="118975" y="94721"/>
                    </a:lnTo>
                    <a:lnTo>
                      <a:pt x="118225" y="98035"/>
                    </a:lnTo>
                    <a:lnTo>
                      <a:pt x="117274" y="101173"/>
                    </a:lnTo>
                    <a:lnTo>
                      <a:pt x="116140" y="104164"/>
                    </a:lnTo>
                    <a:lnTo>
                      <a:pt x="114859" y="106891"/>
                    </a:lnTo>
                    <a:lnTo>
                      <a:pt x="113414" y="109442"/>
                    </a:lnTo>
                    <a:lnTo>
                      <a:pt x="111804" y="111788"/>
                    </a:lnTo>
                    <a:lnTo>
                      <a:pt x="110067" y="113870"/>
                    </a:lnTo>
                    <a:lnTo>
                      <a:pt x="108201" y="115689"/>
                    </a:lnTo>
                    <a:lnTo>
                      <a:pt x="106243" y="117214"/>
                    </a:lnTo>
                    <a:lnTo>
                      <a:pt x="104176" y="118357"/>
                    </a:lnTo>
                    <a:lnTo>
                      <a:pt x="102018" y="119296"/>
                    </a:lnTo>
                    <a:lnTo>
                      <a:pt x="99804" y="119824"/>
                    </a:lnTo>
                    <a:lnTo>
                      <a:pt x="97500" y="120000"/>
                    </a:lnTo>
                    <a:lnTo>
                      <a:pt x="22500" y="120000"/>
                    </a:lnTo>
                    <a:lnTo>
                      <a:pt x="20195" y="119824"/>
                    </a:lnTo>
                    <a:lnTo>
                      <a:pt x="17981" y="119296"/>
                    </a:lnTo>
                    <a:lnTo>
                      <a:pt x="15804" y="118357"/>
                    </a:lnTo>
                    <a:lnTo>
                      <a:pt x="13756" y="117214"/>
                    </a:lnTo>
                    <a:lnTo>
                      <a:pt x="11798" y="115689"/>
                    </a:lnTo>
                    <a:lnTo>
                      <a:pt x="9932" y="113870"/>
                    </a:lnTo>
                    <a:lnTo>
                      <a:pt x="8195" y="111788"/>
                    </a:lnTo>
                    <a:lnTo>
                      <a:pt x="6585" y="109442"/>
                    </a:lnTo>
                    <a:lnTo>
                      <a:pt x="5140" y="106891"/>
                    </a:lnTo>
                    <a:lnTo>
                      <a:pt x="3859" y="104164"/>
                    </a:lnTo>
                    <a:lnTo>
                      <a:pt x="2725" y="101173"/>
                    </a:lnTo>
                    <a:lnTo>
                      <a:pt x="1774" y="98035"/>
                    </a:lnTo>
                    <a:lnTo>
                      <a:pt x="1024" y="94721"/>
                    </a:lnTo>
                    <a:lnTo>
                      <a:pt x="475" y="91290"/>
                    </a:lnTo>
                    <a:lnTo>
                      <a:pt x="109" y="87683"/>
                    </a:lnTo>
                    <a:lnTo>
                      <a:pt x="0" y="83988"/>
                    </a:lnTo>
                    <a:lnTo>
                      <a:pt x="109" y="80322"/>
                    </a:lnTo>
                    <a:lnTo>
                      <a:pt x="475" y="76774"/>
                    </a:lnTo>
                    <a:lnTo>
                      <a:pt x="1024" y="73284"/>
                    </a:lnTo>
                    <a:lnTo>
                      <a:pt x="1774" y="70029"/>
                    </a:lnTo>
                    <a:lnTo>
                      <a:pt x="2725" y="66862"/>
                    </a:lnTo>
                    <a:lnTo>
                      <a:pt x="3859" y="63900"/>
                    </a:lnTo>
                    <a:lnTo>
                      <a:pt x="5140" y="61114"/>
                    </a:lnTo>
                    <a:lnTo>
                      <a:pt x="6585" y="58533"/>
                    </a:lnTo>
                    <a:lnTo>
                      <a:pt x="8195" y="56217"/>
                    </a:lnTo>
                    <a:lnTo>
                      <a:pt x="9932" y="54164"/>
                    </a:lnTo>
                    <a:lnTo>
                      <a:pt x="11798" y="52375"/>
                    </a:lnTo>
                    <a:lnTo>
                      <a:pt x="13756" y="50850"/>
                    </a:lnTo>
                    <a:lnTo>
                      <a:pt x="15804" y="49618"/>
                    </a:lnTo>
                    <a:lnTo>
                      <a:pt x="17981" y="48709"/>
                    </a:lnTo>
                    <a:lnTo>
                      <a:pt x="20195" y="48181"/>
                    </a:lnTo>
                    <a:lnTo>
                      <a:pt x="22500" y="48005"/>
                    </a:lnTo>
                    <a:lnTo>
                      <a:pt x="23176" y="48064"/>
                    </a:lnTo>
                    <a:lnTo>
                      <a:pt x="23835" y="48240"/>
                    </a:lnTo>
                    <a:lnTo>
                      <a:pt x="24640" y="45014"/>
                    </a:lnTo>
                    <a:lnTo>
                      <a:pt x="25628" y="41994"/>
                    </a:lnTo>
                    <a:lnTo>
                      <a:pt x="26743" y="39149"/>
                    </a:lnTo>
                    <a:lnTo>
                      <a:pt x="28024" y="36510"/>
                    </a:lnTo>
                    <a:lnTo>
                      <a:pt x="29487" y="34076"/>
                    </a:lnTo>
                    <a:lnTo>
                      <a:pt x="31042" y="31876"/>
                    </a:lnTo>
                    <a:lnTo>
                      <a:pt x="32762" y="29882"/>
                    </a:lnTo>
                    <a:lnTo>
                      <a:pt x="34536" y="28123"/>
                    </a:lnTo>
                    <a:lnTo>
                      <a:pt x="36475" y="26686"/>
                    </a:lnTo>
                    <a:lnTo>
                      <a:pt x="38469" y="25513"/>
                    </a:lnTo>
                    <a:lnTo>
                      <a:pt x="40591" y="24692"/>
                    </a:lnTo>
                    <a:lnTo>
                      <a:pt x="42768" y="24164"/>
                    </a:lnTo>
                    <a:lnTo>
                      <a:pt x="44981" y="23988"/>
                    </a:lnTo>
                    <a:lnTo>
                      <a:pt x="46335" y="24046"/>
                    </a:lnTo>
                    <a:lnTo>
                      <a:pt x="47652" y="24281"/>
                    </a:lnTo>
                    <a:lnTo>
                      <a:pt x="48951" y="24633"/>
                    </a:lnTo>
                    <a:lnTo>
                      <a:pt x="50231" y="21319"/>
                    </a:lnTo>
                    <a:lnTo>
                      <a:pt x="51603" y="18240"/>
                    </a:lnTo>
                    <a:lnTo>
                      <a:pt x="53176" y="15307"/>
                    </a:lnTo>
                    <a:lnTo>
                      <a:pt x="54878" y="12580"/>
                    </a:lnTo>
                    <a:lnTo>
                      <a:pt x="56707" y="10087"/>
                    </a:lnTo>
                    <a:lnTo>
                      <a:pt x="58664" y="7859"/>
                    </a:lnTo>
                    <a:lnTo>
                      <a:pt x="60750" y="5835"/>
                    </a:lnTo>
                    <a:lnTo>
                      <a:pt x="62890" y="4134"/>
                    </a:lnTo>
                    <a:lnTo>
                      <a:pt x="65158" y="2668"/>
                    </a:lnTo>
                    <a:lnTo>
                      <a:pt x="67518" y="1524"/>
                    </a:lnTo>
                    <a:lnTo>
                      <a:pt x="69914" y="703"/>
                    </a:lnTo>
                    <a:lnTo>
                      <a:pt x="72420" y="175"/>
                    </a:lnTo>
                    <a:lnTo>
                      <a:pt x="74981" y="0"/>
                    </a:lnTo>
                    <a:close/>
                  </a:path>
                </a:pathLst>
              </a:custGeom>
              <a:solidFill>
                <a:srgbClr val="0070C0"/>
              </a:solidFill>
              <a:ln>
                <a:noFill/>
              </a:ln>
            </p:spPr>
            <p:txBody>
              <a:bodyPr spcFirstLastPara="1" wrap="square" lIns="91425" tIns="45700" rIns="91425" bIns="45700" anchor="ctr" anchorCtr="0">
                <a:noAutofit/>
              </a:bodyPr>
              <a:lstStyle/>
              <a:p>
                <a:pPr defTabSz="1219170"/>
                <a:endParaRPr sz="2400">
                  <a:solidFill>
                    <a:srgbClr val="000000"/>
                  </a:solidFill>
                  <a:latin typeface="Calibri"/>
                  <a:ea typeface="Calibri"/>
                  <a:cs typeface="Calibri"/>
                  <a:sym typeface="Calibri"/>
                </a:endParaRPr>
              </a:p>
            </p:txBody>
          </p:sp>
          <p:sp>
            <p:nvSpPr>
              <p:cNvPr id="75" name="Arc 74"/>
              <p:cNvSpPr/>
              <p:nvPr/>
            </p:nvSpPr>
            <p:spPr>
              <a:xfrm rot="17277722">
                <a:off x="3366444" y="1043807"/>
                <a:ext cx="511662" cy="542059"/>
              </a:xfrm>
              <a:prstGeom prst="arc">
                <a:avLst>
                  <a:gd name="adj1" fmla="val 16200000"/>
                  <a:gd name="adj2" fmla="val 3263227"/>
                </a:avLst>
              </a:prstGeom>
              <a:ln w="28575">
                <a:solidFill>
                  <a:srgbClr val="0070C0"/>
                </a:solidFill>
              </a:ln>
            </p:spPr>
            <p:style>
              <a:lnRef idx="1">
                <a:schemeClr val="accent1"/>
              </a:lnRef>
              <a:fillRef idx="0">
                <a:schemeClr val="accent1"/>
              </a:fillRef>
              <a:effectRef idx="0">
                <a:schemeClr val="accent1"/>
              </a:effectRef>
              <a:fontRef idx="minor">
                <a:schemeClr val="tx1"/>
              </a:fontRef>
            </p:style>
            <p:txBody>
              <a:bodyPr rtlCol="0" anchor="ctr"/>
              <a:lstStyle/>
              <a:p>
                <a:pPr algn="ctr" defTabSz="1219170"/>
                <a:endParaRPr lang="en-US">
                  <a:solidFill>
                    <a:prstClr val="black"/>
                  </a:solidFill>
                  <a:latin typeface="Calibri" panose="020F0502020204030204"/>
                  <a:sym typeface="Arial"/>
                </a:endParaRPr>
              </a:p>
            </p:txBody>
          </p:sp>
          <p:sp>
            <p:nvSpPr>
              <p:cNvPr id="76" name="Arc 75"/>
              <p:cNvSpPr/>
              <p:nvPr/>
            </p:nvSpPr>
            <p:spPr>
              <a:xfrm rot="17244686">
                <a:off x="3421176" y="1179125"/>
                <a:ext cx="394668" cy="395327"/>
              </a:xfrm>
              <a:prstGeom prst="arc">
                <a:avLst>
                  <a:gd name="adj1" fmla="val 16944932"/>
                  <a:gd name="adj2" fmla="val 2809422"/>
                </a:avLst>
              </a:prstGeom>
              <a:ln w="28575">
                <a:solidFill>
                  <a:srgbClr val="0070C0"/>
                </a:solidFill>
              </a:ln>
            </p:spPr>
            <p:style>
              <a:lnRef idx="1">
                <a:schemeClr val="accent1"/>
              </a:lnRef>
              <a:fillRef idx="0">
                <a:schemeClr val="accent1"/>
              </a:fillRef>
              <a:effectRef idx="0">
                <a:schemeClr val="accent1"/>
              </a:effectRef>
              <a:fontRef idx="minor">
                <a:schemeClr val="tx1"/>
              </a:fontRef>
            </p:style>
            <p:txBody>
              <a:bodyPr rtlCol="0" anchor="ctr"/>
              <a:lstStyle/>
              <a:p>
                <a:pPr algn="ctr" defTabSz="1219170"/>
                <a:endParaRPr lang="en-US">
                  <a:solidFill>
                    <a:prstClr val="black"/>
                  </a:solidFill>
                  <a:latin typeface="Calibri" panose="020F0502020204030204"/>
                  <a:sym typeface="Arial"/>
                </a:endParaRPr>
              </a:p>
            </p:txBody>
          </p:sp>
          <p:sp>
            <p:nvSpPr>
              <p:cNvPr id="77" name="Arc 76"/>
              <p:cNvSpPr/>
              <p:nvPr/>
            </p:nvSpPr>
            <p:spPr>
              <a:xfrm rot="17270151">
                <a:off x="3531387" y="1275728"/>
                <a:ext cx="181418" cy="191831"/>
              </a:xfrm>
              <a:prstGeom prst="arc">
                <a:avLst>
                  <a:gd name="adj1" fmla="val 16200000"/>
                  <a:gd name="adj2" fmla="val 3471729"/>
                </a:avLst>
              </a:prstGeom>
              <a:ln w="28575">
                <a:solidFill>
                  <a:srgbClr val="0070C0"/>
                </a:solidFill>
              </a:ln>
            </p:spPr>
            <p:style>
              <a:lnRef idx="1">
                <a:schemeClr val="accent1"/>
              </a:lnRef>
              <a:fillRef idx="0">
                <a:schemeClr val="accent1"/>
              </a:fillRef>
              <a:effectRef idx="0">
                <a:schemeClr val="accent1"/>
              </a:effectRef>
              <a:fontRef idx="minor">
                <a:schemeClr val="tx1"/>
              </a:fontRef>
            </p:style>
            <p:txBody>
              <a:bodyPr rtlCol="0" anchor="ctr"/>
              <a:lstStyle/>
              <a:p>
                <a:pPr algn="ctr" defTabSz="1219170"/>
                <a:endParaRPr lang="en-US">
                  <a:solidFill>
                    <a:prstClr val="black"/>
                  </a:solidFill>
                  <a:latin typeface="Calibri" panose="020F0502020204030204"/>
                  <a:sym typeface="Arial"/>
                </a:endParaRPr>
              </a:p>
            </p:txBody>
          </p:sp>
          <p:pic>
            <p:nvPicPr>
              <p:cNvPr id="140" name="Picture 13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124481" y="1505474"/>
                <a:ext cx="741685" cy="409472"/>
              </a:xfrm>
              <a:prstGeom prst="rect">
                <a:avLst/>
              </a:prstGeom>
              <a:ln>
                <a:noFill/>
              </a:ln>
            </p:spPr>
          </p:pic>
        </p:grpSp>
        <p:sp>
          <p:nvSpPr>
            <p:cNvPr id="163" name="TextBox 162"/>
            <p:cNvSpPr txBox="1"/>
            <p:nvPr/>
          </p:nvSpPr>
          <p:spPr>
            <a:xfrm>
              <a:off x="2659357" y="2019299"/>
              <a:ext cx="1227967" cy="246221"/>
            </a:xfrm>
            <a:prstGeom prst="rect">
              <a:avLst/>
            </a:prstGeom>
            <a:solidFill>
              <a:srgbClr val="0070C0"/>
            </a:solidFill>
            <a:ln>
              <a:noFill/>
            </a:ln>
          </p:spPr>
          <p:style>
            <a:lnRef idx="3">
              <a:schemeClr val="lt1"/>
            </a:lnRef>
            <a:fillRef idx="1">
              <a:schemeClr val="accent5"/>
            </a:fillRef>
            <a:effectRef idx="1">
              <a:schemeClr val="accent5"/>
            </a:effectRef>
            <a:fontRef idx="minor">
              <a:schemeClr val="lt1"/>
            </a:fontRef>
          </p:style>
          <p:txBody>
            <a:bodyPr wrap="square" rtlCol="0">
              <a:spAutoFit/>
            </a:bodyPr>
            <a:lstStyle/>
            <a:p>
              <a:pPr algn="ctr" defTabSz="1219170"/>
              <a:r>
                <a:rPr lang="en-US" sz="1000" b="1" err="1">
                  <a:solidFill>
                    <a:prstClr val="white"/>
                  </a:solidFill>
                  <a:latin typeface="Arial" panose="020B0604020202020204" pitchFamily="34" charset="0"/>
                  <a:cs typeface="Arial" panose="020B0604020202020204" pitchFamily="34" charset="0"/>
                  <a:sym typeface="Arial"/>
                </a:rPr>
                <a:t>Khai</a:t>
              </a:r>
              <a:r>
                <a:rPr lang="en-US" sz="1000" b="1">
                  <a:solidFill>
                    <a:prstClr val="white"/>
                  </a:solidFill>
                  <a:latin typeface="Arial" panose="020B0604020202020204" pitchFamily="34" charset="0"/>
                  <a:cs typeface="Arial" panose="020B0604020202020204" pitchFamily="34" charset="0"/>
                  <a:sym typeface="Arial"/>
                </a:rPr>
                <a:t> </a:t>
              </a:r>
              <a:r>
                <a:rPr lang="en-US" sz="1000" b="1" err="1">
                  <a:solidFill>
                    <a:prstClr val="white"/>
                  </a:solidFill>
                  <a:latin typeface="Arial" panose="020B0604020202020204" pitchFamily="34" charset="0"/>
                  <a:cs typeface="Arial" panose="020B0604020202020204" pitchFamily="34" charset="0"/>
                  <a:sym typeface="Arial"/>
                </a:rPr>
                <a:t>thác</a:t>
              </a:r>
              <a:r>
                <a:rPr lang="en-US" sz="1000" b="1">
                  <a:solidFill>
                    <a:prstClr val="white"/>
                  </a:solidFill>
                  <a:latin typeface="Arial" panose="020B0604020202020204" pitchFamily="34" charset="0"/>
                  <a:cs typeface="Arial" panose="020B0604020202020204" pitchFamily="34" charset="0"/>
                  <a:sym typeface="Arial"/>
                </a:rPr>
                <a:t> online</a:t>
              </a:r>
            </a:p>
          </p:txBody>
        </p:sp>
      </p:grpSp>
      <p:grpSp>
        <p:nvGrpSpPr>
          <p:cNvPr id="4" name="Group 3"/>
          <p:cNvGrpSpPr/>
          <p:nvPr/>
        </p:nvGrpSpPr>
        <p:grpSpPr>
          <a:xfrm>
            <a:off x="2465977" y="4852491"/>
            <a:ext cx="1227967" cy="1381615"/>
            <a:chOff x="2515405" y="4852491"/>
            <a:chExt cx="1227967" cy="1381615"/>
          </a:xfrm>
        </p:grpSpPr>
        <p:pic>
          <p:nvPicPr>
            <p:cNvPr id="144" name="Picture 14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880226" y="4852491"/>
              <a:ext cx="743585" cy="813996"/>
            </a:xfrm>
            <a:prstGeom prst="rect">
              <a:avLst/>
            </a:prstGeom>
          </p:spPr>
        </p:pic>
        <p:sp>
          <p:nvSpPr>
            <p:cNvPr id="164" name="TextBox 163"/>
            <p:cNvSpPr txBox="1"/>
            <p:nvPr/>
          </p:nvSpPr>
          <p:spPr>
            <a:xfrm>
              <a:off x="2515405" y="5680108"/>
              <a:ext cx="1227967" cy="553998"/>
            </a:xfrm>
            <a:prstGeom prst="rect">
              <a:avLst/>
            </a:prstGeom>
            <a:solidFill>
              <a:srgbClr val="0070C0"/>
            </a:solidFill>
            <a:ln>
              <a:noFill/>
            </a:ln>
          </p:spPr>
          <p:style>
            <a:lnRef idx="3">
              <a:schemeClr val="lt1"/>
            </a:lnRef>
            <a:fillRef idx="1">
              <a:schemeClr val="accent5"/>
            </a:fillRef>
            <a:effectRef idx="1">
              <a:schemeClr val="accent5"/>
            </a:effectRef>
            <a:fontRef idx="minor">
              <a:schemeClr val="lt1"/>
            </a:fontRef>
          </p:style>
          <p:txBody>
            <a:bodyPr wrap="square" rtlCol="0">
              <a:spAutoFit/>
            </a:bodyPr>
            <a:lstStyle/>
            <a:p>
              <a:pPr algn="ctr" defTabSz="1219170"/>
              <a:r>
                <a:rPr lang="en-US" sz="1000" b="1" err="1">
                  <a:solidFill>
                    <a:prstClr val="white"/>
                  </a:solidFill>
                  <a:latin typeface="Arial" panose="020B0604020202020204" pitchFamily="34" charset="0"/>
                  <a:cs typeface="Arial" panose="020B0604020202020204" pitchFamily="34" charset="0"/>
                  <a:sym typeface="Arial"/>
                </a:rPr>
                <a:t>Khai</a:t>
              </a:r>
              <a:r>
                <a:rPr lang="en-US" sz="1000" b="1">
                  <a:solidFill>
                    <a:prstClr val="white"/>
                  </a:solidFill>
                  <a:latin typeface="Arial" panose="020B0604020202020204" pitchFamily="34" charset="0"/>
                  <a:cs typeface="Arial" panose="020B0604020202020204" pitchFamily="34" charset="0"/>
                  <a:sym typeface="Arial"/>
                </a:rPr>
                <a:t> </a:t>
              </a:r>
              <a:r>
                <a:rPr lang="en-US" sz="1000" b="1" err="1">
                  <a:solidFill>
                    <a:prstClr val="white"/>
                  </a:solidFill>
                  <a:latin typeface="Arial" panose="020B0604020202020204" pitchFamily="34" charset="0"/>
                  <a:cs typeface="Arial" panose="020B0604020202020204" pitchFamily="34" charset="0"/>
                  <a:sym typeface="Arial"/>
                </a:rPr>
                <a:t>thác</a:t>
              </a:r>
              <a:r>
                <a:rPr lang="en-US" sz="1000" b="1">
                  <a:solidFill>
                    <a:prstClr val="white"/>
                  </a:solidFill>
                  <a:latin typeface="Arial" panose="020B0604020202020204" pitchFamily="34" charset="0"/>
                  <a:cs typeface="Arial" panose="020B0604020202020204" pitchFamily="34" charset="0"/>
                  <a:sym typeface="Arial"/>
                </a:rPr>
                <a:t> </a:t>
              </a:r>
              <a:r>
                <a:rPr lang="en-US" sz="1000" b="1" err="1">
                  <a:solidFill>
                    <a:prstClr val="white"/>
                  </a:solidFill>
                  <a:latin typeface="Arial" panose="020B0604020202020204" pitchFamily="34" charset="0"/>
                  <a:cs typeface="Arial" panose="020B0604020202020204" pitchFamily="34" charset="0"/>
                  <a:sym typeface="Arial"/>
                </a:rPr>
                <a:t>tại</a:t>
              </a:r>
              <a:r>
                <a:rPr lang="en-US" sz="1000" b="1">
                  <a:solidFill>
                    <a:prstClr val="white"/>
                  </a:solidFill>
                  <a:latin typeface="Arial" panose="020B0604020202020204" pitchFamily="34" charset="0"/>
                  <a:cs typeface="Arial" panose="020B0604020202020204" pitchFamily="34" charset="0"/>
                  <a:sym typeface="Arial"/>
                </a:rPr>
                <a:t> </a:t>
              </a:r>
              <a:r>
                <a:rPr lang="en-US" sz="1000" b="1" err="1">
                  <a:solidFill>
                    <a:prstClr val="white"/>
                  </a:solidFill>
                  <a:latin typeface="Arial" panose="020B0604020202020204" pitchFamily="34" charset="0"/>
                  <a:cs typeface="Arial" panose="020B0604020202020204" pitchFamily="34" charset="0"/>
                  <a:sym typeface="Arial"/>
                </a:rPr>
                <a:t>cơ</a:t>
              </a:r>
              <a:r>
                <a:rPr lang="en-US" sz="1000" b="1">
                  <a:solidFill>
                    <a:prstClr val="white"/>
                  </a:solidFill>
                  <a:latin typeface="Arial" panose="020B0604020202020204" pitchFamily="34" charset="0"/>
                  <a:cs typeface="Arial" panose="020B0604020202020204" pitchFamily="34" charset="0"/>
                  <a:sym typeface="Arial"/>
                </a:rPr>
                <a:t> </a:t>
              </a:r>
              <a:r>
                <a:rPr lang="en-US" sz="1000" b="1" err="1">
                  <a:solidFill>
                    <a:prstClr val="white"/>
                  </a:solidFill>
                  <a:latin typeface="Arial" panose="020B0604020202020204" pitchFamily="34" charset="0"/>
                  <a:cs typeface="Arial" panose="020B0604020202020204" pitchFamily="34" charset="0"/>
                  <a:sym typeface="Arial"/>
                </a:rPr>
                <a:t>quan</a:t>
              </a:r>
              <a:r>
                <a:rPr lang="en-US" sz="1000" b="1">
                  <a:solidFill>
                    <a:prstClr val="white"/>
                  </a:solidFill>
                  <a:latin typeface="Arial" panose="020B0604020202020204" pitchFamily="34" charset="0"/>
                  <a:cs typeface="Arial" panose="020B0604020202020204" pitchFamily="34" charset="0"/>
                  <a:sym typeface="Arial"/>
                </a:rPr>
                <a:t> </a:t>
              </a:r>
              <a:r>
                <a:rPr lang="en-US" sz="1000" b="1" err="1">
                  <a:solidFill>
                    <a:prstClr val="white"/>
                  </a:solidFill>
                  <a:latin typeface="Arial" panose="020B0604020202020204" pitchFamily="34" charset="0"/>
                  <a:cs typeface="Arial" panose="020B0604020202020204" pitchFamily="34" charset="0"/>
                  <a:sym typeface="Arial"/>
                </a:rPr>
                <a:t>tổ</a:t>
              </a:r>
              <a:r>
                <a:rPr lang="en-US" sz="1000" b="1">
                  <a:solidFill>
                    <a:prstClr val="white"/>
                  </a:solidFill>
                  <a:latin typeface="Arial" panose="020B0604020202020204" pitchFamily="34" charset="0"/>
                  <a:cs typeface="Arial" panose="020B0604020202020204" pitchFamily="34" charset="0"/>
                  <a:sym typeface="Arial"/>
                </a:rPr>
                <a:t> </a:t>
              </a:r>
              <a:r>
                <a:rPr lang="en-US" sz="1000" b="1" err="1">
                  <a:solidFill>
                    <a:prstClr val="white"/>
                  </a:solidFill>
                  <a:latin typeface="Arial" panose="020B0604020202020204" pitchFamily="34" charset="0"/>
                  <a:cs typeface="Arial" panose="020B0604020202020204" pitchFamily="34" charset="0"/>
                  <a:sym typeface="Arial"/>
                </a:rPr>
                <a:t>chức</a:t>
              </a:r>
              <a:r>
                <a:rPr lang="en-US" sz="1000" b="1">
                  <a:solidFill>
                    <a:prstClr val="white"/>
                  </a:solidFill>
                  <a:latin typeface="Arial" panose="020B0604020202020204" pitchFamily="34" charset="0"/>
                  <a:cs typeface="Arial" panose="020B0604020202020204" pitchFamily="34" charset="0"/>
                  <a:sym typeface="Arial"/>
                </a:rPr>
                <a:t> </a:t>
              </a:r>
              <a:r>
                <a:rPr lang="en-US" sz="1000" b="1" err="1">
                  <a:solidFill>
                    <a:prstClr val="white"/>
                  </a:solidFill>
                  <a:latin typeface="Arial" panose="020B0604020202020204" pitchFamily="34" charset="0"/>
                  <a:cs typeface="Arial" panose="020B0604020202020204" pitchFamily="34" charset="0"/>
                  <a:sym typeface="Arial"/>
                </a:rPr>
                <a:t>sở</a:t>
              </a:r>
              <a:r>
                <a:rPr lang="en-US" sz="1000" b="1">
                  <a:solidFill>
                    <a:prstClr val="white"/>
                  </a:solidFill>
                  <a:latin typeface="Arial" panose="020B0604020202020204" pitchFamily="34" charset="0"/>
                  <a:cs typeface="Arial" panose="020B0604020202020204" pitchFamily="34" charset="0"/>
                  <a:sym typeface="Arial"/>
                </a:rPr>
                <a:t> </a:t>
              </a:r>
              <a:r>
                <a:rPr lang="en-US" sz="1000" b="1" err="1">
                  <a:solidFill>
                    <a:prstClr val="white"/>
                  </a:solidFill>
                  <a:latin typeface="Arial" panose="020B0604020202020204" pitchFamily="34" charset="0"/>
                  <a:cs typeface="Arial" panose="020B0604020202020204" pitchFamily="34" charset="0"/>
                  <a:sym typeface="Arial"/>
                </a:rPr>
                <a:t>hữu</a:t>
              </a:r>
              <a:r>
                <a:rPr lang="en-US" sz="1000" b="1">
                  <a:solidFill>
                    <a:prstClr val="white"/>
                  </a:solidFill>
                  <a:latin typeface="Arial" panose="020B0604020202020204" pitchFamily="34" charset="0"/>
                  <a:cs typeface="Arial" panose="020B0604020202020204" pitchFamily="34" charset="0"/>
                  <a:sym typeface="Arial"/>
                </a:rPr>
                <a:t> </a:t>
              </a:r>
              <a:r>
                <a:rPr lang="en-US" sz="1000" b="1" err="1">
                  <a:solidFill>
                    <a:prstClr val="white"/>
                  </a:solidFill>
                  <a:latin typeface="Arial" panose="020B0604020202020204" pitchFamily="34" charset="0"/>
                  <a:cs typeface="Arial" panose="020B0604020202020204" pitchFamily="34" charset="0"/>
                  <a:sym typeface="Arial"/>
                </a:rPr>
                <a:t>tài</a:t>
              </a:r>
              <a:r>
                <a:rPr lang="en-US" sz="1000" b="1">
                  <a:solidFill>
                    <a:prstClr val="white"/>
                  </a:solidFill>
                  <a:latin typeface="Arial" panose="020B0604020202020204" pitchFamily="34" charset="0"/>
                  <a:cs typeface="Arial" panose="020B0604020202020204" pitchFamily="34" charset="0"/>
                  <a:sym typeface="Arial"/>
                </a:rPr>
                <a:t> </a:t>
              </a:r>
              <a:r>
                <a:rPr lang="en-US" sz="1000" b="1" err="1">
                  <a:solidFill>
                    <a:prstClr val="white"/>
                  </a:solidFill>
                  <a:latin typeface="Arial" panose="020B0604020202020204" pitchFamily="34" charset="0"/>
                  <a:cs typeface="Arial" panose="020B0604020202020204" pitchFamily="34" charset="0"/>
                  <a:sym typeface="Arial"/>
                </a:rPr>
                <a:t>liệu</a:t>
              </a:r>
              <a:r>
                <a:rPr lang="en-US" sz="1000" b="1">
                  <a:solidFill>
                    <a:prstClr val="white"/>
                  </a:solidFill>
                  <a:latin typeface="Arial" panose="020B0604020202020204" pitchFamily="34" charset="0"/>
                  <a:cs typeface="Arial" panose="020B0604020202020204" pitchFamily="34" charset="0"/>
                  <a:sym typeface="Arial"/>
                </a:rPr>
                <a:t> </a:t>
              </a:r>
              <a:r>
                <a:rPr lang="en-US" sz="1000" b="1" err="1">
                  <a:solidFill>
                    <a:prstClr val="white"/>
                  </a:solidFill>
                  <a:latin typeface="Arial" panose="020B0604020202020204" pitchFamily="34" charset="0"/>
                  <a:cs typeface="Arial" panose="020B0604020202020204" pitchFamily="34" charset="0"/>
                  <a:sym typeface="Arial"/>
                </a:rPr>
                <a:t>số</a:t>
              </a:r>
              <a:endParaRPr lang="en-US" sz="1000" b="1">
                <a:solidFill>
                  <a:prstClr val="white"/>
                </a:solidFill>
                <a:latin typeface="Arial" panose="020B0604020202020204" pitchFamily="34" charset="0"/>
                <a:cs typeface="Arial" panose="020B0604020202020204" pitchFamily="34" charset="0"/>
                <a:sym typeface="Arial"/>
              </a:endParaRPr>
            </a:p>
          </p:txBody>
        </p:sp>
      </p:grpSp>
      <p:grpSp>
        <p:nvGrpSpPr>
          <p:cNvPr id="25" name="Group 24"/>
          <p:cNvGrpSpPr/>
          <p:nvPr/>
        </p:nvGrpSpPr>
        <p:grpSpPr>
          <a:xfrm>
            <a:off x="3667058" y="901685"/>
            <a:ext cx="1661042" cy="2211124"/>
            <a:chOff x="3667058" y="901685"/>
            <a:chExt cx="1661042" cy="2211124"/>
          </a:xfrm>
        </p:grpSpPr>
        <p:grpSp>
          <p:nvGrpSpPr>
            <p:cNvPr id="154" name="Group 153"/>
            <p:cNvGrpSpPr/>
            <p:nvPr/>
          </p:nvGrpSpPr>
          <p:grpSpPr>
            <a:xfrm>
              <a:off x="3667058" y="1194762"/>
              <a:ext cx="573903" cy="1312439"/>
              <a:chOff x="2060581" y="1749062"/>
              <a:chExt cx="1215940" cy="2981325"/>
            </a:xfrm>
          </p:grpSpPr>
          <p:cxnSp>
            <p:nvCxnSpPr>
              <p:cNvPr id="155" name="Straight Connector 154"/>
              <p:cNvCxnSpPr/>
              <p:nvPr/>
            </p:nvCxnSpPr>
            <p:spPr>
              <a:xfrm>
                <a:off x="2060581" y="3239725"/>
                <a:ext cx="719073" cy="0"/>
              </a:xfrm>
              <a:prstGeom prst="line">
                <a:avLst/>
              </a:prstGeom>
              <a:ln w="28575">
                <a:solidFill>
                  <a:srgbClr val="7B7B7B"/>
                </a:solidFill>
              </a:ln>
            </p:spPr>
            <p:style>
              <a:lnRef idx="1">
                <a:schemeClr val="accent1"/>
              </a:lnRef>
              <a:fillRef idx="0">
                <a:schemeClr val="accent1"/>
              </a:fillRef>
              <a:effectRef idx="0">
                <a:schemeClr val="accent1"/>
              </a:effectRef>
              <a:fontRef idx="minor">
                <a:schemeClr val="tx1"/>
              </a:fontRef>
            </p:style>
          </p:cxnSp>
          <p:cxnSp>
            <p:nvCxnSpPr>
              <p:cNvPr id="156" name="Straight Connector 155"/>
              <p:cNvCxnSpPr/>
              <p:nvPr/>
            </p:nvCxnSpPr>
            <p:spPr>
              <a:xfrm flipH="1" flipV="1">
                <a:off x="2770911" y="1749062"/>
                <a:ext cx="38021" cy="2981325"/>
              </a:xfrm>
              <a:prstGeom prst="line">
                <a:avLst/>
              </a:prstGeom>
              <a:ln w="28575">
                <a:solidFill>
                  <a:srgbClr val="7B7B7B"/>
                </a:solidFill>
              </a:ln>
            </p:spPr>
            <p:style>
              <a:lnRef idx="1">
                <a:schemeClr val="accent1"/>
              </a:lnRef>
              <a:fillRef idx="0">
                <a:schemeClr val="accent1"/>
              </a:fillRef>
              <a:effectRef idx="0">
                <a:schemeClr val="accent1"/>
              </a:effectRef>
              <a:fontRef idx="minor">
                <a:schemeClr val="tx1"/>
              </a:fontRef>
            </p:style>
          </p:cxnSp>
          <p:cxnSp>
            <p:nvCxnSpPr>
              <p:cNvPr id="157" name="Straight Connector 156"/>
              <p:cNvCxnSpPr/>
              <p:nvPr/>
            </p:nvCxnSpPr>
            <p:spPr>
              <a:xfrm>
                <a:off x="2770911" y="1749062"/>
                <a:ext cx="462345" cy="0"/>
              </a:xfrm>
              <a:prstGeom prst="line">
                <a:avLst/>
              </a:prstGeom>
              <a:ln w="28575">
                <a:solidFill>
                  <a:srgbClr val="7B7B7B"/>
                </a:solidFill>
              </a:ln>
            </p:spPr>
            <p:style>
              <a:lnRef idx="1">
                <a:schemeClr val="accent1"/>
              </a:lnRef>
              <a:fillRef idx="0">
                <a:schemeClr val="accent1"/>
              </a:fillRef>
              <a:effectRef idx="0">
                <a:schemeClr val="accent1"/>
              </a:effectRef>
              <a:fontRef idx="minor">
                <a:schemeClr val="tx1"/>
              </a:fontRef>
            </p:style>
          </p:cxnSp>
          <p:cxnSp>
            <p:nvCxnSpPr>
              <p:cNvPr id="158" name="Straight Connector 157"/>
              <p:cNvCxnSpPr/>
              <p:nvPr/>
            </p:nvCxnSpPr>
            <p:spPr>
              <a:xfrm>
                <a:off x="2808932" y="4730387"/>
                <a:ext cx="467589" cy="0"/>
              </a:xfrm>
              <a:prstGeom prst="line">
                <a:avLst/>
              </a:prstGeom>
              <a:ln w="28575">
                <a:solidFill>
                  <a:srgbClr val="7B7B7B"/>
                </a:solidFill>
              </a:ln>
            </p:spPr>
            <p:style>
              <a:lnRef idx="1">
                <a:schemeClr val="accent1"/>
              </a:lnRef>
              <a:fillRef idx="0">
                <a:schemeClr val="accent1"/>
              </a:fillRef>
              <a:effectRef idx="0">
                <a:schemeClr val="accent1"/>
              </a:effectRef>
              <a:fontRef idx="minor">
                <a:schemeClr val="tx1"/>
              </a:fontRef>
            </p:style>
          </p:cxnSp>
        </p:grpSp>
        <p:grpSp>
          <p:nvGrpSpPr>
            <p:cNvPr id="5" name="Group 4"/>
            <p:cNvGrpSpPr/>
            <p:nvPr/>
          </p:nvGrpSpPr>
          <p:grpSpPr>
            <a:xfrm>
              <a:off x="4018009" y="901685"/>
              <a:ext cx="1310091" cy="832064"/>
              <a:chOff x="4067437" y="901685"/>
              <a:chExt cx="1310091" cy="832064"/>
            </a:xfrm>
          </p:grpSpPr>
          <p:grpSp>
            <p:nvGrpSpPr>
              <p:cNvPr id="167" name="Group 166"/>
              <p:cNvGrpSpPr/>
              <p:nvPr/>
            </p:nvGrpSpPr>
            <p:grpSpPr>
              <a:xfrm>
                <a:off x="4279308" y="901685"/>
                <a:ext cx="654029" cy="548419"/>
                <a:chOff x="4321591" y="813525"/>
                <a:chExt cx="654029" cy="548418"/>
              </a:xfrm>
            </p:grpSpPr>
            <p:pic>
              <p:nvPicPr>
                <p:cNvPr id="165" name="Picture 16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490276" y="813525"/>
                  <a:ext cx="485344" cy="548418"/>
                </a:xfrm>
                <a:prstGeom prst="rect">
                  <a:avLst/>
                </a:prstGeom>
              </p:spPr>
            </p:pic>
            <p:pic>
              <p:nvPicPr>
                <p:cNvPr id="166" name="Picture 16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321591" y="1019272"/>
                  <a:ext cx="337369" cy="337369"/>
                </a:xfrm>
                <a:prstGeom prst="rect">
                  <a:avLst/>
                </a:prstGeom>
              </p:spPr>
            </p:pic>
          </p:grpSp>
          <p:sp>
            <p:nvSpPr>
              <p:cNvPr id="139" name="TextBox 138"/>
              <p:cNvSpPr txBox="1"/>
              <p:nvPr/>
            </p:nvSpPr>
            <p:spPr>
              <a:xfrm>
                <a:off x="4067437" y="1487528"/>
                <a:ext cx="1310091" cy="246221"/>
              </a:xfrm>
              <a:prstGeom prst="rect">
                <a:avLst/>
              </a:prstGeom>
              <a:noFill/>
            </p:spPr>
            <p:txBody>
              <a:bodyPr wrap="square" rtlCol="0">
                <a:spAutoFit/>
              </a:bodyPr>
              <a:lstStyle/>
              <a:p>
                <a:pPr algn="ctr" defTabSz="1219170"/>
                <a:r>
                  <a:rPr lang="en-US" sz="1000" b="1" dirty="0" err="1">
                    <a:solidFill>
                      <a:prstClr val="black"/>
                    </a:solidFill>
                    <a:latin typeface="Arial" panose="020B0604020202020204" pitchFamily="34" charset="0"/>
                    <a:cs typeface="Arial" panose="020B0604020202020204" pitchFamily="34" charset="0"/>
                    <a:sym typeface="Arial"/>
                  </a:rPr>
                  <a:t>Hồ</a:t>
                </a:r>
                <a:r>
                  <a:rPr lang="en-US" sz="1000" b="1" dirty="0">
                    <a:solidFill>
                      <a:prstClr val="black"/>
                    </a:solidFill>
                    <a:latin typeface="Arial" panose="020B0604020202020204" pitchFamily="34" charset="0"/>
                    <a:cs typeface="Arial" panose="020B0604020202020204" pitchFamily="34" charset="0"/>
                    <a:sym typeface="Arial"/>
                  </a:rPr>
                  <a:t> </a:t>
                </a:r>
                <a:r>
                  <a:rPr lang="en-US" sz="1000" b="1" dirty="0" err="1">
                    <a:solidFill>
                      <a:prstClr val="black"/>
                    </a:solidFill>
                    <a:latin typeface="Arial" panose="020B0604020202020204" pitchFamily="34" charset="0"/>
                    <a:cs typeface="Arial" panose="020B0604020202020204" pitchFamily="34" charset="0"/>
                    <a:sym typeface="Arial"/>
                  </a:rPr>
                  <a:t>sơ</a:t>
                </a:r>
                <a:r>
                  <a:rPr lang="en-US" sz="1000" b="1" dirty="0">
                    <a:solidFill>
                      <a:prstClr val="black"/>
                    </a:solidFill>
                    <a:latin typeface="Arial" panose="020B0604020202020204" pitchFamily="34" charset="0"/>
                    <a:cs typeface="Arial" panose="020B0604020202020204" pitchFamily="34" charset="0"/>
                    <a:sym typeface="Arial"/>
                  </a:rPr>
                  <a:t> </a:t>
                </a:r>
                <a:r>
                  <a:rPr lang="en-US" sz="1000" b="1" dirty="0" err="1">
                    <a:solidFill>
                      <a:prstClr val="black"/>
                    </a:solidFill>
                    <a:latin typeface="Arial" panose="020B0604020202020204" pitchFamily="34" charset="0"/>
                    <a:cs typeface="Arial" panose="020B0604020202020204" pitchFamily="34" charset="0"/>
                    <a:sym typeface="Arial"/>
                  </a:rPr>
                  <a:t>công</a:t>
                </a:r>
                <a:r>
                  <a:rPr lang="en-US" sz="1000" b="1" dirty="0">
                    <a:solidFill>
                      <a:prstClr val="black"/>
                    </a:solidFill>
                    <a:latin typeface="Arial" panose="020B0604020202020204" pitchFamily="34" charset="0"/>
                    <a:cs typeface="Arial" panose="020B0604020202020204" pitchFamily="34" charset="0"/>
                    <a:sym typeface="Arial"/>
                  </a:rPr>
                  <a:t> </a:t>
                </a:r>
                <a:r>
                  <a:rPr lang="en-US" sz="1000" b="1" dirty="0" err="1">
                    <a:solidFill>
                      <a:prstClr val="black"/>
                    </a:solidFill>
                    <a:latin typeface="Arial" panose="020B0604020202020204" pitchFamily="34" charset="0"/>
                    <a:cs typeface="Arial" panose="020B0604020202020204" pitchFamily="34" charset="0"/>
                    <a:sym typeface="Arial"/>
                  </a:rPr>
                  <a:t>khai</a:t>
                </a:r>
                <a:endParaRPr lang="en-US" sz="1000" b="1" dirty="0">
                  <a:solidFill>
                    <a:prstClr val="black"/>
                  </a:solidFill>
                  <a:latin typeface="Arial" panose="020B0604020202020204" pitchFamily="34" charset="0"/>
                  <a:cs typeface="Arial" panose="020B0604020202020204" pitchFamily="34" charset="0"/>
                  <a:sym typeface="Arial"/>
                </a:endParaRPr>
              </a:p>
            </p:txBody>
          </p:sp>
        </p:grpSp>
        <p:grpSp>
          <p:nvGrpSpPr>
            <p:cNvPr id="6" name="Group 5"/>
            <p:cNvGrpSpPr/>
            <p:nvPr/>
          </p:nvGrpSpPr>
          <p:grpSpPr>
            <a:xfrm>
              <a:off x="3933376" y="2251021"/>
              <a:ext cx="1310091" cy="861788"/>
              <a:chOff x="3982804" y="2251021"/>
              <a:chExt cx="1310091" cy="861788"/>
            </a:xfrm>
          </p:grpSpPr>
          <p:grpSp>
            <p:nvGrpSpPr>
              <p:cNvPr id="179" name="Group 178"/>
              <p:cNvGrpSpPr/>
              <p:nvPr/>
            </p:nvGrpSpPr>
            <p:grpSpPr>
              <a:xfrm>
                <a:off x="4273879" y="2251021"/>
                <a:ext cx="595219" cy="548417"/>
                <a:chOff x="4378194" y="2164382"/>
                <a:chExt cx="595218" cy="548417"/>
              </a:xfrm>
            </p:grpSpPr>
            <p:pic>
              <p:nvPicPr>
                <p:cNvPr id="168" name="Picture 16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488068" y="2164382"/>
                  <a:ext cx="485344" cy="548417"/>
                </a:xfrm>
                <a:prstGeom prst="rect">
                  <a:avLst/>
                </a:prstGeom>
              </p:spPr>
            </p:pic>
            <p:grpSp>
              <p:nvGrpSpPr>
                <p:cNvPr id="175" name="Group 174"/>
                <p:cNvGrpSpPr/>
                <p:nvPr/>
              </p:nvGrpSpPr>
              <p:grpSpPr>
                <a:xfrm>
                  <a:off x="4378194" y="2408385"/>
                  <a:ext cx="274320" cy="274320"/>
                  <a:chOff x="8872396" y="3470977"/>
                  <a:chExt cx="1417894" cy="1417894"/>
                </a:xfrm>
              </p:grpSpPr>
              <p:sp>
                <p:nvSpPr>
                  <p:cNvPr id="176" name="Oval 175"/>
                  <p:cNvSpPr/>
                  <p:nvPr/>
                </p:nvSpPr>
                <p:spPr>
                  <a:xfrm>
                    <a:off x="8872396" y="3470977"/>
                    <a:ext cx="1417894" cy="1417894"/>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en-US">
                      <a:solidFill>
                        <a:prstClr val="white"/>
                      </a:solidFill>
                      <a:latin typeface="Calibri" panose="020F0502020204030204"/>
                      <a:sym typeface="Arial"/>
                    </a:endParaRPr>
                  </a:p>
                </p:txBody>
              </p:sp>
              <p:cxnSp>
                <p:nvCxnSpPr>
                  <p:cNvPr id="177" name="Straight Connector 176"/>
                  <p:cNvCxnSpPr>
                    <a:stCxn id="176" idx="7"/>
                    <a:endCxn id="176" idx="3"/>
                  </p:cNvCxnSpPr>
                  <p:nvPr/>
                </p:nvCxnSpPr>
                <p:spPr>
                  <a:xfrm flipH="1">
                    <a:off x="9080042" y="3678623"/>
                    <a:ext cx="1002602" cy="1002602"/>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grpSp>
          </p:grpSp>
          <p:sp>
            <p:nvSpPr>
              <p:cNvPr id="147" name="TextBox 146"/>
              <p:cNvSpPr txBox="1"/>
              <p:nvPr/>
            </p:nvSpPr>
            <p:spPr>
              <a:xfrm>
                <a:off x="3982804" y="2866588"/>
                <a:ext cx="1310091" cy="246221"/>
              </a:xfrm>
              <a:prstGeom prst="rect">
                <a:avLst/>
              </a:prstGeom>
              <a:noFill/>
            </p:spPr>
            <p:txBody>
              <a:bodyPr wrap="square" rtlCol="0">
                <a:spAutoFit/>
              </a:bodyPr>
              <a:lstStyle/>
              <a:p>
                <a:pPr algn="ctr" defTabSz="1219170"/>
                <a:r>
                  <a:rPr lang="en-US" sz="1000" b="1" dirty="0" err="1">
                    <a:solidFill>
                      <a:prstClr val="black"/>
                    </a:solidFill>
                    <a:latin typeface="Arial" panose="020B0604020202020204" pitchFamily="34" charset="0"/>
                    <a:cs typeface="Arial" panose="020B0604020202020204" pitchFamily="34" charset="0"/>
                    <a:sym typeface="Arial"/>
                  </a:rPr>
                  <a:t>Hồ</a:t>
                </a:r>
                <a:r>
                  <a:rPr lang="en-US" sz="1000" b="1" dirty="0">
                    <a:solidFill>
                      <a:prstClr val="black"/>
                    </a:solidFill>
                    <a:latin typeface="Arial" panose="020B0604020202020204" pitchFamily="34" charset="0"/>
                    <a:cs typeface="Arial" panose="020B0604020202020204" pitchFamily="34" charset="0"/>
                    <a:sym typeface="Arial"/>
                  </a:rPr>
                  <a:t> </a:t>
                </a:r>
                <a:r>
                  <a:rPr lang="en-US" sz="1000" b="1" dirty="0" err="1">
                    <a:solidFill>
                      <a:prstClr val="black"/>
                    </a:solidFill>
                    <a:latin typeface="Arial" panose="020B0604020202020204" pitchFamily="34" charset="0"/>
                    <a:cs typeface="Arial" panose="020B0604020202020204" pitchFamily="34" charset="0"/>
                    <a:sym typeface="Arial"/>
                  </a:rPr>
                  <a:t>sơ</a:t>
                </a:r>
                <a:r>
                  <a:rPr lang="en-US" sz="1000" b="1" dirty="0">
                    <a:solidFill>
                      <a:prstClr val="black"/>
                    </a:solidFill>
                    <a:latin typeface="Arial" panose="020B0604020202020204" pitchFamily="34" charset="0"/>
                    <a:cs typeface="Arial" panose="020B0604020202020204" pitchFamily="34" charset="0"/>
                    <a:sym typeface="Arial"/>
                  </a:rPr>
                  <a:t> </a:t>
                </a:r>
                <a:r>
                  <a:rPr lang="en-US" sz="1000" b="1" dirty="0" err="1">
                    <a:solidFill>
                      <a:prstClr val="black"/>
                    </a:solidFill>
                    <a:latin typeface="Arial" panose="020B0604020202020204" pitchFamily="34" charset="0"/>
                    <a:cs typeface="Arial" panose="020B0604020202020204" pitchFamily="34" charset="0"/>
                    <a:sym typeface="Arial"/>
                  </a:rPr>
                  <a:t>hạn</a:t>
                </a:r>
                <a:r>
                  <a:rPr lang="en-US" sz="1000" b="1" dirty="0">
                    <a:solidFill>
                      <a:prstClr val="black"/>
                    </a:solidFill>
                    <a:latin typeface="Arial" panose="020B0604020202020204" pitchFamily="34" charset="0"/>
                    <a:cs typeface="Arial" panose="020B0604020202020204" pitchFamily="34" charset="0"/>
                    <a:sym typeface="Arial"/>
                  </a:rPr>
                  <a:t> </a:t>
                </a:r>
                <a:r>
                  <a:rPr lang="en-US" sz="1000" b="1" dirty="0" err="1">
                    <a:solidFill>
                      <a:prstClr val="black"/>
                    </a:solidFill>
                    <a:latin typeface="Arial" panose="020B0604020202020204" pitchFamily="34" charset="0"/>
                    <a:cs typeface="Arial" panose="020B0604020202020204" pitchFamily="34" charset="0"/>
                    <a:sym typeface="Arial"/>
                  </a:rPr>
                  <a:t>chế</a:t>
                </a:r>
                <a:endParaRPr lang="en-US" sz="1000" b="1" dirty="0">
                  <a:solidFill>
                    <a:prstClr val="black"/>
                  </a:solidFill>
                  <a:latin typeface="Arial" panose="020B0604020202020204" pitchFamily="34" charset="0"/>
                  <a:cs typeface="Arial" panose="020B0604020202020204" pitchFamily="34" charset="0"/>
                  <a:sym typeface="Arial"/>
                </a:endParaRPr>
              </a:p>
            </p:txBody>
          </p:sp>
        </p:grpSp>
      </p:grpSp>
      <p:grpSp>
        <p:nvGrpSpPr>
          <p:cNvPr id="30" name="Group 29"/>
          <p:cNvGrpSpPr/>
          <p:nvPr/>
        </p:nvGrpSpPr>
        <p:grpSpPr>
          <a:xfrm>
            <a:off x="3581826" y="4569032"/>
            <a:ext cx="1622482" cy="2042369"/>
            <a:chOff x="3581826" y="4569032"/>
            <a:chExt cx="1622482" cy="2042369"/>
          </a:xfrm>
        </p:grpSpPr>
        <p:grpSp>
          <p:nvGrpSpPr>
            <p:cNvPr id="148" name="Group 147"/>
            <p:cNvGrpSpPr/>
            <p:nvPr/>
          </p:nvGrpSpPr>
          <p:grpSpPr>
            <a:xfrm>
              <a:off x="3581826" y="4890367"/>
              <a:ext cx="573903" cy="1162255"/>
              <a:chOff x="2060581" y="1749062"/>
              <a:chExt cx="1215940" cy="2981325"/>
            </a:xfrm>
          </p:grpSpPr>
          <p:cxnSp>
            <p:nvCxnSpPr>
              <p:cNvPr id="149" name="Straight Connector 148"/>
              <p:cNvCxnSpPr/>
              <p:nvPr/>
            </p:nvCxnSpPr>
            <p:spPr>
              <a:xfrm>
                <a:off x="2060581" y="3239725"/>
                <a:ext cx="719073" cy="0"/>
              </a:xfrm>
              <a:prstGeom prst="line">
                <a:avLst/>
              </a:prstGeom>
              <a:ln w="28575">
                <a:solidFill>
                  <a:srgbClr val="7B7B7B"/>
                </a:solidFill>
              </a:ln>
            </p:spPr>
            <p:style>
              <a:lnRef idx="1">
                <a:schemeClr val="accent1"/>
              </a:lnRef>
              <a:fillRef idx="0">
                <a:schemeClr val="accent1"/>
              </a:fillRef>
              <a:effectRef idx="0">
                <a:schemeClr val="accent1"/>
              </a:effectRef>
              <a:fontRef idx="minor">
                <a:schemeClr val="tx1"/>
              </a:fontRef>
            </p:style>
          </p:cxnSp>
          <p:cxnSp>
            <p:nvCxnSpPr>
              <p:cNvPr id="150" name="Straight Connector 149"/>
              <p:cNvCxnSpPr/>
              <p:nvPr/>
            </p:nvCxnSpPr>
            <p:spPr>
              <a:xfrm flipH="1" flipV="1">
                <a:off x="2770911" y="1749062"/>
                <a:ext cx="38021" cy="2981325"/>
              </a:xfrm>
              <a:prstGeom prst="line">
                <a:avLst/>
              </a:prstGeom>
              <a:ln w="28575">
                <a:solidFill>
                  <a:srgbClr val="7B7B7B"/>
                </a:solidFill>
              </a:ln>
            </p:spPr>
            <p:style>
              <a:lnRef idx="1">
                <a:schemeClr val="accent1"/>
              </a:lnRef>
              <a:fillRef idx="0">
                <a:schemeClr val="accent1"/>
              </a:fillRef>
              <a:effectRef idx="0">
                <a:schemeClr val="accent1"/>
              </a:effectRef>
              <a:fontRef idx="minor">
                <a:schemeClr val="tx1"/>
              </a:fontRef>
            </p:style>
          </p:cxnSp>
          <p:cxnSp>
            <p:nvCxnSpPr>
              <p:cNvPr id="151" name="Straight Connector 150"/>
              <p:cNvCxnSpPr/>
              <p:nvPr/>
            </p:nvCxnSpPr>
            <p:spPr>
              <a:xfrm>
                <a:off x="2770911" y="1749062"/>
                <a:ext cx="462345" cy="0"/>
              </a:xfrm>
              <a:prstGeom prst="line">
                <a:avLst/>
              </a:prstGeom>
              <a:ln w="28575">
                <a:solidFill>
                  <a:srgbClr val="7B7B7B"/>
                </a:solidFill>
              </a:ln>
            </p:spPr>
            <p:style>
              <a:lnRef idx="1">
                <a:schemeClr val="accent1"/>
              </a:lnRef>
              <a:fillRef idx="0">
                <a:schemeClr val="accent1"/>
              </a:fillRef>
              <a:effectRef idx="0">
                <a:schemeClr val="accent1"/>
              </a:effectRef>
              <a:fontRef idx="minor">
                <a:schemeClr val="tx1"/>
              </a:fontRef>
            </p:style>
          </p:cxnSp>
          <p:cxnSp>
            <p:nvCxnSpPr>
              <p:cNvPr id="152" name="Straight Connector 151"/>
              <p:cNvCxnSpPr/>
              <p:nvPr/>
            </p:nvCxnSpPr>
            <p:spPr>
              <a:xfrm>
                <a:off x="2808932" y="4730387"/>
                <a:ext cx="467589" cy="0"/>
              </a:xfrm>
              <a:prstGeom prst="line">
                <a:avLst/>
              </a:prstGeom>
              <a:ln w="28575">
                <a:solidFill>
                  <a:srgbClr val="7B7B7B"/>
                </a:solidFill>
              </a:ln>
            </p:spPr>
            <p:style>
              <a:lnRef idx="1">
                <a:schemeClr val="accent1"/>
              </a:lnRef>
              <a:fillRef idx="0">
                <a:schemeClr val="accent1"/>
              </a:fillRef>
              <a:effectRef idx="0">
                <a:schemeClr val="accent1"/>
              </a:effectRef>
              <a:fontRef idx="minor">
                <a:schemeClr val="tx1"/>
              </a:fontRef>
            </p:style>
          </p:cxnSp>
        </p:grpSp>
        <p:grpSp>
          <p:nvGrpSpPr>
            <p:cNvPr id="7" name="Group 6"/>
            <p:cNvGrpSpPr/>
            <p:nvPr/>
          </p:nvGrpSpPr>
          <p:grpSpPr>
            <a:xfrm>
              <a:off x="3894217" y="4569032"/>
              <a:ext cx="1310091" cy="846918"/>
              <a:chOff x="3927169" y="4569032"/>
              <a:chExt cx="1310091" cy="846918"/>
            </a:xfrm>
          </p:grpSpPr>
          <p:grpSp>
            <p:nvGrpSpPr>
              <p:cNvPr id="172" name="Group 171"/>
              <p:cNvGrpSpPr/>
              <p:nvPr/>
            </p:nvGrpSpPr>
            <p:grpSpPr>
              <a:xfrm>
                <a:off x="4188680" y="4569032"/>
                <a:ext cx="654029" cy="548419"/>
                <a:chOff x="4321591" y="813525"/>
                <a:chExt cx="654029" cy="548418"/>
              </a:xfrm>
            </p:grpSpPr>
            <p:pic>
              <p:nvPicPr>
                <p:cNvPr id="173" name="Picture 17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490276" y="813525"/>
                  <a:ext cx="485344" cy="548418"/>
                </a:xfrm>
                <a:prstGeom prst="rect">
                  <a:avLst/>
                </a:prstGeom>
              </p:spPr>
            </p:pic>
            <p:pic>
              <p:nvPicPr>
                <p:cNvPr id="174" name="Picture 17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321591" y="1019272"/>
                  <a:ext cx="337369" cy="337369"/>
                </a:xfrm>
                <a:prstGeom prst="rect">
                  <a:avLst/>
                </a:prstGeom>
              </p:spPr>
            </p:pic>
          </p:grpSp>
          <p:sp>
            <p:nvSpPr>
              <p:cNvPr id="143" name="TextBox 142"/>
              <p:cNvSpPr txBox="1"/>
              <p:nvPr/>
            </p:nvSpPr>
            <p:spPr>
              <a:xfrm>
                <a:off x="3927169" y="5169729"/>
                <a:ext cx="1310091" cy="246221"/>
              </a:xfrm>
              <a:prstGeom prst="rect">
                <a:avLst/>
              </a:prstGeom>
              <a:noFill/>
            </p:spPr>
            <p:txBody>
              <a:bodyPr wrap="square" rtlCol="0">
                <a:spAutoFit/>
              </a:bodyPr>
              <a:lstStyle/>
              <a:p>
                <a:pPr algn="ctr" defTabSz="1219170"/>
                <a:r>
                  <a:rPr lang="en-US" sz="1000" b="1" dirty="0" err="1">
                    <a:solidFill>
                      <a:prstClr val="black"/>
                    </a:solidFill>
                    <a:latin typeface="Arial" panose="020B0604020202020204" pitchFamily="34" charset="0"/>
                    <a:cs typeface="Arial" panose="020B0604020202020204" pitchFamily="34" charset="0"/>
                    <a:sym typeface="Arial"/>
                  </a:rPr>
                  <a:t>Hồ</a:t>
                </a:r>
                <a:r>
                  <a:rPr lang="en-US" sz="1000" b="1" dirty="0">
                    <a:solidFill>
                      <a:prstClr val="black"/>
                    </a:solidFill>
                    <a:latin typeface="Arial" panose="020B0604020202020204" pitchFamily="34" charset="0"/>
                    <a:cs typeface="Arial" panose="020B0604020202020204" pitchFamily="34" charset="0"/>
                    <a:sym typeface="Arial"/>
                  </a:rPr>
                  <a:t> </a:t>
                </a:r>
                <a:r>
                  <a:rPr lang="en-US" sz="1000" b="1" dirty="0" err="1">
                    <a:solidFill>
                      <a:prstClr val="black"/>
                    </a:solidFill>
                    <a:latin typeface="Arial" panose="020B0604020202020204" pitchFamily="34" charset="0"/>
                    <a:cs typeface="Arial" panose="020B0604020202020204" pitchFamily="34" charset="0"/>
                    <a:sym typeface="Arial"/>
                  </a:rPr>
                  <a:t>sơ</a:t>
                </a:r>
                <a:r>
                  <a:rPr lang="en-US" sz="1000" b="1" dirty="0">
                    <a:solidFill>
                      <a:prstClr val="black"/>
                    </a:solidFill>
                    <a:latin typeface="Arial" panose="020B0604020202020204" pitchFamily="34" charset="0"/>
                    <a:cs typeface="Arial" panose="020B0604020202020204" pitchFamily="34" charset="0"/>
                    <a:sym typeface="Arial"/>
                  </a:rPr>
                  <a:t> </a:t>
                </a:r>
                <a:r>
                  <a:rPr lang="en-US" sz="1000" b="1" dirty="0" err="1">
                    <a:solidFill>
                      <a:prstClr val="black"/>
                    </a:solidFill>
                    <a:latin typeface="Arial" panose="020B0604020202020204" pitchFamily="34" charset="0"/>
                    <a:cs typeface="Arial" panose="020B0604020202020204" pitchFamily="34" charset="0"/>
                    <a:sym typeface="Arial"/>
                  </a:rPr>
                  <a:t>công</a:t>
                </a:r>
                <a:r>
                  <a:rPr lang="en-US" sz="1000" b="1" dirty="0">
                    <a:solidFill>
                      <a:prstClr val="black"/>
                    </a:solidFill>
                    <a:latin typeface="Arial" panose="020B0604020202020204" pitchFamily="34" charset="0"/>
                    <a:cs typeface="Arial" panose="020B0604020202020204" pitchFamily="34" charset="0"/>
                    <a:sym typeface="Arial"/>
                  </a:rPr>
                  <a:t> </a:t>
                </a:r>
                <a:r>
                  <a:rPr lang="en-US" sz="1000" b="1" dirty="0" err="1">
                    <a:solidFill>
                      <a:prstClr val="black"/>
                    </a:solidFill>
                    <a:latin typeface="Arial" panose="020B0604020202020204" pitchFamily="34" charset="0"/>
                    <a:cs typeface="Arial" panose="020B0604020202020204" pitchFamily="34" charset="0"/>
                    <a:sym typeface="Arial"/>
                  </a:rPr>
                  <a:t>khai</a:t>
                </a:r>
                <a:endParaRPr lang="en-US" sz="1000" b="1" dirty="0">
                  <a:solidFill>
                    <a:prstClr val="black"/>
                  </a:solidFill>
                  <a:latin typeface="Arial" panose="020B0604020202020204" pitchFamily="34" charset="0"/>
                  <a:cs typeface="Arial" panose="020B0604020202020204" pitchFamily="34" charset="0"/>
                  <a:sym typeface="Arial"/>
                </a:endParaRPr>
              </a:p>
            </p:txBody>
          </p:sp>
        </p:grpSp>
        <p:grpSp>
          <p:nvGrpSpPr>
            <p:cNvPr id="8" name="Group 7"/>
            <p:cNvGrpSpPr/>
            <p:nvPr/>
          </p:nvGrpSpPr>
          <p:grpSpPr>
            <a:xfrm>
              <a:off x="3853227" y="5738945"/>
              <a:ext cx="1310091" cy="872456"/>
              <a:chOff x="3886179" y="5738945"/>
              <a:chExt cx="1310091" cy="872456"/>
            </a:xfrm>
          </p:grpSpPr>
          <p:grpSp>
            <p:nvGrpSpPr>
              <p:cNvPr id="180" name="Group 179"/>
              <p:cNvGrpSpPr/>
              <p:nvPr/>
            </p:nvGrpSpPr>
            <p:grpSpPr>
              <a:xfrm>
                <a:off x="4206625" y="5738945"/>
                <a:ext cx="595217" cy="548417"/>
                <a:chOff x="4378194" y="2164382"/>
                <a:chExt cx="595217" cy="548417"/>
              </a:xfrm>
            </p:grpSpPr>
            <p:pic>
              <p:nvPicPr>
                <p:cNvPr id="181" name="Picture 180"/>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488068" y="2164382"/>
                  <a:ext cx="485343" cy="548417"/>
                </a:xfrm>
                <a:prstGeom prst="rect">
                  <a:avLst/>
                </a:prstGeom>
              </p:spPr>
            </p:pic>
            <p:grpSp>
              <p:nvGrpSpPr>
                <p:cNvPr id="182" name="Group 181"/>
                <p:cNvGrpSpPr/>
                <p:nvPr/>
              </p:nvGrpSpPr>
              <p:grpSpPr>
                <a:xfrm>
                  <a:off x="4378194" y="2408385"/>
                  <a:ext cx="274320" cy="274320"/>
                  <a:chOff x="8872396" y="3470977"/>
                  <a:chExt cx="1417894" cy="1417894"/>
                </a:xfrm>
              </p:grpSpPr>
              <p:sp>
                <p:nvSpPr>
                  <p:cNvPr id="183" name="Oval 182"/>
                  <p:cNvSpPr/>
                  <p:nvPr/>
                </p:nvSpPr>
                <p:spPr>
                  <a:xfrm>
                    <a:off x="8872396" y="3470977"/>
                    <a:ext cx="1417894" cy="1417894"/>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en-US">
                      <a:solidFill>
                        <a:prstClr val="white"/>
                      </a:solidFill>
                      <a:latin typeface="Calibri" panose="020F0502020204030204"/>
                      <a:sym typeface="Arial"/>
                    </a:endParaRPr>
                  </a:p>
                </p:txBody>
              </p:sp>
              <p:cxnSp>
                <p:nvCxnSpPr>
                  <p:cNvPr id="184" name="Straight Connector 183"/>
                  <p:cNvCxnSpPr>
                    <a:stCxn id="183" idx="7"/>
                    <a:endCxn id="183" idx="3"/>
                  </p:cNvCxnSpPr>
                  <p:nvPr/>
                </p:nvCxnSpPr>
                <p:spPr>
                  <a:xfrm flipH="1">
                    <a:off x="9080042" y="3678623"/>
                    <a:ext cx="1002602" cy="1002602"/>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grpSp>
          </p:grpSp>
          <p:sp>
            <p:nvSpPr>
              <p:cNvPr id="206" name="TextBox 205"/>
              <p:cNvSpPr txBox="1"/>
              <p:nvPr/>
            </p:nvSpPr>
            <p:spPr>
              <a:xfrm>
                <a:off x="3886179" y="6365180"/>
                <a:ext cx="1310091" cy="246221"/>
              </a:xfrm>
              <a:prstGeom prst="rect">
                <a:avLst/>
              </a:prstGeom>
              <a:noFill/>
            </p:spPr>
            <p:txBody>
              <a:bodyPr wrap="square" rtlCol="0">
                <a:spAutoFit/>
              </a:bodyPr>
              <a:lstStyle/>
              <a:p>
                <a:pPr algn="ctr" defTabSz="1219170"/>
                <a:r>
                  <a:rPr lang="en-US" sz="1000" b="1" err="1">
                    <a:solidFill>
                      <a:prstClr val="black"/>
                    </a:solidFill>
                    <a:latin typeface="Arial" panose="020B0604020202020204" pitchFamily="34" charset="0"/>
                    <a:cs typeface="Arial" panose="020B0604020202020204" pitchFamily="34" charset="0"/>
                    <a:sym typeface="Arial"/>
                  </a:rPr>
                  <a:t>Hồ</a:t>
                </a:r>
                <a:r>
                  <a:rPr lang="en-US" sz="1000" b="1">
                    <a:solidFill>
                      <a:prstClr val="black"/>
                    </a:solidFill>
                    <a:latin typeface="Arial" panose="020B0604020202020204" pitchFamily="34" charset="0"/>
                    <a:cs typeface="Arial" panose="020B0604020202020204" pitchFamily="34" charset="0"/>
                    <a:sym typeface="Arial"/>
                  </a:rPr>
                  <a:t> </a:t>
                </a:r>
                <a:r>
                  <a:rPr lang="en-US" sz="1000" b="1" err="1">
                    <a:solidFill>
                      <a:prstClr val="black"/>
                    </a:solidFill>
                    <a:latin typeface="Arial" panose="020B0604020202020204" pitchFamily="34" charset="0"/>
                    <a:cs typeface="Arial" panose="020B0604020202020204" pitchFamily="34" charset="0"/>
                    <a:sym typeface="Arial"/>
                  </a:rPr>
                  <a:t>sơ</a:t>
                </a:r>
                <a:r>
                  <a:rPr lang="en-US" sz="1000" b="1">
                    <a:solidFill>
                      <a:prstClr val="black"/>
                    </a:solidFill>
                    <a:latin typeface="Arial" panose="020B0604020202020204" pitchFamily="34" charset="0"/>
                    <a:cs typeface="Arial" panose="020B0604020202020204" pitchFamily="34" charset="0"/>
                    <a:sym typeface="Arial"/>
                  </a:rPr>
                  <a:t> </a:t>
                </a:r>
                <a:r>
                  <a:rPr lang="en-US" sz="1000" b="1" err="1">
                    <a:solidFill>
                      <a:prstClr val="black"/>
                    </a:solidFill>
                    <a:latin typeface="Arial" panose="020B0604020202020204" pitchFamily="34" charset="0"/>
                    <a:cs typeface="Arial" panose="020B0604020202020204" pitchFamily="34" charset="0"/>
                    <a:sym typeface="Arial"/>
                  </a:rPr>
                  <a:t>hạn</a:t>
                </a:r>
                <a:r>
                  <a:rPr lang="en-US" sz="1000" b="1">
                    <a:solidFill>
                      <a:prstClr val="black"/>
                    </a:solidFill>
                    <a:latin typeface="Arial" panose="020B0604020202020204" pitchFamily="34" charset="0"/>
                    <a:cs typeface="Arial" panose="020B0604020202020204" pitchFamily="34" charset="0"/>
                    <a:sym typeface="Arial"/>
                  </a:rPr>
                  <a:t> </a:t>
                </a:r>
                <a:r>
                  <a:rPr lang="en-US" sz="1000" b="1" err="1">
                    <a:solidFill>
                      <a:prstClr val="black"/>
                    </a:solidFill>
                    <a:latin typeface="Arial" panose="020B0604020202020204" pitchFamily="34" charset="0"/>
                    <a:cs typeface="Arial" panose="020B0604020202020204" pitchFamily="34" charset="0"/>
                    <a:sym typeface="Arial"/>
                  </a:rPr>
                  <a:t>chế</a:t>
                </a:r>
                <a:endParaRPr lang="en-US" sz="1000" b="1">
                  <a:solidFill>
                    <a:prstClr val="black"/>
                  </a:solidFill>
                  <a:latin typeface="Arial" panose="020B0604020202020204" pitchFamily="34" charset="0"/>
                  <a:cs typeface="Arial" panose="020B0604020202020204" pitchFamily="34" charset="0"/>
                  <a:sym typeface="Arial"/>
                </a:endParaRPr>
              </a:p>
            </p:txBody>
          </p:sp>
        </p:grpSp>
      </p:grpSp>
      <p:grpSp>
        <p:nvGrpSpPr>
          <p:cNvPr id="31" name="Group 30"/>
          <p:cNvGrpSpPr/>
          <p:nvPr/>
        </p:nvGrpSpPr>
        <p:grpSpPr>
          <a:xfrm>
            <a:off x="4755919" y="4843242"/>
            <a:ext cx="6442476" cy="1338005"/>
            <a:chOff x="4755919" y="4843242"/>
            <a:chExt cx="6442476" cy="1338005"/>
          </a:xfrm>
        </p:grpSpPr>
        <p:cxnSp>
          <p:nvCxnSpPr>
            <p:cNvPr id="65" name="Elbow Connector 64"/>
            <p:cNvCxnSpPr>
              <a:stCxn id="173" idx="3"/>
            </p:cNvCxnSpPr>
            <p:nvPr/>
          </p:nvCxnSpPr>
          <p:spPr>
            <a:xfrm>
              <a:off x="4809757" y="4843242"/>
              <a:ext cx="993201" cy="1174895"/>
            </a:xfrm>
            <a:prstGeom prst="bentConnector2">
              <a:avLst/>
            </a:prstGeom>
            <a:ln w="28575">
              <a:solidFill>
                <a:srgbClr val="7B7B7B"/>
              </a:solidFill>
            </a:ln>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p:nvCxnSpPr>
          <p:spPr>
            <a:xfrm>
              <a:off x="4755919" y="6013154"/>
              <a:ext cx="1062759" cy="9967"/>
            </a:xfrm>
            <a:prstGeom prst="line">
              <a:avLst/>
            </a:prstGeom>
            <a:ln w="28575">
              <a:solidFill>
                <a:srgbClr val="7B7B7B"/>
              </a:solidFill>
            </a:ln>
          </p:spPr>
          <p:style>
            <a:lnRef idx="1">
              <a:schemeClr val="accent1"/>
            </a:lnRef>
            <a:fillRef idx="0">
              <a:schemeClr val="accent1"/>
            </a:fillRef>
            <a:effectRef idx="0">
              <a:schemeClr val="accent1"/>
            </a:effectRef>
            <a:fontRef idx="minor">
              <a:schemeClr val="tx1"/>
            </a:fontRef>
          </p:style>
        </p:cxnSp>
        <p:grpSp>
          <p:nvGrpSpPr>
            <p:cNvPr id="24" name="Group 23"/>
            <p:cNvGrpSpPr/>
            <p:nvPr/>
          </p:nvGrpSpPr>
          <p:grpSpPr>
            <a:xfrm>
              <a:off x="5831649" y="4890368"/>
              <a:ext cx="5366746" cy="1290879"/>
              <a:chOff x="5831649" y="4890368"/>
              <a:chExt cx="5366746" cy="1290879"/>
            </a:xfrm>
          </p:grpSpPr>
          <p:grpSp>
            <p:nvGrpSpPr>
              <p:cNvPr id="222" name="Group 221"/>
              <p:cNvGrpSpPr/>
              <p:nvPr/>
            </p:nvGrpSpPr>
            <p:grpSpPr>
              <a:xfrm flipH="1">
                <a:off x="7253553" y="5295659"/>
                <a:ext cx="272352" cy="703464"/>
                <a:chOff x="2789362" y="1749062"/>
                <a:chExt cx="577038" cy="2981325"/>
              </a:xfrm>
            </p:grpSpPr>
            <p:cxnSp>
              <p:nvCxnSpPr>
                <p:cNvPr id="224" name="Straight Connector 223"/>
                <p:cNvCxnSpPr/>
                <p:nvPr/>
              </p:nvCxnSpPr>
              <p:spPr>
                <a:xfrm flipH="1" flipV="1">
                  <a:off x="2808933" y="1749062"/>
                  <a:ext cx="0" cy="2981325"/>
                </a:xfrm>
                <a:prstGeom prst="line">
                  <a:avLst/>
                </a:prstGeom>
                <a:ln w="28575">
                  <a:solidFill>
                    <a:srgbClr val="7B7B7B"/>
                  </a:solidFill>
                </a:ln>
              </p:spPr>
              <p:style>
                <a:lnRef idx="1">
                  <a:schemeClr val="accent1"/>
                </a:lnRef>
                <a:fillRef idx="0">
                  <a:schemeClr val="accent1"/>
                </a:fillRef>
                <a:effectRef idx="0">
                  <a:schemeClr val="accent1"/>
                </a:effectRef>
                <a:fontRef idx="minor">
                  <a:schemeClr val="tx1"/>
                </a:fontRef>
              </p:style>
            </p:cxnSp>
            <p:cxnSp>
              <p:nvCxnSpPr>
                <p:cNvPr id="225" name="Straight Connector 224"/>
                <p:cNvCxnSpPr/>
                <p:nvPr/>
              </p:nvCxnSpPr>
              <p:spPr>
                <a:xfrm>
                  <a:off x="2789362" y="1749062"/>
                  <a:ext cx="577038" cy="4"/>
                </a:xfrm>
                <a:prstGeom prst="line">
                  <a:avLst/>
                </a:prstGeom>
                <a:ln w="28575">
                  <a:solidFill>
                    <a:srgbClr val="7B7B7B"/>
                  </a:solidFill>
                </a:ln>
              </p:spPr>
              <p:style>
                <a:lnRef idx="1">
                  <a:schemeClr val="accent1"/>
                </a:lnRef>
                <a:fillRef idx="0">
                  <a:schemeClr val="accent1"/>
                </a:fillRef>
                <a:effectRef idx="0">
                  <a:schemeClr val="accent1"/>
                </a:effectRef>
                <a:fontRef idx="minor">
                  <a:schemeClr val="tx1"/>
                </a:fontRef>
              </p:style>
            </p:cxnSp>
            <p:cxnSp>
              <p:nvCxnSpPr>
                <p:cNvPr id="226" name="Straight Connector 225"/>
                <p:cNvCxnSpPr/>
                <p:nvPr/>
              </p:nvCxnSpPr>
              <p:spPr>
                <a:xfrm>
                  <a:off x="2791788" y="4730387"/>
                  <a:ext cx="488670" cy="0"/>
                </a:xfrm>
                <a:prstGeom prst="line">
                  <a:avLst/>
                </a:prstGeom>
                <a:ln w="28575">
                  <a:solidFill>
                    <a:srgbClr val="7B7B7B"/>
                  </a:solidFill>
                </a:ln>
              </p:spPr>
              <p:style>
                <a:lnRef idx="1">
                  <a:schemeClr val="accent1"/>
                </a:lnRef>
                <a:fillRef idx="0">
                  <a:schemeClr val="accent1"/>
                </a:fillRef>
                <a:effectRef idx="0">
                  <a:schemeClr val="accent1"/>
                </a:effectRef>
                <a:fontRef idx="minor">
                  <a:schemeClr val="tx1"/>
                </a:fontRef>
              </p:style>
            </p:cxnSp>
          </p:grpSp>
          <p:grpSp>
            <p:nvGrpSpPr>
              <p:cNvPr id="214" name="Group 213"/>
              <p:cNvGrpSpPr/>
              <p:nvPr/>
            </p:nvGrpSpPr>
            <p:grpSpPr>
              <a:xfrm>
                <a:off x="5831649" y="5305627"/>
                <a:ext cx="597324" cy="712510"/>
                <a:chOff x="1976669" y="1749062"/>
                <a:chExt cx="1265563" cy="3019663"/>
              </a:xfrm>
            </p:grpSpPr>
            <p:cxnSp>
              <p:nvCxnSpPr>
                <p:cNvPr id="215" name="Straight Connector 214"/>
                <p:cNvCxnSpPr/>
                <p:nvPr/>
              </p:nvCxnSpPr>
              <p:spPr>
                <a:xfrm>
                  <a:off x="1976669" y="3239725"/>
                  <a:ext cx="802984" cy="0"/>
                </a:xfrm>
                <a:prstGeom prst="line">
                  <a:avLst/>
                </a:prstGeom>
                <a:ln w="28575">
                  <a:solidFill>
                    <a:srgbClr val="7B7B7B"/>
                  </a:solidFill>
                </a:ln>
              </p:spPr>
              <p:style>
                <a:lnRef idx="1">
                  <a:schemeClr val="accent1"/>
                </a:lnRef>
                <a:fillRef idx="0">
                  <a:schemeClr val="accent1"/>
                </a:fillRef>
                <a:effectRef idx="0">
                  <a:schemeClr val="accent1"/>
                </a:effectRef>
                <a:fontRef idx="minor">
                  <a:schemeClr val="tx1"/>
                </a:fontRef>
              </p:style>
            </p:cxnSp>
            <p:cxnSp>
              <p:nvCxnSpPr>
                <p:cNvPr id="216" name="Straight Connector 215"/>
                <p:cNvCxnSpPr/>
                <p:nvPr/>
              </p:nvCxnSpPr>
              <p:spPr>
                <a:xfrm flipH="1" flipV="1">
                  <a:off x="2770914" y="1749062"/>
                  <a:ext cx="5992" cy="3019663"/>
                </a:xfrm>
                <a:prstGeom prst="line">
                  <a:avLst/>
                </a:prstGeom>
                <a:ln w="28575">
                  <a:solidFill>
                    <a:srgbClr val="7B7B7B"/>
                  </a:solidFill>
                </a:ln>
              </p:spPr>
              <p:style>
                <a:lnRef idx="1">
                  <a:schemeClr val="accent1"/>
                </a:lnRef>
                <a:fillRef idx="0">
                  <a:schemeClr val="accent1"/>
                </a:fillRef>
                <a:effectRef idx="0">
                  <a:schemeClr val="accent1"/>
                </a:effectRef>
                <a:fontRef idx="minor">
                  <a:schemeClr val="tx1"/>
                </a:fontRef>
              </p:style>
            </p:cxnSp>
            <p:cxnSp>
              <p:nvCxnSpPr>
                <p:cNvPr id="217" name="Straight Connector 216"/>
                <p:cNvCxnSpPr/>
                <p:nvPr/>
              </p:nvCxnSpPr>
              <p:spPr>
                <a:xfrm>
                  <a:off x="2753767" y="1749062"/>
                  <a:ext cx="462345" cy="0"/>
                </a:xfrm>
                <a:prstGeom prst="line">
                  <a:avLst/>
                </a:prstGeom>
                <a:ln w="28575">
                  <a:solidFill>
                    <a:srgbClr val="7B7B7B"/>
                  </a:solidFill>
                </a:ln>
              </p:spPr>
              <p:style>
                <a:lnRef idx="1">
                  <a:schemeClr val="accent1"/>
                </a:lnRef>
                <a:fillRef idx="0">
                  <a:schemeClr val="accent1"/>
                </a:fillRef>
                <a:effectRef idx="0">
                  <a:schemeClr val="accent1"/>
                </a:effectRef>
                <a:fontRef idx="minor">
                  <a:schemeClr val="tx1"/>
                </a:fontRef>
              </p:style>
            </p:cxnSp>
            <p:cxnSp>
              <p:nvCxnSpPr>
                <p:cNvPr id="218" name="Straight Connector 217"/>
                <p:cNvCxnSpPr/>
                <p:nvPr/>
              </p:nvCxnSpPr>
              <p:spPr>
                <a:xfrm>
                  <a:off x="2774643" y="4730387"/>
                  <a:ext cx="467589" cy="0"/>
                </a:xfrm>
                <a:prstGeom prst="line">
                  <a:avLst/>
                </a:prstGeom>
                <a:ln w="28575">
                  <a:solidFill>
                    <a:srgbClr val="7B7B7B"/>
                  </a:solidFill>
                </a:ln>
              </p:spPr>
              <p:style>
                <a:lnRef idx="1">
                  <a:schemeClr val="accent1"/>
                </a:lnRef>
                <a:fillRef idx="0">
                  <a:schemeClr val="accent1"/>
                </a:fillRef>
                <a:effectRef idx="0">
                  <a:schemeClr val="accent1"/>
                </a:effectRef>
                <a:fontRef idx="minor">
                  <a:schemeClr val="tx1"/>
                </a:fontRef>
              </p:style>
            </p:cxnSp>
          </p:grpSp>
          <p:sp>
            <p:nvSpPr>
              <p:cNvPr id="219" name="Rounded Rectangle 218"/>
              <p:cNvSpPr/>
              <p:nvPr/>
            </p:nvSpPr>
            <p:spPr>
              <a:xfrm>
                <a:off x="6444850" y="5169729"/>
                <a:ext cx="914400" cy="320040"/>
              </a:xfrm>
              <a:prstGeom prst="round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r>
                  <a:rPr lang="en-US" sz="1400" b="1" dirty="0" err="1">
                    <a:solidFill>
                      <a:prstClr val="white"/>
                    </a:solidFill>
                    <a:latin typeface="Times New Roman" panose="02020603050405020304" pitchFamily="18" charset="0"/>
                    <a:ea typeface="Aachen" panose="02020500000000000000" pitchFamily="18" charset="0"/>
                    <a:cs typeface="Times New Roman" panose="02020603050405020304" pitchFamily="18" charset="0"/>
                    <a:sym typeface="Arial"/>
                  </a:rPr>
                  <a:t>Miễn</a:t>
                </a:r>
                <a:r>
                  <a:rPr lang="en-US" sz="1400" b="1" dirty="0">
                    <a:solidFill>
                      <a:prstClr val="white"/>
                    </a:solidFill>
                    <a:latin typeface="Times New Roman" panose="02020603050405020304" pitchFamily="18" charset="0"/>
                    <a:ea typeface="Aachen" panose="02020500000000000000" pitchFamily="18" charset="0"/>
                    <a:cs typeface="Times New Roman" panose="02020603050405020304" pitchFamily="18" charset="0"/>
                    <a:sym typeface="Arial"/>
                  </a:rPr>
                  <a:t> </a:t>
                </a:r>
                <a:r>
                  <a:rPr lang="en-US" sz="1400" b="1" dirty="0" err="1">
                    <a:solidFill>
                      <a:prstClr val="white"/>
                    </a:solidFill>
                    <a:latin typeface="Times New Roman" panose="02020603050405020304" pitchFamily="18" charset="0"/>
                    <a:ea typeface="Aachen" panose="02020500000000000000" pitchFamily="18" charset="0"/>
                    <a:cs typeface="Times New Roman" panose="02020603050405020304" pitchFamily="18" charset="0"/>
                    <a:sym typeface="Arial"/>
                  </a:rPr>
                  <a:t>phí</a:t>
                </a:r>
                <a:endParaRPr lang="en-US" sz="1400" b="1" dirty="0">
                  <a:solidFill>
                    <a:prstClr val="white"/>
                  </a:solidFill>
                  <a:latin typeface="Times New Roman" panose="02020603050405020304" pitchFamily="18" charset="0"/>
                  <a:ea typeface="Aachen" panose="02020500000000000000" pitchFamily="18" charset="0"/>
                  <a:cs typeface="Times New Roman" panose="02020603050405020304" pitchFamily="18" charset="0"/>
                  <a:sym typeface="Arial"/>
                </a:endParaRPr>
              </a:p>
            </p:txBody>
          </p:sp>
          <p:sp>
            <p:nvSpPr>
              <p:cNvPr id="220" name="Rounded Rectangle 219"/>
              <p:cNvSpPr/>
              <p:nvPr/>
            </p:nvSpPr>
            <p:spPr>
              <a:xfrm>
                <a:off x="6453602" y="5861207"/>
                <a:ext cx="914400" cy="320040"/>
              </a:xfrm>
              <a:prstGeom prst="round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r>
                  <a:rPr lang="en-US" sz="1600" b="1" dirty="0" err="1">
                    <a:solidFill>
                      <a:prstClr val="white"/>
                    </a:solidFill>
                    <a:latin typeface="Times New Roman" panose="02020603050405020304" pitchFamily="18" charset="0"/>
                    <a:ea typeface="Aachen" panose="02020500000000000000" pitchFamily="18" charset="0"/>
                    <a:cs typeface="Times New Roman" panose="02020603050405020304" pitchFamily="18" charset="0"/>
                    <a:sym typeface="Arial"/>
                  </a:rPr>
                  <a:t>Có</a:t>
                </a:r>
                <a:r>
                  <a:rPr lang="en-US" sz="1600" b="1" dirty="0">
                    <a:solidFill>
                      <a:prstClr val="white"/>
                    </a:solidFill>
                    <a:latin typeface="Times New Roman" panose="02020603050405020304" pitchFamily="18" charset="0"/>
                    <a:ea typeface="Aachen" panose="02020500000000000000" pitchFamily="18" charset="0"/>
                    <a:cs typeface="Times New Roman" panose="02020603050405020304" pitchFamily="18" charset="0"/>
                    <a:sym typeface="Arial"/>
                  </a:rPr>
                  <a:t>  </a:t>
                </a:r>
                <a:r>
                  <a:rPr lang="en-US" sz="1600" b="1" dirty="0" err="1">
                    <a:solidFill>
                      <a:prstClr val="white"/>
                    </a:solidFill>
                    <a:latin typeface="Times New Roman" panose="02020603050405020304" pitchFamily="18" charset="0"/>
                    <a:ea typeface="Aachen" panose="02020500000000000000" pitchFamily="18" charset="0"/>
                    <a:cs typeface="Times New Roman" panose="02020603050405020304" pitchFamily="18" charset="0"/>
                    <a:sym typeface="Arial"/>
                  </a:rPr>
                  <a:t>phí</a:t>
                </a:r>
                <a:endParaRPr lang="en-US" sz="1600" b="1" dirty="0">
                  <a:solidFill>
                    <a:prstClr val="white"/>
                  </a:solidFill>
                  <a:latin typeface="Times New Roman" panose="02020603050405020304" pitchFamily="18" charset="0"/>
                  <a:ea typeface="Aachen" panose="02020500000000000000" pitchFamily="18" charset="0"/>
                  <a:cs typeface="Times New Roman" panose="02020603050405020304" pitchFamily="18" charset="0"/>
                  <a:sym typeface="Arial"/>
                </a:endParaRPr>
              </a:p>
            </p:txBody>
          </p:sp>
          <p:sp>
            <p:nvSpPr>
              <p:cNvPr id="227" name="TextBox 226"/>
              <p:cNvSpPr txBox="1"/>
              <p:nvPr/>
            </p:nvSpPr>
            <p:spPr>
              <a:xfrm>
                <a:off x="7958287" y="5379518"/>
                <a:ext cx="3240108" cy="553998"/>
              </a:xfrm>
              <a:prstGeom prst="rect">
                <a:avLst/>
              </a:prstGeom>
              <a:noFill/>
            </p:spPr>
            <p:txBody>
              <a:bodyPr wrap="square" rtlCol="0">
                <a:spAutoFit/>
              </a:bodyPr>
              <a:lstStyle/>
              <a:p>
                <a:pPr algn="ctr" defTabSz="1219170"/>
                <a:r>
                  <a:rPr lang="en-US" sz="1000" b="1" dirty="0">
                    <a:solidFill>
                      <a:prstClr val="black"/>
                    </a:solidFill>
                    <a:latin typeface="Arial" panose="020B0604020202020204" pitchFamily="34" charset="0"/>
                    <a:cs typeface="Arial" panose="020B0604020202020204" pitchFamily="34" charset="0"/>
                    <a:sym typeface="Arial"/>
                  </a:rPr>
                  <a:t>Theo </a:t>
                </a:r>
                <a:r>
                  <a:rPr lang="en-US" sz="1000" b="1" dirty="0" err="1">
                    <a:solidFill>
                      <a:prstClr val="black"/>
                    </a:solidFill>
                    <a:latin typeface="Arial" panose="020B0604020202020204" pitchFamily="34" charset="0"/>
                    <a:cs typeface="Arial" panose="020B0604020202020204" pitchFamily="34" charset="0"/>
                    <a:sym typeface="Arial"/>
                  </a:rPr>
                  <a:t>Quy</a:t>
                </a:r>
                <a:r>
                  <a:rPr lang="en-US" sz="1000" b="1" dirty="0">
                    <a:solidFill>
                      <a:prstClr val="black"/>
                    </a:solidFill>
                    <a:latin typeface="Arial" panose="020B0604020202020204" pitchFamily="34" charset="0"/>
                    <a:cs typeface="Arial" panose="020B0604020202020204" pitchFamily="34" charset="0"/>
                    <a:sym typeface="Arial"/>
                  </a:rPr>
                  <a:t> </a:t>
                </a:r>
                <a:r>
                  <a:rPr lang="en-US" sz="1000" b="1" dirty="0" err="1">
                    <a:solidFill>
                      <a:prstClr val="black"/>
                    </a:solidFill>
                    <a:latin typeface="Arial" panose="020B0604020202020204" pitchFamily="34" charset="0"/>
                    <a:cs typeface="Arial" panose="020B0604020202020204" pitchFamily="34" charset="0"/>
                    <a:sym typeface="Arial"/>
                  </a:rPr>
                  <a:t>định</a:t>
                </a:r>
                <a:r>
                  <a:rPr lang="en-US" sz="1000" b="1" dirty="0">
                    <a:solidFill>
                      <a:prstClr val="black"/>
                    </a:solidFill>
                    <a:latin typeface="Arial" panose="020B0604020202020204" pitchFamily="34" charset="0"/>
                    <a:cs typeface="Arial" panose="020B0604020202020204" pitchFamily="34" charset="0"/>
                    <a:sym typeface="Arial"/>
                  </a:rPr>
                  <a:t> </a:t>
                </a:r>
                <a:r>
                  <a:rPr lang="en-US" sz="1000" b="1" dirty="0" err="1">
                    <a:solidFill>
                      <a:prstClr val="black"/>
                    </a:solidFill>
                    <a:latin typeface="Arial" panose="020B0604020202020204" pitchFamily="34" charset="0"/>
                    <a:cs typeface="Arial" panose="020B0604020202020204" pitchFamily="34" charset="0"/>
                    <a:sym typeface="Arial"/>
                  </a:rPr>
                  <a:t>của</a:t>
                </a:r>
                <a:r>
                  <a:rPr lang="en-US" sz="1000" b="1" dirty="0">
                    <a:solidFill>
                      <a:prstClr val="black"/>
                    </a:solidFill>
                    <a:latin typeface="Arial" panose="020B0604020202020204" pitchFamily="34" charset="0"/>
                    <a:cs typeface="Arial" panose="020B0604020202020204" pitchFamily="34" charset="0"/>
                    <a:sym typeface="Arial"/>
                  </a:rPr>
                  <a:t> </a:t>
                </a:r>
                <a:r>
                  <a:rPr lang="en-US" sz="1000" b="1" dirty="0" err="1">
                    <a:solidFill>
                      <a:prstClr val="black"/>
                    </a:solidFill>
                    <a:latin typeface="Arial" panose="020B0604020202020204" pitchFamily="34" charset="0"/>
                    <a:cs typeface="Arial" panose="020B0604020202020204" pitchFamily="34" charset="0"/>
                    <a:sym typeface="Arial"/>
                  </a:rPr>
                  <a:t>Nhà</a:t>
                </a:r>
                <a:r>
                  <a:rPr lang="en-US" sz="1000" b="1" dirty="0">
                    <a:solidFill>
                      <a:prstClr val="black"/>
                    </a:solidFill>
                    <a:latin typeface="Arial" panose="020B0604020202020204" pitchFamily="34" charset="0"/>
                    <a:cs typeface="Arial" panose="020B0604020202020204" pitchFamily="34" charset="0"/>
                    <a:sym typeface="Arial"/>
                  </a:rPr>
                  <a:t> </a:t>
                </a:r>
                <a:r>
                  <a:rPr lang="en-US" sz="1000" b="1" dirty="0" err="1">
                    <a:solidFill>
                      <a:prstClr val="black"/>
                    </a:solidFill>
                    <a:latin typeface="Arial" panose="020B0604020202020204" pitchFamily="34" charset="0"/>
                    <a:cs typeface="Arial" panose="020B0604020202020204" pitchFamily="34" charset="0"/>
                    <a:sym typeface="Arial"/>
                  </a:rPr>
                  <a:t>nước</a:t>
                </a:r>
                <a:r>
                  <a:rPr lang="en-US" sz="1000" b="1" dirty="0">
                    <a:solidFill>
                      <a:prstClr val="black"/>
                    </a:solidFill>
                    <a:latin typeface="Arial" panose="020B0604020202020204" pitchFamily="34" charset="0"/>
                    <a:cs typeface="Arial" panose="020B0604020202020204" pitchFamily="34" charset="0"/>
                    <a:sym typeface="Arial"/>
                  </a:rPr>
                  <a:t> </a:t>
                </a:r>
                <a:r>
                  <a:rPr lang="en-US" sz="1000" b="1" dirty="0" err="1">
                    <a:solidFill>
                      <a:prstClr val="black"/>
                    </a:solidFill>
                    <a:latin typeface="Arial" panose="020B0604020202020204" pitchFamily="34" charset="0"/>
                    <a:cs typeface="Arial" panose="020B0604020202020204" pitchFamily="34" charset="0"/>
                    <a:sym typeface="Arial"/>
                  </a:rPr>
                  <a:t>và</a:t>
                </a:r>
                <a:r>
                  <a:rPr lang="en-US" sz="1000" b="1" dirty="0">
                    <a:solidFill>
                      <a:prstClr val="black"/>
                    </a:solidFill>
                    <a:latin typeface="Arial" panose="020B0604020202020204" pitchFamily="34" charset="0"/>
                    <a:cs typeface="Arial" panose="020B0604020202020204" pitchFamily="34" charset="0"/>
                    <a:sym typeface="Arial"/>
                  </a:rPr>
                  <a:t> </a:t>
                </a:r>
              </a:p>
              <a:p>
                <a:pPr algn="ctr" defTabSz="1219170"/>
                <a:endParaRPr lang="en-US" sz="1000" b="1" dirty="0">
                  <a:solidFill>
                    <a:prstClr val="black"/>
                  </a:solidFill>
                  <a:latin typeface="Arial" panose="020B0604020202020204" pitchFamily="34" charset="0"/>
                  <a:cs typeface="Arial" panose="020B0604020202020204" pitchFamily="34" charset="0"/>
                  <a:sym typeface="Arial"/>
                </a:endParaRPr>
              </a:p>
              <a:p>
                <a:pPr algn="ctr" defTabSz="1219170"/>
                <a:r>
                  <a:rPr lang="en-US" sz="1000" b="1" dirty="0" err="1">
                    <a:solidFill>
                      <a:prstClr val="black"/>
                    </a:solidFill>
                    <a:latin typeface="Arial" panose="020B0604020202020204" pitchFamily="34" charset="0"/>
                    <a:cs typeface="Arial" panose="020B0604020202020204" pitchFamily="34" charset="0"/>
                    <a:sym typeface="Arial"/>
                  </a:rPr>
                  <a:t>Quy</a:t>
                </a:r>
                <a:r>
                  <a:rPr lang="en-US" sz="1000" b="1" dirty="0">
                    <a:solidFill>
                      <a:prstClr val="black"/>
                    </a:solidFill>
                    <a:latin typeface="Arial" panose="020B0604020202020204" pitchFamily="34" charset="0"/>
                    <a:cs typeface="Arial" panose="020B0604020202020204" pitchFamily="34" charset="0"/>
                    <a:sym typeface="Arial"/>
                  </a:rPr>
                  <a:t> </a:t>
                </a:r>
                <a:r>
                  <a:rPr lang="en-US" sz="1000" b="1" dirty="0" err="1">
                    <a:solidFill>
                      <a:prstClr val="black"/>
                    </a:solidFill>
                    <a:latin typeface="Arial" panose="020B0604020202020204" pitchFamily="34" charset="0"/>
                    <a:cs typeface="Arial" panose="020B0604020202020204" pitchFamily="34" charset="0"/>
                    <a:sym typeface="Arial"/>
                  </a:rPr>
                  <a:t>định</a:t>
                </a:r>
                <a:r>
                  <a:rPr lang="en-US" sz="1000" b="1" dirty="0">
                    <a:solidFill>
                      <a:prstClr val="black"/>
                    </a:solidFill>
                    <a:latin typeface="Arial" panose="020B0604020202020204" pitchFamily="34" charset="0"/>
                    <a:cs typeface="Arial" panose="020B0604020202020204" pitchFamily="34" charset="0"/>
                    <a:sym typeface="Arial"/>
                  </a:rPr>
                  <a:t> </a:t>
                </a:r>
                <a:r>
                  <a:rPr lang="en-US" sz="1000" b="1" dirty="0" err="1">
                    <a:solidFill>
                      <a:prstClr val="black"/>
                    </a:solidFill>
                    <a:latin typeface="Arial" panose="020B0604020202020204" pitchFamily="34" charset="0"/>
                    <a:cs typeface="Arial" panose="020B0604020202020204" pitchFamily="34" charset="0"/>
                    <a:sym typeface="Arial"/>
                  </a:rPr>
                  <a:t>của</a:t>
                </a:r>
                <a:r>
                  <a:rPr lang="en-US" sz="1000" b="1" dirty="0">
                    <a:solidFill>
                      <a:prstClr val="black"/>
                    </a:solidFill>
                    <a:latin typeface="Arial" panose="020B0604020202020204" pitchFamily="34" charset="0"/>
                    <a:cs typeface="Arial" panose="020B0604020202020204" pitchFamily="34" charset="0"/>
                    <a:sym typeface="Arial"/>
                  </a:rPr>
                  <a:t> </a:t>
                </a:r>
                <a:r>
                  <a:rPr lang="en-US" sz="1000" b="1" dirty="0" err="1">
                    <a:solidFill>
                      <a:prstClr val="black"/>
                    </a:solidFill>
                    <a:latin typeface="Arial" panose="020B0604020202020204" pitchFamily="34" charset="0"/>
                    <a:cs typeface="Arial" panose="020B0604020202020204" pitchFamily="34" charset="0"/>
                    <a:sym typeface="Arial"/>
                  </a:rPr>
                  <a:t>cơ</a:t>
                </a:r>
                <a:r>
                  <a:rPr lang="en-US" sz="1000" b="1" dirty="0">
                    <a:solidFill>
                      <a:prstClr val="black"/>
                    </a:solidFill>
                    <a:latin typeface="Arial" panose="020B0604020202020204" pitchFamily="34" charset="0"/>
                    <a:cs typeface="Arial" panose="020B0604020202020204" pitchFamily="34" charset="0"/>
                    <a:sym typeface="Arial"/>
                  </a:rPr>
                  <a:t> </a:t>
                </a:r>
                <a:r>
                  <a:rPr lang="en-US" sz="1000" b="1" dirty="0" err="1">
                    <a:solidFill>
                      <a:prstClr val="black"/>
                    </a:solidFill>
                    <a:latin typeface="Arial" panose="020B0604020202020204" pitchFamily="34" charset="0"/>
                    <a:cs typeface="Arial" panose="020B0604020202020204" pitchFamily="34" charset="0"/>
                    <a:sym typeface="Arial"/>
                  </a:rPr>
                  <a:t>quan</a:t>
                </a:r>
                <a:r>
                  <a:rPr lang="en-US" sz="1000" b="1" dirty="0">
                    <a:solidFill>
                      <a:prstClr val="black"/>
                    </a:solidFill>
                    <a:latin typeface="Arial" panose="020B0604020202020204" pitchFamily="34" charset="0"/>
                    <a:cs typeface="Arial" panose="020B0604020202020204" pitchFamily="34" charset="0"/>
                    <a:sym typeface="Arial"/>
                  </a:rPr>
                  <a:t>, </a:t>
                </a:r>
                <a:r>
                  <a:rPr lang="en-US" sz="1000" b="1" dirty="0" err="1">
                    <a:solidFill>
                      <a:prstClr val="black"/>
                    </a:solidFill>
                    <a:latin typeface="Arial" panose="020B0604020202020204" pitchFamily="34" charset="0"/>
                    <a:cs typeface="Arial" panose="020B0604020202020204" pitchFamily="34" charset="0"/>
                    <a:sym typeface="Arial"/>
                  </a:rPr>
                  <a:t>tổ</a:t>
                </a:r>
                <a:r>
                  <a:rPr lang="en-US" sz="1000" b="1" dirty="0">
                    <a:solidFill>
                      <a:prstClr val="black"/>
                    </a:solidFill>
                    <a:latin typeface="Arial" panose="020B0604020202020204" pitchFamily="34" charset="0"/>
                    <a:cs typeface="Arial" panose="020B0604020202020204" pitchFamily="34" charset="0"/>
                    <a:sym typeface="Arial"/>
                  </a:rPr>
                  <a:t> </a:t>
                </a:r>
                <a:r>
                  <a:rPr lang="en-US" sz="1000" b="1" dirty="0" err="1">
                    <a:solidFill>
                      <a:prstClr val="black"/>
                    </a:solidFill>
                    <a:latin typeface="Arial" panose="020B0604020202020204" pitchFamily="34" charset="0"/>
                    <a:cs typeface="Arial" panose="020B0604020202020204" pitchFamily="34" charset="0"/>
                    <a:sym typeface="Arial"/>
                  </a:rPr>
                  <a:t>chức</a:t>
                </a:r>
                <a:r>
                  <a:rPr lang="en-US" sz="1000" b="1" dirty="0">
                    <a:solidFill>
                      <a:prstClr val="black"/>
                    </a:solidFill>
                    <a:latin typeface="Arial" panose="020B0604020202020204" pitchFamily="34" charset="0"/>
                    <a:cs typeface="Arial" panose="020B0604020202020204" pitchFamily="34" charset="0"/>
                    <a:sym typeface="Arial"/>
                  </a:rPr>
                  <a:t> </a:t>
                </a:r>
                <a:r>
                  <a:rPr lang="en-US" sz="1000" b="1" dirty="0" err="1">
                    <a:solidFill>
                      <a:prstClr val="black"/>
                    </a:solidFill>
                    <a:latin typeface="Arial" panose="020B0604020202020204" pitchFamily="34" charset="0"/>
                    <a:cs typeface="Arial" panose="020B0604020202020204" pitchFamily="34" charset="0"/>
                    <a:sym typeface="Arial"/>
                  </a:rPr>
                  <a:t>sở</a:t>
                </a:r>
                <a:r>
                  <a:rPr lang="en-US" sz="1000" b="1" dirty="0">
                    <a:solidFill>
                      <a:prstClr val="black"/>
                    </a:solidFill>
                    <a:latin typeface="Arial" panose="020B0604020202020204" pitchFamily="34" charset="0"/>
                    <a:cs typeface="Arial" panose="020B0604020202020204" pitchFamily="34" charset="0"/>
                    <a:sym typeface="Arial"/>
                  </a:rPr>
                  <a:t> </a:t>
                </a:r>
                <a:r>
                  <a:rPr lang="en-US" sz="1000" b="1" dirty="0" err="1">
                    <a:solidFill>
                      <a:prstClr val="black"/>
                    </a:solidFill>
                    <a:latin typeface="Arial" panose="020B0604020202020204" pitchFamily="34" charset="0"/>
                    <a:cs typeface="Arial" panose="020B0604020202020204" pitchFamily="34" charset="0"/>
                    <a:sym typeface="Arial"/>
                  </a:rPr>
                  <a:t>hữu</a:t>
                </a:r>
                <a:r>
                  <a:rPr lang="en-US" sz="1000" b="1" dirty="0">
                    <a:solidFill>
                      <a:prstClr val="black"/>
                    </a:solidFill>
                    <a:latin typeface="Arial" panose="020B0604020202020204" pitchFamily="34" charset="0"/>
                    <a:cs typeface="Arial" panose="020B0604020202020204" pitchFamily="34" charset="0"/>
                    <a:sym typeface="Arial"/>
                  </a:rPr>
                  <a:t> </a:t>
                </a:r>
                <a:r>
                  <a:rPr lang="en-US" sz="1000" b="1" dirty="0" err="1">
                    <a:solidFill>
                      <a:prstClr val="black"/>
                    </a:solidFill>
                    <a:latin typeface="Arial" panose="020B0604020202020204" pitchFamily="34" charset="0"/>
                    <a:cs typeface="Arial" panose="020B0604020202020204" pitchFamily="34" charset="0"/>
                    <a:sym typeface="Arial"/>
                  </a:rPr>
                  <a:t>tài</a:t>
                </a:r>
                <a:r>
                  <a:rPr lang="en-US" sz="1000" b="1" dirty="0">
                    <a:solidFill>
                      <a:prstClr val="black"/>
                    </a:solidFill>
                    <a:latin typeface="Arial" panose="020B0604020202020204" pitchFamily="34" charset="0"/>
                    <a:cs typeface="Arial" panose="020B0604020202020204" pitchFamily="34" charset="0"/>
                    <a:sym typeface="Arial"/>
                  </a:rPr>
                  <a:t> </a:t>
                </a:r>
                <a:r>
                  <a:rPr lang="en-US" sz="1000" b="1" dirty="0" err="1">
                    <a:solidFill>
                      <a:prstClr val="black"/>
                    </a:solidFill>
                    <a:latin typeface="Arial" panose="020B0604020202020204" pitchFamily="34" charset="0"/>
                    <a:cs typeface="Arial" panose="020B0604020202020204" pitchFamily="34" charset="0"/>
                    <a:sym typeface="Arial"/>
                  </a:rPr>
                  <a:t>liệu</a:t>
                </a:r>
                <a:r>
                  <a:rPr lang="en-US" sz="1000" b="1" dirty="0">
                    <a:solidFill>
                      <a:prstClr val="black"/>
                    </a:solidFill>
                    <a:latin typeface="Arial" panose="020B0604020202020204" pitchFamily="34" charset="0"/>
                    <a:cs typeface="Arial" panose="020B0604020202020204" pitchFamily="34" charset="0"/>
                    <a:sym typeface="Arial"/>
                  </a:rPr>
                  <a:t> </a:t>
                </a:r>
                <a:r>
                  <a:rPr lang="en-US" sz="1000" b="1" dirty="0" err="1">
                    <a:solidFill>
                      <a:prstClr val="black"/>
                    </a:solidFill>
                    <a:latin typeface="Arial" panose="020B0604020202020204" pitchFamily="34" charset="0"/>
                    <a:cs typeface="Arial" panose="020B0604020202020204" pitchFamily="34" charset="0"/>
                    <a:sym typeface="Arial"/>
                  </a:rPr>
                  <a:t>số</a:t>
                </a:r>
                <a:endParaRPr lang="en-US" sz="1000" b="1" dirty="0">
                  <a:solidFill>
                    <a:prstClr val="black"/>
                  </a:solidFill>
                  <a:latin typeface="Arial" panose="020B0604020202020204" pitchFamily="34" charset="0"/>
                  <a:cs typeface="Arial" panose="020B0604020202020204" pitchFamily="34" charset="0"/>
                  <a:sym typeface="Arial"/>
                </a:endParaRPr>
              </a:p>
            </p:txBody>
          </p:sp>
          <p:cxnSp>
            <p:nvCxnSpPr>
              <p:cNvPr id="229" name="Elbow Connector 228"/>
              <p:cNvCxnSpPr>
                <a:endCxn id="280" idx="2"/>
              </p:cNvCxnSpPr>
              <p:nvPr/>
            </p:nvCxnSpPr>
            <p:spPr>
              <a:xfrm flipV="1">
                <a:off x="7516668" y="4890368"/>
                <a:ext cx="3680602" cy="766991"/>
              </a:xfrm>
              <a:prstGeom prst="bentConnector2">
                <a:avLst/>
              </a:prstGeom>
              <a:ln w="28575">
                <a:solidFill>
                  <a:srgbClr val="0070C0"/>
                </a:solidFill>
                <a:headEnd type="triangle"/>
                <a:tailEnd type="triangle"/>
              </a:ln>
            </p:spPr>
            <p:style>
              <a:lnRef idx="1">
                <a:schemeClr val="accent1"/>
              </a:lnRef>
              <a:fillRef idx="0">
                <a:schemeClr val="accent1"/>
              </a:fillRef>
              <a:effectRef idx="0">
                <a:schemeClr val="accent1"/>
              </a:effectRef>
              <a:fontRef idx="minor">
                <a:schemeClr val="tx1"/>
              </a:fontRef>
            </p:style>
          </p:cxnSp>
        </p:grpSp>
      </p:grpSp>
      <p:grpSp>
        <p:nvGrpSpPr>
          <p:cNvPr id="21" name="Group 20"/>
          <p:cNvGrpSpPr/>
          <p:nvPr/>
        </p:nvGrpSpPr>
        <p:grpSpPr>
          <a:xfrm>
            <a:off x="814533" y="5478532"/>
            <a:ext cx="1643206" cy="765349"/>
            <a:chOff x="863961" y="5478532"/>
            <a:chExt cx="1643206" cy="765349"/>
          </a:xfrm>
        </p:grpSpPr>
        <p:sp>
          <p:nvSpPr>
            <p:cNvPr id="69" name="Rounded Rectangle 68"/>
            <p:cNvSpPr/>
            <p:nvPr/>
          </p:nvSpPr>
          <p:spPr>
            <a:xfrm>
              <a:off x="863961" y="5478532"/>
              <a:ext cx="1374371" cy="765349"/>
            </a:xfrm>
            <a:prstGeom prst="roundRect">
              <a:avLst/>
            </a:prstGeom>
            <a:solidFill>
              <a:schemeClr val="accent2"/>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defTabSz="1219170"/>
              <a:r>
                <a:rPr lang="en-US" sz="1200" dirty="0">
                  <a:solidFill>
                    <a:prstClr val="white"/>
                  </a:solidFill>
                  <a:latin typeface="Calibri" panose="020F0502020204030204"/>
                  <a:sym typeface="Arial"/>
                </a:rPr>
                <a:t>- </a:t>
              </a:r>
              <a:r>
                <a:rPr lang="en-US" sz="1200" dirty="0" err="1">
                  <a:solidFill>
                    <a:prstClr val="white"/>
                  </a:solidFill>
                  <a:latin typeface="Calibri" panose="020F0502020204030204"/>
                  <a:sym typeface="Arial"/>
                </a:rPr>
                <a:t>Tra</a:t>
              </a:r>
              <a:r>
                <a:rPr lang="en-US" sz="1200" dirty="0">
                  <a:solidFill>
                    <a:prstClr val="white"/>
                  </a:solidFill>
                  <a:latin typeface="Calibri" panose="020F0502020204030204"/>
                  <a:sym typeface="Arial"/>
                </a:rPr>
                <a:t> </a:t>
              </a:r>
              <a:r>
                <a:rPr lang="en-US" sz="1200" dirty="0" err="1">
                  <a:solidFill>
                    <a:prstClr val="white"/>
                  </a:solidFill>
                  <a:latin typeface="Calibri" panose="020F0502020204030204"/>
                  <a:sym typeface="Arial"/>
                </a:rPr>
                <a:t>cứu</a:t>
              </a:r>
              <a:endParaRPr lang="en-US" sz="1200" dirty="0">
                <a:solidFill>
                  <a:prstClr val="white"/>
                </a:solidFill>
                <a:latin typeface="Calibri" panose="020F0502020204030204"/>
                <a:sym typeface="Arial"/>
              </a:endParaRPr>
            </a:p>
            <a:p>
              <a:pPr defTabSz="1219170"/>
              <a:r>
                <a:rPr lang="en-US" sz="1200" dirty="0">
                  <a:solidFill>
                    <a:prstClr val="white"/>
                  </a:solidFill>
                  <a:latin typeface="Calibri" panose="020F0502020204030204"/>
                  <a:sym typeface="Arial"/>
                </a:rPr>
                <a:t>- </a:t>
              </a:r>
              <a:r>
                <a:rPr lang="en-US" sz="1200" dirty="0" err="1">
                  <a:solidFill>
                    <a:prstClr val="white"/>
                  </a:solidFill>
                  <a:latin typeface="Calibri" panose="020F0502020204030204"/>
                  <a:sym typeface="Arial"/>
                </a:rPr>
                <a:t>Đăng</a:t>
              </a:r>
              <a:r>
                <a:rPr lang="en-US" sz="1200" dirty="0">
                  <a:solidFill>
                    <a:prstClr val="white"/>
                  </a:solidFill>
                  <a:latin typeface="Calibri" panose="020F0502020204030204"/>
                  <a:sym typeface="Arial"/>
                </a:rPr>
                <a:t> </a:t>
              </a:r>
              <a:r>
                <a:rPr lang="en-US" sz="1200" dirty="0" err="1">
                  <a:solidFill>
                    <a:prstClr val="white"/>
                  </a:solidFill>
                  <a:latin typeface="Calibri" panose="020F0502020204030204"/>
                  <a:sym typeface="Arial"/>
                </a:rPr>
                <a:t>ký</a:t>
              </a:r>
              <a:r>
                <a:rPr lang="en-US" sz="1200" dirty="0">
                  <a:solidFill>
                    <a:prstClr val="white"/>
                  </a:solidFill>
                  <a:latin typeface="Calibri" panose="020F0502020204030204"/>
                  <a:sym typeface="Arial"/>
                </a:rPr>
                <a:t> </a:t>
              </a:r>
              <a:r>
                <a:rPr lang="en-US" sz="1200" dirty="0" err="1">
                  <a:solidFill>
                    <a:prstClr val="white"/>
                  </a:solidFill>
                  <a:latin typeface="Calibri" panose="020F0502020204030204"/>
                  <a:sym typeface="Arial"/>
                </a:rPr>
                <a:t>xem</a:t>
              </a:r>
              <a:endParaRPr lang="en-US" sz="1200" dirty="0">
                <a:solidFill>
                  <a:prstClr val="white"/>
                </a:solidFill>
                <a:latin typeface="Calibri" panose="020F0502020204030204"/>
                <a:sym typeface="Arial"/>
              </a:endParaRPr>
            </a:p>
            <a:p>
              <a:pPr defTabSz="1219170"/>
              <a:r>
                <a:rPr lang="en-US" sz="1200" dirty="0">
                  <a:solidFill>
                    <a:prstClr val="white"/>
                  </a:solidFill>
                  <a:latin typeface="Calibri" panose="020F0502020204030204"/>
                  <a:sym typeface="Arial"/>
                </a:rPr>
                <a:t>- </a:t>
              </a:r>
              <a:r>
                <a:rPr lang="en-US" sz="1200" dirty="0" err="1">
                  <a:solidFill>
                    <a:prstClr val="white"/>
                  </a:solidFill>
                  <a:latin typeface="Calibri" panose="020F0502020204030204"/>
                  <a:sym typeface="Arial"/>
                </a:rPr>
                <a:t>Đăng</a:t>
              </a:r>
              <a:r>
                <a:rPr lang="en-US" sz="1200" dirty="0">
                  <a:solidFill>
                    <a:prstClr val="white"/>
                  </a:solidFill>
                  <a:latin typeface="Calibri" panose="020F0502020204030204"/>
                  <a:sym typeface="Arial"/>
                </a:rPr>
                <a:t> </a:t>
              </a:r>
              <a:r>
                <a:rPr lang="en-US" sz="1200" dirty="0" err="1">
                  <a:solidFill>
                    <a:prstClr val="white"/>
                  </a:solidFill>
                  <a:latin typeface="Calibri" panose="020F0502020204030204"/>
                  <a:sym typeface="Arial"/>
                </a:rPr>
                <a:t>ký</a:t>
              </a:r>
              <a:r>
                <a:rPr lang="en-US" sz="1200" dirty="0">
                  <a:solidFill>
                    <a:prstClr val="white"/>
                  </a:solidFill>
                  <a:latin typeface="Calibri" panose="020F0502020204030204"/>
                  <a:sym typeface="Arial"/>
                </a:rPr>
                <a:t> </a:t>
              </a:r>
              <a:r>
                <a:rPr lang="en-US" sz="1200" dirty="0" err="1">
                  <a:solidFill>
                    <a:prstClr val="white"/>
                  </a:solidFill>
                  <a:latin typeface="Calibri" panose="020F0502020204030204"/>
                  <a:sym typeface="Arial"/>
                </a:rPr>
                <a:t>mượn</a:t>
              </a:r>
              <a:endParaRPr lang="en-US" sz="1200" dirty="0">
                <a:solidFill>
                  <a:prstClr val="white"/>
                </a:solidFill>
                <a:latin typeface="Calibri" panose="020F0502020204030204"/>
                <a:sym typeface="Arial"/>
              </a:endParaRPr>
            </a:p>
          </p:txBody>
        </p:sp>
        <p:cxnSp>
          <p:nvCxnSpPr>
            <p:cNvPr id="237" name="Straight Connector 236"/>
            <p:cNvCxnSpPr>
              <a:stCxn id="69" idx="3"/>
              <a:endCxn id="164" idx="1"/>
            </p:cNvCxnSpPr>
            <p:nvPr/>
          </p:nvCxnSpPr>
          <p:spPr>
            <a:xfrm>
              <a:off x="2238332" y="5861207"/>
              <a:ext cx="268835" cy="95900"/>
            </a:xfrm>
            <a:prstGeom prst="line">
              <a:avLst/>
            </a:prstGeom>
          </p:spPr>
          <p:style>
            <a:lnRef idx="3">
              <a:schemeClr val="accent2"/>
            </a:lnRef>
            <a:fillRef idx="0">
              <a:schemeClr val="accent2"/>
            </a:fillRef>
            <a:effectRef idx="2">
              <a:schemeClr val="accent2"/>
            </a:effectRef>
            <a:fontRef idx="minor">
              <a:schemeClr val="tx1"/>
            </a:fontRef>
          </p:style>
        </p:cxnSp>
      </p:grpSp>
      <p:grpSp>
        <p:nvGrpSpPr>
          <p:cNvPr id="20" name="Group 19"/>
          <p:cNvGrpSpPr/>
          <p:nvPr/>
        </p:nvGrpSpPr>
        <p:grpSpPr>
          <a:xfrm>
            <a:off x="2588857" y="2269926"/>
            <a:ext cx="1230265" cy="999523"/>
            <a:chOff x="2638285" y="2269926"/>
            <a:chExt cx="1230265" cy="999523"/>
          </a:xfrm>
        </p:grpSpPr>
        <p:sp>
          <p:nvSpPr>
            <p:cNvPr id="153" name="Rounded Rectangle 152"/>
            <p:cNvSpPr/>
            <p:nvPr/>
          </p:nvSpPr>
          <p:spPr>
            <a:xfrm>
              <a:off x="2638285" y="2516810"/>
              <a:ext cx="1230265" cy="752639"/>
            </a:xfrm>
            <a:prstGeom prst="roundRect">
              <a:avLst/>
            </a:prstGeom>
            <a:solidFill>
              <a:schemeClr val="accent2"/>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defTabSz="1219170"/>
              <a:r>
                <a:rPr lang="en-US" sz="1200" dirty="0">
                  <a:solidFill>
                    <a:prstClr val="white"/>
                  </a:solidFill>
                  <a:latin typeface="Calibri" panose="020F0502020204030204"/>
                  <a:sym typeface="Arial"/>
                </a:rPr>
                <a:t>- </a:t>
              </a:r>
              <a:r>
                <a:rPr lang="en-US" sz="1200" dirty="0" err="1">
                  <a:solidFill>
                    <a:prstClr val="white"/>
                  </a:solidFill>
                  <a:latin typeface="Calibri" panose="020F0502020204030204"/>
                  <a:sym typeface="Arial"/>
                </a:rPr>
                <a:t>Tra</a:t>
              </a:r>
              <a:r>
                <a:rPr lang="en-US" sz="1200" dirty="0">
                  <a:solidFill>
                    <a:prstClr val="white"/>
                  </a:solidFill>
                  <a:latin typeface="Calibri" panose="020F0502020204030204"/>
                  <a:sym typeface="Arial"/>
                </a:rPr>
                <a:t> </a:t>
              </a:r>
              <a:r>
                <a:rPr lang="en-US" sz="1200" dirty="0" err="1">
                  <a:solidFill>
                    <a:prstClr val="white"/>
                  </a:solidFill>
                  <a:latin typeface="Calibri" panose="020F0502020204030204"/>
                  <a:sym typeface="Arial"/>
                </a:rPr>
                <a:t>cứu</a:t>
              </a:r>
              <a:r>
                <a:rPr lang="en-US" sz="1200" dirty="0">
                  <a:solidFill>
                    <a:prstClr val="white"/>
                  </a:solidFill>
                  <a:latin typeface="Calibri" panose="020F0502020204030204"/>
                  <a:sym typeface="Arial"/>
                </a:rPr>
                <a:t> </a:t>
              </a:r>
            </a:p>
            <a:p>
              <a:pPr defTabSz="1219170"/>
              <a:r>
                <a:rPr lang="en-US" sz="1200" dirty="0">
                  <a:solidFill>
                    <a:prstClr val="white"/>
                  </a:solidFill>
                  <a:latin typeface="Calibri" panose="020F0502020204030204"/>
                  <a:sym typeface="Arial"/>
                </a:rPr>
                <a:t>- </a:t>
              </a:r>
              <a:r>
                <a:rPr lang="en-US" sz="1200" dirty="0" err="1">
                  <a:solidFill>
                    <a:prstClr val="white"/>
                  </a:solidFill>
                  <a:latin typeface="Calibri" panose="020F0502020204030204"/>
                  <a:sym typeface="Arial"/>
                </a:rPr>
                <a:t>Đăng</a:t>
              </a:r>
              <a:r>
                <a:rPr lang="en-US" sz="1200" dirty="0">
                  <a:solidFill>
                    <a:prstClr val="white"/>
                  </a:solidFill>
                  <a:latin typeface="Calibri" panose="020F0502020204030204"/>
                  <a:sym typeface="Arial"/>
                </a:rPr>
                <a:t> </a:t>
              </a:r>
              <a:r>
                <a:rPr lang="en-US" sz="1200" dirty="0" err="1">
                  <a:solidFill>
                    <a:prstClr val="white"/>
                  </a:solidFill>
                  <a:latin typeface="Calibri" panose="020F0502020204030204"/>
                  <a:sym typeface="Arial"/>
                </a:rPr>
                <a:t>ký</a:t>
              </a:r>
              <a:r>
                <a:rPr lang="en-US" sz="1200" dirty="0">
                  <a:solidFill>
                    <a:prstClr val="white"/>
                  </a:solidFill>
                  <a:latin typeface="Calibri" panose="020F0502020204030204"/>
                  <a:sym typeface="Arial"/>
                </a:rPr>
                <a:t> </a:t>
              </a:r>
              <a:r>
                <a:rPr lang="en-US" sz="1200" dirty="0" err="1">
                  <a:solidFill>
                    <a:prstClr val="white"/>
                  </a:solidFill>
                  <a:latin typeface="Calibri" panose="020F0502020204030204"/>
                  <a:sym typeface="Arial"/>
                </a:rPr>
                <a:t>xem</a:t>
              </a:r>
              <a:endParaRPr lang="en-US" sz="1200" dirty="0">
                <a:solidFill>
                  <a:prstClr val="white"/>
                </a:solidFill>
                <a:latin typeface="Calibri" panose="020F0502020204030204"/>
                <a:sym typeface="Arial"/>
              </a:endParaRPr>
            </a:p>
            <a:p>
              <a:pPr defTabSz="1219170"/>
              <a:r>
                <a:rPr lang="en-US" sz="1200" dirty="0">
                  <a:solidFill>
                    <a:prstClr val="white"/>
                  </a:solidFill>
                  <a:latin typeface="Calibri" panose="020F0502020204030204"/>
                  <a:sym typeface="Arial"/>
                </a:rPr>
                <a:t>- </a:t>
              </a:r>
              <a:r>
                <a:rPr lang="en-US" sz="1200" dirty="0" err="1">
                  <a:solidFill>
                    <a:prstClr val="white"/>
                  </a:solidFill>
                  <a:latin typeface="Calibri" panose="020F0502020204030204"/>
                  <a:sym typeface="Arial"/>
                </a:rPr>
                <a:t>Tải</a:t>
              </a:r>
              <a:r>
                <a:rPr lang="en-US" sz="1200" dirty="0">
                  <a:solidFill>
                    <a:prstClr val="white"/>
                  </a:solidFill>
                  <a:latin typeface="Calibri" panose="020F0502020204030204"/>
                  <a:sym typeface="Arial"/>
                </a:rPr>
                <a:t> </a:t>
              </a:r>
              <a:r>
                <a:rPr lang="en-US" sz="1200" dirty="0" err="1">
                  <a:solidFill>
                    <a:prstClr val="white"/>
                  </a:solidFill>
                  <a:latin typeface="Calibri" panose="020F0502020204030204"/>
                  <a:sym typeface="Arial"/>
                </a:rPr>
                <a:t>tài</a:t>
              </a:r>
              <a:r>
                <a:rPr lang="en-US" sz="1200" dirty="0">
                  <a:solidFill>
                    <a:prstClr val="white"/>
                  </a:solidFill>
                  <a:latin typeface="Calibri" panose="020F0502020204030204"/>
                  <a:sym typeface="Arial"/>
                </a:rPr>
                <a:t> </a:t>
              </a:r>
              <a:r>
                <a:rPr lang="en-US" sz="1200" dirty="0" err="1">
                  <a:solidFill>
                    <a:prstClr val="white"/>
                  </a:solidFill>
                  <a:latin typeface="Calibri" panose="020F0502020204030204"/>
                  <a:sym typeface="Arial"/>
                </a:rPr>
                <a:t>liệu</a:t>
              </a:r>
              <a:endParaRPr lang="en-US" sz="1200" dirty="0">
                <a:solidFill>
                  <a:prstClr val="white"/>
                </a:solidFill>
                <a:latin typeface="Calibri" panose="020F0502020204030204"/>
                <a:sym typeface="Arial"/>
              </a:endParaRPr>
            </a:p>
          </p:txBody>
        </p:sp>
        <p:cxnSp>
          <p:nvCxnSpPr>
            <p:cNvPr id="239" name="Straight Connector 238"/>
            <p:cNvCxnSpPr>
              <a:endCxn id="153" idx="0"/>
            </p:cNvCxnSpPr>
            <p:nvPr/>
          </p:nvCxnSpPr>
          <p:spPr>
            <a:xfrm flipH="1">
              <a:off x="3253418" y="2269926"/>
              <a:ext cx="83562" cy="246884"/>
            </a:xfrm>
            <a:prstGeom prst="line">
              <a:avLst/>
            </a:prstGeom>
          </p:spPr>
          <p:style>
            <a:lnRef idx="3">
              <a:schemeClr val="accent2"/>
            </a:lnRef>
            <a:fillRef idx="0">
              <a:schemeClr val="accent2"/>
            </a:fillRef>
            <a:effectRef idx="2">
              <a:schemeClr val="accent2"/>
            </a:effectRef>
            <a:fontRef idx="minor">
              <a:schemeClr val="tx1"/>
            </a:fontRef>
          </p:style>
        </p:cxnSp>
      </p:grpSp>
      <p:grpSp>
        <p:nvGrpSpPr>
          <p:cNvPr id="29" name="Group 28"/>
          <p:cNvGrpSpPr/>
          <p:nvPr/>
        </p:nvGrpSpPr>
        <p:grpSpPr>
          <a:xfrm>
            <a:off x="4715944" y="431525"/>
            <a:ext cx="6715183" cy="4778140"/>
            <a:chOff x="4715944" y="431525"/>
            <a:chExt cx="6715183" cy="4778140"/>
          </a:xfrm>
        </p:grpSpPr>
        <p:grpSp>
          <p:nvGrpSpPr>
            <p:cNvPr id="13" name="Group 12"/>
            <p:cNvGrpSpPr/>
            <p:nvPr/>
          </p:nvGrpSpPr>
          <p:grpSpPr>
            <a:xfrm>
              <a:off x="6371870" y="1095544"/>
              <a:ext cx="4493739" cy="1374862"/>
              <a:chOff x="6385154" y="1095544"/>
              <a:chExt cx="4529884" cy="1374862"/>
            </a:xfrm>
          </p:grpSpPr>
          <p:cxnSp>
            <p:nvCxnSpPr>
              <p:cNvPr id="23" name="Elbow Connector 22"/>
              <p:cNvCxnSpPr>
                <a:stCxn id="186" idx="3"/>
              </p:cNvCxnSpPr>
              <p:nvPr/>
            </p:nvCxnSpPr>
            <p:spPr>
              <a:xfrm>
                <a:off x="6385154" y="1531694"/>
                <a:ext cx="4440152" cy="938712"/>
              </a:xfrm>
              <a:prstGeom prst="bentConnector3">
                <a:avLst>
                  <a:gd name="adj1" fmla="val 99935"/>
                </a:avLst>
              </a:prstGeom>
              <a:ln w="28575">
                <a:solidFill>
                  <a:srgbClr val="0070C0"/>
                </a:solidFill>
                <a:prstDash val="solid"/>
                <a:headEnd type="triangle"/>
                <a:tailEnd type="triangle"/>
              </a:ln>
            </p:spPr>
            <p:style>
              <a:lnRef idx="1">
                <a:schemeClr val="accent1"/>
              </a:lnRef>
              <a:fillRef idx="0">
                <a:schemeClr val="accent1"/>
              </a:fillRef>
              <a:effectRef idx="0">
                <a:schemeClr val="accent1"/>
              </a:effectRef>
              <a:fontRef idx="minor">
                <a:schemeClr val="tx1"/>
              </a:fontRef>
            </p:style>
          </p:cxnSp>
          <p:grpSp>
            <p:nvGrpSpPr>
              <p:cNvPr id="11" name="Group 10"/>
              <p:cNvGrpSpPr/>
              <p:nvPr/>
            </p:nvGrpSpPr>
            <p:grpSpPr>
              <a:xfrm>
                <a:off x="7236860" y="1095544"/>
                <a:ext cx="3678178" cy="719103"/>
                <a:chOff x="7236860" y="1095544"/>
                <a:chExt cx="3678178" cy="719103"/>
              </a:xfrm>
            </p:grpSpPr>
            <p:sp>
              <p:nvSpPr>
                <p:cNvPr id="187" name="TextBox 186"/>
                <p:cNvSpPr txBox="1"/>
                <p:nvPr/>
              </p:nvSpPr>
              <p:spPr>
                <a:xfrm>
                  <a:off x="7742437" y="1236202"/>
                  <a:ext cx="2027149" cy="246221"/>
                </a:xfrm>
                <a:prstGeom prst="rect">
                  <a:avLst/>
                </a:prstGeom>
                <a:noFill/>
              </p:spPr>
              <p:txBody>
                <a:bodyPr wrap="square" rtlCol="0">
                  <a:spAutoFit/>
                </a:bodyPr>
                <a:lstStyle/>
                <a:p>
                  <a:pPr algn="ctr" defTabSz="1219170"/>
                  <a:r>
                    <a:rPr lang="en-US" sz="1000" b="1" dirty="0">
                      <a:solidFill>
                        <a:prstClr val="black"/>
                      </a:solidFill>
                      <a:latin typeface="Arial" panose="020B0604020202020204" pitchFamily="34" charset="0"/>
                      <a:cs typeface="Arial" panose="020B0604020202020204" pitchFamily="34" charset="0"/>
                      <a:sym typeface="Arial"/>
                    </a:rPr>
                    <a:t>Thanh </a:t>
                  </a:r>
                  <a:r>
                    <a:rPr lang="en-US" sz="1000" b="1" dirty="0" err="1">
                      <a:solidFill>
                        <a:prstClr val="black"/>
                      </a:solidFill>
                      <a:latin typeface="Arial" panose="020B0604020202020204" pitchFamily="34" charset="0"/>
                      <a:cs typeface="Arial" panose="020B0604020202020204" pitchFamily="34" charset="0"/>
                      <a:sym typeface="Arial"/>
                    </a:rPr>
                    <a:t>toán</a:t>
                  </a:r>
                  <a:r>
                    <a:rPr lang="en-US" sz="1000" b="1" dirty="0">
                      <a:solidFill>
                        <a:prstClr val="black"/>
                      </a:solidFill>
                      <a:latin typeface="Arial" panose="020B0604020202020204" pitchFamily="34" charset="0"/>
                      <a:cs typeface="Arial" panose="020B0604020202020204" pitchFamily="34" charset="0"/>
                      <a:sym typeface="Arial"/>
                    </a:rPr>
                    <a:t> </a:t>
                  </a:r>
                  <a:r>
                    <a:rPr lang="en-US" sz="1000" b="1" dirty="0" err="1">
                      <a:solidFill>
                        <a:prstClr val="black"/>
                      </a:solidFill>
                      <a:latin typeface="Arial" panose="020B0604020202020204" pitchFamily="34" charset="0"/>
                      <a:cs typeface="Arial" panose="020B0604020202020204" pitchFamily="34" charset="0"/>
                      <a:sym typeface="Arial"/>
                    </a:rPr>
                    <a:t>dịch</a:t>
                  </a:r>
                  <a:r>
                    <a:rPr lang="en-US" sz="1000" b="1" dirty="0">
                      <a:solidFill>
                        <a:prstClr val="black"/>
                      </a:solidFill>
                      <a:latin typeface="Arial" panose="020B0604020202020204" pitchFamily="34" charset="0"/>
                      <a:cs typeface="Arial" panose="020B0604020202020204" pitchFamily="34" charset="0"/>
                      <a:sym typeface="Arial"/>
                    </a:rPr>
                    <a:t> </a:t>
                  </a:r>
                  <a:r>
                    <a:rPr lang="en-US" sz="1000" b="1" dirty="0" err="1">
                      <a:solidFill>
                        <a:prstClr val="black"/>
                      </a:solidFill>
                      <a:latin typeface="Arial" panose="020B0604020202020204" pitchFamily="34" charset="0"/>
                      <a:cs typeface="Arial" panose="020B0604020202020204" pitchFamily="34" charset="0"/>
                      <a:sym typeface="Arial"/>
                    </a:rPr>
                    <a:t>vụ</a:t>
                  </a:r>
                  <a:r>
                    <a:rPr lang="en-US" sz="1000" b="1" dirty="0">
                      <a:solidFill>
                        <a:prstClr val="black"/>
                      </a:solidFill>
                      <a:latin typeface="Arial" panose="020B0604020202020204" pitchFamily="34" charset="0"/>
                      <a:cs typeface="Arial" panose="020B0604020202020204" pitchFamily="34" charset="0"/>
                      <a:sym typeface="Arial"/>
                    </a:rPr>
                    <a:t> qua</a:t>
                  </a:r>
                </a:p>
              </p:txBody>
            </p:sp>
            <p:sp>
              <p:nvSpPr>
                <p:cNvPr id="188" name="TextBox 187"/>
                <p:cNvSpPr txBox="1"/>
                <p:nvPr/>
              </p:nvSpPr>
              <p:spPr>
                <a:xfrm>
                  <a:off x="7236860" y="1568426"/>
                  <a:ext cx="3143472" cy="246221"/>
                </a:xfrm>
                <a:prstGeom prst="rect">
                  <a:avLst/>
                </a:prstGeom>
                <a:noFill/>
              </p:spPr>
              <p:txBody>
                <a:bodyPr wrap="square" rtlCol="0">
                  <a:spAutoFit/>
                </a:bodyPr>
                <a:lstStyle/>
                <a:p>
                  <a:pPr algn="ctr" defTabSz="1219170"/>
                  <a:r>
                    <a:rPr lang="en-US" sz="1000" dirty="0" err="1">
                      <a:solidFill>
                        <a:prstClr val="black"/>
                      </a:solidFill>
                      <a:latin typeface="Arial" panose="020B0604020202020204" pitchFamily="34" charset="0"/>
                      <a:cs typeface="Arial" panose="020B0604020202020204" pitchFamily="34" charset="0"/>
                      <a:sym typeface="Arial"/>
                    </a:rPr>
                    <a:t>Nạp</a:t>
                  </a:r>
                  <a:r>
                    <a:rPr lang="en-US" sz="1000" dirty="0">
                      <a:solidFill>
                        <a:prstClr val="black"/>
                      </a:solidFill>
                      <a:latin typeface="Arial" panose="020B0604020202020204" pitchFamily="34" charset="0"/>
                      <a:cs typeface="Arial" panose="020B0604020202020204" pitchFamily="34" charset="0"/>
                      <a:sym typeface="Arial"/>
                    </a:rPr>
                    <a:t> </a:t>
                  </a:r>
                  <a:r>
                    <a:rPr lang="en-US" sz="1000" dirty="0" err="1">
                      <a:solidFill>
                        <a:prstClr val="black"/>
                      </a:solidFill>
                      <a:latin typeface="Arial" panose="020B0604020202020204" pitchFamily="34" charset="0"/>
                      <a:cs typeface="Arial" panose="020B0604020202020204" pitchFamily="34" charset="0"/>
                      <a:sym typeface="Arial"/>
                    </a:rPr>
                    <a:t>thẻ</a:t>
                  </a:r>
                  <a:r>
                    <a:rPr lang="en-US" sz="1000" dirty="0">
                      <a:solidFill>
                        <a:prstClr val="black"/>
                      </a:solidFill>
                      <a:latin typeface="Arial" panose="020B0604020202020204" pitchFamily="34" charset="0"/>
                      <a:cs typeface="Arial" panose="020B0604020202020204" pitchFamily="34" charset="0"/>
                      <a:sym typeface="Arial"/>
                    </a:rPr>
                    <a:t>, SMS, mobile banking, Internet banking,…</a:t>
                  </a:r>
                </a:p>
              </p:txBody>
            </p:sp>
            <p:grpSp>
              <p:nvGrpSpPr>
                <p:cNvPr id="285" name="Group 284"/>
                <p:cNvGrpSpPr/>
                <p:nvPr/>
              </p:nvGrpSpPr>
              <p:grpSpPr>
                <a:xfrm>
                  <a:off x="10252814" y="1095544"/>
                  <a:ext cx="662224" cy="396735"/>
                  <a:chOff x="2706953" y="3154296"/>
                  <a:chExt cx="1023904" cy="613639"/>
                </a:xfrm>
              </p:grpSpPr>
              <p:sp>
                <p:nvSpPr>
                  <p:cNvPr id="286" name="Google Shape;421;p39"/>
                  <p:cNvSpPr/>
                  <p:nvPr/>
                </p:nvSpPr>
                <p:spPr>
                  <a:xfrm>
                    <a:off x="2706953" y="3154296"/>
                    <a:ext cx="1023904" cy="613639"/>
                  </a:xfrm>
                  <a:custGeom>
                    <a:avLst/>
                    <a:gdLst/>
                    <a:ahLst/>
                    <a:cxnLst/>
                    <a:rect l="l" t="t" r="r" b="b"/>
                    <a:pathLst>
                      <a:path w="120000" h="120000" extrusionOk="0">
                        <a:moveTo>
                          <a:pt x="74981" y="11994"/>
                        </a:moveTo>
                        <a:lnTo>
                          <a:pt x="73006" y="12111"/>
                        </a:lnTo>
                        <a:lnTo>
                          <a:pt x="71048" y="12580"/>
                        </a:lnTo>
                        <a:lnTo>
                          <a:pt x="69109" y="13284"/>
                        </a:lnTo>
                        <a:lnTo>
                          <a:pt x="67262" y="14281"/>
                        </a:lnTo>
                        <a:lnTo>
                          <a:pt x="65469" y="15483"/>
                        </a:lnTo>
                        <a:lnTo>
                          <a:pt x="63731" y="16950"/>
                        </a:lnTo>
                        <a:lnTo>
                          <a:pt x="62085" y="18709"/>
                        </a:lnTo>
                        <a:lnTo>
                          <a:pt x="60530" y="20615"/>
                        </a:lnTo>
                        <a:lnTo>
                          <a:pt x="59103" y="22785"/>
                        </a:lnTo>
                        <a:lnTo>
                          <a:pt x="57768" y="25161"/>
                        </a:lnTo>
                        <a:lnTo>
                          <a:pt x="56560" y="27741"/>
                        </a:lnTo>
                        <a:lnTo>
                          <a:pt x="55463" y="30527"/>
                        </a:lnTo>
                        <a:lnTo>
                          <a:pt x="52884" y="37976"/>
                        </a:lnTo>
                        <a:lnTo>
                          <a:pt x="47615" y="36451"/>
                        </a:lnTo>
                        <a:lnTo>
                          <a:pt x="46628" y="36187"/>
                        </a:lnTo>
                        <a:lnTo>
                          <a:pt x="45750" y="36070"/>
                        </a:lnTo>
                        <a:lnTo>
                          <a:pt x="44981" y="36011"/>
                        </a:lnTo>
                        <a:lnTo>
                          <a:pt x="43317" y="36187"/>
                        </a:lnTo>
                        <a:lnTo>
                          <a:pt x="41634" y="36627"/>
                        </a:lnTo>
                        <a:lnTo>
                          <a:pt x="40042" y="37390"/>
                        </a:lnTo>
                        <a:lnTo>
                          <a:pt x="38506" y="38387"/>
                        </a:lnTo>
                        <a:lnTo>
                          <a:pt x="37060" y="39736"/>
                        </a:lnTo>
                        <a:lnTo>
                          <a:pt x="35707" y="41231"/>
                        </a:lnTo>
                        <a:lnTo>
                          <a:pt x="34500" y="43049"/>
                        </a:lnTo>
                        <a:lnTo>
                          <a:pt x="33384" y="45014"/>
                        </a:lnTo>
                        <a:lnTo>
                          <a:pt x="32396" y="47243"/>
                        </a:lnTo>
                        <a:lnTo>
                          <a:pt x="31591" y="49618"/>
                        </a:lnTo>
                        <a:lnTo>
                          <a:pt x="30932" y="52199"/>
                        </a:lnTo>
                        <a:lnTo>
                          <a:pt x="29048" y="60762"/>
                        </a:lnTo>
                        <a:lnTo>
                          <a:pt x="23323" y="60175"/>
                        </a:lnTo>
                        <a:lnTo>
                          <a:pt x="22280" y="60000"/>
                        </a:lnTo>
                        <a:lnTo>
                          <a:pt x="20414" y="60234"/>
                        </a:lnTo>
                        <a:lnTo>
                          <a:pt x="18640" y="60821"/>
                        </a:lnTo>
                        <a:lnTo>
                          <a:pt x="16920" y="61759"/>
                        </a:lnTo>
                        <a:lnTo>
                          <a:pt x="15329" y="62903"/>
                        </a:lnTo>
                        <a:lnTo>
                          <a:pt x="13829" y="64428"/>
                        </a:lnTo>
                        <a:lnTo>
                          <a:pt x="12439" y="66187"/>
                        </a:lnTo>
                        <a:lnTo>
                          <a:pt x="11213" y="68211"/>
                        </a:lnTo>
                        <a:lnTo>
                          <a:pt x="10152" y="70439"/>
                        </a:lnTo>
                        <a:lnTo>
                          <a:pt x="9237" y="72815"/>
                        </a:lnTo>
                        <a:lnTo>
                          <a:pt x="8487" y="75425"/>
                        </a:lnTo>
                        <a:lnTo>
                          <a:pt x="7939" y="78181"/>
                        </a:lnTo>
                        <a:lnTo>
                          <a:pt x="7609" y="81026"/>
                        </a:lnTo>
                        <a:lnTo>
                          <a:pt x="7500" y="83988"/>
                        </a:lnTo>
                        <a:lnTo>
                          <a:pt x="7609" y="86803"/>
                        </a:lnTo>
                        <a:lnTo>
                          <a:pt x="7902" y="89530"/>
                        </a:lnTo>
                        <a:lnTo>
                          <a:pt x="8378" y="92111"/>
                        </a:lnTo>
                        <a:lnTo>
                          <a:pt x="9018" y="94545"/>
                        </a:lnTo>
                        <a:lnTo>
                          <a:pt x="9823" y="96862"/>
                        </a:lnTo>
                        <a:lnTo>
                          <a:pt x="10810" y="99032"/>
                        </a:lnTo>
                        <a:lnTo>
                          <a:pt x="11908" y="100938"/>
                        </a:lnTo>
                        <a:lnTo>
                          <a:pt x="13134" y="102756"/>
                        </a:lnTo>
                        <a:lnTo>
                          <a:pt x="14451" y="104281"/>
                        </a:lnTo>
                        <a:lnTo>
                          <a:pt x="15896" y="105542"/>
                        </a:lnTo>
                        <a:lnTo>
                          <a:pt x="17432" y="106598"/>
                        </a:lnTo>
                        <a:lnTo>
                          <a:pt x="19079" y="107360"/>
                        </a:lnTo>
                        <a:lnTo>
                          <a:pt x="20743" y="107829"/>
                        </a:lnTo>
                        <a:lnTo>
                          <a:pt x="22500" y="108005"/>
                        </a:lnTo>
                        <a:lnTo>
                          <a:pt x="97500" y="108005"/>
                        </a:lnTo>
                        <a:lnTo>
                          <a:pt x="99256" y="107829"/>
                        </a:lnTo>
                        <a:lnTo>
                          <a:pt x="100920" y="107360"/>
                        </a:lnTo>
                        <a:lnTo>
                          <a:pt x="102567" y="106598"/>
                        </a:lnTo>
                        <a:lnTo>
                          <a:pt x="104103" y="105542"/>
                        </a:lnTo>
                        <a:lnTo>
                          <a:pt x="105512" y="104281"/>
                        </a:lnTo>
                        <a:lnTo>
                          <a:pt x="106865" y="102756"/>
                        </a:lnTo>
                        <a:lnTo>
                          <a:pt x="108091" y="100938"/>
                        </a:lnTo>
                        <a:lnTo>
                          <a:pt x="109189" y="99032"/>
                        </a:lnTo>
                        <a:lnTo>
                          <a:pt x="110176" y="96862"/>
                        </a:lnTo>
                        <a:lnTo>
                          <a:pt x="110981" y="94545"/>
                        </a:lnTo>
                        <a:lnTo>
                          <a:pt x="111621" y="92111"/>
                        </a:lnTo>
                        <a:lnTo>
                          <a:pt x="112097" y="89530"/>
                        </a:lnTo>
                        <a:lnTo>
                          <a:pt x="112390" y="86803"/>
                        </a:lnTo>
                        <a:lnTo>
                          <a:pt x="112500" y="83988"/>
                        </a:lnTo>
                        <a:lnTo>
                          <a:pt x="112390" y="81260"/>
                        </a:lnTo>
                        <a:lnTo>
                          <a:pt x="112097" y="78651"/>
                        </a:lnTo>
                        <a:lnTo>
                          <a:pt x="111621" y="76070"/>
                        </a:lnTo>
                        <a:lnTo>
                          <a:pt x="110981" y="73636"/>
                        </a:lnTo>
                        <a:lnTo>
                          <a:pt x="110176" y="71290"/>
                        </a:lnTo>
                        <a:lnTo>
                          <a:pt x="109225" y="69149"/>
                        </a:lnTo>
                        <a:lnTo>
                          <a:pt x="108091" y="67155"/>
                        </a:lnTo>
                        <a:lnTo>
                          <a:pt x="106865" y="65425"/>
                        </a:lnTo>
                        <a:lnTo>
                          <a:pt x="105475" y="63841"/>
                        </a:lnTo>
                        <a:lnTo>
                          <a:pt x="103993" y="62492"/>
                        </a:lnTo>
                        <a:lnTo>
                          <a:pt x="102384" y="61466"/>
                        </a:lnTo>
                        <a:lnTo>
                          <a:pt x="97170" y="58533"/>
                        </a:lnTo>
                        <a:lnTo>
                          <a:pt x="97353" y="49736"/>
                        </a:lnTo>
                        <a:lnTo>
                          <a:pt x="97500" y="47536"/>
                        </a:lnTo>
                        <a:lnTo>
                          <a:pt x="97353" y="43929"/>
                        </a:lnTo>
                        <a:lnTo>
                          <a:pt x="97006" y="40381"/>
                        </a:lnTo>
                        <a:lnTo>
                          <a:pt x="96420" y="36979"/>
                        </a:lnTo>
                        <a:lnTo>
                          <a:pt x="95652" y="33724"/>
                        </a:lnTo>
                        <a:lnTo>
                          <a:pt x="94701" y="30586"/>
                        </a:lnTo>
                        <a:lnTo>
                          <a:pt x="93585" y="27683"/>
                        </a:lnTo>
                        <a:lnTo>
                          <a:pt x="92268" y="24926"/>
                        </a:lnTo>
                        <a:lnTo>
                          <a:pt x="90804" y="22434"/>
                        </a:lnTo>
                        <a:lnTo>
                          <a:pt x="89213" y="20087"/>
                        </a:lnTo>
                        <a:lnTo>
                          <a:pt x="87493" y="18064"/>
                        </a:lnTo>
                        <a:lnTo>
                          <a:pt x="85646" y="16246"/>
                        </a:lnTo>
                        <a:lnTo>
                          <a:pt x="83670" y="14809"/>
                        </a:lnTo>
                        <a:lnTo>
                          <a:pt x="81640" y="13577"/>
                        </a:lnTo>
                        <a:lnTo>
                          <a:pt x="79481" y="12697"/>
                        </a:lnTo>
                        <a:lnTo>
                          <a:pt x="77268" y="12170"/>
                        </a:lnTo>
                        <a:lnTo>
                          <a:pt x="74981" y="11994"/>
                        </a:lnTo>
                        <a:close/>
                        <a:moveTo>
                          <a:pt x="74981" y="0"/>
                        </a:moveTo>
                        <a:lnTo>
                          <a:pt x="77597" y="175"/>
                        </a:lnTo>
                        <a:lnTo>
                          <a:pt x="80103" y="703"/>
                        </a:lnTo>
                        <a:lnTo>
                          <a:pt x="82591" y="1524"/>
                        </a:lnTo>
                        <a:lnTo>
                          <a:pt x="84951" y="2668"/>
                        </a:lnTo>
                        <a:lnTo>
                          <a:pt x="87237" y="4134"/>
                        </a:lnTo>
                        <a:lnTo>
                          <a:pt x="89432" y="5894"/>
                        </a:lnTo>
                        <a:lnTo>
                          <a:pt x="91500" y="7917"/>
                        </a:lnTo>
                        <a:lnTo>
                          <a:pt x="93475" y="10205"/>
                        </a:lnTo>
                        <a:lnTo>
                          <a:pt x="95323" y="12697"/>
                        </a:lnTo>
                        <a:lnTo>
                          <a:pt x="97042" y="15425"/>
                        </a:lnTo>
                        <a:lnTo>
                          <a:pt x="98634" y="18416"/>
                        </a:lnTo>
                        <a:lnTo>
                          <a:pt x="100060" y="21554"/>
                        </a:lnTo>
                        <a:lnTo>
                          <a:pt x="101286" y="24868"/>
                        </a:lnTo>
                        <a:lnTo>
                          <a:pt x="102384" y="28416"/>
                        </a:lnTo>
                        <a:lnTo>
                          <a:pt x="103298" y="32111"/>
                        </a:lnTo>
                        <a:lnTo>
                          <a:pt x="104030" y="35894"/>
                        </a:lnTo>
                        <a:lnTo>
                          <a:pt x="104560" y="39794"/>
                        </a:lnTo>
                        <a:lnTo>
                          <a:pt x="104890" y="43870"/>
                        </a:lnTo>
                        <a:lnTo>
                          <a:pt x="105000" y="48005"/>
                        </a:lnTo>
                        <a:lnTo>
                          <a:pt x="104926" y="49061"/>
                        </a:lnTo>
                        <a:lnTo>
                          <a:pt x="104853" y="50146"/>
                        </a:lnTo>
                        <a:lnTo>
                          <a:pt x="106865" y="51378"/>
                        </a:lnTo>
                        <a:lnTo>
                          <a:pt x="108713" y="52961"/>
                        </a:lnTo>
                        <a:lnTo>
                          <a:pt x="110506" y="54750"/>
                        </a:lnTo>
                        <a:lnTo>
                          <a:pt x="112170" y="56862"/>
                        </a:lnTo>
                        <a:lnTo>
                          <a:pt x="113707" y="59120"/>
                        </a:lnTo>
                        <a:lnTo>
                          <a:pt x="115079" y="61700"/>
                        </a:lnTo>
                        <a:lnTo>
                          <a:pt x="116323" y="64369"/>
                        </a:lnTo>
                        <a:lnTo>
                          <a:pt x="117420" y="67272"/>
                        </a:lnTo>
                        <a:lnTo>
                          <a:pt x="118298" y="70381"/>
                        </a:lnTo>
                        <a:lnTo>
                          <a:pt x="119012" y="73577"/>
                        </a:lnTo>
                        <a:lnTo>
                          <a:pt x="119560" y="76950"/>
                        </a:lnTo>
                        <a:lnTo>
                          <a:pt x="119890" y="80439"/>
                        </a:lnTo>
                        <a:lnTo>
                          <a:pt x="120000" y="83988"/>
                        </a:lnTo>
                        <a:lnTo>
                          <a:pt x="119890" y="87683"/>
                        </a:lnTo>
                        <a:lnTo>
                          <a:pt x="119524" y="91290"/>
                        </a:lnTo>
                        <a:lnTo>
                          <a:pt x="118975" y="94721"/>
                        </a:lnTo>
                        <a:lnTo>
                          <a:pt x="118225" y="98035"/>
                        </a:lnTo>
                        <a:lnTo>
                          <a:pt x="117274" y="101173"/>
                        </a:lnTo>
                        <a:lnTo>
                          <a:pt x="116140" y="104164"/>
                        </a:lnTo>
                        <a:lnTo>
                          <a:pt x="114859" y="106891"/>
                        </a:lnTo>
                        <a:lnTo>
                          <a:pt x="113414" y="109442"/>
                        </a:lnTo>
                        <a:lnTo>
                          <a:pt x="111804" y="111788"/>
                        </a:lnTo>
                        <a:lnTo>
                          <a:pt x="110067" y="113870"/>
                        </a:lnTo>
                        <a:lnTo>
                          <a:pt x="108201" y="115689"/>
                        </a:lnTo>
                        <a:lnTo>
                          <a:pt x="106243" y="117214"/>
                        </a:lnTo>
                        <a:lnTo>
                          <a:pt x="104176" y="118357"/>
                        </a:lnTo>
                        <a:lnTo>
                          <a:pt x="102018" y="119296"/>
                        </a:lnTo>
                        <a:lnTo>
                          <a:pt x="99804" y="119824"/>
                        </a:lnTo>
                        <a:lnTo>
                          <a:pt x="97500" y="120000"/>
                        </a:lnTo>
                        <a:lnTo>
                          <a:pt x="22500" y="120000"/>
                        </a:lnTo>
                        <a:lnTo>
                          <a:pt x="20195" y="119824"/>
                        </a:lnTo>
                        <a:lnTo>
                          <a:pt x="17981" y="119296"/>
                        </a:lnTo>
                        <a:lnTo>
                          <a:pt x="15804" y="118357"/>
                        </a:lnTo>
                        <a:lnTo>
                          <a:pt x="13756" y="117214"/>
                        </a:lnTo>
                        <a:lnTo>
                          <a:pt x="11798" y="115689"/>
                        </a:lnTo>
                        <a:lnTo>
                          <a:pt x="9932" y="113870"/>
                        </a:lnTo>
                        <a:lnTo>
                          <a:pt x="8195" y="111788"/>
                        </a:lnTo>
                        <a:lnTo>
                          <a:pt x="6585" y="109442"/>
                        </a:lnTo>
                        <a:lnTo>
                          <a:pt x="5140" y="106891"/>
                        </a:lnTo>
                        <a:lnTo>
                          <a:pt x="3859" y="104164"/>
                        </a:lnTo>
                        <a:lnTo>
                          <a:pt x="2725" y="101173"/>
                        </a:lnTo>
                        <a:lnTo>
                          <a:pt x="1774" y="98035"/>
                        </a:lnTo>
                        <a:lnTo>
                          <a:pt x="1024" y="94721"/>
                        </a:lnTo>
                        <a:lnTo>
                          <a:pt x="475" y="91290"/>
                        </a:lnTo>
                        <a:lnTo>
                          <a:pt x="109" y="87683"/>
                        </a:lnTo>
                        <a:lnTo>
                          <a:pt x="0" y="83988"/>
                        </a:lnTo>
                        <a:lnTo>
                          <a:pt x="109" y="80322"/>
                        </a:lnTo>
                        <a:lnTo>
                          <a:pt x="475" y="76774"/>
                        </a:lnTo>
                        <a:lnTo>
                          <a:pt x="1024" y="73284"/>
                        </a:lnTo>
                        <a:lnTo>
                          <a:pt x="1774" y="70029"/>
                        </a:lnTo>
                        <a:lnTo>
                          <a:pt x="2725" y="66862"/>
                        </a:lnTo>
                        <a:lnTo>
                          <a:pt x="3859" y="63900"/>
                        </a:lnTo>
                        <a:lnTo>
                          <a:pt x="5140" y="61114"/>
                        </a:lnTo>
                        <a:lnTo>
                          <a:pt x="6585" y="58533"/>
                        </a:lnTo>
                        <a:lnTo>
                          <a:pt x="8195" y="56217"/>
                        </a:lnTo>
                        <a:lnTo>
                          <a:pt x="9932" y="54164"/>
                        </a:lnTo>
                        <a:lnTo>
                          <a:pt x="11798" y="52375"/>
                        </a:lnTo>
                        <a:lnTo>
                          <a:pt x="13756" y="50850"/>
                        </a:lnTo>
                        <a:lnTo>
                          <a:pt x="15804" y="49618"/>
                        </a:lnTo>
                        <a:lnTo>
                          <a:pt x="17981" y="48709"/>
                        </a:lnTo>
                        <a:lnTo>
                          <a:pt x="20195" y="48181"/>
                        </a:lnTo>
                        <a:lnTo>
                          <a:pt x="22500" y="48005"/>
                        </a:lnTo>
                        <a:lnTo>
                          <a:pt x="23176" y="48064"/>
                        </a:lnTo>
                        <a:lnTo>
                          <a:pt x="23835" y="48240"/>
                        </a:lnTo>
                        <a:lnTo>
                          <a:pt x="24640" y="45014"/>
                        </a:lnTo>
                        <a:lnTo>
                          <a:pt x="25628" y="41994"/>
                        </a:lnTo>
                        <a:lnTo>
                          <a:pt x="26743" y="39149"/>
                        </a:lnTo>
                        <a:lnTo>
                          <a:pt x="28024" y="36510"/>
                        </a:lnTo>
                        <a:lnTo>
                          <a:pt x="29487" y="34076"/>
                        </a:lnTo>
                        <a:lnTo>
                          <a:pt x="31042" y="31876"/>
                        </a:lnTo>
                        <a:lnTo>
                          <a:pt x="32762" y="29882"/>
                        </a:lnTo>
                        <a:lnTo>
                          <a:pt x="34536" y="28123"/>
                        </a:lnTo>
                        <a:lnTo>
                          <a:pt x="36475" y="26686"/>
                        </a:lnTo>
                        <a:lnTo>
                          <a:pt x="38469" y="25513"/>
                        </a:lnTo>
                        <a:lnTo>
                          <a:pt x="40591" y="24692"/>
                        </a:lnTo>
                        <a:lnTo>
                          <a:pt x="42768" y="24164"/>
                        </a:lnTo>
                        <a:lnTo>
                          <a:pt x="44981" y="23988"/>
                        </a:lnTo>
                        <a:lnTo>
                          <a:pt x="46335" y="24046"/>
                        </a:lnTo>
                        <a:lnTo>
                          <a:pt x="47652" y="24281"/>
                        </a:lnTo>
                        <a:lnTo>
                          <a:pt x="48951" y="24633"/>
                        </a:lnTo>
                        <a:lnTo>
                          <a:pt x="50231" y="21319"/>
                        </a:lnTo>
                        <a:lnTo>
                          <a:pt x="51603" y="18240"/>
                        </a:lnTo>
                        <a:lnTo>
                          <a:pt x="53176" y="15307"/>
                        </a:lnTo>
                        <a:lnTo>
                          <a:pt x="54878" y="12580"/>
                        </a:lnTo>
                        <a:lnTo>
                          <a:pt x="56707" y="10087"/>
                        </a:lnTo>
                        <a:lnTo>
                          <a:pt x="58664" y="7859"/>
                        </a:lnTo>
                        <a:lnTo>
                          <a:pt x="60750" y="5835"/>
                        </a:lnTo>
                        <a:lnTo>
                          <a:pt x="62890" y="4134"/>
                        </a:lnTo>
                        <a:lnTo>
                          <a:pt x="65158" y="2668"/>
                        </a:lnTo>
                        <a:lnTo>
                          <a:pt x="67518" y="1524"/>
                        </a:lnTo>
                        <a:lnTo>
                          <a:pt x="69914" y="703"/>
                        </a:lnTo>
                        <a:lnTo>
                          <a:pt x="72420" y="175"/>
                        </a:lnTo>
                        <a:lnTo>
                          <a:pt x="74981" y="0"/>
                        </a:lnTo>
                        <a:close/>
                      </a:path>
                    </a:pathLst>
                  </a:custGeom>
                  <a:solidFill>
                    <a:srgbClr val="EE795B"/>
                  </a:solidFill>
                  <a:ln>
                    <a:noFill/>
                  </a:ln>
                </p:spPr>
                <p:txBody>
                  <a:bodyPr spcFirstLastPara="1" wrap="square" lIns="91425" tIns="45700" rIns="91425" bIns="45700" anchor="ctr" anchorCtr="0">
                    <a:noAutofit/>
                  </a:bodyPr>
                  <a:lstStyle/>
                  <a:p>
                    <a:pPr defTabSz="1219170"/>
                    <a:endParaRPr sz="2400">
                      <a:solidFill>
                        <a:srgbClr val="000000"/>
                      </a:solidFill>
                      <a:latin typeface="Calibri"/>
                      <a:ea typeface="Calibri"/>
                      <a:cs typeface="Calibri"/>
                      <a:sym typeface="Calibri"/>
                    </a:endParaRPr>
                  </a:p>
                </p:txBody>
              </p:sp>
              <p:pic>
                <p:nvPicPr>
                  <p:cNvPr id="287" name="Picture 286"/>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881467" y="3273568"/>
                    <a:ext cx="710650" cy="392338"/>
                  </a:xfrm>
                  <a:prstGeom prst="rect">
                    <a:avLst/>
                  </a:prstGeom>
                  <a:ln>
                    <a:noFill/>
                  </a:ln>
                </p:spPr>
              </p:pic>
            </p:grpSp>
          </p:grpSp>
        </p:grpSp>
        <p:grpSp>
          <p:nvGrpSpPr>
            <p:cNvPr id="28" name="Group 27"/>
            <p:cNvGrpSpPr/>
            <p:nvPr/>
          </p:nvGrpSpPr>
          <p:grpSpPr>
            <a:xfrm>
              <a:off x="4715944" y="431525"/>
              <a:ext cx="6715183" cy="4778140"/>
              <a:chOff x="4715944" y="431525"/>
              <a:chExt cx="6715183" cy="4778140"/>
            </a:xfrm>
          </p:grpSpPr>
          <p:grpSp>
            <p:nvGrpSpPr>
              <p:cNvPr id="162" name="Group 161"/>
              <p:cNvGrpSpPr/>
              <p:nvPr/>
            </p:nvGrpSpPr>
            <p:grpSpPr>
              <a:xfrm>
                <a:off x="4850379" y="881603"/>
                <a:ext cx="613508" cy="703464"/>
                <a:chOff x="1976669" y="1749062"/>
                <a:chExt cx="1299852" cy="2981325"/>
              </a:xfrm>
            </p:grpSpPr>
            <p:cxnSp>
              <p:nvCxnSpPr>
                <p:cNvPr id="169" name="Straight Connector 168"/>
                <p:cNvCxnSpPr/>
                <p:nvPr/>
              </p:nvCxnSpPr>
              <p:spPr>
                <a:xfrm>
                  <a:off x="1976669" y="3239725"/>
                  <a:ext cx="802984" cy="0"/>
                </a:xfrm>
                <a:prstGeom prst="line">
                  <a:avLst/>
                </a:prstGeom>
                <a:ln w="28575">
                  <a:solidFill>
                    <a:srgbClr val="7B7B7B"/>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p:cNvCxnSpPr/>
                <p:nvPr/>
              </p:nvCxnSpPr>
              <p:spPr>
                <a:xfrm flipH="1" flipV="1">
                  <a:off x="2770911" y="1749062"/>
                  <a:ext cx="38021" cy="2981325"/>
                </a:xfrm>
                <a:prstGeom prst="line">
                  <a:avLst/>
                </a:prstGeom>
                <a:ln w="28575">
                  <a:solidFill>
                    <a:srgbClr val="7B7B7B"/>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p:cNvCxnSpPr/>
                <p:nvPr/>
              </p:nvCxnSpPr>
              <p:spPr>
                <a:xfrm>
                  <a:off x="2770911" y="1749062"/>
                  <a:ext cx="462345" cy="0"/>
                </a:xfrm>
                <a:prstGeom prst="line">
                  <a:avLst/>
                </a:prstGeom>
                <a:ln w="28575">
                  <a:solidFill>
                    <a:srgbClr val="7B7B7B"/>
                  </a:solidFill>
                </a:ln>
              </p:spPr>
              <p:style>
                <a:lnRef idx="1">
                  <a:schemeClr val="accent1"/>
                </a:lnRef>
                <a:fillRef idx="0">
                  <a:schemeClr val="accent1"/>
                </a:fillRef>
                <a:effectRef idx="0">
                  <a:schemeClr val="accent1"/>
                </a:effectRef>
                <a:fontRef idx="minor">
                  <a:schemeClr val="tx1"/>
                </a:fontRef>
              </p:style>
            </p:cxnSp>
            <p:cxnSp>
              <p:nvCxnSpPr>
                <p:cNvPr id="178" name="Straight Connector 177"/>
                <p:cNvCxnSpPr/>
                <p:nvPr/>
              </p:nvCxnSpPr>
              <p:spPr>
                <a:xfrm>
                  <a:off x="2808932" y="4730387"/>
                  <a:ext cx="467589" cy="0"/>
                </a:xfrm>
                <a:prstGeom prst="line">
                  <a:avLst/>
                </a:prstGeom>
                <a:ln w="28575">
                  <a:solidFill>
                    <a:srgbClr val="7B7B7B"/>
                  </a:solidFill>
                </a:ln>
              </p:spPr>
              <p:style>
                <a:lnRef idx="1">
                  <a:schemeClr val="accent1"/>
                </a:lnRef>
                <a:fillRef idx="0">
                  <a:schemeClr val="accent1"/>
                </a:fillRef>
                <a:effectRef idx="0">
                  <a:schemeClr val="accent1"/>
                </a:effectRef>
                <a:fontRef idx="minor">
                  <a:schemeClr val="tx1"/>
                </a:fontRef>
              </p:style>
            </p:cxnSp>
          </p:grpSp>
          <p:sp>
            <p:nvSpPr>
              <p:cNvPr id="12" name="Rounded Rectangle 11"/>
              <p:cNvSpPr/>
              <p:nvPr/>
            </p:nvSpPr>
            <p:spPr>
              <a:xfrm>
                <a:off x="5429051" y="720308"/>
                <a:ext cx="914400" cy="320040"/>
              </a:xfrm>
              <a:prstGeom prst="round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r>
                  <a:rPr lang="en-US" sz="1400" b="1" dirty="0" err="1">
                    <a:solidFill>
                      <a:prstClr val="white"/>
                    </a:solidFill>
                    <a:latin typeface="Times New Roman" panose="02020603050405020304" pitchFamily="18" charset="0"/>
                    <a:ea typeface="Aachen" panose="02020500000000000000" pitchFamily="18" charset="0"/>
                    <a:cs typeface="Times New Roman" panose="02020603050405020304" pitchFamily="18" charset="0"/>
                    <a:sym typeface="Arial"/>
                  </a:rPr>
                  <a:t>Miễn</a:t>
                </a:r>
                <a:r>
                  <a:rPr lang="en-US" sz="1400" b="1" dirty="0">
                    <a:solidFill>
                      <a:prstClr val="white"/>
                    </a:solidFill>
                    <a:latin typeface="Times New Roman" panose="02020603050405020304" pitchFamily="18" charset="0"/>
                    <a:ea typeface="Aachen" panose="02020500000000000000" pitchFamily="18" charset="0"/>
                    <a:cs typeface="Times New Roman" panose="02020603050405020304" pitchFamily="18" charset="0"/>
                    <a:sym typeface="Arial"/>
                  </a:rPr>
                  <a:t> </a:t>
                </a:r>
                <a:r>
                  <a:rPr lang="en-US" sz="1400" b="1" dirty="0" err="1">
                    <a:solidFill>
                      <a:prstClr val="white"/>
                    </a:solidFill>
                    <a:latin typeface="Times New Roman" panose="02020603050405020304" pitchFamily="18" charset="0"/>
                    <a:ea typeface="Aachen" panose="02020500000000000000" pitchFamily="18" charset="0"/>
                    <a:cs typeface="Times New Roman" panose="02020603050405020304" pitchFamily="18" charset="0"/>
                    <a:sym typeface="Arial"/>
                  </a:rPr>
                  <a:t>phí</a:t>
                </a:r>
                <a:endParaRPr lang="en-US" sz="1400" b="1" dirty="0">
                  <a:solidFill>
                    <a:prstClr val="white"/>
                  </a:solidFill>
                  <a:latin typeface="Times New Roman" panose="02020603050405020304" pitchFamily="18" charset="0"/>
                  <a:ea typeface="Aachen" panose="02020500000000000000" pitchFamily="18" charset="0"/>
                  <a:cs typeface="Times New Roman" panose="02020603050405020304" pitchFamily="18" charset="0"/>
                  <a:sym typeface="Arial"/>
                </a:endParaRPr>
              </a:p>
            </p:txBody>
          </p:sp>
          <p:sp>
            <p:nvSpPr>
              <p:cNvPr id="186" name="Rounded Rectangle 185"/>
              <p:cNvSpPr/>
              <p:nvPr/>
            </p:nvSpPr>
            <p:spPr>
              <a:xfrm>
                <a:off x="5457470" y="1371674"/>
                <a:ext cx="914400" cy="320040"/>
              </a:xfrm>
              <a:prstGeom prst="round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r>
                  <a:rPr lang="en-US" sz="1400" b="1" dirty="0" err="1">
                    <a:solidFill>
                      <a:prstClr val="white"/>
                    </a:solidFill>
                    <a:latin typeface="Times New Roman" panose="02020603050405020304" pitchFamily="18" charset="0"/>
                    <a:ea typeface="Aachen" panose="02020500000000000000" pitchFamily="18" charset="0"/>
                    <a:cs typeface="Times New Roman" panose="02020603050405020304" pitchFamily="18" charset="0"/>
                    <a:sym typeface="Arial"/>
                  </a:rPr>
                  <a:t>Có</a:t>
                </a:r>
                <a:r>
                  <a:rPr lang="en-US" sz="1400" b="1" dirty="0">
                    <a:solidFill>
                      <a:prstClr val="white"/>
                    </a:solidFill>
                    <a:latin typeface="Times New Roman" panose="02020603050405020304" pitchFamily="18" charset="0"/>
                    <a:ea typeface="Aachen" panose="02020500000000000000" pitchFamily="18" charset="0"/>
                    <a:cs typeface="Times New Roman" panose="02020603050405020304" pitchFamily="18" charset="0"/>
                    <a:sym typeface="Arial"/>
                  </a:rPr>
                  <a:t>  </a:t>
                </a:r>
                <a:r>
                  <a:rPr lang="en-US" sz="1400" b="1" dirty="0" err="1">
                    <a:solidFill>
                      <a:prstClr val="white"/>
                    </a:solidFill>
                    <a:latin typeface="Times New Roman" panose="02020603050405020304" pitchFamily="18" charset="0"/>
                    <a:ea typeface="Aachen" panose="02020500000000000000" pitchFamily="18" charset="0"/>
                    <a:cs typeface="Times New Roman" panose="02020603050405020304" pitchFamily="18" charset="0"/>
                    <a:sym typeface="Arial"/>
                  </a:rPr>
                  <a:t>phí</a:t>
                </a:r>
                <a:endParaRPr lang="en-US" sz="1400" b="1" dirty="0">
                  <a:solidFill>
                    <a:prstClr val="white"/>
                  </a:solidFill>
                  <a:latin typeface="Times New Roman" panose="02020603050405020304" pitchFamily="18" charset="0"/>
                  <a:ea typeface="Aachen" panose="02020500000000000000" pitchFamily="18" charset="0"/>
                  <a:cs typeface="Times New Roman" panose="02020603050405020304" pitchFamily="18" charset="0"/>
                  <a:sym typeface="Arial"/>
                </a:endParaRPr>
              </a:p>
            </p:txBody>
          </p:sp>
          <p:grpSp>
            <p:nvGrpSpPr>
              <p:cNvPr id="9" name="Group 8"/>
              <p:cNvGrpSpPr/>
              <p:nvPr/>
            </p:nvGrpSpPr>
            <p:grpSpPr>
              <a:xfrm>
                <a:off x="6343451" y="431525"/>
                <a:ext cx="5087676" cy="2038881"/>
                <a:chOff x="6343451" y="431525"/>
                <a:chExt cx="5087676" cy="2038881"/>
              </a:xfrm>
            </p:grpSpPr>
            <p:cxnSp>
              <p:nvCxnSpPr>
                <p:cNvPr id="19" name="Elbow Connector 18"/>
                <p:cNvCxnSpPr>
                  <a:stCxn id="12" idx="3"/>
                </p:cNvCxnSpPr>
                <p:nvPr/>
              </p:nvCxnSpPr>
              <p:spPr>
                <a:xfrm>
                  <a:off x="6343451" y="880328"/>
                  <a:ext cx="5077417" cy="1590078"/>
                </a:xfrm>
                <a:prstGeom prst="bentConnector3">
                  <a:avLst>
                    <a:gd name="adj1" fmla="val 99884"/>
                  </a:avLst>
                </a:prstGeom>
                <a:ln w="28575">
                  <a:solidFill>
                    <a:srgbClr val="0070C0"/>
                  </a:solidFill>
                  <a:prstDash val="solid"/>
                  <a:headEnd type="triangle"/>
                  <a:tailEnd type="triangle"/>
                </a:ln>
              </p:spPr>
              <p:style>
                <a:lnRef idx="1">
                  <a:schemeClr val="accent1"/>
                </a:lnRef>
                <a:fillRef idx="0">
                  <a:schemeClr val="accent1"/>
                </a:fillRef>
                <a:effectRef idx="0">
                  <a:schemeClr val="accent1"/>
                </a:effectRef>
                <a:fontRef idx="minor">
                  <a:schemeClr val="tx1"/>
                </a:fontRef>
              </p:style>
            </p:cxnSp>
            <p:sp>
              <p:nvSpPr>
                <p:cNvPr id="192" name="TextBox 191"/>
                <p:cNvSpPr txBox="1"/>
                <p:nvPr/>
              </p:nvSpPr>
              <p:spPr>
                <a:xfrm>
                  <a:off x="7829621" y="585621"/>
                  <a:ext cx="2604744" cy="246221"/>
                </a:xfrm>
                <a:prstGeom prst="rect">
                  <a:avLst/>
                </a:prstGeom>
                <a:noFill/>
              </p:spPr>
              <p:txBody>
                <a:bodyPr wrap="square" rtlCol="0">
                  <a:spAutoFit/>
                </a:bodyPr>
                <a:lstStyle/>
                <a:p>
                  <a:pPr algn="ctr" defTabSz="1219170"/>
                  <a:r>
                    <a:rPr lang="en-US" sz="1000" b="1" dirty="0" err="1">
                      <a:solidFill>
                        <a:prstClr val="black"/>
                      </a:solidFill>
                      <a:latin typeface="Arial" panose="020B0604020202020204" pitchFamily="34" charset="0"/>
                      <a:cs typeface="Arial" panose="020B0604020202020204" pitchFamily="34" charset="0"/>
                      <a:sym typeface="Arial"/>
                    </a:rPr>
                    <a:t>Khai</a:t>
                  </a:r>
                  <a:r>
                    <a:rPr lang="en-US" sz="1000" b="1" dirty="0">
                      <a:solidFill>
                        <a:prstClr val="black"/>
                      </a:solidFill>
                      <a:latin typeface="Arial" panose="020B0604020202020204" pitchFamily="34" charset="0"/>
                      <a:cs typeface="Arial" panose="020B0604020202020204" pitchFamily="34" charset="0"/>
                      <a:sym typeface="Arial"/>
                    </a:rPr>
                    <a:t> </a:t>
                  </a:r>
                  <a:r>
                    <a:rPr lang="en-US" sz="1000" b="1" dirty="0" err="1">
                      <a:solidFill>
                        <a:prstClr val="black"/>
                      </a:solidFill>
                      <a:latin typeface="Arial" panose="020B0604020202020204" pitchFamily="34" charset="0"/>
                      <a:cs typeface="Arial" panose="020B0604020202020204" pitchFamily="34" charset="0"/>
                      <a:sym typeface="Arial"/>
                    </a:rPr>
                    <a:t>thác</a:t>
                  </a:r>
                  <a:r>
                    <a:rPr lang="en-US" sz="1000" b="1" dirty="0">
                      <a:solidFill>
                        <a:prstClr val="black"/>
                      </a:solidFill>
                      <a:latin typeface="Arial" panose="020B0604020202020204" pitchFamily="34" charset="0"/>
                      <a:cs typeface="Arial" panose="020B0604020202020204" pitchFamily="34" charset="0"/>
                      <a:sym typeface="Arial"/>
                    </a:rPr>
                    <a:t> qua </a:t>
                  </a:r>
                  <a:r>
                    <a:rPr lang="en-US" sz="1000" b="1" dirty="0" err="1">
                      <a:solidFill>
                        <a:prstClr val="black"/>
                      </a:solidFill>
                      <a:latin typeface="Arial" panose="020B0604020202020204" pitchFamily="34" charset="0"/>
                      <a:cs typeface="Arial" panose="020B0604020202020204" pitchFamily="34" charset="0"/>
                      <a:sym typeface="Arial"/>
                    </a:rPr>
                    <a:t>cổng</a:t>
                  </a:r>
                  <a:r>
                    <a:rPr lang="en-US" sz="1000" b="1" dirty="0">
                      <a:solidFill>
                        <a:prstClr val="black"/>
                      </a:solidFill>
                      <a:latin typeface="Arial" panose="020B0604020202020204" pitchFamily="34" charset="0"/>
                      <a:cs typeface="Arial" panose="020B0604020202020204" pitchFamily="34" charset="0"/>
                      <a:sym typeface="Arial"/>
                    </a:rPr>
                    <a:t> </a:t>
                  </a:r>
                  <a:r>
                    <a:rPr lang="en-US" sz="1000" b="1" dirty="0" err="1">
                      <a:solidFill>
                        <a:prstClr val="black"/>
                      </a:solidFill>
                      <a:latin typeface="Arial" panose="020B0604020202020204" pitchFamily="34" charset="0"/>
                      <a:cs typeface="Arial" panose="020B0604020202020204" pitchFamily="34" charset="0"/>
                      <a:sym typeface="Arial"/>
                    </a:rPr>
                    <a:t>dữ</a:t>
                  </a:r>
                  <a:r>
                    <a:rPr lang="en-US" sz="1000" b="1" dirty="0">
                      <a:solidFill>
                        <a:prstClr val="black"/>
                      </a:solidFill>
                      <a:latin typeface="Arial" panose="020B0604020202020204" pitchFamily="34" charset="0"/>
                      <a:cs typeface="Arial" panose="020B0604020202020204" pitchFamily="34" charset="0"/>
                      <a:sym typeface="Arial"/>
                    </a:rPr>
                    <a:t> </a:t>
                  </a:r>
                  <a:r>
                    <a:rPr lang="en-US" sz="1000" b="1" dirty="0" err="1">
                      <a:solidFill>
                        <a:prstClr val="black"/>
                      </a:solidFill>
                      <a:latin typeface="Arial" panose="020B0604020202020204" pitchFamily="34" charset="0"/>
                      <a:cs typeface="Arial" panose="020B0604020202020204" pitchFamily="34" charset="0"/>
                      <a:sym typeface="Arial"/>
                    </a:rPr>
                    <a:t>liệu</a:t>
                  </a:r>
                  <a:endParaRPr lang="en-US" sz="1000" b="1" dirty="0">
                    <a:solidFill>
                      <a:prstClr val="black"/>
                    </a:solidFill>
                    <a:latin typeface="Arial" panose="020B0604020202020204" pitchFamily="34" charset="0"/>
                    <a:cs typeface="Arial" panose="020B0604020202020204" pitchFamily="34" charset="0"/>
                    <a:sym typeface="Arial"/>
                  </a:endParaRPr>
                </a:p>
              </p:txBody>
            </p:sp>
            <p:grpSp>
              <p:nvGrpSpPr>
                <p:cNvPr id="193" name="Group 192"/>
                <p:cNvGrpSpPr/>
                <p:nvPr/>
              </p:nvGrpSpPr>
              <p:grpSpPr>
                <a:xfrm>
                  <a:off x="10768903" y="431525"/>
                  <a:ext cx="662224" cy="396735"/>
                  <a:chOff x="2706953" y="3154296"/>
                  <a:chExt cx="1023904" cy="613639"/>
                </a:xfrm>
              </p:grpSpPr>
              <p:sp>
                <p:nvSpPr>
                  <p:cNvPr id="194" name="Google Shape;421;p39"/>
                  <p:cNvSpPr/>
                  <p:nvPr/>
                </p:nvSpPr>
                <p:spPr>
                  <a:xfrm>
                    <a:off x="2706953" y="3154296"/>
                    <a:ext cx="1023904" cy="613639"/>
                  </a:xfrm>
                  <a:custGeom>
                    <a:avLst/>
                    <a:gdLst/>
                    <a:ahLst/>
                    <a:cxnLst/>
                    <a:rect l="l" t="t" r="r" b="b"/>
                    <a:pathLst>
                      <a:path w="120000" h="120000" extrusionOk="0">
                        <a:moveTo>
                          <a:pt x="74981" y="11994"/>
                        </a:moveTo>
                        <a:lnTo>
                          <a:pt x="73006" y="12111"/>
                        </a:lnTo>
                        <a:lnTo>
                          <a:pt x="71048" y="12580"/>
                        </a:lnTo>
                        <a:lnTo>
                          <a:pt x="69109" y="13284"/>
                        </a:lnTo>
                        <a:lnTo>
                          <a:pt x="67262" y="14281"/>
                        </a:lnTo>
                        <a:lnTo>
                          <a:pt x="65469" y="15483"/>
                        </a:lnTo>
                        <a:lnTo>
                          <a:pt x="63731" y="16950"/>
                        </a:lnTo>
                        <a:lnTo>
                          <a:pt x="62085" y="18709"/>
                        </a:lnTo>
                        <a:lnTo>
                          <a:pt x="60530" y="20615"/>
                        </a:lnTo>
                        <a:lnTo>
                          <a:pt x="59103" y="22785"/>
                        </a:lnTo>
                        <a:lnTo>
                          <a:pt x="57768" y="25161"/>
                        </a:lnTo>
                        <a:lnTo>
                          <a:pt x="56560" y="27741"/>
                        </a:lnTo>
                        <a:lnTo>
                          <a:pt x="55463" y="30527"/>
                        </a:lnTo>
                        <a:lnTo>
                          <a:pt x="52884" y="37976"/>
                        </a:lnTo>
                        <a:lnTo>
                          <a:pt x="47615" y="36451"/>
                        </a:lnTo>
                        <a:lnTo>
                          <a:pt x="46628" y="36187"/>
                        </a:lnTo>
                        <a:lnTo>
                          <a:pt x="45750" y="36070"/>
                        </a:lnTo>
                        <a:lnTo>
                          <a:pt x="44981" y="36011"/>
                        </a:lnTo>
                        <a:lnTo>
                          <a:pt x="43317" y="36187"/>
                        </a:lnTo>
                        <a:lnTo>
                          <a:pt x="41634" y="36627"/>
                        </a:lnTo>
                        <a:lnTo>
                          <a:pt x="40042" y="37390"/>
                        </a:lnTo>
                        <a:lnTo>
                          <a:pt x="38506" y="38387"/>
                        </a:lnTo>
                        <a:lnTo>
                          <a:pt x="37060" y="39736"/>
                        </a:lnTo>
                        <a:lnTo>
                          <a:pt x="35707" y="41231"/>
                        </a:lnTo>
                        <a:lnTo>
                          <a:pt x="34500" y="43049"/>
                        </a:lnTo>
                        <a:lnTo>
                          <a:pt x="33384" y="45014"/>
                        </a:lnTo>
                        <a:lnTo>
                          <a:pt x="32396" y="47243"/>
                        </a:lnTo>
                        <a:lnTo>
                          <a:pt x="31591" y="49618"/>
                        </a:lnTo>
                        <a:lnTo>
                          <a:pt x="30932" y="52199"/>
                        </a:lnTo>
                        <a:lnTo>
                          <a:pt x="29048" y="60762"/>
                        </a:lnTo>
                        <a:lnTo>
                          <a:pt x="23323" y="60175"/>
                        </a:lnTo>
                        <a:lnTo>
                          <a:pt x="22280" y="60000"/>
                        </a:lnTo>
                        <a:lnTo>
                          <a:pt x="20414" y="60234"/>
                        </a:lnTo>
                        <a:lnTo>
                          <a:pt x="18640" y="60821"/>
                        </a:lnTo>
                        <a:lnTo>
                          <a:pt x="16920" y="61759"/>
                        </a:lnTo>
                        <a:lnTo>
                          <a:pt x="15329" y="62903"/>
                        </a:lnTo>
                        <a:lnTo>
                          <a:pt x="13829" y="64428"/>
                        </a:lnTo>
                        <a:lnTo>
                          <a:pt x="12439" y="66187"/>
                        </a:lnTo>
                        <a:lnTo>
                          <a:pt x="11213" y="68211"/>
                        </a:lnTo>
                        <a:lnTo>
                          <a:pt x="10152" y="70439"/>
                        </a:lnTo>
                        <a:lnTo>
                          <a:pt x="9237" y="72815"/>
                        </a:lnTo>
                        <a:lnTo>
                          <a:pt x="8487" y="75425"/>
                        </a:lnTo>
                        <a:lnTo>
                          <a:pt x="7939" y="78181"/>
                        </a:lnTo>
                        <a:lnTo>
                          <a:pt x="7609" y="81026"/>
                        </a:lnTo>
                        <a:lnTo>
                          <a:pt x="7500" y="83988"/>
                        </a:lnTo>
                        <a:lnTo>
                          <a:pt x="7609" y="86803"/>
                        </a:lnTo>
                        <a:lnTo>
                          <a:pt x="7902" y="89530"/>
                        </a:lnTo>
                        <a:lnTo>
                          <a:pt x="8378" y="92111"/>
                        </a:lnTo>
                        <a:lnTo>
                          <a:pt x="9018" y="94545"/>
                        </a:lnTo>
                        <a:lnTo>
                          <a:pt x="9823" y="96862"/>
                        </a:lnTo>
                        <a:lnTo>
                          <a:pt x="10810" y="99032"/>
                        </a:lnTo>
                        <a:lnTo>
                          <a:pt x="11908" y="100938"/>
                        </a:lnTo>
                        <a:lnTo>
                          <a:pt x="13134" y="102756"/>
                        </a:lnTo>
                        <a:lnTo>
                          <a:pt x="14451" y="104281"/>
                        </a:lnTo>
                        <a:lnTo>
                          <a:pt x="15896" y="105542"/>
                        </a:lnTo>
                        <a:lnTo>
                          <a:pt x="17432" y="106598"/>
                        </a:lnTo>
                        <a:lnTo>
                          <a:pt x="19079" y="107360"/>
                        </a:lnTo>
                        <a:lnTo>
                          <a:pt x="20743" y="107829"/>
                        </a:lnTo>
                        <a:lnTo>
                          <a:pt x="22500" y="108005"/>
                        </a:lnTo>
                        <a:lnTo>
                          <a:pt x="97500" y="108005"/>
                        </a:lnTo>
                        <a:lnTo>
                          <a:pt x="99256" y="107829"/>
                        </a:lnTo>
                        <a:lnTo>
                          <a:pt x="100920" y="107360"/>
                        </a:lnTo>
                        <a:lnTo>
                          <a:pt x="102567" y="106598"/>
                        </a:lnTo>
                        <a:lnTo>
                          <a:pt x="104103" y="105542"/>
                        </a:lnTo>
                        <a:lnTo>
                          <a:pt x="105512" y="104281"/>
                        </a:lnTo>
                        <a:lnTo>
                          <a:pt x="106865" y="102756"/>
                        </a:lnTo>
                        <a:lnTo>
                          <a:pt x="108091" y="100938"/>
                        </a:lnTo>
                        <a:lnTo>
                          <a:pt x="109189" y="99032"/>
                        </a:lnTo>
                        <a:lnTo>
                          <a:pt x="110176" y="96862"/>
                        </a:lnTo>
                        <a:lnTo>
                          <a:pt x="110981" y="94545"/>
                        </a:lnTo>
                        <a:lnTo>
                          <a:pt x="111621" y="92111"/>
                        </a:lnTo>
                        <a:lnTo>
                          <a:pt x="112097" y="89530"/>
                        </a:lnTo>
                        <a:lnTo>
                          <a:pt x="112390" y="86803"/>
                        </a:lnTo>
                        <a:lnTo>
                          <a:pt x="112500" y="83988"/>
                        </a:lnTo>
                        <a:lnTo>
                          <a:pt x="112390" y="81260"/>
                        </a:lnTo>
                        <a:lnTo>
                          <a:pt x="112097" y="78651"/>
                        </a:lnTo>
                        <a:lnTo>
                          <a:pt x="111621" y="76070"/>
                        </a:lnTo>
                        <a:lnTo>
                          <a:pt x="110981" y="73636"/>
                        </a:lnTo>
                        <a:lnTo>
                          <a:pt x="110176" y="71290"/>
                        </a:lnTo>
                        <a:lnTo>
                          <a:pt x="109225" y="69149"/>
                        </a:lnTo>
                        <a:lnTo>
                          <a:pt x="108091" y="67155"/>
                        </a:lnTo>
                        <a:lnTo>
                          <a:pt x="106865" y="65425"/>
                        </a:lnTo>
                        <a:lnTo>
                          <a:pt x="105475" y="63841"/>
                        </a:lnTo>
                        <a:lnTo>
                          <a:pt x="103993" y="62492"/>
                        </a:lnTo>
                        <a:lnTo>
                          <a:pt x="102384" y="61466"/>
                        </a:lnTo>
                        <a:lnTo>
                          <a:pt x="97170" y="58533"/>
                        </a:lnTo>
                        <a:lnTo>
                          <a:pt x="97353" y="49736"/>
                        </a:lnTo>
                        <a:lnTo>
                          <a:pt x="97500" y="47536"/>
                        </a:lnTo>
                        <a:lnTo>
                          <a:pt x="97353" y="43929"/>
                        </a:lnTo>
                        <a:lnTo>
                          <a:pt x="97006" y="40381"/>
                        </a:lnTo>
                        <a:lnTo>
                          <a:pt x="96420" y="36979"/>
                        </a:lnTo>
                        <a:lnTo>
                          <a:pt x="95652" y="33724"/>
                        </a:lnTo>
                        <a:lnTo>
                          <a:pt x="94701" y="30586"/>
                        </a:lnTo>
                        <a:lnTo>
                          <a:pt x="93585" y="27683"/>
                        </a:lnTo>
                        <a:lnTo>
                          <a:pt x="92268" y="24926"/>
                        </a:lnTo>
                        <a:lnTo>
                          <a:pt x="90804" y="22434"/>
                        </a:lnTo>
                        <a:lnTo>
                          <a:pt x="89213" y="20087"/>
                        </a:lnTo>
                        <a:lnTo>
                          <a:pt x="87493" y="18064"/>
                        </a:lnTo>
                        <a:lnTo>
                          <a:pt x="85646" y="16246"/>
                        </a:lnTo>
                        <a:lnTo>
                          <a:pt x="83670" y="14809"/>
                        </a:lnTo>
                        <a:lnTo>
                          <a:pt x="81640" y="13577"/>
                        </a:lnTo>
                        <a:lnTo>
                          <a:pt x="79481" y="12697"/>
                        </a:lnTo>
                        <a:lnTo>
                          <a:pt x="77268" y="12170"/>
                        </a:lnTo>
                        <a:lnTo>
                          <a:pt x="74981" y="11994"/>
                        </a:lnTo>
                        <a:close/>
                        <a:moveTo>
                          <a:pt x="74981" y="0"/>
                        </a:moveTo>
                        <a:lnTo>
                          <a:pt x="77597" y="175"/>
                        </a:lnTo>
                        <a:lnTo>
                          <a:pt x="80103" y="703"/>
                        </a:lnTo>
                        <a:lnTo>
                          <a:pt x="82591" y="1524"/>
                        </a:lnTo>
                        <a:lnTo>
                          <a:pt x="84951" y="2668"/>
                        </a:lnTo>
                        <a:lnTo>
                          <a:pt x="87237" y="4134"/>
                        </a:lnTo>
                        <a:lnTo>
                          <a:pt x="89432" y="5894"/>
                        </a:lnTo>
                        <a:lnTo>
                          <a:pt x="91500" y="7917"/>
                        </a:lnTo>
                        <a:lnTo>
                          <a:pt x="93475" y="10205"/>
                        </a:lnTo>
                        <a:lnTo>
                          <a:pt x="95323" y="12697"/>
                        </a:lnTo>
                        <a:lnTo>
                          <a:pt x="97042" y="15425"/>
                        </a:lnTo>
                        <a:lnTo>
                          <a:pt x="98634" y="18416"/>
                        </a:lnTo>
                        <a:lnTo>
                          <a:pt x="100060" y="21554"/>
                        </a:lnTo>
                        <a:lnTo>
                          <a:pt x="101286" y="24868"/>
                        </a:lnTo>
                        <a:lnTo>
                          <a:pt x="102384" y="28416"/>
                        </a:lnTo>
                        <a:lnTo>
                          <a:pt x="103298" y="32111"/>
                        </a:lnTo>
                        <a:lnTo>
                          <a:pt x="104030" y="35894"/>
                        </a:lnTo>
                        <a:lnTo>
                          <a:pt x="104560" y="39794"/>
                        </a:lnTo>
                        <a:lnTo>
                          <a:pt x="104890" y="43870"/>
                        </a:lnTo>
                        <a:lnTo>
                          <a:pt x="105000" y="48005"/>
                        </a:lnTo>
                        <a:lnTo>
                          <a:pt x="104926" y="49061"/>
                        </a:lnTo>
                        <a:lnTo>
                          <a:pt x="104853" y="50146"/>
                        </a:lnTo>
                        <a:lnTo>
                          <a:pt x="106865" y="51378"/>
                        </a:lnTo>
                        <a:lnTo>
                          <a:pt x="108713" y="52961"/>
                        </a:lnTo>
                        <a:lnTo>
                          <a:pt x="110506" y="54750"/>
                        </a:lnTo>
                        <a:lnTo>
                          <a:pt x="112170" y="56862"/>
                        </a:lnTo>
                        <a:lnTo>
                          <a:pt x="113707" y="59120"/>
                        </a:lnTo>
                        <a:lnTo>
                          <a:pt x="115079" y="61700"/>
                        </a:lnTo>
                        <a:lnTo>
                          <a:pt x="116323" y="64369"/>
                        </a:lnTo>
                        <a:lnTo>
                          <a:pt x="117420" y="67272"/>
                        </a:lnTo>
                        <a:lnTo>
                          <a:pt x="118298" y="70381"/>
                        </a:lnTo>
                        <a:lnTo>
                          <a:pt x="119012" y="73577"/>
                        </a:lnTo>
                        <a:lnTo>
                          <a:pt x="119560" y="76950"/>
                        </a:lnTo>
                        <a:lnTo>
                          <a:pt x="119890" y="80439"/>
                        </a:lnTo>
                        <a:lnTo>
                          <a:pt x="120000" y="83988"/>
                        </a:lnTo>
                        <a:lnTo>
                          <a:pt x="119890" y="87683"/>
                        </a:lnTo>
                        <a:lnTo>
                          <a:pt x="119524" y="91290"/>
                        </a:lnTo>
                        <a:lnTo>
                          <a:pt x="118975" y="94721"/>
                        </a:lnTo>
                        <a:lnTo>
                          <a:pt x="118225" y="98035"/>
                        </a:lnTo>
                        <a:lnTo>
                          <a:pt x="117274" y="101173"/>
                        </a:lnTo>
                        <a:lnTo>
                          <a:pt x="116140" y="104164"/>
                        </a:lnTo>
                        <a:lnTo>
                          <a:pt x="114859" y="106891"/>
                        </a:lnTo>
                        <a:lnTo>
                          <a:pt x="113414" y="109442"/>
                        </a:lnTo>
                        <a:lnTo>
                          <a:pt x="111804" y="111788"/>
                        </a:lnTo>
                        <a:lnTo>
                          <a:pt x="110067" y="113870"/>
                        </a:lnTo>
                        <a:lnTo>
                          <a:pt x="108201" y="115689"/>
                        </a:lnTo>
                        <a:lnTo>
                          <a:pt x="106243" y="117214"/>
                        </a:lnTo>
                        <a:lnTo>
                          <a:pt x="104176" y="118357"/>
                        </a:lnTo>
                        <a:lnTo>
                          <a:pt x="102018" y="119296"/>
                        </a:lnTo>
                        <a:lnTo>
                          <a:pt x="99804" y="119824"/>
                        </a:lnTo>
                        <a:lnTo>
                          <a:pt x="97500" y="120000"/>
                        </a:lnTo>
                        <a:lnTo>
                          <a:pt x="22500" y="120000"/>
                        </a:lnTo>
                        <a:lnTo>
                          <a:pt x="20195" y="119824"/>
                        </a:lnTo>
                        <a:lnTo>
                          <a:pt x="17981" y="119296"/>
                        </a:lnTo>
                        <a:lnTo>
                          <a:pt x="15804" y="118357"/>
                        </a:lnTo>
                        <a:lnTo>
                          <a:pt x="13756" y="117214"/>
                        </a:lnTo>
                        <a:lnTo>
                          <a:pt x="11798" y="115689"/>
                        </a:lnTo>
                        <a:lnTo>
                          <a:pt x="9932" y="113870"/>
                        </a:lnTo>
                        <a:lnTo>
                          <a:pt x="8195" y="111788"/>
                        </a:lnTo>
                        <a:lnTo>
                          <a:pt x="6585" y="109442"/>
                        </a:lnTo>
                        <a:lnTo>
                          <a:pt x="5140" y="106891"/>
                        </a:lnTo>
                        <a:lnTo>
                          <a:pt x="3859" y="104164"/>
                        </a:lnTo>
                        <a:lnTo>
                          <a:pt x="2725" y="101173"/>
                        </a:lnTo>
                        <a:lnTo>
                          <a:pt x="1774" y="98035"/>
                        </a:lnTo>
                        <a:lnTo>
                          <a:pt x="1024" y="94721"/>
                        </a:lnTo>
                        <a:lnTo>
                          <a:pt x="475" y="91290"/>
                        </a:lnTo>
                        <a:lnTo>
                          <a:pt x="109" y="87683"/>
                        </a:lnTo>
                        <a:lnTo>
                          <a:pt x="0" y="83988"/>
                        </a:lnTo>
                        <a:lnTo>
                          <a:pt x="109" y="80322"/>
                        </a:lnTo>
                        <a:lnTo>
                          <a:pt x="475" y="76774"/>
                        </a:lnTo>
                        <a:lnTo>
                          <a:pt x="1024" y="73284"/>
                        </a:lnTo>
                        <a:lnTo>
                          <a:pt x="1774" y="70029"/>
                        </a:lnTo>
                        <a:lnTo>
                          <a:pt x="2725" y="66862"/>
                        </a:lnTo>
                        <a:lnTo>
                          <a:pt x="3859" y="63900"/>
                        </a:lnTo>
                        <a:lnTo>
                          <a:pt x="5140" y="61114"/>
                        </a:lnTo>
                        <a:lnTo>
                          <a:pt x="6585" y="58533"/>
                        </a:lnTo>
                        <a:lnTo>
                          <a:pt x="8195" y="56217"/>
                        </a:lnTo>
                        <a:lnTo>
                          <a:pt x="9932" y="54164"/>
                        </a:lnTo>
                        <a:lnTo>
                          <a:pt x="11798" y="52375"/>
                        </a:lnTo>
                        <a:lnTo>
                          <a:pt x="13756" y="50850"/>
                        </a:lnTo>
                        <a:lnTo>
                          <a:pt x="15804" y="49618"/>
                        </a:lnTo>
                        <a:lnTo>
                          <a:pt x="17981" y="48709"/>
                        </a:lnTo>
                        <a:lnTo>
                          <a:pt x="20195" y="48181"/>
                        </a:lnTo>
                        <a:lnTo>
                          <a:pt x="22500" y="48005"/>
                        </a:lnTo>
                        <a:lnTo>
                          <a:pt x="23176" y="48064"/>
                        </a:lnTo>
                        <a:lnTo>
                          <a:pt x="23835" y="48240"/>
                        </a:lnTo>
                        <a:lnTo>
                          <a:pt x="24640" y="45014"/>
                        </a:lnTo>
                        <a:lnTo>
                          <a:pt x="25628" y="41994"/>
                        </a:lnTo>
                        <a:lnTo>
                          <a:pt x="26743" y="39149"/>
                        </a:lnTo>
                        <a:lnTo>
                          <a:pt x="28024" y="36510"/>
                        </a:lnTo>
                        <a:lnTo>
                          <a:pt x="29487" y="34076"/>
                        </a:lnTo>
                        <a:lnTo>
                          <a:pt x="31042" y="31876"/>
                        </a:lnTo>
                        <a:lnTo>
                          <a:pt x="32762" y="29882"/>
                        </a:lnTo>
                        <a:lnTo>
                          <a:pt x="34536" y="28123"/>
                        </a:lnTo>
                        <a:lnTo>
                          <a:pt x="36475" y="26686"/>
                        </a:lnTo>
                        <a:lnTo>
                          <a:pt x="38469" y="25513"/>
                        </a:lnTo>
                        <a:lnTo>
                          <a:pt x="40591" y="24692"/>
                        </a:lnTo>
                        <a:lnTo>
                          <a:pt x="42768" y="24164"/>
                        </a:lnTo>
                        <a:lnTo>
                          <a:pt x="44981" y="23988"/>
                        </a:lnTo>
                        <a:lnTo>
                          <a:pt x="46335" y="24046"/>
                        </a:lnTo>
                        <a:lnTo>
                          <a:pt x="47652" y="24281"/>
                        </a:lnTo>
                        <a:lnTo>
                          <a:pt x="48951" y="24633"/>
                        </a:lnTo>
                        <a:lnTo>
                          <a:pt x="50231" y="21319"/>
                        </a:lnTo>
                        <a:lnTo>
                          <a:pt x="51603" y="18240"/>
                        </a:lnTo>
                        <a:lnTo>
                          <a:pt x="53176" y="15307"/>
                        </a:lnTo>
                        <a:lnTo>
                          <a:pt x="54878" y="12580"/>
                        </a:lnTo>
                        <a:lnTo>
                          <a:pt x="56707" y="10087"/>
                        </a:lnTo>
                        <a:lnTo>
                          <a:pt x="58664" y="7859"/>
                        </a:lnTo>
                        <a:lnTo>
                          <a:pt x="60750" y="5835"/>
                        </a:lnTo>
                        <a:lnTo>
                          <a:pt x="62890" y="4134"/>
                        </a:lnTo>
                        <a:lnTo>
                          <a:pt x="65158" y="2668"/>
                        </a:lnTo>
                        <a:lnTo>
                          <a:pt x="67518" y="1524"/>
                        </a:lnTo>
                        <a:lnTo>
                          <a:pt x="69914" y="703"/>
                        </a:lnTo>
                        <a:lnTo>
                          <a:pt x="72420" y="175"/>
                        </a:lnTo>
                        <a:lnTo>
                          <a:pt x="74981" y="0"/>
                        </a:lnTo>
                        <a:close/>
                      </a:path>
                    </a:pathLst>
                  </a:custGeom>
                  <a:solidFill>
                    <a:srgbClr val="EE795B"/>
                  </a:solidFill>
                  <a:ln>
                    <a:noFill/>
                  </a:ln>
                </p:spPr>
                <p:txBody>
                  <a:bodyPr spcFirstLastPara="1" wrap="square" lIns="91425" tIns="45700" rIns="91425" bIns="45700" anchor="ctr" anchorCtr="0">
                    <a:noAutofit/>
                  </a:bodyPr>
                  <a:lstStyle/>
                  <a:p>
                    <a:pPr defTabSz="1219170"/>
                    <a:endParaRPr sz="2400">
                      <a:solidFill>
                        <a:srgbClr val="000000"/>
                      </a:solidFill>
                      <a:latin typeface="Calibri"/>
                      <a:ea typeface="Calibri"/>
                      <a:cs typeface="Calibri"/>
                      <a:sym typeface="Calibri"/>
                    </a:endParaRPr>
                  </a:p>
                </p:txBody>
              </p:sp>
              <p:pic>
                <p:nvPicPr>
                  <p:cNvPr id="195" name="Picture 194"/>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881467" y="3273568"/>
                    <a:ext cx="710650" cy="392338"/>
                  </a:xfrm>
                  <a:prstGeom prst="rect">
                    <a:avLst/>
                  </a:prstGeom>
                  <a:ln>
                    <a:noFill/>
                  </a:ln>
                </p:spPr>
              </p:pic>
            </p:grpSp>
          </p:grpSp>
          <p:grpSp>
            <p:nvGrpSpPr>
              <p:cNvPr id="15" name="Group 14"/>
              <p:cNvGrpSpPr/>
              <p:nvPr/>
            </p:nvGrpSpPr>
            <p:grpSpPr>
              <a:xfrm>
                <a:off x="8189863" y="1989330"/>
                <a:ext cx="1216418" cy="1318907"/>
                <a:chOff x="8239291" y="1989330"/>
                <a:chExt cx="1216418" cy="1318907"/>
              </a:xfrm>
            </p:grpSpPr>
            <p:sp>
              <p:nvSpPr>
                <p:cNvPr id="203" name="Rectangle 202"/>
                <p:cNvSpPr/>
                <p:nvPr/>
              </p:nvSpPr>
              <p:spPr>
                <a:xfrm>
                  <a:off x="8239291" y="1989330"/>
                  <a:ext cx="851284" cy="1001553"/>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r>
                    <a:rPr lang="en-US" sz="1200" dirty="0" err="1">
                      <a:solidFill>
                        <a:prstClr val="white"/>
                      </a:solidFill>
                      <a:latin typeface="Calibri" panose="020F0502020204030204"/>
                      <a:sym typeface="Arial"/>
                    </a:rPr>
                    <a:t>Xác</a:t>
                  </a:r>
                  <a:r>
                    <a:rPr lang="en-US" sz="1200" dirty="0">
                      <a:solidFill>
                        <a:prstClr val="white"/>
                      </a:solidFill>
                      <a:latin typeface="Calibri" panose="020F0502020204030204"/>
                      <a:sym typeface="Arial"/>
                    </a:rPr>
                    <a:t> </a:t>
                  </a:r>
                  <a:r>
                    <a:rPr lang="en-US" sz="1200" dirty="0" err="1">
                      <a:solidFill>
                        <a:prstClr val="white"/>
                      </a:solidFill>
                      <a:latin typeface="Calibri" panose="020F0502020204030204"/>
                      <a:sym typeface="Arial"/>
                    </a:rPr>
                    <a:t>thực</a:t>
                  </a:r>
                  <a:r>
                    <a:rPr lang="en-US" sz="1200" dirty="0">
                      <a:solidFill>
                        <a:prstClr val="white"/>
                      </a:solidFill>
                      <a:latin typeface="Calibri" panose="020F0502020204030204"/>
                      <a:sym typeface="Arial"/>
                    </a:rPr>
                    <a:t> </a:t>
                  </a:r>
                  <a:r>
                    <a:rPr lang="en-US" sz="1200" dirty="0" err="1">
                      <a:solidFill>
                        <a:prstClr val="white"/>
                      </a:solidFill>
                      <a:latin typeface="Calibri" panose="020F0502020204030204"/>
                      <a:sym typeface="Arial"/>
                    </a:rPr>
                    <a:t>quyền</a:t>
                  </a:r>
                  <a:r>
                    <a:rPr lang="en-US" sz="1200" dirty="0">
                      <a:solidFill>
                        <a:prstClr val="white"/>
                      </a:solidFill>
                      <a:latin typeface="Calibri" panose="020F0502020204030204"/>
                      <a:sym typeface="Arial"/>
                    </a:rPr>
                    <a:t> </a:t>
                  </a:r>
                  <a:r>
                    <a:rPr lang="en-US" sz="1200" dirty="0" err="1">
                      <a:solidFill>
                        <a:prstClr val="white"/>
                      </a:solidFill>
                      <a:latin typeface="Calibri" panose="020F0502020204030204"/>
                      <a:sym typeface="Arial"/>
                    </a:rPr>
                    <a:t>với</a:t>
                  </a:r>
                  <a:r>
                    <a:rPr lang="en-US" sz="1200" dirty="0">
                      <a:solidFill>
                        <a:prstClr val="white"/>
                      </a:solidFill>
                      <a:latin typeface="Calibri" panose="020F0502020204030204"/>
                      <a:sym typeface="Arial"/>
                    </a:rPr>
                    <a:t> </a:t>
                  </a:r>
                  <a:r>
                    <a:rPr lang="en-US" sz="1200" dirty="0" err="1">
                      <a:solidFill>
                        <a:prstClr val="white"/>
                      </a:solidFill>
                      <a:latin typeface="Calibri" panose="020F0502020204030204"/>
                      <a:sym typeface="Arial"/>
                    </a:rPr>
                    <a:t>các</a:t>
                  </a:r>
                  <a:r>
                    <a:rPr lang="en-US" sz="1200" dirty="0">
                      <a:solidFill>
                        <a:prstClr val="white"/>
                      </a:solidFill>
                      <a:latin typeface="Calibri" panose="020F0502020204030204"/>
                      <a:sym typeface="Arial"/>
                    </a:rPr>
                    <a:t> </a:t>
                  </a:r>
                  <a:r>
                    <a:rPr lang="en-US" sz="1200" dirty="0" err="1">
                      <a:solidFill>
                        <a:prstClr val="white"/>
                      </a:solidFill>
                      <a:latin typeface="Calibri" panose="020F0502020204030204"/>
                      <a:sym typeface="Arial"/>
                    </a:rPr>
                    <a:t>hồ</a:t>
                  </a:r>
                  <a:r>
                    <a:rPr lang="en-US" sz="1200" dirty="0">
                      <a:solidFill>
                        <a:prstClr val="white"/>
                      </a:solidFill>
                      <a:latin typeface="Calibri" panose="020F0502020204030204"/>
                      <a:sym typeface="Arial"/>
                    </a:rPr>
                    <a:t> </a:t>
                  </a:r>
                  <a:r>
                    <a:rPr lang="en-US" sz="1200" dirty="0" err="1">
                      <a:solidFill>
                        <a:prstClr val="white"/>
                      </a:solidFill>
                      <a:latin typeface="Calibri" panose="020F0502020204030204"/>
                      <a:sym typeface="Arial"/>
                    </a:rPr>
                    <a:t>sơ</a:t>
                  </a:r>
                  <a:r>
                    <a:rPr lang="en-US" sz="1200" dirty="0">
                      <a:solidFill>
                        <a:prstClr val="white"/>
                      </a:solidFill>
                      <a:latin typeface="Calibri" panose="020F0502020204030204"/>
                      <a:sym typeface="Arial"/>
                    </a:rPr>
                    <a:t> </a:t>
                  </a:r>
                  <a:r>
                    <a:rPr lang="en-US" sz="1200" dirty="0" err="1">
                      <a:solidFill>
                        <a:prstClr val="white"/>
                      </a:solidFill>
                      <a:latin typeface="Calibri" panose="020F0502020204030204"/>
                      <a:sym typeface="Arial"/>
                    </a:rPr>
                    <a:t>được</a:t>
                  </a:r>
                  <a:r>
                    <a:rPr lang="en-US" sz="1200" dirty="0">
                      <a:solidFill>
                        <a:prstClr val="white"/>
                      </a:solidFill>
                      <a:latin typeface="Calibri" panose="020F0502020204030204"/>
                      <a:sym typeface="Arial"/>
                    </a:rPr>
                    <a:t> </a:t>
                  </a:r>
                  <a:r>
                    <a:rPr lang="en-US" sz="1200" dirty="0" err="1">
                      <a:solidFill>
                        <a:prstClr val="white"/>
                      </a:solidFill>
                      <a:latin typeface="Calibri" panose="020F0502020204030204"/>
                      <a:sym typeface="Arial"/>
                    </a:rPr>
                    <a:t>gán</a:t>
                  </a:r>
                  <a:endParaRPr lang="en-US" sz="1200" dirty="0">
                    <a:solidFill>
                      <a:prstClr val="white"/>
                    </a:solidFill>
                    <a:latin typeface="Calibri" panose="020F0502020204030204"/>
                    <a:sym typeface="Arial"/>
                  </a:endParaRPr>
                </a:p>
              </p:txBody>
            </p:sp>
            <p:cxnSp>
              <p:nvCxnSpPr>
                <p:cNvPr id="248" name="Straight Arrow Connector 247"/>
                <p:cNvCxnSpPr>
                  <a:stCxn id="203" idx="3"/>
                  <a:endCxn id="27" idx="1"/>
                </p:cNvCxnSpPr>
                <p:nvPr/>
              </p:nvCxnSpPr>
              <p:spPr>
                <a:xfrm>
                  <a:off x="9090575" y="2490107"/>
                  <a:ext cx="365134" cy="818130"/>
                </a:xfrm>
                <a:prstGeom prst="straightConnector1">
                  <a:avLst/>
                </a:prstGeom>
                <a:ln w="28575">
                  <a:solidFill>
                    <a:srgbClr val="0070C0"/>
                  </a:solidFill>
                  <a:headEnd type="triangle"/>
                  <a:tailEnd type="triangle"/>
                </a:ln>
              </p:spPr>
              <p:style>
                <a:lnRef idx="1">
                  <a:schemeClr val="accent1"/>
                </a:lnRef>
                <a:fillRef idx="0">
                  <a:schemeClr val="accent1"/>
                </a:fillRef>
                <a:effectRef idx="0">
                  <a:schemeClr val="accent1"/>
                </a:effectRef>
                <a:fontRef idx="minor">
                  <a:schemeClr val="tx1"/>
                </a:fontRef>
              </p:style>
            </p:cxnSp>
          </p:grpSp>
          <p:sp>
            <p:nvSpPr>
              <p:cNvPr id="253" name="Left-Right Arrow 252"/>
              <p:cNvSpPr/>
              <p:nvPr/>
            </p:nvSpPr>
            <p:spPr>
              <a:xfrm>
                <a:off x="9983371" y="3261238"/>
                <a:ext cx="436291" cy="232680"/>
              </a:xfrm>
              <a:prstGeom prst="leftRightArrow">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en-US">
                  <a:solidFill>
                    <a:prstClr val="white"/>
                  </a:solidFill>
                  <a:latin typeface="Calibri" panose="020F0502020204030204"/>
                  <a:sym typeface="Arial"/>
                </a:endParaRPr>
              </a:p>
            </p:txBody>
          </p:sp>
          <p:grpSp>
            <p:nvGrpSpPr>
              <p:cNvPr id="16" name="Group 15"/>
              <p:cNvGrpSpPr/>
              <p:nvPr/>
            </p:nvGrpSpPr>
            <p:grpSpPr>
              <a:xfrm>
                <a:off x="8197159" y="2990883"/>
                <a:ext cx="1209122" cy="1550609"/>
                <a:chOff x="8246587" y="2990883"/>
                <a:chExt cx="1209122" cy="1550609"/>
              </a:xfrm>
            </p:grpSpPr>
            <p:sp>
              <p:nvSpPr>
                <p:cNvPr id="204" name="Rectangle 203"/>
                <p:cNvSpPr/>
                <p:nvPr/>
              </p:nvSpPr>
              <p:spPr>
                <a:xfrm>
                  <a:off x="8246587" y="3367421"/>
                  <a:ext cx="851284" cy="1174071"/>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r>
                    <a:rPr lang="en-US" sz="1200" dirty="0" err="1">
                      <a:solidFill>
                        <a:prstClr val="white"/>
                      </a:solidFill>
                      <a:latin typeface="Calibri" panose="020F0502020204030204"/>
                      <a:sym typeface="Arial"/>
                    </a:rPr>
                    <a:t>Đăng</a:t>
                  </a:r>
                  <a:r>
                    <a:rPr lang="en-US" sz="1200" dirty="0">
                      <a:solidFill>
                        <a:prstClr val="white"/>
                      </a:solidFill>
                      <a:latin typeface="Calibri" panose="020F0502020204030204"/>
                      <a:sym typeface="Arial"/>
                    </a:rPr>
                    <a:t> </a:t>
                  </a:r>
                  <a:r>
                    <a:rPr lang="en-US" sz="1200" dirty="0" err="1">
                      <a:solidFill>
                        <a:prstClr val="white"/>
                      </a:solidFill>
                      <a:latin typeface="Calibri" panose="020F0502020204030204"/>
                      <a:sym typeface="Arial"/>
                    </a:rPr>
                    <a:t>ký</a:t>
                  </a:r>
                  <a:r>
                    <a:rPr lang="en-US" sz="1200" dirty="0">
                      <a:solidFill>
                        <a:prstClr val="white"/>
                      </a:solidFill>
                      <a:latin typeface="Calibri" panose="020F0502020204030204"/>
                      <a:sym typeface="Arial"/>
                    </a:rPr>
                    <a:t> </a:t>
                  </a:r>
                  <a:r>
                    <a:rPr lang="en-US" sz="1200" dirty="0" err="1">
                      <a:solidFill>
                        <a:prstClr val="white"/>
                      </a:solidFill>
                      <a:latin typeface="Calibri" panose="020F0502020204030204"/>
                      <a:sym typeface="Arial"/>
                    </a:rPr>
                    <a:t>khai</a:t>
                  </a:r>
                  <a:r>
                    <a:rPr lang="en-US" sz="1200" dirty="0">
                      <a:solidFill>
                        <a:prstClr val="white"/>
                      </a:solidFill>
                      <a:latin typeface="Calibri" panose="020F0502020204030204"/>
                      <a:sym typeface="Arial"/>
                    </a:rPr>
                    <a:t> </a:t>
                  </a:r>
                  <a:r>
                    <a:rPr lang="en-US" sz="1200" dirty="0" err="1">
                      <a:solidFill>
                        <a:prstClr val="white"/>
                      </a:solidFill>
                      <a:latin typeface="Calibri" panose="020F0502020204030204"/>
                      <a:sym typeface="Arial"/>
                    </a:rPr>
                    <a:t>thác</a:t>
                  </a:r>
                  <a:r>
                    <a:rPr lang="en-US" sz="1200" dirty="0">
                      <a:solidFill>
                        <a:prstClr val="white"/>
                      </a:solidFill>
                      <a:latin typeface="Calibri" panose="020F0502020204030204"/>
                      <a:sym typeface="Arial"/>
                    </a:rPr>
                    <a:t> </a:t>
                  </a:r>
                  <a:r>
                    <a:rPr lang="en-US" sz="1200" dirty="0" err="1">
                      <a:solidFill>
                        <a:prstClr val="white"/>
                      </a:solidFill>
                      <a:latin typeface="Calibri" panose="020F0502020204030204"/>
                      <a:sym typeface="Arial"/>
                    </a:rPr>
                    <a:t>và</a:t>
                  </a:r>
                  <a:r>
                    <a:rPr lang="en-US" sz="1200" dirty="0">
                      <a:solidFill>
                        <a:prstClr val="white"/>
                      </a:solidFill>
                      <a:latin typeface="Calibri" panose="020F0502020204030204"/>
                      <a:sym typeface="Arial"/>
                    </a:rPr>
                    <a:t> </a:t>
                  </a:r>
                  <a:r>
                    <a:rPr lang="en-US" sz="1200" dirty="0" err="1">
                      <a:solidFill>
                        <a:prstClr val="white"/>
                      </a:solidFill>
                      <a:latin typeface="Calibri" panose="020F0502020204030204"/>
                      <a:sym typeface="Arial"/>
                    </a:rPr>
                    <a:t>khai</a:t>
                  </a:r>
                  <a:r>
                    <a:rPr lang="en-US" sz="1200" dirty="0">
                      <a:solidFill>
                        <a:prstClr val="white"/>
                      </a:solidFill>
                      <a:latin typeface="Calibri" panose="020F0502020204030204"/>
                      <a:sym typeface="Arial"/>
                    </a:rPr>
                    <a:t> </a:t>
                  </a:r>
                  <a:r>
                    <a:rPr lang="en-US" sz="1200" dirty="0" err="1">
                      <a:solidFill>
                        <a:prstClr val="white"/>
                      </a:solidFill>
                      <a:latin typeface="Calibri" panose="020F0502020204030204"/>
                      <a:sym typeface="Arial"/>
                    </a:rPr>
                    <a:t>báo</a:t>
                  </a:r>
                  <a:r>
                    <a:rPr lang="en-US" sz="1200" dirty="0">
                      <a:solidFill>
                        <a:prstClr val="white"/>
                      </a:solidFill>
                      <a:latin typeface="Calibri" panose="020F0502020204030204"/>
                      <a:sym typeface="Arial"/>
                    </a:rPr>
                    <a:t> </a:t>
                  </a:r>
                  <a:r>
                    <a:rPr lang="en-US" sz="1200" dirty="0" err="1">
                      <a:solidFill>
                        <a:prstClr val="white"/>
                      </a:solidFill>
                      <a:latin typeface="Calibri" panose="020F0502020204030204"/>
                      <a:sym typeface="Arial"/>
                    </a:rPr>
                    <a:t>mục</a:t>
                  </a:r>
                  <a:r>
                    <a:rPr lang="en-US" sz="1200" dirty="0">
                      <a:solidFill>
                        <a:prstClr val="white"/>
                      </a:solidFill>
                      <a:latin typeface="Calibri" panose="020F0502020204030204"/>
                      <a:sym typeface="Arial"/>
                    </a:rPr>
                    <a:t> </a:t>
                  </a:r>
                  <a:r>
                    <a:rPr lang="en-US" sz="1200" dirty="0" err="1">
                      <a:solidFill>
                        <a:prstClr val="white"/>
                      </a:solidFill>
                      <a:latin typeface="Calibri" panose="020F0502020204030204"/>
                      <a:sym typeface="Arial"/>
                    </a:rPr>
                    <a:t>đích</a:t>
                  </a:r>
                  <a:r>
                    <a:rPr lang="en-US" sz="1200" dirty="0">
                      <a:solidFill>
                        <a:prstClr val="white"/>
                      </a:solidFill>
                      <a:latin typeface="Calibri" panose="020F0502020204030204"/>
                      <a:sym typeface="Arial"/>
                    </a:rPr>
                    <a:t> </a:t>
                  </a:r>
                  <a:r>
                    <a:rPr lang="en-US" sz="1200" dirty="0" err="1">
                      <a:solidFill>
                        <a:prstClr val="white"/>
                      </a:solidFill>
                      <a:latin typeface="Calibri" panose="020F0502020204030204"/>
                      <a:sym typeface="Arial"/>
                    </a:rPr>
                    <a:t>khai</a:t>
                  </a:r>
                  <a:r>
                    <a:rPr lang="en-US" sz="1200" dirty="0">
                      <a:solidFill>
                        <a:prstClr val="white"/>
                      </a:solidFill>
                      <a:latin typeface="Calibri" panose="020F0502020204030204"/>
                      <a:sym typeface="Arial"/>
                    </a:rPr>
                    <a:t> </a:t>
                  </a:r>
                  <a:r>
                    <a:rPr lang="en-US" sz="1200" dirty="0" err="1">
                      <a:solidFill>
                        <a:prstClr val="white"/>
                      </a:solidFill>
                      <a:latin typeface="Calibri" panose="020F0502020204030204"/>
                      <a:sym typeface="Arial"/>
                    </a:rPr>
                    <a:t>thác</a:t>
                  </a:r>
                  <a:endParaRPr lang="en-US" sz="1200" dirty="0">
                    <a:solidFill>
                      <a:prstClr val="white"/>
                    </a:solidFill>
                    <a:latin typeface="Calibri" panose="020F0502020204030204"/>
                    <a:sym typeface="Arial"/>
                  </a:endParaRPr>
                </a:p>
              </p:txBody>
            </p:sp>
            <p:cxnSp>
              <p:nvCxnSpPr>
                <p:cNvPr id="250" name="Straight Arrow Connector 249"/>
                <p:cNvCxnSpPr>
                  <a:stCxn id="27" idx="1"/>
                  <a:endCxn id="204" idx="3"/>
                </p:cNvCxnSpPr>
                <p:nvPr/>
              </p:nvCxnSpPr>
              <p:spPr>
                <a:xfrm flipH="1">
                  <a:off x="9097871" y="3308237"/>
                  <a:ext cx="357838" cy="646220"/>
                </a:xfrm>
                <a:prstGeom prst="straightConnector1">
                  <a:avLst/>
                </a:prstGeom>
                <a:ln w="28575">
                  <a:solidFill>
                    <a:srgbClr val="0070C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55" name="Straight Arrow Connector 254"/>
                <p:cNvCxnSpPr>
                  <a:stCxn id="203" idx="2"/>
                  <a:endCxn id="204" idx="0"/>
                </p:cNvCxnSpPr>
                <p:nvPr/>
              </p:nvCxnSpPr>
              <p:spPr>
                <a:xfrm>
                  <a:off x="8656695" y="2990883"/>
                  <a:ext cx="15534" cy="376538"/>
                </a:xfrm>
                <a:prstGeom prst="straightConnector1">
                  <a:avLst/>
                </a:prstGeom>
                <a:ln w="28575">
                  <a:solidFill>
                    <a:srgbClr val="0070C0"/>
                  </a:solidFill>
                  <a:headEnd type="triangle"/>
                  <a:tailEnd type="triangle"/>
                </a:ln>
              </p:spPr>
              <p:style>
                <a:lnRef idx="1">
                  <a:schemeClr val="accent1"/>
                </a:lnRef>
                <a:fillRef idx="0">
                  <a:schemeClr val="accent1"/>
                </a:fillRef>
                <a:effectRef idx="0">
                  <a:schemeClr val="accent1"/>
                </a:effectRef>
                <a:fontRef idx="minor">
                  <a:schemeClr val="tx1"/>
                </a:fontRef>
              </p:style>
            </p:cxnSp>
          </p:grpSp>
          <p:grpSp>
            <p:nvGrpSpPr>
              <p:cNvPr id="17" name="Group 16"/>
              <p:cNvGrpSpPr/>
              <p:nvPr/>
            </p:nvGrpSpPr>
            <p:grpSpPr>
              <a:xfrm>
                <a:off x="4715944" y="2081411"/>
                <a:ext cx="4080403" cy="3128254"/>
                <a:chOff x="4765372" y="2081411"/>
                <a:chExt cx="4080403" cy="3128254"/>
              </a:xfrm>
            </p:grpSpPr>
            <p:grpSp>
              <p:nvGrpSpPr>
                <p:cNvPr id="196" name="Group 195"/>
                <p:cNvGrpSpPr/>
                <p:nvPr/>
              </p:nvGrpSpPr>
              <p:grpSpPr>
                <a:xfrm>
                  <a:off x="4895598" y="2246399"/>
                  <a:ext cx="597324" cy="703464"/>
                  <a:chOff x="1976669" y="1749062"/>
                  <a:chExt cx="1265563" cy="2981325"/>
                </a:xfrm>
              </p:grpSpPr>
              <p:cxnSp>
                <p:nvCxnSpPr>
                  <p:cNvPr id="197" name="Straight Connector 196"/>
                  <p:cNvCxnSpPr/>
                  <p:nvPr/>
                </p:nvCxnSpPr>
                <p:spPr>
                  <a:xfrm>
                    <a:off x="1976669" y="3239725"/>
                    <a:ext cx="802984" cy="0"/>
                  </a:xfrm>
                  <a:prstGeom prst="line">
                    <a:avLst/>
                  </a:prstGeom>
                  <a:ln w="28575">
                    <a:solidFill>
                      <a:srgbClr val="7B7B7B"/>
                    </a:solidFill>
                  </a:ln>
                </p:spPr>
                <p:style>
                  <a:lnRef idx="1">
                    <a:schemeClr val="accent1"/>
                  </a:lnRef>
                  <a:fillRef idx="0">
                    <a:schemeClr val="accent1"/>
                  </a:fillRef>
                  <a:effectRef idx="0">
                    <a:schemeClr val="accent1"/>
                  </a:effectRef>
                  <a:fontRef idx="minor">
                    <a:schemeClr val="tx1"/>
                  </a:fontRef>
                </p:style>
              </p:cxnSp>
              <p:cxnSp>
                <p:nvCxnSpPr>
                  <p:cNvPr id="198" name="Straight Connector 197"/>
                  <p:cNvCxnSpPr/>
                  <p:nvPr/>
                </p:nvCxnSpPr>
                <p:spPr>
                  <a:xfrm flipH="1" flipV="1">
                    <a:off x="2770911" y="1749062"/>
                    <a:ext cx="38021" cy="2981325"/>
                  </a:xfrm>
                  <a:prstGeom prst="line">
                    <a:avLst/>
                  </a:prstGeom>
                  <a:ln w="28575">
                    <a:solidFill>
                      <a:srgbClr val="7B7B7B"/>
                    </a:solidFill>
                  </a:ln>
                </p:spPr>
                <p:style>
                  <a:lnRef idx="1">
                    <a:schemeClr val="accent1"/>
                  </a:lnRef>
                  <a:fillRef idx="0">
                    <a:schemeClr val="accent1"/>
                  </a:fillRef>
                  <a:effectRef idx="0">
                    <a:schemeClr val="accent1"/>
                  </a:effectRef>
                  <a:fontRef idx="minor">
                    <a:schemeClr val="tx1"/>
                  </a:fontRef>
                </p:style>
              </p:cxnSp>
              <p:cxnSp>
                <p:nvCxnSpPr>
                  <p:cNvPr id="199" name="Straight Connector 198"/>
                  <p:cNvCxnSpPr/>
                  <p:nvPr/>
                </p:nvCxnSpPr>
                <p:spPr>
                  <a:xfrm>
                    <a:off x="2770911" y="1749062"/>
                    <a:ext cx="462345" cy="0"/>
                  </a:xfrm>
                  <a:prstGeom prst="line">
                    <a:avLst/>
                  </a:prstGeom>
                  <a:ln w="28575">
                    <a:solidFill>
                      <a:srgbClr val="7B7B7B"/>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p:cNvCxnSpPr/>
                  <p:nvPr/>
                </p:nvCxnSpPr>
                <p:spPr>
                  <a:xfrm>
                    <a:off x="2774643" y="4730387"/>
                    <a:ext cx="467589" cy="0"/>
                  </a:xfrm>
                  <a:prstGeom prst="line">
                    <a:avLst/>
                  </a:prstGeom>
                  <a:ln w="28575">
                    <a:solidFill>
                      <a:srgbClr val="7B7B7B"/>
                    </a:solidFill>
                  </a:ln>
                </p:spPr>
                <p:style>
                  <a:lnRef idx="1">
                    <a:schemeClr val="accent1"/>
                  </a:lnRef>
                  <a:fillRef idx="0">
                    <a:schemeClr val="accent1"/>
                  </a:fillRef>
                  <a:effectRef idx="0">
                    <a:schemeClr val="accent1"/>
                  </a:effectRef>
                  <a:fontRef idx="minor">
                    <a:schemeClr val="tx1"/>
                  </a:fontRef>
                </p:style>
              </p:cxnSp>
            </p:grpSp>
            <p:sp>
              <p:nvSpPr>
                <p:cNvPr id="201" name="Rounded Rectangle 200"/>
                <p:cNvSpPr/>
                <p:nvPr/>
              </p:nvSpPr>
              <p:spPr>
                <a:xfrm>
                  <a:off x="5480541" y="2081411"/>
                  <a:ext cx="914400" cy="320040"/>
                </a:xfrm>
                <a:prstGeom prst="round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r>
                    <a:rPr lang="en-US" sz="1400" b="1" dirty="0" err="1">
                      <a:solidFill>
                        <a:prstClr val="white"/>
                      </a:solidFill>
                      <a:latin typeface="Times New Roman" panose="02020603050405020304" pitchFamily="18" charset="0"/>
                      <a:ea typeface="Aachen" panose="02020500000000000000" pitchFamily="18" charset="0"/>
                      <a:cs typeface="Times New Roman" panose="02020603050405020304" pitchFamily="18" charset="0"/>
                      <a:sym typeface="Arial"/>
                    </a:rPr>
                    <a:t>Miễn</a:t>
                  </a:r>
                  <a:r>
                    <a:rPr lang="en-US" sz="1400" b="1" dirty="0">
                      <a:solidFill>
                        <a:prstClr val="white"/>
                      </a:solidFill>
                      <a:latin typeface="Times New Roman" panose="02020603050405020304" pitchFamily="18" charset="0"/>
                      <a:ea typeface="Aachen" panose="02020500000000000000" pitchFamily="18" charset="0"/>
                      <a:cs typeface="Times New Roman" panose="02020603050405020304" pitchFamily="18" charset="0"/>
                      <a:sym typeface="Arial"/>
                    </a:rPr>
                    <a:t> </a:t>
                  </a:r>
                  <a:r>
                    <a:rPr lang="en-US" sz="1400" b="1" dirty="0" err="1">
                      <a:solidFill>
                        <a:prstClr val="white"/>
                      </a:solidFill>
                      <a:latin typeface="Times New Roman" panose="02020603050405020304" pitchFamily="18" charset="0"/>
                      <a:ea typeface="Aachen" panose="02020500000000000000" pitchFamily="18" charset="0"/>
                      <a:cs typeface="Times New Roman" panose="02020603050405020304" pitchFamily="18" charset="0"/>
                      <a:sym typeface="Arial"/>
                    </a:rPr>
                    <a:t>phí</a:t>
                  </a:r>
                  <a:endParaRPr lang="en-US" sz="1400" b="1" dirty="0">
                    <a:solidFill>
                      <a:prstClr val="white"/>
                    </a:solidFill>
                    <a:latin typeface="Times New Roman" panose="02020603050405020304" pitchFamily="18" charset="0"/>
                    <a:ea typeface="Aachen" panose="02020500000000000000" pitchFamily="18" charset="0"/>
                    <a:cs typeface="Times New Roman" panose="02020603050405020304" pitchFamily="18" charset="0"/>
                    <a:sym typeface="Arial"/>
                  </a:endParaRPr>
                </a:p>
              </p:txBody>
            </p:sp>
            <p:sp>
              <p:nvSpPr>
                <p:cNvPr id="202" name="Rounded Rectangle 201"/>
                <p:cNvSpPr/>
                <p:nvPr/>
              </p:nvSpPr>
              <p:spPr>
                <a:xfrm>
                  <a:off x="5500135" y="2769343"/>
                  <a:ext cx="914400" cy="320040"/>
                </a:xfrm>
                <a:prstGeom prst="round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r>
                    <a:rPr lang="en-US" sz="1400" b="1" dirty="0" err="1">
                      <a:solidFill>
                        <a:prstClr val="white"/>
                      </a:solidFill>
                      <a:latin typeface="Times New Roman" panose="02020603050405020304" pitchFamily="18" charset="0"/>
                      <a:ea typeface="Aachen" panose="02020500000000000000" pitchFamily="18" charset="0"/>
                      <a:cs typeface="Times New Roman" panose="02020603050405020304" pitchFamily="18" charset="0"/>
                      <a:sym typeface="Arial"/>
                    </a:rPr>
                    <a:t>Có</a:t>
                  </a:r>
                  <a:r>
                    <a:rPr lang="en-US" sz="1400" b="1" dirty="0">
                      <a:solidFill>
                        <a:prstClr val="white"/>
                      </a:solidFill>
                      <a:latin typeface="Times New Roman" panose="02020603050405020304" pitchFamily="18" charset="0"/>
                      <a:ea typeface="Aachen" panose="02020500000000000000" pitchFamily="18" charset="0"/>
                      <a:cs typeface="Times New Roman" panose="02020603050405020304" pitchFamily="18" charset="0"/>
                      <a:sym typeface="Arial"/>
                    </a:rPr>
                    <a:t>  </a:t>
                  </a:r>
                  <a:r>
                    <a:rPr lang="en-US" sz="1400" b="1" dirty="0" err="1">
                      <a:solidFill>
                        <a:prstClr val="white"/>
                      </a:solidFill>
                      <a:latin typeface="Times New Roman" panose="02020603050405020304" pitchFamily="18" charset="0"/>
                      <a:ea typeface="Aachen" panose="02020500000000000000" pitchFamily="18" charset="0"/>
                      <a:cs typeface="Times New Roman" panose="02020603050405020304" pitchFamily="18" charset="0"/>
                      <a:sym typeface="Arial"/>
                    </a:rPr>
                    <a:t>phí</a:t>
                  </a:r>
                  <a:endParaRPr lang="en-US" sz="1400" b="1" dirty="0">
                    <a:solidFill>
                      <a:prstClr val="white"/>
                    </a:solidFill>
                    <a:latin typeface="Times New Roman" panose="02020603050405020304" pitchFamily="18" charset="0"/>
                    <a:ea typeface="Aachen" panose="02020500000000000000" pitchFamily="18" charset="0"/>
                    <a:cs typeface="Times New Roman" panose="02020603050405020304" pitchFamily="18" charset="0"/>
                    <a:sym typeface="Arial"/>
                  </a:endParaRPr>
                </a:p>
              </p:txBody>
            </p:sp>
            <p:sp>
              <p:nvSpPr>
                <p:cNvPr id="205" name="Rectangle 204"/>
                <p:cNvSpPr/>
                <p:nvPr/>
              </p:nvSpPr>
              <p:spPr>
                <a:xfrm>
                  <a:off x="6938951" y="3347560"/>
                  <a:ext cx="851284" cy="1193931"/>
                </a:xfrm>
                <a:prstGeom prst="rect">
                  <a:avLst/>
                </a:prstGeom>
                <a:solidFill>
                  <a:srgbClr val="0070C0"/>
                </a:solidFill>
                <a:ln>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r>
                    <a:rPr lang="en-US" sz="1200" dirty="0" err="1">
                      <a:solidFill>
                        <a:prstClr val="white"/>
                      </a:solidFill>
                      <a:latin typeface="Calibri" panose="020F0502020204030204"/>
                      <a:sym typeface="Arial"/>
                    </a:rPr>
                    <a:t>Duyệt</a:t>
                  </a:r>
                  <a:r>
                    <a:rPr lang="en-US" sz="1200" dirty="0">
                      <a:solidFill>
                        <a:prstClr val="white"/>
                      </a:solidFill>
                      <a:latin typeface="Calibri" panose="020F0502020204030204"/>
                      <a:sym typeface="Arial"/>
                    </a:rPr>
                    <a:t> </a:t>
                  </a:r>
                  <a:r>
                    <a:rPr lang="en-US" sz="1200" dirty="0" err="1">
                      <a:solidFill>
                        <a:prstClr val="white"/>
                      </a:solidFill>
                      <a:latin typeface="Calibri" panose="020F0502020204030204"/>
                      <a:sym typeface="Arial"/>
                    </a:rPr>
                    <a:t>yêu</a:t>
                  </a:r>
                  <a:r>
                    <a:rPr lang="en-US" sz="1200" dirty="0">
                      <a:solidFill>
                        <a:prstClr val="white"/>
                      </a:solidFill>
                      <a:latin typeface="Calibri" panose="020F0502020204030204"/>
                      <a:sym typeface="Arial"/>
                    </a:rPr>
                    <a:t> </a:t>
                  </a:r>
                  <a:r>
                    <a:rPr lang="en-US" sz="1200" dirty="0" err="1">
                      <a:solidFill>
                        <a:prstClr val="white"/>
                      </a:solidFill>
                      <a:latin typeface="Calibri" panose="020F0502020204030204"/>
                      <a:sym typeface="Arial"/>
                    </a:rPr>
                    <a:t>cầu</a:t>
                  </a:r>
                  <a:r>
                    <a:rPr lang="en-US" sz="1200" dirty="0">
                      <a:solidFill>
                        <a:prstClr val="white"/>
                      </a:solidFill>
                      <a:latin typeface="Calibri" panose="020F0502020204030204"/>
                      <a:sym typeface="Arial"/>
                    </a:rPr>
                    <a:t> </a:t>
                  </a:r>
                  <a:r>
                    <a:rPr lang="en-US" sz="1200" dirty="0" err="1">
                      <a:solidFill>
                        <a:prstClr val="white"/>
                      </a:solidFill>
                      <a:latin typeface="Calibri" panose="020F0502020204030204"/>
                      <a:sym typeface="Arial"/>
                    </a:rPr>
                    <a:t>đăng</a:t>
                  </a:r>
                  <a:r>
                    <a:rPr lang="en-US" sz="1200" dirty="0">
                      <a:solidFill>
                        <a:prstClr val="white"/>
                      </a:solidFill>
                      <a:latin typeface="Calibri" panose="020F0502020204030204"/>
                      <a:sym typeface="Arial"/>
                    </a:rPr>
                    <a:t> </a:t>
                  </a:r>
                  <a:r>
                    <a:rPr lang="en-US" sz="1200" dirty="0" err="1">
                      <a:solidFill>
                        <a:prstClr val="white"/>
                      </a:solidFill>
                      <a:latin typeface="Calibri" panose="020F0502020204030204"/>
                      <a:sym typeface="Arial"/>
                    </a:rPr>
                    <a:t>ký</a:t>
                  </a:r>
                  <a:r>
                    <a:rPr lang="en-US" sz="1200" dirty="0">
                      <a:solidFill>
                        <a:prstClr val="white"/>
                      </a:solidFill>
                      <a:latin typeface="Calibri" panose="020F0502020204030204"/>
                      <a:sym typeface="Arial"/>
                    </a:rPr>
                    <a:t> </a:t>
                  </a:r>
                  <a:r>
                    <a:rPr lang="en-US" sz="1200" dirty="0" err="1">
                      <a:solidFill>
                        <a:prstClr val="white"/>
                      </a:solidFill>
                      <a:latin typeface="Calibri" panose="020F0502020204030204"/>
                      <a:sym typeface="Arial"/>
                    </a:rPr>
                    <a:t>khai</a:t>
                  </a:r>
                  <a:r>
                    <a:rPr lang="en-US" sz="1200" dirty="0">
                      <a:solidFill>
                        <a:prstClr val="white"/>
                      </a:solidFill>
                      <a:latin typeface="Calibri" panose="020F0502020204030204"/>
                      <a:sym typeface="Arial"/>
                    </a:rPr>
                    <a:t> </a:t>
                  </a:r>
                  <a:r>
                    <a:rPr lang="en-US" sz="1200" dirty="0" err="1">
                      <a:solidFill>
                        <a:prstClr val="white"/>
                      </a:solidFill>
                      <a:latin typeface="Calibri" panose="020F0502020204030204"/>
                      <a:sym typeface="Arial"/>
                    </a:rPr>
                    <a:t>thác</a:t>
                  </a:r>
                  <a:endParaRPr lang="en-US" sz="1200" dirty="0">
                    <a:solidFill>
                      <a:prstClr val="white"/>
                    </a:solidFill>
                    <a:latin typeface="Calibri" panose="020F0502020204030204"/>
                    <a:sym typeface="Arial"/>
                  </a:endParaRPr>
                </a:p>
              </p:txBody>
            </p:sp>
            <p:cxnSp>
              <p:nvCxnSpPr>
                <p:cNvPr id="241" name="Elbow Connector 240"/>
                <p:cNvCxnSpPr>
                  <a:stCxn id="201" idx="3"/>
                  <a:endCxn id="205" idx="0"/>
                </p:cNvCxnSpPr>
                <p:nvPr/>
              </p:nvCxnSpPr>
              <p:spPr>
                <a:xfrm>
                  <a:off x="6394941" y="2241431"/>
                  <a:ext cx="969652" cy="1106129"/>
                </a:xfrm>
                <a:prstGeom prst="bentConnector2">
                  <a:avLst/>
                </a:prstGeom>
                <a:ln w="28575">
                  <a:solidFill>
                    <a:srgbClr val="0070C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43" name="Elbow Connector 242"/>
                <p:cNvCxnSpPr>
                  <a:stCxn id="202" idx="2"/>
                  <a:endCxn id="205" idx="1"/>
                </p:cNvCxnSpPr>
                <p:nvPr/>
              </p:nvCxnSpPr>
              <p:spPr>
                <a:xfrm rot="16200000" flipH="1">
                  <a:off x="6020572" y="3026146"/>
                  <a:ext cx="855143" cy="981616"/>
                </a:xfrm>
                <a:prstGeom prst="bentConnector2">
                  <a:avLst/>
                </a:prstGeom>
                <a:ln w="28575">
                  <a:solidFill>
                    <a:srgbClr val="0070C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244" name="TextBox 243"/>
                <p:cNvSpPr txBox="1"/>
                <p:nvPr/>
              </p:nvSpPr>
              <p:spPr>
                <a:xfrm>
                  <a:off x="4970796" y="3261082"/>
                  <a:ext cx="1646879" cy="246221"/>
                </a:xfrm>
                <a:prstGeom prst="rect">
                  <a:avLst/>
                </a:prstGeom>
                <a:solidFill>
                  <a:schemeClr val="bg1"/>
                </a:solidFill>
              </p:spPr>
              <p:txBody>
                <a:bodyPr wrap="square" rtlCol="0">
                  <a:spAutoFit/>
                </a:bodyPr>
                <a:lstStyle/>
                <a:p>
                  <a:pPr algn="ctr" defTabSz="1219170"/>
                  <a:r>
                    <a:rPr lang="en-US" sz="1000" b="1" dirty="0">
                      <a:solidFill>
                        <a:prstClr val="black"/>
                      </a:solidFill>
                      <a:latin typeface="Arial" panose="020B0604020202020204" pitchFamily="34" charset="0"/>
                      <a:cs typeface="Arial" panose="020B0604020202020204" pitchFamily="34" charset="0"/>
                      <a:sym typeface="Arial"/>
                    </a:rPr>
                    <a:t>Thanh </a:t>
                  </a:r>
                  <a:r>
                    <a:rPr lang="en-US" sz="1000" b="1" dirty="0" err="1">
                      <a:solidFill>
                        <a:prstClr val="black"/>
                      </a:solidFill>
                      <a:latin typeface="Arial" panose="020B0604020202020204" pitchFamily="34" charset="0"/>
                      <a:cs typeface="Arial" panose="020B0604020202020204" pitchFamily="34" charset="0"/>
                      <a:sym typeface="Arial"/>
                    </a:rPr>
                    <a:t>toán</a:t>
                  </a:r>
                  <a:r>
                    <a:rPr lang="en-US" sz="1000" b="1" dirty="0">
                      <a:solidFill>
                        <a:prstClr val="black"/>
                      </a:solidFill>
                      <a:latin typeface="Arial" panose="020B0604020202020204" pitchFamily="34" charset="0"/>
                      <a:cs typeface="Arial" panose="020B0604020202020204" pitchFamily="34" charset="0"/>
                      <a:sym typeface="Arial"/>
                    </a:rPr>
                    <a:t> </a:t>
                  </a:r>
                  <a:r>
                    <a:rPr lang="en-US" sz="1000" b="1" dirty="0" err="1">
                      <a:solidFill>
                        <a:prstClr val="black"/>
                      </a:solidFill>
                      <a:latin typeface="Arial" panose="020B0604020202020204" pitchFamily="34" charset="0"/>
                      <a:cs typeface="Arial" panose="020B0604020202020204" pitchFamily="34" charset="0"/>
                      <a:sym typeface="Arial"/>
                    </a:rPr>
                    <a:t>dịch</a:t>
                  </a:r>
                  <a:r>
                    <a:rPr lang="en-US" sz="1000" b="1" dirty="0">
                      <a:solidFill>
                        <a:prstClr val="black"/>
                      </a:solidFill>
                      <a:latin typeface="Arial" panose="020B0604020202020204" pitchFamily="34" charset="0"/>
                      <a:cs typeface="Arial" panose="020B0604020202020204" pitchFamily="34" charset="0"/>
                      <a:sym typeface="Arial"/>
                    </a:rPr>
                    <a:t> </a:t>
                  </a:r>
                  <a:r>
                    <a:rPr lang="en-US" sz="1000" b="1" dirty="0" err="1">
                      <a:solidFill>
                        <a:prstClr val="black"/>
                      </a:solidFill>
                      <a:latin typeface="Arial" panose="020B0604020202020204" pitchFamily="34" charset="0"/>
                      <a:cs typeface="Arial" panose="020B0604020202020204" pitchFamily="34" charset="0"/>
                      <a:sym typeface="Arial"/>
                    </a:rPr>
                    <a:t>vụ</a:t>
                  </a:r>
                  <a:r>
                    <a:rPr lang="en-US" sz="1000" b="1" dirty="0">
                      <a:solidFill>
                        <a:prstClr val="black"/>
                      </a:solidFill>
                      <a:latin typeface="Arial" panose="020B0604020202020204" pitchFamily="34" charset="0"/>
                      <a:cs typeface="Arial" panose="020B0604020202020204" pitchFamily="34" charset="0"/>
                      <a:sym typeface="Arial"/>
                    </a:rPr>
                    <a:t> qua</a:t>
                  </a:r>
                </a:p>
              </p:txBody>
            </p:sp>
            <p:sp>
              <p:nvSpPr>
                <p:cNvPr id="245" name="TextBox 244"/>
                <p:cNvSpPr txBox="1"/>
                <p:nvPr/>
              </p:nvSpPr>
              <p:spPr>
                <a:xfrm>
                  <a:off x="4765372" y="3454648"/>
                  <a:ext cx="2141075" cy="400110"/>
                </a:xfrm>
                <a:prstGeom prst="rect">
                  <a:avLst/>
                </a:prstGeom>
                <a:solidFill>
                  <a:schemeClr val="bg1"/>
                </a:solidFill>
              </p:spPr>
              <p:txBody>
                <a:bodyPr wrap="square" rtlCol="0">
                  <a:spAutoFit/>
                </a:bodyPr>
                <a:lstStyle/>
                <a:p>
                  <a:pPr algn="ctr" defTabSz="1219170"/>
                  <a:r>
                    <a:rPr lang="en-US" sz="1000" dirty="0" err="1">
                      <a:solidFill>
                        <a:prstClr val="black"/>
                      </a:solidFill>
                      <a:latin typeface="Arial" panose="020B0604020202020204" pitchFamily="34" charset="0"/>
                      <a:cs typeface="Arial" panose="020B0604020202020204" pitchFamily="34" charset="0"/>
                      <a:sym typeface="Arial"/>
                    </a:rPr>
                    <a:t>Nạp</a:t>
                  </a:r>
                  <a:r>
                    <a:rPr lang="en-US" sz="1000" dirty="0">
                      <a:solidFill>
                        <a:prstClr val="black"/>
                      </a:solidFill>
                      <a:latin typeface="Arial" panose="020B0604020202020204" pitchFamily="34" charset="0"/>
                      <a:cs typeface="Arial" panose="020B0604020202020204" pitchFamily="34" charset="0"/>
                      <a:sym typeface="Arial"/>
                    </a:rPr>
                    <a:t> </a:t>
                  </a:r>
                  <a:r>
                    <a:rPr lang="en-US" sz="1000" dirty="0" err="1">
                      <a:solidFill>
                        <a:prstClr val="black"/>
                      </a:solidFill>
                      <a:latin typeface="Arial" panose="020B0604020202020204" pitchFamily="34" charset="0"/>
                      <a:cs typeface="Arial" panose="020B0604020202020204" pitchFamily="34" charset="0"/>
                      <a:sym typeface="Arial"/>
                    </a:rPr>
                    <a:t>thẻ</a:t>
                  </a:r>
                  <a:r>
                    <a:rPr lang="en-US" sz="1000" dirty="0">
                      <a:solidFill>
                        <a:prstClr val="black"/>
                      </a:solidFill>
                      <a:latin typeface="Arial" panose="020B0604020202020204" pitchFamily="34" charset="0"/>
                      <a:cs typeface="Arial" panose="020B0604020202020204" pitchFamily="34" charset="0"/>
                      <a:sym typeface="Arial"/>
                    </a:rPr>
                    <a:t>, SMS, mobile banking,</a:t>
                  </a:r>
                </a:p>
                <a:p>
                  <a:pPr algn="ctr" defTabSz="1219170"/>
                  <a:r>
                    <a:rPr lang="en-US" sz="1000" dirty="0">
                      <a:solidFill>
                        <a:prstClr val="black"/>
                      </a:solidFill>
                      <a:latin typeface="Arial" panose="020B0604020202020204" pitchFamily="34" charset="0"/>
                      <a:cs typeface="Arial" panose="020B0604020202020204" pitchFamily="34" charset="0"/>
                      <a:sym typeface="Arial"/>
                    </a:rPr>
                    <a:t> Internet banking,…</a:t>
                  </a:r>
                </a:p>
              </p:txBody>
            </p:sp>
            <p:cxnSp>
              <p:nvCxnSpPr>
                <p:cNvPr id="257" name="Straight Arrow Connector 256"/>
                <p:cNvCxnSpPr>
                  <a:stCxn id="204" idx="1"/>
                  <a:endCxn id="205" idx="3"/>
                </p:cNvCxnSpPr>
                <p:nvPr/>
              </p:nvCxnSpPr>
              <p:spPr>
                <a:xfrm flipH="1" flipV="1">
                  <a:off x="7790235" y="3944526"/>
                  <a:ext cx="448114" cy="9931"/>
                </a:xfrm>
                <a:prstGeom prst="straightConnector1">
                  <a:avLst/>
                </a:prstGeom>
                <a:ln w="28575">
                  <a:solidFill>
                    <a:srgbClr val="0070C0"/>
                  </a:solidFill>
                  <a:headEnd type="triangle"/>
                  <a:tailEnd type="triangle"/>
                </a:ln>
              </p:spPr>
              <p:style>
                <a:lnRef idx="1">
                  <a:schemeClr val="accent1"/>
                </a:lnRef>
                <a:fillRef idx="0">
                  <a:schemeClr val="accent1"/>
                </a:fillRef>
                <a:effectRef idx="0">
                  <a:schemeClr val="accent1"/>
                </a:effectRef>
                <a:fontRef idx="minor">
                  <a:schemeClr val="tx1"/>
                </a:fontRef>
              </p:style>
            </p:cxnSp>
            <p:grpSp>
              <p:nvGrpSpPr>
                <p:cNvPr id="269" name="Group 268"/>
                <p:cNvGrpSpPr/>
                <p:nvPr/>
              </p:nvGrpSpPr>
              <p:grpSpPr>
                <a:xfrm>
                  <a:off x="7540607" y="4776250"/>
                  <a:ext cx="1305168" cy="433415"/>
                  <a:chOff x="3391667" y="5587598"/>
                  <a:chExt cx="935940" cy="623601"/>
                </a:xfrm>
                <a:solidFill>
                  <a:schemeClr val="bg1">
                    <a:lumMod val="50000"/>
                  </a:schemeClr>
                </a:solidFill>
              </p:grpSpPr>
              <p:sp>
                <p:nvSpPr>
                  <p:cNvPr id="270" name="Line Callout 1 269"/>
                  <p:cNvSpPr/>
                  <p:nvPr/>
                </p:nvSpPr>
                <p:spPr>
                  <a:xfrm>
                    <a:off x="3478918" y="5587598"/>
                    <a:ext cx="761439" cy="623601"/>
                  </a:xfrm>
                  <a:prstGeom prst="borderCallout1">
                    <a:avLst>
                      <a:gd name="adj1" fmla="val 3009"/>
                      <a:gd name="adj2" fmla="val 46923"/>
                      <a:gd name="adj3" fmla="val -47114"/>
                      <a:gd name="adj4" fmla="val -19099"/>
                    </a:avLst>
                  </a:prstGeom>
                  <a:grpFill/>
                  <a:ln w="19050">
                    <a:solidFill>
                      <a:schemeClr val="bg1">
                        <a:lumMod val="50000"/>
                      </a:schemeClr>
                    </a:solidFill>
                    <a:prstDash val="sysDash"/>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defTabSz="1219170"/>
                    <a:endParaRPr lang="en-US">
                      <a:solidFill>
                        <a:prstClr val="white"/>
                      </a:solidFill>
                      <a:latin typeface="Calibri" panose="020F0502020204030204"/>
                      <a:sym typeface="Arial"/>
                    </a:endParaRPr>
                  </a:p>
                </p:txBody>
              </p:sp>
              <p:sp>
                <p:nvSpPr>
                  <p:cNvPr id="271" name="TextBox 270"/>
                  <p:cNvSpPr txBox="1"/>
                  <p:nvPr/>
                </p:nvSpPr>
                <p:spPr>
                  <a:xfrm>
                    <a:off x="3391667" y="5599629"/>
                    <a:ext cx="935940" cy="575682"/>
                  </a:xfrm>
                  <a:prstGeom prst="rect">
                    <a:avLst/>
                  </a:prstGeom>
                  <a:noFill/>
                  <a:ln w="19050">
                    <a:noFill/>
                    <a:prstDash val="sysDash"/>
                  </a:ln>
                </p:spPr>
                <p:txBody>
                  <a:bodyPr wrap="square" rtlCol="0">
                    <a:spAutoFit/>
                  </a:bodyPr>
                  <a:lstStyle/>
                  <a:p>
                    <a:pPr algn="ctr" defTabSz="1219170"/>
                    <a:r>
                      <a:rPr lang="en-US" sz="1000" i="1" err="1">
                        <a:solidFill>
                          <a:prstClr val="white"/>
                        </a:solidFill>
                        <a:latin typeface="Arial" panose="020B0604020202020204" pitchFamily="34" charset="0"/>
                        <a:cs typeface="Arial" panose="020B0604020202020204" pitchFamily="34" charset="0"/>
                        <a:sym typeface="Arial"/>
                      </a:rPr>
                      <a:t>Thông</a:t>
                    </a:r>
                    <a:r>
                      <a:rPr lang="en-US" sz="1000" i="1">
                        <a:solidFill>
                          <a:prstClr val="white"/>
                        </a:solidFill>
                        <a:latin typeface="Arial" panose="020B0604020202020204" pitchFamily="34" charset="0"/>
                        <a:cs typeface="Arial" panose="020B0604020202020204" pitchFamily="34" charset="0"/>
                        <a:sym typeface="Arial"/>
                      </a:rPr>
                      <a:t> </a:t>
                    </a:r>
                    <a:r>
                      <a:rPr lang="en-US" sz="1000" i="1" err="1">
                        <a:solidFill>
                          <a:prstClr val="white"/>
                        </a:solidFill>
                        <a:latin typeface="Arial" panose="020B0604020202020204" pitchFamily="34" charset="0"/>
                        <a:cs typeface="Arial" panose="020B0604020202020204" pitchFamily="34" charset="0"/>
                        <a:sym typeface="Arial"/>
                      </a:rPr>
                      <a:t>báo</a:t>
                    </a:r>
                    <a:r>
                      <a:rPr lang="en-US" sz="1000" i="1">
                        <a:solidFill>
                          <a:prstClr val="white"/>
                        </a:solidFill>
                        <a:latin typeface="Arial" panose="020B0604020202020204" pitchFamily="34" charset="0"/>
                        <a:cs typeface="Arial" panose="020B0604020202020204" pitchFamily="34" charset="0"/>
                        <a:sym typeface="Arial"/>
                      </a:rPr>
                      <a:t> </a:t>
                    </a:r>
                    <a:r>
                      <a:rPr lang="en-US" sz="1000" i="1" err="1">
                        <a:solidFill>
                          <a:prstClr val="white"/>
                        </a:solidFill>
                        <a:latin typeface="Arial" panose="020B0604020202020204" pitchFamily="34" charset="0"/>
                        <a:cs typeface="Arial" panose="020B0604020202020204" pitchFamily="34" charset="0"/>
                        <a:sym typeface="Arial"/>
                      </a:rPr>
                      <a:t>gửi</a:t>
                    </a:r>
                    <a:r>
                      <a:rPr lang="en-US" sz="1000" i="1">
                        <a:solidFill>
                          <a:prstClr val="white"/>
                        </a:solidFill>
                        <a:latin typeface="Arial" panose="020B0604020202020204" pitchFamily="34" charset="0"/>
                        <a:cs typeface="Arial" panose="020B0604020202020204" pitchFamily="34" charset="0"/>
                        <a:sym typeface="Arial"/>
                      </a:rPr>
                      <a:t> </a:t>
                    </a:r>
                    <a:r>
                      <a:rPr lang="en-US" sz="1000" i="1" err="1">
                        <a:solidFill>
                          <a:prstClr val="white"/>
                        </a:solidFill>
                        <a:latin typeface="Arial" panose="020B0604020202020204" pitchFamily="34" charset="0"/>
                        <a:cs typeface="Arial" panose="020B0604020202020204" pitchFamily="34" charset="0"/>
                        <a:sym typeface="Arial"/>
                      </a:rPr>
                      <a:t>về</a:t>
                    </a:r>
                    <a:r>
                      <a:rPr lang="en-US" sz="1000" i="1">
                        <a:solidFill>
                          <a:prstClr val="white"/>
                        </a:solidFill>
                        <a:latin typeface="Arial" panose="020B0604020202020204" pitchFamily="34" charset="0"/>
                        <a:cs typeface="Arial" panose="020B0604020202020204" pitchFamily="34" charset="0"/>
                        <a:sym typeface="Arial"/>
                      </a:rPr>
                      <a:t> </a:t>
                    </a:r>
                    <a:r>
                      <a:rPr lang="en-US" sz="1000" i="1" err="1">
                        <a:solidFill>
                          <a:prstClr val="white"/>
                        </a:solidFill>
                        <a:latin typeface="Arial" panose="020B0604020202020204" pitchFamily="34" charset="0"/>
                        <a:cs typeface="Arial" panose="020B0604020202020204" pitchFamily="34" charset="0"/>
                        <a:sym typeface="Arial"/>
                      </a:rPr>
                      <a:t>hệ</a:t>
                    </a:r>
                    <a:r>
                      <a:rPr lang="en-US" sz="1000" i="1">
                        <a:solidFill>
                          <a:prstClr val="white"/>
                        </a:solidFill>
                        <a:latin typeface="Arial" panose="020B0604020202020204" pitchFamily="34" charset="0"/>
                        <a:cs typeface="Arial" panose="020B0604020202020204" pitchFamily="34" charset="0"/>
                        <a:sym typeface="Arial"/>
                      </a:rPr>
                      <a:t> </a:t>
                    </a:r>
                    <a:r>
                      <a:rPr lang="en-US" sz="1000" i="1" err="1">
                        <a:solidFill>
                          <a:prstClr val="white"/>
                        </a:solidFill>
                        <a:latin typeface="Arial" panose="020B0604020202020204" pitchFamily="34" charset="0"/>
                        <a:cs typeface="Arial" panose="020B0604020202020204" pitchFamily="34" charset="0"/>
                        <a:sym typeface="Arial"/>
                      </a:rPr>
                      <a:t>thống</a:t>
                    </a:r>
                    <a:r>
                      <a:rPr lang="en-US" sz="1000" i="1">
                        <a:solidFill>
                          <a:prstClr val="white"/>
                        </a:solidFill>
                        <a:latin typeface="Arial" panose="020B0604020202020204" pitchFamily="34" charset="0"/>
                        <a:cs typeface="Arial" panose="020B0604020202020204" pitchFamily="34" charset="0"/>
                        <a:sym typeface="Arial"/>
                      </a:rPr>
                      <a:t> </a:t>
                    </a:r>
                    <a:r>
                      <a:rPr lang="en-US" sz="1000" i="1" err="1">
                        <a:solidFill>
                          <a:prstClr val="white"/>
                        </a:solidFill>
                        <a:latin typeface="Arial" panose="020B0604020202020204" pitchFamily="34" charset="0"/>
                        <a:cs typeface="Arial" panose="020B0604020202020204" pitchFamily="34" charset="0"/>
                        <a:sym typeface="Arial"/>
                      </a:rPr>
                      <a:t>và</a:t>
                    </a:r>
                    <a:r>
                      <a:rPr lang="en-US" sz="1000" i="1">
                        <a:solidFill>
                          <a:prstClr val="white"/>
                        </a:solidFill>
                        <a:latin typeface="Arial" panose="020B0604020202020204" pitchFamily="34" charset="0"/>
                        <a:cs typeface="Arial" panose="020B0604020202020204" pitchFamily="34" charset="0"/>
                        <a:sym typeface="Arial"/>
                      </a:rPr>
                      <a:t> email</a:t>
                    </a:r>
                  </a:p>
                </p:txBody>
              </p:sp>
            </p:grpSp>
            <p:cxnSp>
              <p:nvCxnSpPr>
                <p:cNvPr id="276" name="Straight Connector 275"/>
                <p:cNvCxnSpPr>
                  <a:stCxn id="270" idx="3"/>
                </p:cNvCxnSpPr>
                <p:nvPr/>
              </p:nvCxnSpPr>
              <p:spPr>
                <a:xfrm flipV="1">
                  <a:off x="8193191" y="4574441"/>
                  <a:ext cx="545720" cy="201808"/>
                </a:xfrm>
                <a:prstGeom prst="line">
                  <a:avLst/>
                </a:prstGeom>
                <a:ln w="19050">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grpSp>
          <p:grpSp>
            <p:nvGrpSpPr>
              <p:cNvPr id="14" name="Group 13"/>
              <p:cNvGrpSpPr/>
              <p:nvPr/>
            </p:nvGrpSpPr>
            <p:grpSpPr>
              <a:xfrm>
                <a:off x="9342769" y="2366212"/>
                <a:ext cx="662224" cy="1455207"/>
                <a:chOff x="9392197" y="2366212"/>
                <a:chExt cx="662224" cy="1455207"/>
              </a:xfrm>
            </p:grpSpPr>
            <p:sp>
              <p:nvSpPr>
                <p:cNvPr id="27" name="Rectangle 26"/>
                <p:cNvSpPr/>
                <p:nvPr/>
              </p:nvSpPr>
              <p:spPr>
                <a:xfrm>
                  <a:off x="9455709" y="2795054"/>
                  <a:ext cx="574800" cy="1026365"/>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r>
                    <a:rPr lang="en-US" sz="1200" dirty="0" err="1">
                      <a:solidFill>
                        <a:prstClr val="white"/>
                      </a:solidFill>
                      <a:latin typeface="Calibri" panose="020F0502020204030204"/>
                      <a:sym typeface="Arial"/>
                    </a:rPr>
                    <a:t>Đăng</a:t>
                  </a:r>
                  <a:r>
                    <a:rPr lang="en-US" sz="1200" dirty="0">
                      <a:solidFill>
                        <a:prstClr val="white"/>
                      </a:solidFill>
                      <a:latin typeface="Calibri" panose="020F0502020204030204"/>
                      <a:sym typeface="Arial"/>
                    </a:rPr>
                    <a:t> </a:t>
                  </a:r>
                  <a:r>
                    <a:rPr lang="en-US" sz="1200" dirty="0" err="1">
                      <a:solidFill>
                        <a:prstClr val="white"/>
                      </a:solidFill>
                      <a:latin typeface="Calibri" panose="020F0502020204030204"/>
                      <a:sym typeface="Arial"/>
                    </a:rPr>
                    <a:t>nhập</a:t>
                  </a:r>
                  <a:endParaRPr lang="en-US" sz="1200" dirty="0">
                    <a:solidFill>
                      <a:prstClr val="white"/>
                    </a:solidFill>
                    <a:latin typeface="Calibri" panose="020F0502020204030204"/>
                    <a:sym typeface="Arial"/>
                  </a:endParaRPr>
                </a:p>
              </p:txBody>
            </p:sp>
            <p:grpSp>
              <p:nvGrpSpPr>
                <p:cNvPr id="294" name="Group 293"/>
                <p:cNvGrpSpPr/>
                <p:nvPr/>
              </p:nvGrpSpPr>
              <p:grpSpPr>
                <a:xfrm>
                  <a:off x="9392197" y="2366212"/>
                  <a:ext cx="662224" cy="396735"/>
                  <a:chOff x="2706953" y="3154296"/>
                  <a:chExt cx="1023904" cy="613639"/>
                </a:xfrm>
              </p:grpSpPr>
              <p:sp>
                <p:nvSpPr>
                  <p:cNvPr id="295" name="Google Shape;421;p39"/>
                  <p:cNvSpPr/>
                  <p:nvPr/>
                </p:nvSpPr>
                <p:spPr>
                  <a:xfrm>
                    <a:off x="2706953" y="3154296"/>
                    <a:ext cx="1023904" cy="613639"/>
                  </a:xfrm>
                  <a:custGeom>
                    <a:avLst/>
                    <a:gdLst/>
                    <a:ahLst/>
                    <a:cxnLst/>
                    <a:rect l="l" t="t" r="r" b="b"/>
                    <a:pathLst>
                      <a:path w="120000" h="120000" extrusionOk="0">
                        <a:moveTo>
                          <a:pt x="74981" y="11994"/>
                        </a:moveTo>
                        <a:lnTo>
                          <a:pt x="73006" y="12111"/>
                        </a:lnTo>
                        <a:lnTo>
                          <a:pt x="71048" y="12580"/>
                        </a:lnTo>
                        <a:lnTo>
                          <a:pt x="69109" y="13284"/>
                        </a:lnTo>
                        <a:lnTo>
                          <a:pt x="67262" y="14281"/>
                        </a:lnTo>
                        <a:lnTo>
                          <a:pt x="65469" y="15483"/>
                        </a:lnTo>
                        <a:lnTo>
                          <a:pt x="63731" y="16950"/>
                        </a:lnTo>
                        <a:lnTo>
                          <a:pt x="62085" y="18709"/>
                        </a:lnTo>
                        <a:lnTo>
                          <a:pt x="60530" y="20615"/>
                        </a:lnTo>
                        <a:lnTo>
                          <a:pt x="59103" y="22785"/>
                        </a:lnTo>
                        <a:lnTo>
                          <a:pt x="57768" y="25161"/>
                        </a:lnTo>
                        <a:lnTo>
                          <a:pt x="56560" y="27741"/>
                        </a:lnTo>
                        <a:lnTo>
                          <a:pt x="55463" y="30527"/>
                        </a:lnTo>
                        <a:lnTo>
                          <a:pt x="52884" y="37976"/>
                        </a:lnTo>
                        <a:lnTo>
                          <a:pt x="47615" y="36451"/>
                        </a:lnTo>
                        <a:lnTo>
                          <a:pt x="46628" y="36187"/>
                        </a:lnTo>
                        <a:lnTo>
                          <a:pt x="45750" y="36070"/>
                        </a:lnTo>
                        <a:lnTo>
                          <a:pt x="44981" y="36011"/>
                        </a:lnTo>
                        <a:lnTo>
                          <a:pt x="43317" y="36187"/>
                        </a:lnTo>
                        <a:lnTo>
                          <a:pt x="41634" y="36627"/>
                        </a:lnTo>
                        <a:lnTo>
                          <a:pt x="40042" y="37390"/>
                        </a:lnTo>
                        <a:lnTo>
                          <a:pt x="38506" y="38387"/>
                        </a:lnTo>
                        <a:lnTo>
                          <a:pt x="37060" y="39736"/>
                        </a:lnTo>
                        <a:lnTo>
                          <a:pt x="35707" y="41231"/>
                        </a:lnTo>
                        <a:lnTo>
                          <a:pt x="34500" y="43049"/>
                        </a:lnTo>
                        <a:lnTo>
                          <a:pt x="33384" y="45014"/>
                        </a:lnTo>
                        <a:lnTo>
                          <a:pt x="32396" y="47243"/>
                        </a:lnTo>
                        <a:lnTo>
                          <a:pt x="31591" y="49618"/>
                        </a:lnTo>
                        <a:lnTo>
                          <a:pt x="30932" y="52199"/>
                        </a:lnTo>
                        <a:lnTo>
                          <a:pt x="29048" y="60762"/>
                        </a:lnTo>
                        <a:lnTo>
                          <a:pt x="23323" y="60175"/>
                        </a:lnTo>
                        <a:lnTo>
                          <a:pt x="22280" y="60000"/>
                        </a:lnTo>
                        <a:lnTo>
                          <a:pt x="20414" y="60234"/>
                        </a:lnTo>
                        <a:lnTo>
                          <a:pt x="18640" y="60821"/>
                        </a:lnTo>
                        <a:lnTo>
                          <a:pt x="16920" y="61759"/>
                        </a:lnTo>
                        <a:lnTo>
                          <a:pt x="15329" y="62903"/>
                        </a:lnTo>
                        <a:lnTo>
                          <a:pt x="13829" y="64428"/>
                        </a:lnTo>
                        <a:lnTo>
                          <a:pt x="12439" y="66187"/>
                        </a:lnTo>
                        <a:lnTo>
                          <a:pt x="11213" y="68211"/>
                        </a:lnTo>
                        <a:lnTo>
                          <a:pt x="10152" y="70439"/>
                        </a:lnTo>
                        <a:lnTo>
                          <a:pt x="9237" y="72815"/>
                        </a:lnTo>
                        <a:lnTo>
                          <a:pt x="8487" y="75425"/>
                        </a:lnTo>
                        <a:lnTo>
                          <a:pt x="7939" y="78181"/>
                        </a:lnTo>
                        <a:lnTo>
                          <a:pt x="7609" y="81026"/>
                        </a:lnTo>
                        <a:lnTo>
                          <a:pt x="7500" y="83988"/>
                        </a:lnTo>
                        <a:lnTo>
                          <a:pt x="7609" y="86803"/>
                        </a:lnTo>
                        <a:lnTo>
                          <a:pt x="7902" y="89530"/>
                        </a:lnTo>
                        <a:lnTo>
                          <a:pt x="8378" y="92111"/>
                        </a:lnTo>
                        <a:lnTo>
                          <a:pt x="9018" y="94545"/>
                        </a:lnTo>
                        <a:lnTo>
                          <a:pt x="9823" y="96862"/>
                        </a:lnTo>
                        <a:lnTo>
                          <a:pt x="10810" y="99032"/>
                        </a:lnTo>
                        <a:lnTo>
                          <a:pt x="11908" y="100938"/>
                        </a:lnTo>
                        <a:lnTo>
                          <a:pt x="13134" y="102756"/>
                        </a:lnTo>
                        <a:lnTo>
                          <a:pt x="14451" y="104281"/>
                        </a:lnTo>
                        <a:lnTo>
                          <a:pt x="15896" y="105542"/>
                        </a:lnTo>
                        <a:lnTo>
                          <a:pt x="17432" y="106598"/>
                        </a:lnTo>
                        <a:lnTo>
                          <a:pt x="19079" y="107360"/>
                        </a:lnTo>
                        <a:lnTo>
                          <a:pt x="20743" y="107829"/>
                        </a:lnTo>
                        <a:lnTo>
                          <a:pt x="22500" y="108005"/>
                        </a:lnTo>
                        <a:lnTo>
                          <a:pt x="97500" y="108005"/>
                        </a:lnTo>
                        <a:lnTo>
                          <a:pt x="99256" y="107829"/>
                        </a:lnTo>
                        <a:lnTo>
                          <a:pt x="100920" y="107360"/>
                        </a:lnTo>
                        <a:lnTo>
                          <a:pt x="102567" y="106598"/>
                        </a:lnTo>
                        <a:lnTo>
                          <a:pt x="104103" y="105542"/>
                        </a:lnTo>
                        <a:lnTo>
                          <a:pt x="105512" y="104281"/>
                        </a:lnTo>
                        <a:lnTo>
                          <a:pt x="106865" y="102756"/>
                        </a:lnTo>
                        <a:lnTo>
                          <a:pt x="108091" y="100938"/>
                        </a:lnTo>
                        <a:lnTo>
                          <a:pt x="109189" y="99032"/>
                        </a:lnTo>
                        <a:lnTo>
                          <a:pt x="110176" y="96862"/>
                        </a:lnTo>
                        <a:lnTo>
                          <a:pt x="110981" y="94545"/>
                        </a:lnTo>
                        <a:lnTo>
                          <a:pt x="111621" y="92111"/>
                        </a:lnTo>
                        <a:lnTo>
                          <a:pt x="112097" y="89530"/>
                        </a:lnTo>
                        <a:lnTo>
                          <a:pt x="112390" y="86803"/>
                        </a:lnTo>
                        <a:lnTo>
                          <a:pt x="112500" y="83988"/>
                        </a:lnTo>
                        <a:lnTo>
                          <a:pt x="112390" y="81260"/>
                        </a:lnTo>
                        <a:lnTo>
                          <a:pt x="112097" y="78651"/>
                        </a:lnTo>
                        <a:lnTo>
                          <a:pt x="111621" y="76070"/>
                        </a:lnTo>
                        <a:lnTo>
                          <a:pt x="110981" y="73636"/>
                        </a:lnTo>
                        <a:lnTo>
                          <a:pt x="110176" y="71290"/>
                        </a:lnTo>
                        <a:lnTo>
                          <a:pt x="109225" y="69149"/>
                        </a:lnTo>
                        <a:lnTo>
                          <a:pt x="108091" y="67155"/>
                        </a:lnTo>
                        <a:lnTo>
                          <a:pt x="106865" y="65425"/>
                        </a:lnTo>
                        <a:lnTo>
                          <a:pt x="105475" y="63841"/>
                        </a:lnTo>
                        <a:lnTo>
                          <a:pt x="103993" y="62492"/>
                        </a:lnTo>
                        <a:lnTo>
                          <a:pt x="102384" y="61466"/>
                        </a:lnTo>
                        <a:lnTo>
                          <a:pt x="97170" y="58533"/>
                        </a:lnTo>
                        <a:lnTo>
                          <a:pt x="97353" y="49736"/>
                        </a:lnTo>
                        <a:lnTo>
                          <a:pt x="97500" y="47536"/>
                        </a:lnTo>
                        <a:lnTo>
                          <a:pt x="97353" y="43929"/>
                        </a:lnTo>
                        <a:lnTo>
                          <a:pt x="97006" y="40381"/>
                        </a:lnTo>
                        <a:lnTo>
                          <a:pt x="96420" y="36979"/>
                        </a:lnTo>
                        <a:lnTo>
                          <a:pt x="95652" y="33724"/>
                        </a:lnTo>
                        <a:lnTo>
                          <a:pt x="94701" y="30586"/>
                        </a:lnTo>
                        <a:lnTo>
                          <a:pt x="93585" y="27683"/>
                        </a:lnTo>
                        <a:lnTo>
                          <a:pt x="92268" y="24926"/>
                        </a:lnTo>
                        <a:lnTo>
                          <a:pt x="90804" y="22434"/>
                        </a:lnTo>
                        <a:lnTo>
                          <a:pt x="89213" y="20087"/>
                        </a:lnTo>
                        <a:lnTo>
                          <a:pt x="87493" y="18064"/>
                        </a:lnTo>
                        <a:lnTo>
                          <a:pt x="85646" y="16246"/>
                        </a:lnTo>
                        <a:lnTo>
                          <a:pt x="83670" y="14809"/>
                        </a:lnTo>
                        <a:lnTo>
                          <a:pt x="81640" y="13577"/>
                        </a:lnTo>
                        <a:lnTo>
                          <a:pt x="79481" y="12697"/>
                        </a:lnTo>
                        <a:lnTo>
                          <a:pt x="77268" y="12170"/>
                        </a:lnTo>
                        <a:lnTo>
                          <a:pt x="74981" y="11994"/>
                        </a:lnTo>
                        <a:close/>
                        <a:moveTo>
                          <a:pt x="74981" y="0"/>
                        </a:moveTo>
                        <a:lnTo>
                          <a:pt x="77597" y="175"/>
                        </a:lnTo>
                        <a:lnTo>
                          <a:pt x="80103" y="703"/>
                        </a:lnTo>
                        <a:lnTo>
                          <a:pt x="82591" y="1524"/>
                        </a:lnTo>
                        <a:lnTo>
                          <a:pt x="84951" y="2668"/>
                        </a:lnTo>
                        <a:lnTo>
                          <a:pt x="87237" y="4134"/>
                        </a:lnTo>
                        <a:lnTo>
                          <a:pt x="89432" y="5894"/>
                        </a:lnTo>
                        <a:lnTo>
                          <a:pt x="91500" y="7917"/>
                        </a:lnTo>
                        <a:lnTo>
                          <a:pt x="93475" y="10205"/>
                        </a:lnTo>
                        <a:lnTo>
                          <a:pt x="95323" y="12697"/>
                        </a:lnTo>
                        <a:lnTo>
                          <a:pt x="97042" y="15425"/>
                        </a:lnTo>
                        <a:lnTo>
                          <a:pt x="98634" y="18416"/>
                        </a:lnTo>
                        <a:lnTo>
                          <a:pt x="100060" y="21554"/>
                        </a:lnTo>
                        <a:lnTo>
                          <a:pt x="101286" y="24868"/>
                        </a:lnTo>
                        <a:lnTo>
                          <a:pt x="102384" y="28416"/>
                        </a:lnTo>
                        <a:lnTo>
                          <a:pt x="103298" y="32111"/>
                        </a:lnTo>
                        <a:lnTo>
                          <a:pt x="104030" y="35894"/>
                        </a:lnTo>
                        <a:lnTo>
                          <a:pt x="104560" y="39794"/>
                        </a:lnTo>
                        <a:lnTo>
                          <a:pt x="104890" y="43870"/>
                        </a:lnTo>
                        <a:lnTo>
                          <a:pt x="105000" y="48005"/>
                        </a:lnTo>
                        <a:lnTo>
                          <a:pt x="104926" y="49061"/>
                        </a:lnTo>
                        <a:lnTo>
                          <a:pt x="104853" y="50146"/>
                        </a:lnTo>
                        <a:lnTo>
                          <a:pt x="106865" y="51378"/>
                        </a:lnTo>
                        <a:lnTo>
                          <a:pt x="108713" y="52961"/>
                        </a:lnTo>
                        <a:lnTo>
                          <a:pt x="110506" y="54750"/>
                        </a:lnTo>
                        <a:lnTo>
                          <a:pt x="112170" y="56862"/>
                        </a:lnTo>
                        <a:lnTo>
                          <a:pt x="113707" y="59120"/>
                        </a:lnTo>
                        <a:lnTo>
                          <a:pt x="115079" y="61700"/>
                        </a:lnTo>
                        <a:lnTo>
                          <a:pt x="116323" y="64369"/>
                        </a:lnTo>
                        <a:lnTo>
                          <a:pt x="117420" y="67272"/>
                        </a:lnTo>
                        <a:lnTo>
                          <a:pt x="118298" y="70381"/>
                        </a:lnTo>
                        <a:lnTo>
                          <a:pt x="119012" y="73577"/>
                        </a:lnTo>
                        <a:lnTo>
                          <a:pt x="119560" y="76950"/>
                        </a:lnTo>
                        <a:lnTo>
                          <a:pt x="119890" y="80439"/>
                        </a:lnTo>
                        <a:lnTo>
                          <a:pt x="120000" y="83988"/>
                        </a:lnTo>
                        <a:lnTo>
                          <a:pt x="119890" y="87683"/>
                        </a:lnTo>
                        <a:lnTo>
                          <a:pt x="119524" y="91290"/>
                        </a:lnTo>
                        <a:lnTo>
                          <a:pt x="118975" y="94721"/>
                        </a:lnTo>
                        <a:lnTo>
                          <a:pt x="118225" y="98035"/>
                        </a:lnTo>
                        <a:lnTo>
                          <a:pt x="117274" y="101173"/>
                        </a:lnTo>
                        <a:lnTo>
                          <a:pt x="116140" y="104164"/>
                        </a:lnTo>
                        <a:lnTo>
                          <a:pt x="114859" y="106891"/>
                        </a:lnTo>
                        <a:lnTo>
                          <a:pt x="113414" y="109442"/>
                        </a:lnTo>
                        <a:lnTo>
                          <a:pt x="111804" y="111788"/>
                        </a:lnTo>
                        <a:lnTo>
                          <a:pt x="110067" y="113870"/>
                        </a:lnTo>
                        <a:lnTo>
                          <a:pt x="108201" y="115689"/>
                        </a:lnTo>
                        <a:lnTo>
                          <a:pt x="106243" y="117214"/>
                        </a:lnTo>
                        <a:lnTo>
                          <a:pt x="104176" y="118357"/>
                        </a:lnTo>
                        <a:lnTo>
                          <a:pt x="102018" y="119296"/>
                        </a:lnTo>
                        <a:lnTo>
                          <a:pt x="99804" y="119824"/>
                        </a:lnTo>
                        <a:lnTo>
                          <a:pt x="97500" y="120000"/>
                        </a:lnTo>
                        <a:lnTo>
                          <a:pt x="22500" y="120000"/>
                        </a:lnTo>
                        <a:lnTo>
                          <a:pt x="20195" y="119824"/>
                        </a:lnTo>
                        <a:lnTo>
                          <a:pt x="17981" y="119296"/>
                        </a:lnTo>
                        <a:lnTo>
                          <a:pt x="15804" y="118357"/>
                        </a:lnTo>
                        <a:lnTo>
                          <a:pt x="13756" y="117214"/>
                        </a:lnTo>
                        <a:lnTo>
                          <a:pt x="11798" y="115689"/>
                        </a:lnTo>
                        <a:lnTo>
                          <a:pt x="9932" y="113870"/>
                        </a:lnTo>
                        <a:lnTo>
                          <a:pt x="8195" y="111788"/>
                        </a:lnTo>
                        <a:lnTo>
                          <a:pt x="6585" y="109442"/>
                        </a:lnTo>
                        <a:lnTo>
                          <a:pt x="5140" y="106891"/>
                        </a:lnTo>
                        <a:lnTo>
                          <a:pt x="3859" y="104164"/>
                        </a:lnTo>
                        <a:lnTo>
                          <a:pt x="2725" y="101173"/>
                        </a:lnTo>
                        <a:lnTo>
                          <a:pt x="1774" y="98035"/>
                        </a:lnTo>
                        <a:lnTo>
                          <a:pt x="1024" y="94721"/>
                        </a:lnTo>
                        <a:lnTo>
                          <a:pt x="475" y="91290"/>
                        </a:lnTo>
                        <a:lnTo>
                          <a:pt x="109" y="87683"/>
                        </a:lnTo>
                        <a:lnTo>
                          <a:pt x="0" y="83988"/>
                        </a:lnTo>
                        <a:lnTo>
                          <a:pt x="109" y="80322"/>
                        </a:lnTo>
                        <a:lnTo>
                          <a:pt x="475" y="76774"/>
                        </a:lnTo>
                        <a:lnTo>
                          <a:pt x="1024" y="73284"/>
                        </a:lnTo>
                        <a:lnTo>
                          <a:pt x="1774" y="70029"/>
                        </a:lnTo>
                        <a:lnTo>
                          <a:pt x="2725" y="66862"/>
                        </a:lnTo>
                        <a:lnTo>
                          <a:pt x="3859" y="63900"/>
                        </a:lnTo>
                        <a:lnTo>
                          <a:pt x="5140" y="61114"/>
                        </a:lnTo>
                        <a:lnTo>
                          <a:pt x="6585" y="58533"/>
                        </a:lnTo>
                        <a:lnTo>
                          <a:pt x="8195" y="56217"/>
                        </a:lnTo>
                        <a:lnTo>
                          <a:pt x="9932" y="54164"/>
                        </a:lnTo>
                        <a:lnTo>
                          <a:pt x="11798" y="52375"/>
                        </a:lnTo>
                        <a:lnTo>
                          <a:pt x="13756" y="50850"/>
                        </a:lnTo>
                        <a:lnTo>
                          <a:pt x="15804" y="49618"/>
                        </a:lnTo>
                        <a:lnTo>
                          <a:pt x="17981" y="48709"/>
                        </a:lnTo>
                        <a:lnTo>
                          <a:pt x="20195" y="48181"/>
                        </a:lnTo>
                        <a:lnTo>
                          <a:pt x="22500" y="48005"/>
                        </a:lnTo>
                        <a:lnTo>
                          <a:pt x="23176" y="48064"/>
                        </a:lnTo>
                        <a:lnTo>
                          <a:pt x="23835" y="48240"/>
                        </a:lnTo>
                        <a:lnTo>
                          <a:pt x="24640" y="45014"/>
                        </a:lnTo>
                        <a:lnTo>
                          <a:pt x="25628" y="41994"/>
                        </a:lnTo>
                        <a:lnTo>
                          <a:pt x="26743" y="39149"/>
                        </a:lnTo>
                        <a:lnTo>
                          <a:pt x="28024" y="36510"/>
                        </a:lnTo>
                        <a:lnTo>
                          <a:pt x="29487" y="34076"/>
                        </a:lnTo>
                        <a:lnTo>
                          <a:pt x="31042" y="31876"/>
                        </a:lnTo>
                        <a:lnTo>
                          <a:pt x="32762" y="29882"/>
                        </a:lnTo>
                        <a:lnTo>
                          <a:pt x="34536" y="28123"/>
                        </a:lnTo>
                        <a:lnTo>
                          <a:pt x="36475" y="26686"/>
                        </a:lnTo>
                        <a:lnTo>
                          <a:pt x="38469" y="25513"/>
                        </a:lnTo>
                        <a:lnTo>
                          <a:pt x="40591" y="24692"/>
                        </a:lnTo>
                        <a:lnTo>
                          <a:pt x="42768" y="24164"/>
                        </a:lnTo>
                        <a:lnTo>
                          <a:pt x="44981" y="23988"/>
                        </a:lnTo>
                        <a:lnTo>
                          <a:pt x="46335" y="24046"/>
                        </a:lnTo>
                        <a:lnTo>
                          <a:pt x="47652" y="24281"/>
                        </a:lnTo>
                        <a:lnTo>
                          <a:pt x="48951" y="24633"/>
                        </a:lnTo>
                        <a:lnTo>
                          <a:pt x="50231" y="21319"/>
                        </a:lnTo>
                        <a:lnTo>
                          <a:pt x="51603" y="18240"/>
                        </a:lnTo>
                        <a:lnTo>
                          <a:pt x="53176" y="15307"/>
                        </a:lnTo>
                        <a:lnTo>
                          <a:pt x="54878" y="12580"/>
                        </a:lnTo>
                        <a:lnTo>
                          <a:pt x="56707" y="10087"/>
                        </a:lnTo>
                        <a:lnTo>
                          <a:pt x="58664" y="7859"/>
                        </a:lnTo>
                        <a:lnTo>
                          <a:pt x="60750" y="5835"/>
                        </a:lnTo>
                        <a:lnTo>
                          <a:pt x="62890" y="4134"/>
                        </a:lnTo>
                        <a:lnTo>
                          <a:pt x="65158" y="2668"/>
                        </a:lnTo>
                        <a:lnTo>
                          <a:pt x="67518" y="1524"/>
                        </a:lnTo>
                        <a:lnTo>
                          <a:pt x="69914" y="703"/>
                        </a:lnTo>
                        <a:lnTo>
                          <a:pt x="72420" y="175"/>
                        </a:lnTo>
                        <a:lnTo>
                          <a:pt x="74981" y="0"/>
                        </a:lnTo>
                        <a:close/>
                      </a:path>
                    </a:pathLst>
                  </a:custGeom>
                  <a:solidFill>
                    <a:srgbClr val="EE795B"/>
                  </a:solidFill>
                  <a:ln>
                    <a:noFill/>
                  </a:ln>
                </p:spPr>
                <p:txBody>
                  <a:bodyPr spcFirstLastPara="1" wrap="square" lIns="91425" tIns="45700" rIns="91425" bIns="45700" anchor="ctr" anchorCtr="0">
                    <a:noAutofit/>
                  </a:bodyPr>
                  <a:lstStyle/>
                  <a:p>
                    <a:pPr defTabSz="1219170"/>
                    <a:endParaRPr sz="2400">
                      <a:solidFill>
                        <a:srgbClr val="000000"/>
                      </a:solidFill>
                      <a:latin typeface="Calibri"/>
                      <a:ea typeface="Calibri"/>
                      <a:cs typeface="Calibri"/>
                      <a:sym typeface="Calibri"/>
                    </a:endParaRPr>
                  </a:p>
                </p:txBody>
              </p:sp>
              <p:pic>
                <p:nvPicPr>
                  <p:cNvPr id="296" name="Picture 295"/>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881467" y="3273568"/>
                    <a:ext cx="710650" cy="392338"/>
                  </a:xfrm>
                  <a:prstGeom prst="rect">
                    <a:avLst/>
                  </a:prstGeom>
                  <a:ln>
                    <a:noFill/>
                  </a:ln>
                </p:spPr>
              </p:pic>
            </p:grpSp>
          </p:grpSp>
          <p:grpSp>
            <p:nvGrpSpPr>
              <p:cNvPr id="22" name="Group 21"/>
              <p:cNvGrpSpPr/>
              <p:nvPr/>
            </p:nvGrpSpPr>
            <p:grpSpPr>
              <a:xfrm>
                <a:off x="9261817" y="3830127"/>
                <a:ext cx="941569" cy="781474"/>
                <a:chOff x="9311245" y="3830127"/>
                <a:chExt cx="941569" cy="781474"/>
              </a:xfrm>
            </p:grpSpPr>
            <p:sp>
              <p:nvSpPr>
                <p:cNvPr id="304" name="TextBox 303"/>
                <p:cNvSpPr txBox="1"/>
                <p:nvPr/>
              </p:nvSpPr>
              <p:spPr>
                <a:xfrm>
                  <a:off x="9311245" y="4057603"/>
                  <a:ext cx="941569" cy="553998"/>
                </a:xfrm>
                <a:prstGeom prst="rect">
                  <a:avLst/>
                </a:prstGeom>
              </p:spPr>
              <p:style>
                <a:lnRef idx="0">
                  <a:schemeClr val="accent2"/>
                </a:lnRef>
                <a:fillRef idx="3">
                  <a:schemeClr val="accent2"/>
                </a:fillRef>
                <a:effectRef idx="3">
                  <a:schemeClr val="accent2"/>
                </a:effectRef>
                <a:fontRef idx="minor">
                  <a:schemeClr val="lt1"/>
                </a:fontRef>
              </p:style>
              <p:txBody>
                <a:bodyPr wrap="square" rtlCol="0">
                  <a:spAutoFit/>
                </a:bodyPr>
                <a:lstStyle/>
                <a:p>
                  <a:pPr algn="ctr" defTabSz="1219170"/>
                  <a:r>
                    <a:rPr lang="en-US" sz="1000" b="1" dirty="0" err="1">
                      <a:solidFill>
                        <a:prstClr val="white"/>
                      </a:solidFill>
                      <a:latin typeface="Arial" panose="020B0604020202020204" pitchFamily="34" charset="0"/>
                      <a:cs typeface="Arial" panose="020B0604020202020204" pitchFamily="34" charset="0"/>
                      <a:sym typeface="Arial"/>
                    </a:rPr>
                    <a:t>Người</a:t>
                  </a:r>
                  <a:r>
                    <a:rPr lang="en-US" sz="1000" b="1" dirty="0">
                      <a:solidFill>
                        <a:prstClr val="white"/>
                      </a:solidFill>
                      <a:latin typeface="Arial" panose="020B0604020202020204" pitchFamily="34" charset="0"/>
                      <a:cs typeface="Arial" panose="020B0604020202020204" pitchFamily="34" charset="0"/>
                      <a:sym typeface="Arial"/>
                    </a:rPr>
                    <a:t> </a:t>
                  </a:r>
                  <a:r>
                    <a:rPr lang="en-US" sz="1000" b="1" dirty="0" err="1">
                      <a:solidFill>
                        <a:prstClr val="white"/>
                      </a:solidFill>
                      <a:latin typeface="Arial" panose="020B0604020202020204" pitchFamily="34" charset="0"/>
                      <a:cs typeface="Arial" panose="020B0604020202020204" pitchFamily="34" charset="0"/>
                      <a:sym typeface="Arial"/>
                    </a:rPr>
                    <a:t>dùng</a:t>
                  </a:r>
                  <a:r>
                    <a:rPr lang="en-US" sz="1000" b="1" dirty="0">
                      <a:solidFill>
                        <a:prstClr val="white"/>
                      </a:solidFill>
                      <a:latin typeface="Arial" panose="020B0604020202020204" pitchFamily="34" charset="0"/>
                      <a:cs typeface="Arial" panose="020B0604020202020204" pitchFamily="34" charset="0"/>
                      <a:sym typeface="Arial"/>
                    </a:rPr>
                    <a:t> </a:t>
                  </a:r>
                  <a:r>
                    <a:rPr lang="en-US" sz="1000" b="1" dirty="0" err="1">
                      <a:solidFill>
                        <a:prstClr val="white"/>
                      </a:solidFill>
                      <a:latin typeface="Arial" panose="020B0604020202020204" pitchFamily="34" charset="0"/>
                      <a:cs typeface="Arial" panose="020B0604020202020204" pitchFamily="34" charset="0"/>
                      <a:sym typeface="Arial"/>
                    </a:rPr>
                    <a:t>trong</a:t>
                  </a:r>
                  <a:r>
                    <a:rPr lang="en-US" sz="1000" b="1" dirty="0">
                      <a:solidFill>
                        <a:prstClr val="white"/>
                      </a:solidFill>
                      <a:latin typeface="Arial" panose="020B0604020202020204" pitchFamily="34" charset="0"/>
                      <a:cs typeface="Arial" panose="020B0604020202020204" pitchFamily="34" charset="0"/>
                      <a:sym typeface="Arial"/>
                    </a:rPr>
                    <a:t> </a:t>
                  </a:r>
                  <a:r>
                    <a:rPr lang="en-US" sz="1000" b="1" dirty="0" err="1">
                      <a:solidFill>
                        <a:prstClr val="white"/>
                      </a:solidFill>
                      <a:latin typeface="Arial" panose="020B0604020202020204" pitchFamily="34" charset="0"/>
                      <a:cs typeface="Arial" panose="020B0604020202020204" pitchFamily="34" charset="0"/>
                      <a:sym typeface="Arial"/>
                    </a:rPr>
                    <a:t>hệ</a:t>
                  </a:r>
                  <a:r>
                    <a:rPr lang="en-US" sz="1000" b="1" dirty="0">
                      <a:solidFill>
                        <a:prstClr val="white"/>
                      </a:solidFill>
                      <a:latin typeface="Arial" panose="020B0604020202020204" pitchFamily="34" charset="0"/>
                      <a:cs typeface="Arial" panose="020B0604020202020204" pitchFamily="34" charset="0"/>
                      <a:sym typeface="Arial"/>
                    </a:rPr>
                    <a:t> </a:t>
                  </a:r>
                  <a:r>
                    <a:rPr lang="en-US" sz="1000" b="1" dirty="0" err="1">
                      <a:solidFill>
                        <a:prstClr val="white"/>
                      </a:solidFill>
                      <a:latin typeface="Arial" panose="020B0604020202020204" pitchFamily="34" charset="0"/>
                      <a:cs typeface="Arial" panose="020B0604020202020204" pitchFamily="34" charset="0"/>
                      <a:sym typeface="Arial"/>
                    </a:rPr>
                    <a:t>thống</a:t>
                  </a:r>
                  <a:endParaRPr lang="en-US" sz="1000" b="1" dirty="0">
                    <a:solidFill>
                      <a:prstClr val="white"/>
                    </a:solidFill>
                    <a:latin typeface="Arial" panose="020B0604020202020204" pitchFamily="34" charset="0"/>
                    <a:cs typeface="Arial" panose="020B0604020202020204" pitchFamily="34" charset="0"/>
                    <a:sym typeface="Arial"/>
                  </a:endParaRPr>
                </a:p>
              </p:txBody>
            </p:sp>
            <p:cxnSp>
              <p:nvCxnSpPr>
                <p:cNvPr id="306" name="Straight Connector 305"/>
                <p:cNvCxnSpPr/>
                <p:nvPr/>
              </p:nvCxnSpPr>
              <p:spPr>
                <a:xfrm flipH="1" flipV="1">
                  <a:off x="9776764" y="3830127"/>
                  <a:ext cx="5264" cy="236184"/>
                </a:xfrm>
                <a:prstGeom prst="line">
                  <a:avLst/>
                </a:prstGeom>
              </p:spPr>
              <p:style>
                <a:lnRef idx="3">
                  <a:schemeClr val="accent2"/>
                </a:lnRef>
                <a:fillRef idx="0">
                  <a:schemeClr val="accent2"/>
                </a:fillRef>
                <a:effectRef idx="2">
                  <a:schemeClr val="accent2"/>
                </a:effectRef>
                <a:fontRef idx="minor">
                  <a:schemeClr val="tx1"/>
                </a:fontRef>
              </p:style>
            </p:cxnSp>
          </p:grpSp>
        </p:grpSp>
      </p:grpSp>
      <p:grpSp>
        <p:nvGrpSpPr>
          <p:cNvPr id="10" name="Group 9"/>
          <p:cNvGrpSpPr/>
          <p:nvPr/>
        </p:nvGrpSpPr>
        <p:grpSpPr>
          <a:xfrm>
            <a:off x="10442757" y="2476691"/>
            <a:ext cx="1509025" cy="2413677"/>
            <a:chOff x="10492185" y="2476691"/>
            <a:chExt cx="1509025" cy="2413677"/>
          </a:xfrm>
        </p:grpSpPr>
        <p:pic>
          <p:nvPicPr>
            <p:cNvPr id="159" name="Picture 158"/>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1289077" y="2574382"/>
              <a:ext cx="648759" cy="648759"/>
            </a:xfrm>
            <a:prstGeom prst="rect">
              <a:avLst/>
            </a:prstGeom>
          </p:spPr>
        </p:pic>
        <p:pic>
          <p:nvPicPr>
            <p:cNvPr id="160" name="Picture 159"/>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10584845" y="3317271"/>
              <a:ext cx="648759" cy="648759"/>
            </a:xfrm>
            <a:prstGeom prst="rect">
              <a:avLst/>
            </a:prstGeom>
          </p:spPr>
        </p:pic>
        <p:pic>
          <p:nvPicPr>
            <p:cNvPr id="161" name="Picture 160"/>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10564283" y="2588842"/>
              <a:ext cx="648759" cy="648759"/>
            </a:xfrm>
            <a:prstGeom prst="rect">
              <a:avLst/>
            </a:prstGeom>
          </p:spPr>
        </p:pic>
        <p:pic>
          <p:nvPicPr>
            <p:cNvPr id="185" name="Picture 184"/>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11279793" y="3295301"/>
              <a:ext cx="672000" cy="672000"/>
            </a:xfrm>
            <a:prstGeom prst="rect">
              <a:avLst/>
            </a:prstGeom>
          </p:spPr>
        </p:pic>
        <p:sp>
          <p:nvSpPr>
            <p:cNvPr id="280" name="Rectangle 279"/>
            <p:cNvSpPr/>
            <p:nvPr/>
          </p:nvSpPr>
          <p:spPr>
            <a:xfrm>
              <a:off x="10492185" y="2476691"/>
              <a:ext cx="1509025" cy="2413677"/>
            </a:xfrm>
            <a:prstGeom prst="rect">
              <a:avLst/>
            </a:prstGeom>
            <a:noFill/>
            <a:ln w="19050">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en-US">
                <a:solidFill>
                  <a:prstClr val="white"/>
                </a:solidFill>
                <a:latin typeface="Calibri" panose="020F0502020204030204"/>
                <a:sym typeface="Arial"/>
              </a:endParaRPr>
            </a:p>
          </p:txBody>
        </p:sp>
        <p:pic>
          <p:nvPicPr>
            <p:cNvPr id="189" name="Picture 188"/>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10656921" y="4113146"/>
              <a:ext cx="556121" cy="594740"/>
            </a:xfrm>
            <a:prstGeom prst="rect">
              <a:avLst/>
            </a:prstGeom>
          </p:spPr>
        </p:pic>
        <p:pic>
          <p:nvPicPr>
            <p:cNvPr id="2" name="Picture 1"/>
            <p:cNvPicPr>
              <a:picLocks noChangeAspect="1"/>
            </p:cNvPicPr>
            <p:nvPr/>
          </p:nvPicPr>
          <p:blipFill>
            <a:blip r:embed="rId15"/>
            <a:stretch>
              <a:fillRect/>
            </a:stretch>
          </p:blipFill>
          <p:spPr>
            <a:xfrm>
              <a:off x="11399005" y="4075023"/>
              <a:ext cx="428901" cy="600322"/>
            </a:xfrm>
            <a:prstGeom prst="rect">
              <a:avLst/>
            </a:prstGeom>
          </p:spPr>
        </p:pic>
      </p:grpSp>
      <p:grpSp>
        <p:nvGrpSpPr>
          <p:cNvPr id="32" name="Group 31"/>
          <p:cNvGrpSpPr/>
          <p:nvPr/>
        </p:nvGrpSpPr>
        <p:grpSpPr>
          <a:xfrm>
            <a:off x="450491" y="2691083"/>
            <a:ext cx="1664021" cy="1709661"/>
            <a:chOff x="450491" y="2691083"/>
            <a:chExt cx="1664021" cy="1709661"/>
          </a:xfrm>
        </p:grpSpPr>
        <p:sp>
          <p:nvSpPr>
            <p:cNvPr id="106" name="TextBox 105"/>
            <p:cNvSpPr txBox="1"/>
            <p:nvPr/>
          </p:nvSpPr>
          <p:spPr>
            <a:xfrm>
              <a:off x="450491" y="4000634"/>
              <a:ext cx="1664021" cy="400110"/>
            </a:xfrm>
            <a:prstGeom prst="rect">
              <a:avLst/>
            </a:prstGeom>
          </p:spPr>
          <p:style>
            <a:lnRef idx="1">
              <a:schemeClr val="accent5"/>
            </a:lnRef>
            <a:fillRef idx="3">
              <a:schemeClr val="accent5"/>
            </a:fillRef>
            <a:effectRef idx="2">
              <a:schemeClr val="accent5"/>
            </a:effectRef>
            <a:fontRef idx="minor">
              <a:schemeClr val="lt1"/>
            </a:fontRef>
          </p:style>
          <p:txBody>
            <a:bodyPr wrap="square" rtlCol="0">
              <a:spAutoFit/>
            </a:bodyPr>
            <a:lstStyle/>
            <a:p>
              <a:pPr algn="ctr" defTabSz="1219170"/>
              <a:r>
                <a:rPr lang="en-US" sz="1000" b="1" dirty="0">
                  <a:solidFill>
                    <a:prstClr val="white"/>
                  </a:solidFill>
                  <a:latin typeface="Arial" panose="020B0604020202020204" pitchFamily="34" charset="0"/>
                  <a:cs typeface="Arial" panose="020B0604020202020204" pitchFamily="34" charset="0"/>
                  <a:sym typeface="Arial"/>
                </a:rPr>
                <a:t>KHO CƠ SỞ DỮ LIỆU </a:t>
              </a:r>
            </a:p>
            <a:p>
              <a:pPr algn="ctr" defTabSz="1219170"/>
              <a:r>
                <a:rPr lang="en-US" sz="1000" b="1" dirty="0">
                  <a:solidFill>
                    <a:prstClr val="white"/>
                  </a:solidFill>
                  <a:latin typeface="Arial" panose="020B0604020202020204" pitchFamily="34" charset="0"/>
                  <a:cs typeface="Arial" panose="020B0604020202020204" pitchFamily="34" charset="0"/>
                  <a:sym typeface="Arial"/>
                </a:rPr>
                <a:t>TÀI </a:t>
              </a:r>
              <a:r>
                <a:rPr lang="en-US" sz="1000" b="1">
                  <a:solidFill>
                    <a:prstClr val="white"/>
                  </a:solidFill>
                  <a:latin typeface="Arial" panose="020B0604020202020204" pitchFamily="34" charset="0"/>
                  <a:cs typeface="Arial" panose="020B0604020202020204" pitchFamily="34" charset="0"/>
                  <a:sym typeface="Arial"/>
                </a:rPr>
                <a:t>LIỆU SỐ</a:t>
              </a:r>
              <a:endParaRPr lang="en-US" sz="1000" b="1" dirty="0">
                <a:solidFill>
                  <a:prstClr val="white"/>
                </a:solidFill>
                <a:latin typeface="Arial" panose="020B0604020202020204" pitchFamily="34" charset="0"/>
                <a:cs typeface="Arial" panose="020B0604020202020204" pitchFamily="34" charset="0"/>
                <a:sym typeface="Arial"/>
              </a:endParaRPr>
            </a:p>
          </p:txBody>
        </p:sp>
        <p:pic>
          <p:nvPicPr>
            <p:cNvPr id="141" name="Picture 140"/>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692537" y="2691083"/>
              <a:ext cx="1208435" cy="1208435"/>
            </a:xfrm>
            <a:prstGeom prst="rect">
              <a:avLst/>
            </a:prstGeom>
          </p:spPr>
        </p:pic>
      </p:grpSp>
    </p:spTree>
    <p:extLst>
      <p:ext uri="{BB962C8B-B14F-4D97-AF65-F5344CB8AC3E}">
        <p14:creationId xmlns:p14="http://schemas.microsoft.com/office/powerpoint/2010/main" val="122267281"/>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wipe(left)">
                                      <p:cBhvr>
                                        <p:cTn id="7" dur="500"/>
                                        <p:tgtEl>
                                          <p:spTgt spid="32"/>
                                        </p:tgtEl>
                                      </p:cBhvr>
                                    </p:animEffect>
                                  </p:childTnLst>
                                </p:cTn>
                              </p:par>
                              <p:par>
                                <p:cTn id="8" presetID="22" presetClass="entr" presetSubtype="8"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wipe(left)">
                                      <p:cBhvr>
                                        <p:cTn id="10" dur="500"/>
                                        <p:tgtEl>
                                          <p:spTgt spid="10"/>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nodeType="clickEffect">
                                  <p:stCondLst>
                                    <p:cond delay="0"/>
                                  </p:stCondLst>
                                  <p:childTnLst>
                                    <p:set>
                                      <p:cBhvr>
                                        <p:cTn id="14" dur="1" fill="hold">
                                          <p:stCondLst>
                                            <p:cond delay="0"/>
                                          </p:stCondLst>
                                        </p:cTn>
                                        <p:tgtEl>
                                          <p:spTgt spid="146"/>
                                        </p:tgtEl>
                                        <p:attrNameLst>
                                          <p:attrName>style.visibility</p:attrName>
                                        </p:attrNameLst>
                                      </p:cBhvr>
                                      <p:to>
                                        <p:strVal val="visible"/>
                                      </p:to>
                                    </p:set>
                                    <p:animEffect transition="in" filter="wipe(left)">
                                      <p:cBhvr>
                                        <p:cTn id="15" dur="500"/>
                                        <p:tgtEl>
                                          <p:spTgt spid="146"/>
                                        </p:tgtEl>
                                      </p:cBhvr>
                                    </p:animEffect>
                                  </p:childTnLst>
                                </p:cTn>
                              </p:par>
                              <p:par>
                                <p:cTn id="16" presetID="22" presetClass="entr" presetSubtype="8" fill="hold" nodeType="with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wipe(left)">
                                      <p:cBhvr>
                                        <p:cTn id="18" dur="500"/>
                                        <p:tgtEl>
                                          <p:spTgt spid="3"/>
                                        </p:tgtEl>
                                      </p:cBhvr>
                                    </p:animEffect>
                                  </p:childTnLst>
                                </p:cTn>
                              </p:par>
                              <p:par>
                                <p:cTn id="19" presetID="22" presetClass="entr" presetSubtype="8" fill="hold" nodeType="with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wipe(left)">
                                      <p:cBhvr>
                                        <p:cTn id="21" dur="500"/>
                                        <p:tgtEl>
                                          <p:spTgt spid="20"/>
                                        </p:tgtEl>
                                      </p:cBhvr>
                                    </p:animEffect>
                                  </p:childTnLst>
                                </p:cTn>
                              </p:par>
                              <p:par>
                                <p:cTn id="22" presetID="22" presetClass="entr" presetSubtype="8" fill="hold" nodeType="with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wipe(left)">
                                      <p:cBhvr>
                                        <p:cTn id="24" dur="500"/>
                                        <p:tgtEl>
                                          <p:spTgt spid="21"/>
                                        </p:tgtEl>
                                      </p:cBhvr>
                                    </p:animEffect>
                                  </p:childTnLst>
                                </p:cTn>
                              </p:par>
                              <p:par>
                                <p:cTn id="25" presetID="22" presetClass="entr" presetSubtype="8" fill="hold" nodeType="with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wipe(left)">
                                      <p:cBhvr>
                                        <p:cTn id="27" dur="500"/>
                                        <p:tgtEl>
                                          <p:spTgt spid="4"/>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25"/>
                                        </p:tgtEl>
                                        <p:attrNameLst>
                                          <p:attrName>style.visibility</p:attrName>
                                        </p:attrNameLst>
                                      </p:cBhvr>
                                      <p:to>
                                        <p:strVal val="visible"/>
                                      </p:to>
                                    </p:set>
                                    <p:animEffect transition="in" filter="wipe(left)">
                                      <p:cBhvr>
                                        <p:cTn id="32" dur="500"/>
                                        <p:tgtEl>
                                          <p:spTgt spid="25"/>
                                        </p:tgtEl>
                                      </p:cBhvr>
                                    </p:animEffect>
                                  </p:childTnLst>
                                </p:cTn>
                              </p:par>
                              <p:par>
                                <p:cTn id="33" presetID="22" presetClass="entr" presetSubtype="8" fill="hold" nodeType="withEffect">
                                  <p:stCondLst>
                                    <p:cond delay="0"/>
                                  </p:stCondLst>
                                  <p:childTnLst>
                                    <p:set>
                                      <p:cBhvr>
                                        <p:cTn id="34" dur="1" fill="hold">
                                          <p:stCondLst>
                                            <p:cond delay="0"/>
                                          </p:stCondLst>
                                        </p:cTn>
                                        <p:tgtEl>
                                          <p:spTgt spid="30"/>
                                        </p:tgtEl>
                                        <p:attrNameLst>
                                          <p:attrName>style.visibility</p:attrName>
                                        </p:attrNameLst>
                                      </p:cBhvr>
                                      <p:to>
                                        <p:strVal val="visible"/>
                                      </p:to>
                                    </p:set>
                                    <p:animEffect transition="in" filter="wipe(left)">
                                      <p:cBhvr>
                                        <p:cTn id="35" dur="500"/>
                                        <p:tgtEl>
                                          <p:spTgt spid="30"/>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8" fill="hold" nodeType="clickEffect">
                                  <p:stCondLst>
                                    <p:cond delay="0"/>
                                  </p:stCondLst>
                                  <p:childTnLst>
                                    <p:set>
                                      <p:cBhvr>
                                        <p:cTn id="39" dur="1" fill="hold">
                                          <p:stCondLst>
                                            <p:cond delay="0"/>
                                          </p:stCondLst>
                                        </p:cTn>
                                        <p:tgtEl>
                                          <p:spTgt spid="29"/>
                                        </p:tgtEl>
                                        <p:attrNameLst>
                                          <p:attrName>style.visibility</p:attrName>
                                        </p:attrNameLst>
                                      </p:cBhvr>
                                      <p:to>
                                        <p:strVal val="visible"/>
                                      </p:to>
                                    </p:set>
                                    <p:animEffect transition="in" filter="wipe(left)">
                                      <p:cBhvr>
                                        <p:cTn id="40" dur="500"/>
                                        <p:tgtEl>
                                          <p:spTgt spid="29"/>
                                        </p:tgtEl>
                                      </p:cBhvr>
                                    </p:animEffect>
                                  </p:childTnLst>
                                </p:cTn>
                              </p:par>
                              <p:par>
                                <p:cTn id="41" presetID="22" presetClass="entr" presetSubtype="8" fill="hold" nodeType="withEffect">
                                  <p:stCondLst>
                                    <p:cond delay="0"/>
                                  </p:stCondLst>
                                  <p:childTnLst>
                                    <p:set>
                                      <p:cBhvr>
                                        <p:cTn id="42" dur="1" fill="hold">
                                          <p:stCondLst>
                                            <p:cond delay="0"/>
                                          </p:stCondLst>
                                        </p:cTn>
                                        <p:tgtEl>
                                          <p:spTgt spid="31"/>
                                        </p:tgtEl>
                                        <p:attrNameLst>
                                          <p:attrName>style.visibility</p:attrName>
                                        </p:attrNameLst>
                                      </p:cBhvr>
                                      <p:to>
                                        <p:strVal val="visible"/>
                                      </p:to>
                                    </p:set>
                                    <p:animEffect transition="in" filter="wipe(left)">
                                      <p:cBhvr>
                                        <p:cTn id="43"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889"/>
        <p:cNvGrpSpPr/>
        <p:nvPr/>
      </p:nvGrpSpPr>
      <p:grpSpPr>
        <a:xfrm>
          <a:off x="0" y="0"/>
          <a:ext cx="0" cy="0"/>
          <a:chOff x="0" y="0"/>
          <a:chExt cx="0" cy="0"/>
        </a:xfrm>
      </p:grpSpPr>
      <p:pic>
        <p:nvPicPr>
          <p:cNvPr id="3" name="Picture 2"/>
          <p:cNvPicPr>
            <a:picLocks noChangeAspect="1"/>
          </p:cNvPicPr>
          <p:nvPr/>
        </p:nvPicPr>
        <p:blipFill rotWithShape="1">
          <a:blip r:embed="rId3">
            <a:extLst>
              <a:ext uri="{28A0092B-C50C-407E-A947-70E740481C1C}">
                <a14:useLocalDpi xmlns:a14="http://schemas.microsoft.com/office/drawing/2010/main" val="0"/>
              </a:ext>
            </a:extLst>
          </a:blip>
          <a:srcRect t="61196" b="1"/>
          <a:stretch/>
        </p:blipFill>
        <p:spPr>
          <a:xfrm>
            <a:off x="941208" y="18474"/>
            <a:ext cx="10327341" cy="2586517"/>
          </a:xfrm>
          <a:prstGeom prst="rect">
            <a:avLst/>
          </a:prstGeom>
        </p:spPr>
      </p:pic>
      <p:sp>
        <p:nvSpPr>
          <p:cNvPr id="10" name="Google Shape;273;p34"/>
          <p:cNvSpPr/>
          <p:nvPr/>
        </p:nvSpPr>
        <p:spPr>
          <a:xfrm>
            <a:off x="941208" y="8771"/>
            <a:ext cx="10327341" cy="2596283"/>
          </a:xfrm>
          <a:prstGeom prst="rect">
            <a:avLst/>
          </a:prstGeom>
          <a:solidFill>
            <a:srgbClr val="566579">
              <a:alpha val="85770"/>
            </a:srgbClr>
          </a:solidFill>
          <a:ln>
            <a:noFill/>
          </a:ln>
        </p:spPr>
        <p:txBody>
          <a:bodyPr spcFirstLastPara="1" wrap="square" lIns="121900" tIns="121900" rIns="121900" bIns="121900" anchor="ctr" anchorCtr="0">
            <a:noAutofit/>
          </a:bodyPr>
          <a:lstStyle/>
          <a:p>
            <a:pPr algn="ctr" defTabSz="1219170">
              <a:buClr>
                <a:srgbClr val="000000"/>
              </a:buClr>
            </a:pPr>
            <a:endParaRPr sz="1867" kern="0">
              <a:solidFill>
                <a:srgbClr val="000000"/>
              </a:solidFill>
              <a:latin typeface="Arial"/>
              <a:cs typeface="Arial"/>
              <a:sym typeface="Arial"/>
            </a:endParaRPr>
          </a:p>
        </p:txBody>
      </p:sp>
      <p:sp>
        <p:nvSpPr>
          <p:cNvPr id="890" name="Google Shape;890;p52"/>
          <p:cNvSpPr/>
          <p:nvPr/>
        </p:nvSpPr>
        <p:spPr>
          <a:xfrm>
            <a:off x="4989400" y="1425467"/>
            <a:ext cx="2213200" cy="2213200"/>
          </a:xfrm>
          <a:prstGeom prst="ellipse">
            <a:avLst/>
          </a:prstGeom>
          <a:noFill/>
          <a:ln w="9525" cap="flat" cmpd="sng">
            <a:solidFill>
              <a:srgbClr val="D8D8D8"/>
            </a:solidFill>
            <a:prstDash val="solid"/>
            <a:round/>
            <a:headEnd type="none" w="sm" len="sm"/>
            <a:tailEnd type="none" w="sm" len="sm"/>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891" name="Google Shape;891;p52"/>
          <p:cNvSpPr txBox="1"/>
          <p:nvPr/>
        </p:nvSpPr>
        <p:spPr>
          <a:xfrm>
            <a:off x="3105399" y="3521286"/>
            <a:ext cx="5981200" cy="866800"/>
          </a:xfrm>
          <a:prstGeom prst="rect">
            <a:avLst/>
          </a:prstGeom>
          <a:noFill/>
          <a:ln>
            <a:noFill/>
          </a:ln>
        </p:spPr>
        <p:txBody>
          <a:bodyPr spcFirstLastPara="1" wrap="square" lIns="121900" tIns="121900" rIns="121900" bIns="121900" anchor="ctr" anchorCtr="0">
            <a:noAutofit/>
          </a:bodyPr>
          <a:lstStyle/>
          <a:p>
            <a:pPr algn="ctr" defTabSz="1219170">
              <a:buClr>
                <a:srgbClr val="000000"/>
              </a:buClr>
            </a:pPr>
            <a:r>
              <a:rPr lang="en-GB" sz="4467" b="1" kern="0" dirty="0">
                <a:solidFill>
                  <a:srgbClr val="566579"/>
                </a:solidFill>
                <a:latin typeface="Arial"/>
                <a:ea typeface="Trebuchet MS"/>
                <a:cs typeface="Trebuchet MS"/>
                <a:sym typeface="Trebuchet MS"/>
              </a:rPr>
              <a:t>Thanks</a:t>
            </a:r>
            <a:r>
              <a:rPr lang="en-GB" sz="4467" kern="0" dirty="0">
                <a:solidFill>
                  <a:srgbClr val="566579"/>
                </a:solidFill>
                <a:latin typeface="Arial"/>
                <a:ea typeface="Trebuchet MS"/>
                <a:cs typeface="Trebuchet MS"/>
                <a:sym typeface="Trebuchet MS"/>
              </a:rPr>
              <a:t> for </a:t>
            </a:r>
            <a:r>
              <a:rPr lang="en-GB" sz="4467" b="1" kern="0" dirty="0">
                <a:solidFill>
                  <a:srgbClr val="566579"/>
                </a:solidFill>
                <a:latin typeface="Arial"/>
                <a:ea typeface="Trebuchet MS"/>
                <a:cs typeface="Trebuchet MS"/>
                <a:sym typeface="Trebuchet MS"/>
              </a:rPr>
              <a:t>Watching</a:t>
            </a:r>
            <a:endParaRPr sz="4467" b="1" kern="0" dirty="0">
              <a:solidFill>
                <a:srgbClr val="566579"/>
              </a:solidFill>
              <a:latin typeface="Arial"/>
              <a:ea typeface="Trebuchet MS"/>
              <a:cs typeface="Trebuchet MS"/>
              <a:sym typeface="Trebuchet MS"/>
            </a:endParaRPr>
          </a:p>
        </p:txBody>
      </p:sp>
      <p:sp>
        <p:nvSpPr>
          <p:cNvPr id="892" name="Google Shape;892;p52"/>
          <p:cNvSpPr/>
          <p:nvPr/>
        </p:nvSpPr>
        <p:spPr>
          <a:xfrm>
            <a:off x="5370400" y="1994267"/>
            <a:ext cx="1451200" cy="1075600"/>
          </a:xfrm>
          <a:custGeom>
            <a:avLst/>
            <a:gdLst/>
            <a:ahLst/>
            <a:cxnLst/>
            <a:rect l="l" t="t" r="r" b="b"/>
            <a:pathLst>
              <a:path w="120000" h="120000" extrusionOk="0">
                <a:moveTo>
                  <a:pt x="48851" y="106586"/>
                </a:moveTo>
                <a:lnTo>
                  <a:pt x="48263" y="106624"/>
                </a:lnTo>
                <a:lnTo>
                  <a:pt x="47703" y="106889"/>
                </a:lnTo>
                <a:lnTo>
                  <a:pt x="47170" y="107267"/>
                </a:lnTo>
                <a:lnTo>
                  <a:pt x="46694" y="107758"/>
                </a:lnTo>
                <a:lnTo>
                  <a:pt x="46246" y="108551"/>
                </a:lnTo>
                <a:lnTo>
                  <a:pt x="45966" y="109382"/>
                </a:lnTo>
                <a:lnTo>
                  <a:pt x="45826" y="110251"/>
                </a:lnTo>
                <a:lnTo>
                  <a:pt x="45826" y="111158"/>
                </a:lnTo>
                <a:lnTo>
                  <a:pt x="45966" y="112027"/>
                </a:lnTo>
                <a:lnTo>
                  <a:pt x="46246" y="112858"/>
                </a:lnTo>
                <a:lnTo>
                  <a:pt x="46694" y="113614"/>
                </a:lnTo>
                <a:lnTo>
                  <a:pt x="47170" y="114143"/>
                </a:lnTo>
                <a:lnTo>
                  <a:pt x="47675" y="114559"/>
                </a:lnTo>
                <a:lnTo>
                  <a:pt x="48263" y="114748"/>
                </a:lnTo>
                <a:lnTo>
                  <a:pt x="48851" y="114823"/>
                </a:lnTo>
                <a:lnTo>
                  <a:pt x="49467" y="114748"/>
                </a:lnTo>
                <a:lnTo>
                  <a:pt x="50000" y="114559"/>
                </a:lnTo>
                <a:lnTo>
                  <a:pt x="50560" y="114143"/>
                </a:lnTo>
                <a:lnTo>
                  <a:pt x="51036" y="113614"/>
                </a:lnTo>
                <a:lnTo>
                  <a:pt x="51456" y="112858"/>
                </a:lnTo>
                <a:lnTo>
                  <a:pt x="51764" y="112027"/>
                </a:lnTo>
                <a:lnTo>
                  <a:pt x="51904" y="111158"/>
                </a:lnTo>
                <a:lnTo>
                  <a:pt x="51904" y="110251"/>
                </a:lnTo>
                <a:lnTo>
                  <a:pt x="51764" y="109382"/>
                </a:lnTo>
                <a:lnTo>
                  <a:pt x="51456" y="108551"/>
                </a:lnTo>
                <a:lnTo>
                  <a:pt x="51036" y="107758"/>
                </a:lnTo>
                <a:lnTo>
                  <a:pt x="50560" y="107267"/>
                </a:lnTo>
                <a:lnTo>
                  <a:pt x="50000" y="106889"/>
                </a:lnTo>
                <a:lnTo>
                  <a:pt x="49411" y="106624"/>
                </a:lnTo>
                <a:lnTo>
                  <a:pt x="48851" y="106586"/>
                </a:lnTo>
                <a:close/>
                <a:moveTo>
                  <a:pt x="41820" y="97027"/>
                </a:moveTo>
                <a:lnTo>
                  <a:pt x="41232" y="97141"/>
                </a:lnTo>
                <a:lnTo>
                  <a:pt x="40644" y="97367"/>
                </a:lnTo>
                <a:lnTo>
                  <a:pt x="40140" y="97745"/>
                </a:lnTo>
                <a:lnTo>
                  <a:pt x="39607" y="98274"/>
                </a:lnTo>
                <a:lnTo>
                  <a:pt x="39187" y="98992"/>
                </a:lnTo>
                <a:lnTo>
                  <a:pt x="38879" y="99861"/>
                </a:lnTo>
                <a:lnTo>
                  <a:pt x="38739" y="100730"/>
                </a:lnTo>
                <a:lnTo>
                  <a:pt x="38739" y="101675"/>
                </a:lnTo>
                <a:lnTo>
                  <a:pt x="38879" y="102544"/>
                </a:lnTo>
                <a:lnTo>
                  <a:pt x="39187" y="103375"/>
                </a:lnTo>
                <a:lnTo>
                  <a:pt x="39607" y="104130"/>
                </a:lnTo>
                <a:lnTo>
                  <a:pt x="40084" y="104659"/>
                </a:lnTo>
                <a:lnTo>
                  <a:pt x="40644" y="105000"/>
                </a:lnTo>
                <a:lnTo>
                  <a:pt x="41176" y="105264"/>
                </a:lnTo>
                <a:lnTo>
                  <a:pt x="41820" y="105340"/>
                </a:lnTo>
                <a:lnTo>
                  <a:pt x="42380" y="105264"/>
                </a:lnTo>
                <a:lnTo>
                  <a:pt x="42969" y="105000"/>
                </a:lnTo>
                <a:lnTo>
                  <a:pt x="43473" y="104659"/>
                </a:lnTo>
                <a:lnTo>
                  <a:pt x="43949" y="104130"/>
                </a:lnTo>
                <a:lnTo>
                  <a:pt x="44397" y="103375"/>
                </a:lnTo>
                <a:lnTo>
                  <a:pt x="44677" y="102544"/>
                </a:lnTo>
                <a:lnTo>
                  <a:pt x="44845" y="101675"/>
                </a:lnTo>
                <a:lnTo>
                  <a:pt x="44845" y="100730"/>
                </a:lnTo>
                <a:lnTo>
                  <a:pt x="44677" y="99861"/>
                </a:lnTo>
                <a:lnTo>
                  <a:pt x="44397" y="98992"/>
                </a:lnTo>
                <a:lnTo>
                  <a:pt x="43949" y="98274"/>
                </a:lnTo>
                <a:lnTo>
                  <a:pt x="43473" y="97745"/>
                </a:lnTo>
                <a:lnTo>
                  <a:pt x="42969" y="97367"/>
                </a:lnTo>
                <a:lnTo>
                  <a:pt x="42380" y="97141"/>
                </a:lnTo>
                <a:lnTo>
                  <a:pt x="41820" y="97027"/>
                </a:lnTo>
                <a:close/>
                <a:moveTo>
                  <a:pt x="34565" y="87317"/>
                </a:moveTo>
                <a:lnTo>
                  <a:pt x="33977" y="87392"/>
                </a:lnTo>
                <a:lnTo>
                  <a:pt x="33417" y="87619"/>
                </a:lnTo>
                <a:lnTo>
                  <a:pt x="32885" y="87997"/>
                </a:lnTo>
                <a:lnTo>
                  <a:pt x="32408" y="88526"/>
                </a:lnTo>
                <a:lnTo>
                  <a:pt x="32016" y="89130"/>
                </a:lnTo>
                <a:lnTo>
                  <a:pt x="31736" y="89848"/>
                </a:lnTo>
                <a:lnTo>
                  <a:pt x="31568" y="90642"/>
                </a:lnTo>
                <a:lnTo>
                  <a:pt x="31484" y="91435"/>
                </a:lnTo>
                <a:lnTo>
                  <a:pt x="31568" y="92267"/>
                </a:lnTo>
                <a:lnTo>
                  <a:pt x="31736" y="93022"/>
                </a:lnTo>
                <a:lnTo>
                  <a:pt x="32016" y="93740"/>
                </a:lnTo>
                <a:lnTo>
                  <a:pt x="32408" y="94382"/>
                </a:lnTo>
                <a:lnTo>
                  <a:pt x="32941" y="94987"/>
                </a:lnTo>
                <a:lnTo>
                  <a:pt x="33585" y="95365"/>
                </a:lnTo>
                <a:lnTo>
                  <a:pt x="34229" y="95554"/>
                </a:lnTo>
                <a:lnTo>
                  <a:pt x="34929" y="95554"/>
                </a:lnTo>
                <a:lnTo>
                  <a:pt x="35574" y="95365"/>
                </a:lnTo>
                <a:lnTo>
                  <a:pt x="36190" y="94987"/>
                </a:lnTo>
                <a:lnTo>
                  <a:pt x="36750" y="94382"/>
                </a:lnTo>
                <a:lnTo>
                  <a:pt x="37170" y="93589"/>
                </a:lnTo>
                <a:lnTo>
                  <a:pt x="37478" y="92758"/>
                </a:lnTo>
                <a:lnTo>
                  <a:pt x="37619" y="91889"/>
                </a:lnTo>
                <a:lnTo>
                  <a:pt x="37619" y="90982"/>
                </a:lnTo>
                <a:lnTo>
                  <a:pt x="37478" y="90113"/>
                </a:lnTo>
                <a:lnTo>
                  <a:pt x="37170" y="89282"/>
                </a:lnTo>
                <a:lnTo>
                  <a:pt x="36750" y="88526"/>
                </a:lnTo>
                <a:lnTo>
                  <a:pt x="36274" y="87997"/>
                </a:lnTo>
                <a:lnTo>
                  <a:pt x="35714" y="87619"/>
                </a:lnTo>
                <a:lnTo>
                  <a:pt x="35126" y="87392"/>
                </a:lnTo>
                <a:lnTo>
                  <a:pt x="34565" y="87317"/>
                </a:lnTo>
                <a:close/>
                <a:moveTo>
                  <a:pt x="85686" y="26297"/>
                </a:moveTo>
                <a:lnTo>
                  <a:pt x="83025" y="29924"/>
                </a:lnTo>
                <a:lnTo>
                  <a:pt x="82016" y="31133"/>
                </a:lnTo>
                <a:lnTo>
                  <a:pt x="80924" y="32040"/>
                </a:lnTo>
                <a:lnTo>
                  <a:pt x="79719" y="32833"/>
                </a:lnTo>
                <a:lnTo>
                  <a:pt x="78459" y="33324"/>
                </a:lnTo>
                <a:lnTo>
                  <a:pt x="77198" y="33664"/>
                </a:lnTo>
                <a:lnTo>
                  <a:pt x="75882" y="33702"/>
                </a:lnTo>
                <a:lnTo>
                  <a:pt x="74565" y="33589"/>
                </a:lnTo>
                <a:lnTo>
                  <a:pt x="73305" y="33173"/>
                </a:lnTo>
                <a:lnTo>
                  <a:pt x="72016" y="32531"/>
                </a:lnTo>
                <a:lnTo>
                  <a:pt x="70784" y="31889"/>
                </a:lnTo>
                <a:lnTo>
                  <a:pt x="69467" y="31397"/>
                </a:lnTo>
                <a:lnTo>
                  <a:pt x="68123" y="31133"/>
                </a:lnTo>
                <a:lnTo>
                  <a:pt x="66778" y="31020"/>
                </a:lnTo>
                <a:lnTo>
                  <a:pt x="65378" y="31133"/>
                </a:lnTo>
                <a:lnTo>
                  <a:pt x="64005" y="31473"/>
                </a:lnTo>
                <a:lnTo>
                  <a:pt x="62661" y="31964"/>
                </a:lnTo>
                <a:lnTo>
                  <a:pt x="61344" y="32644"/>
                </a:lnTo>
                <a:lnTo>
                  <a:pt x="60112" y="33589"/>
                </a:lnTo>
                <a:lnTo>
                  <a:pt x="58907" y="34722"/>
                </a:lnTo>
                <a:lnTo>
                  <a:pt x="57815" y="36045"/>
                </a:lnTo>
                <a:lnTo>
                  <a:pt x="45154" y="53085"/>
                </a:lnTo>
                <a:lnTo>
                  <a:pt x="44677" y="53879"/>
                </a:lnTo>
                <a:lnTo>
                  <a:pt x="44313" y="54748"/>
                </a:lnTo>
                <a:lnTo>
                  <a:pt x="44117" y="55730"/>
                </a:lnTo>
                <a:lnTo>
                  <a:pt x="44033" y="56712"/>
                </a:lnTo>
                <a:lnTo>
                  <a:pt x="44117" y="57770"/>
                </a:lnTo>
                <a:lnTo>
                  <a:pt x="44313" y="58753"/>
                </a:lnTo>
                <a:lnTo>
                  <a:pt x="44677" y="59622"/>
                </a:lnTo>
                <a:lnTo>
                  <a:pt x="45154" y="60415"/>
                </a:lnTo>
                <a:lnTo>
                  <a:pt x="45770" y="61095"/>
                </a:lnTo>
                <a:lnTo>
                  <a:pt x="46442" y="61549"/>
                </a:lnTo>
                <a:lnTo>
                  <a:pt x="47170" y="61851"/>
                </a:lnTo>
                <a:lnTo>
                  <a:pt x="47899" y="61926"/>
                </a:lnTo>
                <a:lnTo>
                  <a:pt x="48627" y="61851"/>
                </a:lnTo>
                <a:lnTo>
                  <a:pt x="49355" y="61549"/>
                </a:lnTo>
                <a:lnTo>
                  <a:pt x="50000" y="61095"/>
                </a:lnTo>
                <a:lnTo>
                  <a:pt x="50616" y="60415"/>
                </a:lnTo>
                <a:lnTo>
                  <a:pt x="57955" y="50591"/>
                </a:lnTo>
                <a:lnTo>
                  <a:pt x="57955" y="50516"/>
                </a:lnTo>
                <a:lnTo>
                  <a:pt x="57955" y="50516"/>
                </a:lnTo>
                <a:lnTo>
                  <a:pt x="61120" y="46246"/>
                </a:lnTo>
                <a:lnTo>
                  <a:pt x="61512" y="45869"/>
                </a:lnTo>
                <a:lnTo>
                  <a:pt x="61988" y="45566"/>
                </a:lnTo>
                <a:lnTo>
                  <a:pt x="62464" y="45528"/>
                </a:lnTo>
                <a:lnTo>
                  <a:pt x="62969" y="45566"/>
                </a:lnTo>
                <a:lnTo>
                  <a:pt x="63417" y="45869"/>
                </a:lnTo>
                <a:lnTo>
                  <a:pt x="63809" y="46246"/>
                </a:lnTo>
                <a:lnTo>
                  <a:pt x="64173" y="46926"/>
                </a:lnTo>
                <a:lnTo>
                  <a:pt x="64369" y="47682"/>
                </a:lnTo>
                <a:lnTo>
                  <a:pt x="64369" y="48476"/>
                </a:lnTo>
                <a:lnTo>
                  <a:pt x="64173" y="49269"/>
                </a:lnTo>
                <a:lnTo>
                  <a:pt x="63809" y="49911"/>
                </a:lnTo>
                <a:lnTo>
                  <a:pt x="61988" y="52405"/>
                </a:lnTo>
                <a:lnTo>
                  <a:pt x="63641" y="54559"/>
                </a:lnTo>
                <a:lnTo>
                  <a:pt x="63641" y="54559"/>
                </a:lnTo>
                <a:lnTo>
                  <a:pt x="63669" y="54672"/>
                </a:lnTo>
                <a:lnTo>
                  <a:pt x="63669" y="54672"/>
                </a:lnTo>
                <a:lnTo>
                  <a:pt x="63753" y="54748"/>
                </a:lnTo>
                <a:lnTo>
                  <a:pt x="63781" y="54748"/>
                </a:lnTo>
                <a:lnTo>
                  <a:pt x="63977" y="55050"/>
                </a:lnTo>
                <a:lnTo>
                  <a:pt x="64341" y="55465"/>
                </a:lnTo>
                <a:lnTo>
                  <a:pt x="64761" y="55957"/>
                </a:lnTo>
                <a:lnTo>
                  <a:pt x="65322" y="56599"/>
                </a:lnTo>
                <a:lnTo>
                  <a:pt x="65966" y="57204"/>
                </a:lnTo>
                <a:lnTo>
                  <a:pt x="66694" y="57921"/>
                </a:lnTo>
                <a:lnTo>
                  <a:pt x="67507" y="58602"/>
                </a:lnTo>
                <a:lnTo>
                  <a:pt x="68375" y="59282"/>
                </a:lnTo>
                <a:lnTo>
                  <a:pt x="69299" y="59886"/>
                </a:lnTo>
                <a:lnTo>
                  <a:pt x="70280" y="60377"/>
                </a:lnTo>
                <a:lnTo>
                  <a:pt x="71260" y="60755"/>
                </a:lnTo>
                <a:lnTo>
                  <a:pt x="72268" y="60944"/>
                </a:lnTo>
                <a:lnTo>
                  <a:pt x="73305" y="61020"/>
                </a:lnTo>
                <a:lnTo>
                  <a:pt x="74285" y="60869"/>
                </a:lnTo>
                <a:lnTo>
                  <a:pt x="75294" y="60415"/>
                </a:lnTo>
                <a:lnTo>
                  <a:pt x="75770" y="60264"/>
                </a:lnTo>
                <a:lnTo>
                  <a:pt x="76274" y="60264"/>
                </a:lnTo>
                <a:lnTo>
                  <a:pt x="76750" y="60415"/>
                </a:lnTo>
                <a:lnTo>
                  <a:pt x="77198" y="60755"/>
                </a:lnTo>
                <a:lnTo>
                  <a:pt x="77535" y="61246"/>
                </a:lnTo>
                <a:lnTo>
                  <a:pt x="77787" y="61851"/>
                </a:lnTo>
                <a:lnTo>
                  <a:pt x="77927" y="62531"/>
                </a:lnTo>
                <a:lnTo>
                  <a:pt x="77927" y="63173"/>
                </a:lnTo>
                <a:lnTo>
                  <a:pt x="77787" y="63816"/>
                </a:lnTo>
                <a:lnTo>
                  <a:pt x="77535" y="64382"/>
                </a:lnTo>
                <a:lnTo>
                  <a:pt x="77198" y="64874"/>
                </a:lnTo>
                <a:lnTo>
                  <a:pt x="76750" y="65251"/>
                </a:lnTo>
                <a:lnTo>
                  <a:pt x="75490" y="65780"/>
                </a:lnTo>
                <a:lnTo>
                  <a:pt x="74229" y="66120"/>
                </a:lnTo>
                <a:lnTo>
                  <a:pt x="72997" y="66234"/>
                </a:lnTo>
                <a:lnTo>
                  <a:pt x="72212" y="66158"/>
                </a:lnTo>
                <a:lnTo>
                  <a:pt x="84341" y="82481"/>
                </a:lnTo>
                <a:lnTo>
                  <a:pt x="85798" y="80516"/>
                </a:lnTo>
                <a:lnTo>
                  <a:pt x="87366" y="78211"/>
                </a:lnTo>
                <a:lnTo>
                  <a:pt x="88795" y="75755"/>
                </a:lnTo>
                <a:lnTo>
                  <a:pt x="89971" y="73186"/>
                </a:lnTo>
                <a:lnTo>
                  <a:pt x="91036" y="70428"/>
                </a:lnTo>
                <a:lnTo>
                  <a:pt x="91904" y="67632"/>
                </a:lnTo>
                <a:lnTo>
                  <a:pt x="92605" y="64685"/>
                </a:lnTo>
                <a:lnTo>
                  <a:pt x="93109" y="61662"/>
                </a:lnTo>
                <a:lnTo>
                  <a:pt x="93361" y="60226"/>
                </a:lnTo>
                <a:lnTo>
                  <a:pt x="93781" y="58828"/>
                </a:lnTo>
                <a:lnTo>
                  <a:pt x="94285" y="57581"/>
                </a:lnTo>
                <a:lnTo>
                  <a:pt x="94901" y="56335"/>
                </a:lnTo>
                <a:lnTo>
                  <a:pt x="95630" y="55201"/>
                </a:lnTo>
                <a:lnTo>
                  <a:pt x="101344" y="47493"/>
                </a:lnTo>
                <a:lnTo>
                  <a:pt x="85686" y="26297"/>
                </a:lnTo>
                <a:close/>
                <a:moveTo>
                  <a:pt x="37507" y="24521"/>
                </a:moveTo>
                <a:lnTo>
                  <a:pt x="18291" y="50440"/>
                </a:lnTo>
                <a:lnTo>
                  <a:pt x="21652" y="55012"/>
                </a:lnTo>
                <a:lnTo>
                  <a:pt x="22464" y="56183"/>
                </a:lnTo>
                <a:lnTo>
                  <a:pt x="23109" y="57506"/>
                </a:lnTo>
                <a:lnTo>
                  <a:pt x="23669" y="58904"/>
                </a:lnTo>
                <a:lnTo>
                  <a:pt x="24061" y="60377"/>
                </a:lnTo>
                <a:lnTo>
                  <a:pt x="24341" y="61889"/>
                </a:lnTo>
                <a:lnTo>
                  <a:pt x="24873" y="64874"/>
                </a:lnTo>
                <a:lnTo>
                  <a:pt x="25546" y="67783"/>
                </a:lnTo>
                <a:lnTo>
                  <a:pt x="26442" y="70579"/>
                </a:lnTo>
                <a:lnTo>
                  <a:pt x="27478" y="73299"/>
                </a:lnTo>
                <a:lnTo>
                  <a:pt x="28711" y="75869"/>
                </a:lnTo>
                <a:lnTo>
                  <a:pt x="30112" y="78249"/>
                </a:lnTo>
                <a:lnTo>
                  <a:pt x="31652" y="80516"/>
                </a:lnTo>
                <a:lnTo>
                  <a:pt x="33025" y="82405"/>
                </a:lnTo>
                <a:lnTo>
                  <a:pt x="33977" y="82178"/>
                </a:lnTo>
                <a:lnTo>
                  <a:pt x="34957" y="82141"/>
                </a:lnTo>
                <a:lnTo>
                  <a:pt x="35938" y="82329"/>
                </a:lnTo>
                <a:lnTo>
                  <a:pt x="36890" y="82670"/>
                </a:lnTo>
                <a:lnTo>
                  <a:pt x="37787" y="83236"/>
                </a:lnTo>
                <a:lnTo>
                  <a:pt x="38683" y="83954"/>
                </a:lnTo>
                <a:lnTo>
                  <a:pt x="39439" y="84861"/>
                </a:lnTo>
                <a:lnTo>
                  <a:pt x="40084" y="85881"/>
                </a:lnTo>
                <a:lnTo>
                  <a:pt x="40644" y="86977"/>
                </a:lnTo>
                <a:lnTo>
                  <a:pt x="41036" y="88148"/>
                </a:lnTo>
                <a:lnTo>
                  <a:pt x="41288" y="89357"/>
                </a:lnTo>
                <a:lnTo>
                  <a:pt x="41456" y="90642"/>
                </a:lnTo>
                <a:lnTo>
                  <a:pt x="41456" y="91889"/>
                </a:lnTo>
                <a:lnTo>
                  <a:pt x="41820" y="91889"/>
                </a:lnTo>
                <a:lnTo>
                  <a:pt x="42913" y="92040"/>
                </a:lnTo>
                <a:lnTo>
                  <a:pt x="43949" y="92304"/>
                </a:lnTo>
                <a:lnTo>
                  <a:pt x="44929" y="92909"/>
                </a:lnTo>
                <a:lnTo>
                  <a:pt x="45854" y="93664"/>
                </a:lnTo>
                <a:lnTo>
                  <a:pt x="46694" y="94647"/>
                </a:lnTo>
                <a:lnTo>
                  <a:pt x="47422" y="95818"/>
                </a:lnTo>
                <a:lnTo>
                  <a:pt x="48011" y="97103"/>
                </a:lnTo>
                <a:lnTo>
                  <a:pt x="48403" y="98501"/>
                </a:lnTo>
                <a:lnTo>
                  <a:pt x="48627" y="99937"/>
                </a:lnTo>
                <a:lnTo>
                  <a:pt x="48683" y="101410"/>
                </a:lnTo>
                <a:lnTo>
                  <a:pt x="48851" y="101410"/>
                </a:lnTo>
                <a:lnTo>
                  <a:pt x="49943" y="101523"/>
                </a:lnTo>
                <a:lnTo>
                  <a:pt x="50980" y="101863"/>
                </a:lnTo>
                <a:lnTo>
                  <a:pt x="51988" y="102392"/>
                </a:lnTo>
                <a:lnTo>
                  <a:pt x="52885" y="103186"/>
                </a:lnTo>
                <a:lnTo>
                  <a:pt x="53725" y="104130"/>
                </a:lnTo>
                <a:lnTo>
                  <a:pt x="54453" y="105264"/>
                </a:lnTo>
                <a:lnTo>
                  <a:pt x="55014" y="106511"/>
                </a:lnTo>
                <a:lnTo>
                  <a:pt x="55406" y="107871"/>
                </a:lnTo>
                <a:lnTo>
                  <a:pt x="55658" y="109231"/>
                </a:lnTo>
                <a:lnTo>
                  <a:pt x="55742" y="110667"/>
                </a:lnTo>
                <a:lnTo>
                  <a:pt x="55658" y="112103"/>
                </a:lnTo>
                <a:lnTo>
                  <a:pt x="55910" y="112141"/>
                </a:lnTo>
                <a:lnTo>
                  <a:pt x="56162" y="112141"/>
                </a:lnTo>
                <a:lnTo>
                  <a:pt x="56862" y="112027"/>
                </a:lnTo>
                <a:lnTo>
                  <a:pt x="57478" y="111687"/>
                </a:lnTo>
                <a:lnTo>
                  <a:pt x="58011" y="111083"/>
                </a:lnTo>
                <a:lnTo>
                  <a:pt x="58431" y="110365"/>
                </a:lnTo>
                <a:lnTo>
                  <a:pt x="58683" y="109534"/>
                </a:lnTo>
                <a:lnTo>
                  <a:pt x="58795" y="108627"/>
                </a:lnTo>
                <a:lnTo>
                  <a:pt x="58683" y="107720"/>
                </a:lnTo>
                <a:lnTo>
                  <a:pt x="58431" y="106889"/>
                </a:lnTo>
                <a:lnTo>
                  <a:pt x="58011" y="106133"/>
                </a:lnTo>
                <a:lnTo>
                  <a:pt x="57983" y="106133"/>
                </a:lnTo>
                <a:lnTo>
                  <a:pt x="45490" y="89206"/>
                </a:lnTo>
                <a:lnTo>
                  <a:pt x="45126" y="88526"/>
                </a:lnTo>
                <a:lnTo>
                  <a:pt x="44929" y="87808"/>
                </a:lnTo>
                <a:lnTo>
                  <a:pt x="44929" y="87015"/>
                </a:lnTo>
                <a:lnTo>
                  <a:pt x="45126" y="86221"/>
                </a:lnTo>
                <a:lnTo>
                  <a:pt x="45490" y="85579"/>
                </a:lnTo>
                <a:lnTo>
                  <a:pt x="45966" y="85088"/>
                </a:lnTo>
                <a:lnTo>
                  <a:pt x="46554" y="84861"/>
                </a:lnTo>
                <a:lnTo>
                  <a:pt x="47114" y="84861"/>
                </a:lnTo>
                <a:lnTo>
                  <a:pt x="47675" y="85088"/>
                </a:lnTo>
                <a:lnTo>
                  <a:pt x="48179" y="85579"/>
                </a:lnTo>
                <a:lnTo>
                  <a:pt x="65098" y="108362"/>
                </a:lnTo>
                <a:lnTo>
                  <a:pt x="65630" y="108929"/>
                </a:lnTo>
                <a:lnTo>
                  <a:pt x="66274" y="109269"/>
                </a:lnTo>
                <a:lnTo>
                  <a:pt x="66918" y="109382"/>
                </a:lnTo>
                <a:lnTo>
                  <a:pt x="67619" y="109269"/>
                </a:lnTo>
                <a:lnTo>
                  <a:pt x="68235" y="108929"/>
                </a:lnTo>
                <a:lnTo>
                  <a:pt x="68767" y="108362"/>
                </a:lnTo>
                <a:lnTo>
                  <a:pt x="69187" y="107607"/>
                </a:lnTo>
                <a:lnTo>
                  <a:pt x="69467" y="106775"/>
                </a:lnTo>
                <a:lnTo>
                  <a:pt x="69551" y="105906"/>
                </a:lnTo>
                <a:lnTo>
                  <a:pt x="69467" y="104962"/>
                </a:lnTo>
                <a:lnTo>
                  <a:pt x="69215" y="104130"/>
                </a:lnTo>
                <a:lnTo>
                  <a:pt x="68823" y="103450"/>
                </a:lnTo>
                <a:lnTo>
                  <a:pt x="53221" y="82405"/>
                </a:lnTo>
                <a:lnTo>
                  <a:pt x="52857" y="81687"/>
                </a:lnTo>
                <a:lnTo>
                  <a:pt x="52661" y="80969"/>
                </a:lnTo>
                <a:lnTo>
                  <a:pt x="52661" y="80176"/>
                </a:lnTo>
                <a:lnTo>
                  <a:pt x="52857" y="79382"/>
                </a:lnTo>
                <a:lnTo>
                  <a:pt x="53221" y="78740"/>
                </a:lnTo>
                <a:lnTo>
                  <a:pt x="53725" y="78249"/>
                </a:lnTo>
                <a:lnTo>
                  <a:pt x="54257" y="78022"/>
                </a:lnTo>
                <a:lnTo>
                  <a:pt x="54845" y="78022"/>
                </a:lnTo>
                <a:lnTo>
                  <a:pt x="55434" y="78249"/>
                </a:lnTo>
                <a:lnTo>
                  <a:pt x="55910" y="78740"/>
                </a:lnTo>
                <a:lnTo>
                  <a:pt x="71484" y="99710"/>
                </a:lnTo>
                <a:lnTo>
                  <a:pt x="71484" y="99710"/>
                </a:lnTo>
                <a:lnTo>
                  <a:pt x="71540" y="99785"/>
                </a:lnTo>
                <a:lnTo>
                  <a:pt x="74929" y="104357"/>
                </a:lnTo>
                <a:lnTo>
                  <a:pt x="75490" y="104924"/>
                </a:lnTo>
                <a:lnTo>
                  <a:pt x="76106" y="105264"/>
                </a:lnTo>
                <a:lnTo>
                  <a:pt x="76750" y="105415"/>
                </a:lnTo>
                <a:lnTo>
                  <a:pt x="77422" y="105264"/>
                </a:lnTo>
                <a:lnTo>
                  <a:pt x="78067" y="104924"/>
                </a:lnTo>
                <a:lnTo>
                  <a:pt x="78627" y="104357"/>
                </a:lnTo>
                <a:lnTo>
                  <a:pt x="79019" y="103639"/>
                </a:lnTo>
                <a:lnTo>
                  <a:pt x="79271" y="102808"/>
                </a:lnTo>
                <a:lnTo>
                  <a:pt x="79383" y="101863"/>
                </a:lnTo>
                <a:lnTo>
                  <a:pt x="79271" y="100919"/>
                </a:lnTo>
                <a:lnTo>
                  <a:pt x="79019" y="100088"/>
                </a:lnTo>
                <a:lnTo>
                  <a:pt x="78627" y="99370"/>
                </a:lnTo>
                <a:lnTo>
                  <a:pt x="58571" y="72355"/>
                </a:lnTo>
                <a:lnTo>
                  <a:pt x="58207" y="71675"/>
                </a:lnTo>
                <a:lnTo>
                  <a:pt x="58011" y="70919"/>
                </a:lnTo>
                <a:lnTo>
                  <a:pt x="58011" y="70163"/>
                </a:lnTo>
                <a:lnTo>
                  <a:pt x="58207" y="69370"/>
                </a:lnTo>
                <a:lnTo>
                  <a:pt x="58571" y="68690"/>
                </a:lnTo>
                <a:lnTo>
                  <a:pt x="59075" y="68236"/>
                </a:lnTo>
                <a:lnTo>
                  <a:pt x="59635" y="67972"/>
                </a:lnTo>
                <a:lnTo>
                  <a:pt x="60224" y="67972"/>
                </a:lnTo>
                <a:lnTo>
                  <a:pt x="60784" y="68236"/>
                </a:lnTo>
                <a:lnTo>
                  <a:pt x="61316" y="68690"/>
                </a:lnTo>
                <a:lnTo>
                  <a:pt x="79887" y="93778"/>
                </a:lnTo>
                <a:lnTo>
                  <a:pt x="80448" y="94345"/>
                </a:lnTo>
                <a:lnTo>
                  <a:pt x="81064" y="94685"/>
                </a:lnTo>
                <a:lnTo>
                  <a:pt x="81708" y="94836"/>
                </a:lnTo>
                <a:lnTo>
                  <a:pt x="82408" y="94685"/>
                </a:lnTo>
                <a:lnTo>
                  <a:pt x="83025" y="94345"/>
                </a:lnTo>
                <a:lnTo>
                  <a:pt x="83557" y="93778"/>
                </a:lnTo>
                <a:lnTo>
                  <a:pt x="84005" y="93060"/>
                </a:lnTo>
                <a:lnTo>
                  <a:pt x="84257" y="92229"/>
                </a:lnTo>
                <a:lnTo>
                  <a:pt x="84341" y="91284"/>
                </a:lnTo>
                <a:lnTo>
                  <a:pt x="84257" y="90340"/>
                </a:lnTo>
                <a:lnTo>
                  <a:pt x="84005" y="89508"/>
                </a:lnTo>
                <a:lnTo>
                  <a:pt x="83557" y="88790"/>
                </a:lnTo>
                <a:lnTo>
                  <a:pt x="61092" y="58488"/>
                </a:lnTo>
                <a:lnTo>
                  <a:pt x="61036" y="58413"/>
                </a:lnTo>
                <a:lnTo>
                  <a:pt x="61036" y="58413"/>
                </a:lnTo>
                <a:lnTo>
                  <a:pt x="61036" y="58413"/>
                </a:lnTo>
                <a:lnTo>
                  <a:pt x="60980" y="58299"/>
                </a:lnTo>
                <a:lnTo>
                  <a:pt x="60896" y="58186"/>
                </a:lnTo>
                <a:lnTo>
                  <a:pt x="60896" y="58186"/>
                </a:lnTo>
                <a:lnTo>
                  <a:pt x="59299" y="56032"/>
                </a:lnTo>
                <a:lnTo>
                  <a:pt x="53333" y="64118"/>
                </a:lnTo>
                <a:lnTo>
                  <a:pt x="52549" y="64987"/>
                </a:lnTo>
                <a:lnTo>
                  <a:pt x="51680" y="65780"/>
                </a:lnTo>
                <a:lnTo>
                  <a:pt x="50812" y="66347"/>
                </a:lnTo>
                <a:lnTo>
                  <a:pt x="49859" y="66763"/>
                </a:lnTo>
                <a:lnTo>
                  <a:pt x="48879" y="67065"/>
                </a:lnTo>
                <a:lnTo>
                  <a:pt x="47899" y="67103"/>
                </a:lnTo>
                <a:lnTo>
                  <a:pt x="46918" y="67065"/>
                </a:lnTo>
                <a:lnTo>
                  <a:pt x="45966" y="66763"/>
                </a:lnTo>
                <a:lnTo>
                  <a:pt x="45014" y="66347"/>
                </a:lnTo>
                <a:lnTo>
                  <a:pt x="44117" y="65780"/>
                </a:lnTo>
                <a:lnTo>
                  <a:pt x="43277" y="64987"/>
                </a:lnTo>
                <a:lnTo>
                  <a:pt x="42464" y="64118"/>
                </a:lnTo>
                <a:lnTo>
                  <a:pt x="41652" y="62833"/>
                </a:lnTo>
                <a:lnTo>
                  <a:pt x="41036" y="61435"/>
                </a:lnTo>
                <a:lnTo>
                  <a:pt x="40560" y="59962"/>
                </a:lnTo>
                <a:lnTo>
                  <a:pt x="40308" y="58413"/>
                </a:lnTo>
                <a:lnTo>
                  <a:pt x="40196" y="56712"/>
                </a:lnTo>
                <a:lnTo>
                  <a:pt x="40308" y="55088"/>
                </a:lnTo>
                <a:lnTo>
                  <a:pt x="40560" y="53539"/>
                </a:lnTo>
                <a:lnTo>
                  <a:pt x="41036" y="52065"/>
                </a:lnTo>
                <a:lnTo>
                  <a:pt x="41652" y="50667"/>
                </a:lnTo>
                <a:lnTo>
                  <a:pt x="42464" y="49420"/>
                </a:lnTo>
                <a:lnTo>
                  <a:pt x="54341" y="33438"/>
                </a:lnTo>
                <a:lnTo>
                  <a:pt x="53473" y="33627"/>
                </a:lnTo>
                <a:lnTo>
                  <a:pt x="52661" y="33967"/>
                </a:lnTo>
                <a:lnTo>
                  <a:pt x="51540" y="34458"/>
                </a:lnTo>
                <a:lnTo>
                  <a:pt x="50364" y="34722"/>
                </a:lnTo>
                <a:lnTo>
                  <a:pt x="49215" y="34798"/>
                </a:lnTo>
                <a:lnTo>
                  <a:pt x="47927" y="34722"/>
                </a:lnTo>
                <a:lnTo>
                  <a:pt x="46694" y="34345"/>
                </a:lnTo>
                <a:lnTo>
                  <a:pt x="45490" y="33816"/>
                </a:lnTo>
                <a:lnTo>
                  <a:pt x="44369" y="33098"/>
                </a:lnTo>
                <a:lnTo>
                  <a:pt x="43277" y="32153"/>
                </a:lnTo>
                <a:lnTo>
                  <a:pt x="42324" y="30982"/>
                </a:lnTo>
                <a:lnTo>
                  <a:pt x="37507" y="24521"/>
                </a:lnTo>
                <a:close/>
                <a:moveTo>
                  <a:pt x="94789" y="7216"/>
                </a:moveTo>
                <a:lnTo>
                  <a:pt x="85854" y="19269"/>
                </a:lnTo>
                <a:lnTo>
                  <a:pt x="106470" y="47002"/>
                </a:lnTo>
                <a:lnTo>
                  <a:pt x="115378" y="34949"/>
                </a:lnTo>
                <a:lnTo>
                  <a:pt x="94789" y="7216"/>
                </a:lnTo>
                <a:close/>
                <a:moveTo>
                  <a:pt x="27815" y="6234"/>
                </a:moveTo>
                <a:lnTo>
                  <a:pt x="4593" y="37518"/>
                </a:lnTo>
                <a:lnTo>
                  <a:pt x="13529" y="49534"/>
                </a:lnTo>
                <a:lnTo>
                  <a:pt x="36750" y="18287"/>
                </a:lnTo>
                <a:lnTo>
                  <a:pt x="27815" y="6234"/>
                </a:lnTo>
                <a:close/>
                <a:moveTo>
                  <a:pt x="27535" y="0"/>
                </a:moveTo>
                <a:lnTo>
                  <a:pt x="28095" y="0"/>
                </a:lnTo>
                <a:lnTo>
                  <a:pt x="28655" y="226"/>
                </a:lnTo>
                <a:lnTo>
                  <a:pt x="29159" y="717"/>
                </a:lnTo>
                <a:lnTo>
                  <a:pt x="40784" y="16397"/>
                </a:lnTo>
                <a:lnTo>
                  <a:pt x="41120" y="16964"/>
                </a:lnTo>
                <a:lnTo>
                  <a:pt x="41288" y="17607"/>
                </a:lnTo>
                <a:lnTo>
                  <a:pt x="41372" y="18287"/>
                </a:lnTo>
                <a:lnTo>
                  <a:pt x="41288" y="18929"/>
                </a:lnTo>
                <a:lnTo>
                  <a:pt x="41120" y="19571"/>
                </a:lnTo>
                <a:lnTo>
                  <a:pt x="40784" y="20100"/>
                </a:lnTo>
                <a:lnTo>
                  <a:pt x="40252" y="20894"/>
                </a:lnTo>
                <a:lnTo>
                  <a:pt x="45014" y="27317"/>
                </a:lnTo>
                <a:lnTo>
                  <a:pt x="45770" y="28148"/>
                </a:lnTo>
                <a:lnTo>
                  <a:pt x="46582" y="28866"/>
                </a:lnTo>
                <a:lnTo>
                  <a:pt x="47507" y="29282"/>
                </a:lnTo>
                <a:lnTo>
                  <a:pt x="48431" y="29584"/>
                </a:lnTo>
                <a:lnTo>
                  <a:pt x="49383" y="29622"/>
                </a:lnTo>
                <a:lnTo>
                  <a:pt x="50364" y="29508"/>
                </a:lnTo>
                <a:lnTo>
                  <a:pt x="51344" y="29093"/>
                </a:lnTo>
                <a:lnTo>
                  <a:pt x="52773" y="28564"/>
                </a:lnTo>
                <a:lnTo>
                  <a:pt x="54257" y="28224"/>
                </a:lnTo>
                <a:lnTo>
                  <a:pt x="55770" y="28073"/>
                </a:lnTo>
                <a:lnTo>
                  <a:pt x="57338" y="28224"/>
                </a:lnTo>
                <a:lnTo>
                  <a:pt x="58851" y="28564"/>
                </a:lnTo>
                <a:lnTo>
                  <a:pt x="60308" y="27619"/>
                </a:lnTo>
                <a:lnTo>
                  <a:pt x="61876" y="26826"/>
                </a:lnTo>
                <a:lnTo>
                  <a:pt x="63501" y="26297"/>
                </a:lnTo>
                <a:lnTo>
                  <a:pt x="65126" y="25957"/>
                </a:lnTo>
                <a:lnTo>
                  <a:pt x="66778" y="25843"/>
                </a:lnTo>
                <a:lnTo>
                  <a:pt x="68515" y="25994"/>
                </a:lnTo>
                <a:lnTo>
                  <a:pt x="70280" y="26335"/>
                </a:lnTo>
                <a:lnTo>
                  <a:pt x="71988" y="26977"/>
                </a:lnTo>
                <a:lnTo>
                  <a:pt x="73613" y="27808"/>
                </a:lnTo>
                <a:lnTo>
                  <a:pt x="74593" y="28299"/>
                </a:lnTo>
                <a:lnTo>
                  <a:pt x="75630" y="28564"/>
                </a:lnTo>
                <a:lnTo>
                  <a:pt x="76638" y="28564"/>
                </a:lnTo>
                <a:lnTo>
                  <a:pt x="77675" y="28299"/>
                </a:lnTo>
                <a:lnTo>
                  <a:pt x="78627" y="27808"/>
                </a:lnTo>
                <a:lnTo>
                  <a:pt x="79495" y="27128"/>
                </a:lnTo>
                <a:lnTo>
                  <a:pt x="80280" y="26259"/>
                </a:lnTo>
                <a:lnTo>
                  <a:pt x="82941" y="22670"/>
                </a:lnTo>
                <a:lnTo>
                  <a:pt x="81820" y="21083"/>
                </a:lnTo>
                <a:lnTo>
                  <a:pt x="81484" y="20554"/>
                </a:lnTo>
                <a:lnTo>
                  <a:pt x="81316" y="19949"/>
                </a:lnTo>
                <a:lnTo>
                  <a:pt x="81232" y="19269"/>
                </a:lnTo>
                <a:lnTo>
                  <a:pt x="81316" y="18589"/>
                </a:lnTo>
                <a:lnTo>
                  <a:pt x="81484" y="17984"/>
                </a:lnTo>
                <a:lnTo>
                  <a:pt x="81820" y="17455"/>
                </a:lnTo>
                <a:lnTo>
                  <a:pt x="93445" y="1700"/>
                </a:lnTo>
                <a:lnTo>
                  <a:pt x="93949" y="1284"/>
                </a:lnTo>
                <a:lnTo>
                  <a:pt x="94509" y="1020"/>
                </a:lnTo>
                <a:lnTo>
                  <a:pt x="95098" y="1020"/>
                </a:lnTo>
                <a:lnTo>
                  <a:pt x="95658" y="1284"/>
                </a:lnTo>
                <a:lnTo>
                  <a:pt x="96134" y="1700"/>
                </a:lnTo>
                <a:lnTo>
                  <a:pt x="119439" y="33136"/>
                </a:lnTo>
                <a:lnTo>
                  <a:pt x="119747" y="33664"/>
                </a:lnTo>
                <a:lnTo>
                  <a:pt x="119943" y="34307"/>
                </a:lnTo>
                <a:lnTo>
                  <a:pt x="120000" y="34949"/>
                </a:lnTo>
                <a:lnTo>
                  <a:pt x="119943" y="35629"/>
                </a:lnTo>
                <a:lnTo>
                  <a:pt x="119747" y="36272"/>
                </a:lnTo>
                <a:lnTo>
                  <a:pt x="119439" y="36801"/>
                </a:lnTo>
                <a:lnTo>
                  <a:pt x="107815" y="52518"/>
                </a:lnTo>
                <a:lnTo>
                  <a:pt x="107394" y="52896"/>
                </a:lnTo>
                <a:lnTo>
                  <a:pt x="106918" y="53198"/>
                </a:lnTo>
                <a:lnTo>
                  <a:pt x="106470" y="53236"/>
                </a:lnTo>
                <a:lnTo>
                  <a:pt x="105938" y="53198"/>
                </a:lnTo>
                <a:lnTo>
                  <a:pt x="105518" y="52896"/>
                </a:lnTo>
                <a:lnTo>
                  <a:pt x="105070" y="52518"/>
                </a:lnTo>
                <a:lnTo>
                  <a:pt x="104089" y="51120"/>
                </a:lnTo>
                <a:lnTo>
                  <a:pt x="98375" y="58828"/>
                </a:lnTo>
                <a:lnTo>
                  <a:pt x="97815" y="59659"/>
                </a:lnTo>
                <a:lnTo>
                  <a:pt x="97422" y="60566"/>
                </a:lnTo>
                <a:lnTo>
                  <a:pt x="97086" y="61549"/>
                </a:lnTo>
                <a:lnTo>
                  <a:pt x="96918" y="62569"/>
                </a:lnTo>
                <a:lnTo>
                  <a:pt x="96386" y="65629"/>
                </a:lnTo>
                <a:lnTo>
                  <a:pt x="95742" y="68576"/>
                </a:lnTo>
                <a:lnTo>
                  <a:pt x="94901" y="71486"/>
                </a:lnTo>
                <a:lnTo>
                  <a:pt x="93949" y="74244"/>
                </a:lnTo>
                <a:lnTo>
                  <a:pt x="92829" y="76889"/>
                </a:lnTo>
                <a:lnTo>
                  <a:pt x="91512" y="79458"/>
                </a:lnTo>
                <a:lnTo>
                  <a:pt x="90084" y="81914"/>
                </a:lnTo>
                <a:lnTo>
                  <a:pt x="88515" y="84143"/>
                </a:lnTo>
                <a:lnTo>
                  <a:pt x="87002" y="86259"/>
                </a:lnTo>
                <a:lnTo>
                  <a:pt x="87507" y="87392"/>
                </a:lnTo>
                <a:lnTo>
                  <a:pt x="87871" y="88639"/>
                </a:lnTo>
                <a:lnTo>
                  <a:pt x="88095" y="89924"/>
                </a:lnTo>
                <a:lnTo>
                  <a:pt x="88151" y="91284"/>
                </a:lnTo>
                <a:lnTo>
                  <a:pt x="88095" y="92682"/>
                </a:lnTo>
                <a:lnTo>
                  <a:pt x="87871" y="94005"/>
                </a:lnTo>
                <a:lnTo>
                  <a:pt x="87478" y="95214"/>
                </a:lnTo>
                <a:lnTo>
                  <a:pt x="86946" y="96385"/>
                </a:lnTo>
                <a:lnTo>
                  <a:pt x="86302" y="97443"/>
                </a:lnTo>
                <a:lnTo>
                  <a:pt x="85574" y="98274"/>
                </a:lnTo>
                <a:lnTo>
                  <a:pt x="84761" y="98954"/>
                </a:lnTo>
                <a:lnTo>
                  <a:pt x="83949" y="99445"/>
                </a:lnTo>
                <a:lnTo>
                  <a:pt x="83025" y="99785"/>
                </a:lnTo>
                <a:lnTo>
                  <a:pt x="83165" y="100843"/>
                </a:lnTo>
                <a:lnTo>
                  <a:pt x="83193" y="101863"/>
                </a:lnTo>
                <a:lnTo>
                  <a:pt x="83137" y="103224"/>
                </a:lnTo>
                <a:lnTo>
                  <a:pt x="82885" y="104546"/>
                </a:lnTo>
                <a:lnTo>
                  <a:pt x="82521" y="105793"/>
                </a:lnTo>
                <a:lnTo>
                  <a:pt x="81960" y="106964"/>
                </a:lnTo>
                <a:lnTo>
                  <a:pt x="81316" y="108022"/>
                </a:lnTo>
                <a:lnTo>
                  <a:pt x="80504" y="108929"/>
                </a:lnTo>
                <a:lnTo>
                  <a:pt x="79635" y="109609"/>
                </a:lnTo>
                <a:lnTo>
                  <a:pt x="78711" y="110176"/>
                </a:lnTo>
                <a:lnTo>
                  <a:pt x="77731" y="110478"/>
                </a:lnTo>
                <a:lnTo>
                  <a:pt x="76750" y="110554"/>
                </a:lnTo>
                <a:lnTo>
                  <a:pt x="75770" y="110478"/>
                </a:lnTo>
                <a:lnTo>
                  <a:pt x="74789" y="110100"/>
                </a:lnTo>
                <a:lnTo>
                  <a:pt x="73837" y="109609"/>
                </a:lnTo>
                <a:lnTo>
                  <a:pt x="72969" y="108891"/>
                </a:lnTo>
                <a:lnTo>
                  <a:pt x="72605" y="110025"/>
                </a:lnTo>
                <a:lnTo>
                  <a:pt x="72100" y="111045"/>
                </a:lnTo>
                <a:lnTo>
                  <a:pt x="71484" y="112027"/>
                </a:lnTo>
                <a:lnTo>
                  <a:pt x="70700" y="112934"/>
                </a:lnTo>
                <a:lnTo>
                  <a:pt x="69831" y="113652"/>
                </a:lnTo>
                <a:lnTo>
                  <a:pt x="68879" y="114143"/>
                </a:lnTo>
                <a:lnTo>
                  <a:pt x="67899" y="114445"/>
                </a:lnTo>
                <a:lnTo>
                  <a:pt x="66918" y="114559"/>
                </a:lnTo>
                <a:lnTo>
                  <a:pt x="65938" y="114445"/>
                </a:lnTo>
                <a:lnTo>
                  <a:pt x="64985" y="114143"/>
                </a:lnTo>
                <a:lnTo>
                  <a:pt x="64033" y="113652"/>
                </a:lnTo>
                <a:lnTo>
                  <a:pt x="63165" y="112934"/>
                </a:lnTo>
                <a:lnTo>
                  <a:pt x="62352" y="112027"/>
                </a:lnTo>
                <a:lnTo>
                  <a:pt x="62184" y="111725"/>
                </a:lnTo>
                <a:lnTo>
                  <a:pt x="61820" y="112821"/>
                </a:lnTo>
                <a:lnTo>
                  <a:pt x="61316" y="113841"/>
                </a:lnTo>
                <a:lnTo>
                  <a:pt x="60728" y="114785"/>
                </a:lnTo>
                <a:lnTo>
                  <a:pt x="59943" y="115654"/>
                </a:lnTo>
                <a:lnTo>
                  <a:pt x="59075" y="116372"/>
                </a:lnTo>
                <a:lnTo>
                  <a:pt x="58179" y="116901"/>
                </a:lnTo>
                <a:lnTo>
                  <a:pt x="57198" y="117204"/>
                </a:lnTo>
                <a:lnTo>
                  <a:pt x="56162" y="117279"/>
                </a:lnTo>
                <a:lnTo>
                  <a:pt x="55070" y="117204"/>
                </a:lnTo>
                <a:lnTo>
                  <a:pt x="54061" y="116788"/>
                </a:lnTo>
                <a:lnTo>
                  <a:pt x="53725" y="117279"/>
                </a:lnTo>
                <a:lnTo>
                  <a:pt x="52885" y="118224"/>
                </a:lnTo>
                <a:lnTo>
                  <a:pt x="51988" y="119017"/>
                </a:lnTo>
                <a:lnTo>
                  <a:pt x="50980" y="119546"/>
                </a:lnTo>
                <a:lnTo>
                  <a:pt x="49943" y="119886"/>
                </a:lnTo>
                <a:lnTo>
                  <a:pt x="48851" y="120000"/>
                </a:lnTo>
                <a:lnTo>
                  <a:pt x="47759" y="119886"/>
                </a:lnTo>
                <a:lnTo>
                  <a:pt x="46722" y="119546"/>
                </a:lnTo>
                <a:lnTo>
                  <a:pt x="45714" y="119017"/>
                </a:lnTo>
                <a:lnTo>
                  <a:pt x="44789" y="118224"/>
                </a:lnTo>
                <a:lnTo>
                  <a:pt x="43949" y="117279"/>
                </a:lnTo>
                <a:lnTo>
                  <a:pt x="43221" y="116108"/>
                </a:lnTo>
                <a:lnTo>
                  <a:pt x="42633" y="114785"/>
                </a:lnTo>
                <a:lnTo>
                  <a:pt x="42240" y="113425"/>
                </a:lnTo>
                <a:lnTo>
                  <a:pt x="42016" y="111989"/>
                </a:lnTo>
                <a:lnTo>
                  <a:pt x="41960" y="110516"/>
                </a:lnTo>
                <a:lnTo>
                  <a:pt x="41820" y="110516"/>
                </a:lnTo>
                <a:lnTo>
                  <a:pt x="40728" y="110403"/>
                </a:lnTo>
                <a:lnTo>
                  <a:pt x="39663" y="110062"/>
                </a:lnTo>
                <a:lnTo>
                  <a:pt x="38683" y="109496"/>
                </a:lnTo>
                <a:lnTo>
                  <a:pt x="37759" y="108740"/>
                </a:lnTo>
                <a:lnTo>
                  <a:pt x="36918" y="107758"/>
                </a:lnTo>
                <a:lnTo>
                  <a:pt x="36274" y="106775"/>
                </a:lnTo>
                <a:lnTo>
                  <a:pt x="35770" y="105642"/>
                </a:lnTo>
                <a:lnTo>
                  <a:pt x="35350" y="104471"/>
                </a:lnTo>
                <a:lnTo>
                  <a:pt x="35070" y="103224"/>
                </a:lnTo>
                <a:lnTo>
                  <a:pt x="34929" y="102015"/>
                </a:lnTo>
                <a:lnTo>
                  <a:pt x="34929" y="100730"/>
                </a:lnTo>
                <a:lnTo>
                  <a:pt x="34565" y="100730"/>
                </a:lnTo>
                <a:lnTo>
                  <a:pt x="33501" y="100617"/>
                </a:lnTo>
                <a:lnTo>
                  <a:pt x="32464" y="100277"/>
                </a:lnTo>
                <a:lnTo>
                  <a:pt x="31484" y="99748"/>
                </a:lnTo>
                <a:lnTo>
                  <a:pt x="30560" y="98992"/>
                </a:lnTo>
                <a:lnTo>
                  <a:pt x="29719" y="98010"/>
                </a:lnTo>
                <a:lnTo>
                  <a:pt x="28991" y="96876"/>
                </a:lnTo>
                <a:lnTo>
                  <a:pt x="28431" y="95667"/>
                </a:lnTo>
                <a:lnTo>
                  <a:pt x="27983" y="94345"/>
                </a:lnTo>
                <a:lnTo>
                  <a:pt x="27731" y="92909"/>
                </a:lnTo>
                <a:lnTo>
                  <a:pt x="27675" y="91435"/>
                </a:lnTo>
                <a:lnTo>
                  <a:pt x="27731" y="90000"/>
                </a:lnTo>
                <a:lnTo>
                  <a:pt x="27983" y="88639"/>
                </a:lnTo>
                <a:lnTo>
                  <a:pt x="28347" y="87355"/>
                </a:lnTo>
                <a:lnTo>
                  <a:pt x="28907" y="86146"/>
                </a:lnTo>
                <a:lnTo>
                  <a:pt x="29551" y="85050"/>
                </a:lnTo>
                <a:lnTo>
                  <a:pt x="28935" y="84143"/>
                </a:lnTo>
                <a:lnTo>
                  <a:pt x="27366" y="81914"/>
                </a:lnTo>
                <a:lnTo>
                  <a:pt x="25966" y="79534"/>
                </a:lnTo>
                <a:lnTo>
                  <a:pt x="24677" y="76964"/>
                </a:lnTo>
                <a:lnTo>
                  <a:pt x="23557" y="74395"/>
                </a:lnTo>
                <a:lnTo>
                  <a:pt x="22577" y="71637"/>
                </a:lnTo>
                <a:lnTo>
                  <a:pt x="21764" y="68765"/>
                </a:lnTo>
                <a:lnTo>
                  <a:pt x="21120" y="65818"/>
                </a:lnTo>
                <a:lnTo>
                  <a:pt x="20588" y="62833"/>
                </a:lnTo>
                <a:lnTo>
                  <a:pt x="20392" y="61700"/>
                </a:lnTo>
                <a:lnTo>
                  <a:pt x="20028" y="60604"/>
                </a:lnTo>
                <a:lnTo>
                  <a:pt x="19551" y="59584"/>
                </a:lnTo>
                <a:lnTo>
                  <a:pt x="18963" y="58677"/>
                </a:lnTo>
                <a:lnTo>
                  <a:pt x="15574" y="54105"/>
                </a:lnTo>
                <a:lnTo>
                  <a:pt x="14873" y="55050"/>
                </a:lnTo>
                <a:lnTo>
                  <a:pt x="14481" y="55465"/>
                </a:lnTo>
                <a:lnTo>
                  <a:pt x="14033" y="55730"/>
                </a:lnTo>
                <a:lnTo>
                  <a:pt x="13529" y="55806"/>
                </a:lnTo>
                <a:lnTo>
                  <a:pt x="13025" y="55730"/>
                </a:lnTo>
                <a:lnTo>
                  <a:pt x="12577" y="55465"/>
                </a:lnTo>
                <a:lnTo>
                  <a:pt x="12184" y="55050"/>
                </a:lnTo>
                <a:lnTo>
                  <a:pt x="532" y="39370"/>
                </a:lnTo>
                <a:lnTo>
                  <a:pt x="196" y="38690"/>
                </a:lnTo>
                <a:lnTo>
                  <a:pt x="0" y="37896"/>
                </a:lnTo>
                <a:lnTo>
                  <a:pt x="0" y="37103"/>
                </a:lnTo>
                <a:lnTo>
                  <a:pt x="196" y="36385"/>
                </a:lnTo>
                <a:lnTo>
                  <a:pt x="532" y="35705"/>
                </a:lnTo>
                <a:lnTo>
                  <a:pt x="26442" y="717"/>
                </a:lnTo>
                <a:lnTo>
                  <a:pt x="26946" y="226"/>
                </a:lnTo>
                <a:lnTo>
                  <a:pt x="27535" y="0"/>
                </a:lnTo>
                <a:close/>
              </a:path>
            </a:pathLst>
          </a:custGeom>
          <a:solidFill>
            <a:srgbClr val="EE795B"/>
          </a:solidFill>
          <a:ln>
            <a:noFill/>
          </a:ln>
        </p:spPr>
        <p:txBody>
          <a:bodyPr spcFirstLastPara="1" wrap="square" lIns="121900" tIns="60933" rIns="121900" bIns="60933" anchor="t" anchorCtr="0">
            <a:noAutofit/>
          </a:bodyPr>
          <a:lstStyle/>
          <a:p>
            <a:pPr defTabSz="1219170">
              <a:buClr>
                <a:srgbClr val="000000"/>
              </a:buClr>
            </a:pPr>
            <a:endParaRPr sz="3200" kern="0">
              <a:solidFill>
                <a:srgbClr val="000000"/>
              </a:solidFill>
              <a:latin typeface="Calibri"/>
              <a:ea typeface="Calibri"/>
              <a:cs typeface="Calibri"/>
              <a:sym typeface="Calibri"/>
            </a:endParaRPr>
          </a:p>
        </p:txBody>
      </p:sp>
      <p:sp>
        <p:nvSpPr>
          <p:cNvPr id="8" name="Google Shape;167;p30"/>
          <p:cNvSpPr txBox="1"/>
          <p:nvPr/>
        </p:nvSpPr>
        <p:spPr>
          <a:xfrm>
            <a:off x="510719" y="4839208"/>
            <a:ext cx="3525822" cy="1868296"/>
          </a:xfrm>
          <a:prstGeom prst="rect">
            <a:avLst/>
          </a:prstGeom>
          <a:noFill/>
          <a:ln>
            <a:noFill/>
          </a:ln>
        </p:spPr>
        <p:txBody>
          <a:bodyPr spcFirstLastPara="1" wrap="square" lIns="121900" tIns="121900" rIns="121900" bIns="121900" anchor="ctr" anchorCtr="0">
            <a:noAutofit/>
          </a:bodyPr>
          <a:lstStyle/>
          <a:p>
            <a:pPr defTabSz="1219170">
              <a:lnSpc>
                <a:spcPct val="150000"/>
              </a:lnSpc>
              <a:buClr>
                <a:srgbClr val="000000"/>
              </a:buClr>
            </a:pPr>
            <a:r>
              <a:rPr lang="en-US" sz="1300" b="1" u="sng" kern="0" dirty="0">
                <a:solidFill>
                  <a:srgbClr val="566579"/>
                </a:solidFill>
                <a:latin typeface="Arial" panose="020B0604020202020204" pitchFamily="34" charset="0"/>
                <a:cs typeface="Arial" panose="020B0604020202020204" pitchFamily="34" charset="0"/>
                <a:sym typeface="Arial"/>
              </a:rPr>
              <a:t>TRỤ SỞ CHÍNH:</a:t>
            </a:r>
          </a:p>
          <a:p>
            <a:pPr defTabSz="1219170">
              <a:lnSpc>
                <a:spcPct val="150000"/>
              </a:lnSpc>
              <a:buClr>
                <a:srgbClr val="000000"/>
              </a:buClr>
            </a:pPr>
            <a:r>
              <a:rPr lang="en-US" sz="1300" kern="0" dirty="0" err="1">
                <a:solidFill>
                  <a:srgbClr val="566579"/>
                </a:solidFill>
                <a:latin typeface="Arial" panose="020B0604020202020204" pitchFamily="34" charset="0"/>
                <a:cs typeface="Arial" panose="020B0604020202020204" pitchFamily="34" charset="0"/>
                <a:sym typeface="Arial"/>
              </a:rPr>
              <a:t>Địa</a:t>
            </a:r>
            <a:r>
              <a:rPr lang="en-US" sz="1300" kern="0" dirty="0">
                <a:solidFill>
                  <a:srgbClr val="566579"/>
                </a:solidFill>
                <a:latin typeface="Arial" panose="020B0604020202020204" pitchFamily="34" charset="0"/>
                <a:cs typeface="Arial" panose="020B0604020202020204" pitchFamily="34" charset="0"/>
                <a:sym typeface="Arial"/>
              </a:rPr>
              <a:t> </a:t>
            </a:r>
            <a:r>
              <a:rPr lang="en-US" sz="1300" kern="0" dirty="0" err="1">
                <a:solidFill>
                  <a:srgbClr val="566579"/>
                </a:solidFill>
                <a:latin typeface="Arial" panose="020B0604020202020204" pitchFamily="34" charset="0"/>
                <a:cs typeface="Arial" panose="020B0604020202020204" pitchFamily="34" charset="0"/>
                <a:sym typeface="Arial"/>
              </a:rPr>
              <a:t>chỉ</a:t>
            </a:r>
            <a:r>
              <a:rPr lang="en-US" sz="1300" kern="0" dirty="0">
                <a:solidFill>
                  <a:srgbClr val="566579"/>
                </a:solidFill>
                <a:latin typeface="Arial" panose="020B0604020202020204" pitchFamily="34" charset="0"/>
                <a:cs typeface="Arial" panose="020B0604020202020204" pitchFamily="34" charset="0"/>
                <a:sym typeface="Arial"/>
              </a:rPr>
              <a:t>: </a:t>
            </a:r>
            <a:r>
              <a:rPr lang="en-US" sz="1300" kern="0" dirty="0" err="1">
                <a:solidFill>
                  <a:srgbClr val="566579"/>
                </a:solidFill>
                <a:latin typeface="Arial" panose="020B0604020202020204" pitchFamily="34" charset="0"/>
                <a:cs typeface="Arial" panose="020B0604020202020204" pitchFamily="34" charset="0"/>
                <a:sym typeface="Arial"/>
              </a:rPr>
              <a:t>Tầng</a:t>
            </a:r>
            <a:r>
              <a:rPr lang="en-US" sz="1300" kern="0" dirty="0">
                <a:solidFill>
                  <a:srgbClr val="566579"/>
                </a:solidFill>
                <a:latin typeface="Arial" panose="020B0604020202020204" pitchFamily="34" charset="0"/>
                <a:cs typeface="Arial" panose="020B0604020202020204" pitchFamily="34" charset="0"/>
                <a:sym typeface="Arial"/>
              </a:rPr>
              <a:t> 16, </a:t>
            </a:r>
            <a:r>
              <a:rPr lang="en-US" sz="1300" kern="0" dirty="0" err="1">
                <a:solidFill>
                  <a:srgbClr val="566579"/>
                </a:solidFill>
                <a:latin typeface="Arial" panose="020B0604020202020204" pitchFamily="34" charset="0"/>
                <a:cs typeface="Arial" panose="020B0604020202020204" pitchFamily="34" charset="0"/>
                <a:sym typeface="Arial"/>
              </a:rPr>
              <a:t>khối</a:t>
            </a:r>
            <a:r>
              <a:rPr lang="en-US" sz="1300" kern="0" dirty="0">
                <a:solidFill>
                  <a:srgbClr val="566579"/>
                </a:solidFill>
                <a:latin typeface="Arial" panose="020B0604020202020204" pitchFamily="34" charset="0"/>
                <a:cs typeface="Arial" panose="020B0604020202020204" pitchFamily="34" charset="0"/>
                <a:sym typeface="Arial"/>
              </a:rPr>
              <a:t> A, </a:t>
            </a:r>
            <a:r>
              <a:rPr lang="en-US" sz="1300" kern="0" dirty="0" err="1">
                <a:solidFill>
                  <a:srgbClr val="566579"/>
                </a:solidFill>
                <a:latin typeface="Arial" panose="020B0604020202020204" pitchFamily="34" charset="0"/>
                <a:cs typeface="Arial" panose="020B0604020202020204" pitchFamily="34" charset="0"/>
                <a:sym typeface="Arial"/>
              </a:rPr>
              <a:t>tòa</a:t>
            </a:r>
            <a:r>
              <a:rPr lang="en-US" sz="1300" kern="0" dirty="0">
                <a:solidFill>
                  <a:srgbClr val="566579"/>
                </a:solidFill>
                <a:latin typeface="Arial" panose="020B0604020202020204" pitchFamily="34" charset="0"/>
                <a:cs typeface="Arial" panose="020B0604020202020204" pitchFamily="34" charset="0"/>
                <a:sym typeface="Arial"/>
              </a:rPr>
              <a:t> </a:t>
            </a:r>
            <a:r>
              <a:rPr lang="en-US" sz="1300" kern="0" dirty="0" err="1">
                <a:solidFill>
                  <a:srgbClr val="566579"/>
                </a:solidFill>
                <a:latin typeface="Arial" panose="020B0604020202020204" pitchFamily="34" charset="0"/>
                <a:cs typeface="Arial" panose="020B0604020202020204" pitchFamily="34" charset="0"/>
                <a:sym typeface="Arial"/>
              </a:rPr>
              <a:t>nhà</a:t>
            </a:r>
            <a:r>
              <a:rPr lang="en-US" sz="1300" kern="0" dirty="0">
                <a:solidFill>
                  <a:srgbClr val="566579"/>
                </a:solidFill>
                <a:latin typeface="Arial" panose="020B0604020202020204" pitchFamily="34" charset="0"/>
                <a:cs typeface="Arial" panose="020B0604020202020204" pitchFamily="34" charset="0"/>
                <a:sym typeface="Arial"/>
              </a:rPr>
              <a:t> </a:t>
            </a:r>
            <a:r>
              <a:rPr lang="en-US" sz="1300" kern="0" dirty="0" err="1">
                <a:solidFill>
                  <a:srgbClr val="566579"/>
                </a:solidFill>
                <a:latin typeface="Arial" panose="020B0604020202020204" pitchFamily="34" charset="0"/>
                <a:cs typeface="Arial" panose="020B0604020202020204" pitchFamily="34" charset="0"/>
                <a:sym typeface="Arial"/>
              </a:rPr>
              <a:t>Sông</a:t>
            </a:r>
            <a:r>
              <a:rPr lang="en-US" sz="1300" kern="0" dirty="0">
                <a:solidFill>
                  <a:srgbClr val="566579"/>
                </a:solidFill>
                <a:latin typeface="Arial" panose="020B0604020202020204" pitchFamily="34" charset="0"/>
                <a:cs typeface="Arial" panose="020B0604020202020204" pitchFamily="34" charset="0"/>
                <a:sym typeface="Arial"/>
              </a:rPr>
              <a:t> </a:t>
            </a:r>
            <a:r>
              <a:rPr lang="en-US" sz="1300" kern="0" dirty="0" err="1">
                <a:solidFill>
                  <a:srgbClr val="566579"/>
                </a:solidFill>
                <a:latin typeface="Arial" panose="020B0604020202020204" pitchFamily="34" charset="0"/>
                <a:cs typeface="Arial" panose="020B0604020202020204" pitchFamily="34" charset="0"/>
                <a:sym typeface="Arial"/>
              </a:rPr>
              <a:t>Đà</a:t>
            </a:r>
            <a:r>
              <a:rPr lang="en-US" sz="1300" kern="0" dirty="0">
                <a:solidFill>
                  <a:srgbClr val="566579"/>
                </a:solidFill>
                <a:latin typeface="Arial" panose="020B0604020202020204" pitchFamily="34" charset="0"/>
                <a:cs typeface="Arial" panose="020B0604020202020204" pitchFamily="34" charset="0"/>
                <a:sym typeface="Arial"/>
              </a:rPr>
              <a:t>, </a:t>
            </a:r>
            <a:r>
              <a:rPr lang="en-US" sz="1300" kern="0" dirty="0" err="1">
                <a:solidFill>
                  <a:srgbClr val="566579"/>
                </a:solidFill>
                <a:latin typeface="Arial" panose="020B0604020202020204" pitchFamily="34" charset="0"/>
                <a:cs typeface="Arial" panose="020B0604020202020204" pitchFamily="34" charset="0"/>
                <a:sym typeface="Arial"/>
              </a:rPr>
              <a:t>đường</a:t>
            </a:r>
            <a:r>
              <a:rPr lang="en-US" sz="1300" kern="0" dirty="0">
                <a:solidFill>
                  <a:srgbClr val="566579"/>
                </a:solidFill>
                <a:latin typeface="Arial" panose="020B0604020202020204" pitchFamily="34" charset="0"/>
                <a:cs typeface="Arial" panose="020B0604020202020204" pitchFamily="34" charset="0"/>
                <a:sym typeface="Arial"/>
              </a:rPr>
              <a:t> </a:t>
            </a:r>
            <a:r>
              <a:rPr lang="en-US" sz="1300" kern="0" dirty="0" err="1">
                <a:solidFill>
                  <a:srgbClr val="566579"/>
                </a:solidFill>
                <a:latin typeface="Arial" panose="020B0604020202020204" pitchFamily="34" charset="0"/>
                <a:cs typeface="Arial" panose="020B0604020202020204" pitchFamily="34" charset="0"/>
                <a:sym typeface="Arial"/>
              </a:rPr>
              <a:t>Phạm</a:t>
            </a:r>
            <a:r>
              <a:rPr lang="en-US" sz="1300" kern="0" dirty="0">
                <a:solidFill>
                  <a:srgbClr val="566579"/>
                </a:solidFill>
                <a:latin typeface="Arial" panose="020B0604020202020204" pitchFamily="34" charset="0"/>
                <a:cs typeface="Arial" panose="020B0604020202020204" pitchFamily="34" charset="0"/>
                <a:sym typeface="Arial"/>
              </a:rPr>
              <a:t> </a:t>
            </a:r>
            <a:r>
              <a:rPr lang="en-US" sz="1300" kern="0" dirty="0" err="1">
                <a:solidFill>
                  <a:srgbClr val="566579"/>
                </a:solidFill>
                <a:latin typeface="Arial" panose="020B0604020202020204" pitchFamily="34" charset="0"/>
                <a:cs typeface="Arial" panose="020B0604020202020204" pitchFamily="34" charset="0"/>
                <a:sym typeface="Arial"/>
              </a:rPr>
              <a:t>Hùng</a:t>
            </a:r>
            <a:r>
              <a:rPr lang="en-US" sz="1300" kern="0" dirty="0">
                <a:solidFill>
                  <a:srgbClr val="566579"/>
                </a:solidFill>
                <a:latin typeface="Arial" panose="020B0604020202020204" pitchFamily="34" charset="0"/>
                <a:cs typeface="Arial" panose="020B0604020202020204" pitchFamily="34" charset="0"/>
                <a:sym typeface="Arial"/>
              </a:rPr>
              <a:t>, P. </a:t>
            </a:r>
            <a:r>
              <a:rPr lang="en-US" sz="1300" kern="0" dirty="0" err="1">
                <a:solidFill>
                  <a:srgbClr val="566579"/>
                </a:solidFill>
                <a:latin typeface="Arial" panose="020B0604020202020204" pitchFamily="34" charset="0"/>
                <a:cs typeface="Arial" panose="020B0604020202020204" pitchFamily="34" charset="0"/>
                <a:sym typeface="Arial"/>
              </a:rPr>
              <a:t>Mỹ</a:t>
            </a:r>
            <a:r>
              <a:rPr lang="en-US" sz="1300" kern="0" dirty="0">
                <a:solidFill>
                  <a:srgbClr val="566579"/>
                </a:solidFill>
                <a:latin typeface="Arial" panose="020B0604020202020204" pitchFamily="34" charset="0"/>
                <a:cs typeface="Arial" panose="020B0604020202020204" pitchFamily="34" charset="0"/>
                <a:sym typeface="Arial"/>
              </a:rPr>
              <a:t> </a:t>
            </a:r>
            <a:r>
              <a:rPr lang="en-US" sz="1300" kern="0" dirty="0" err="1">
                <a:solidFill>
                  <a:srgbClr val="566579"/>
                </a:solidFill>
                <a:latin typeface="Arial" panose="020B0604020202020204" pitchFamily="34" charset="0"/>
                <a:cs typeface="Arial" panose="020B0604020202020204" pitchFamily="34" charset="0"/>
                <a:sym typeface="Arial"/>
              </a:rPr>
              <a:t>Đình</a:t>
            </a:r>
            <a:r>
              <a:rPr lang="en-US" sz="1300" kern="0" dirty="0">
                <a:solidFill>
                  <a:srgbClr val="566579"/>
                </a:solidFill>
                <a:latin typeface="Arial" panose="020B0604020202020204" pitchFamily="34" charset="0"/>
                <a:cs typeface="Arial" panose="020B0604020202020204" pitchFamily="34" charset="0"/>
                <a:sym typeface="Arial"/>
              </a:rPr>
              <a:t> 1, Q. Nam </a:t>
            </a:r>
            <a:r>
              <a:rPr lang="en-US" sz="1300" kern="0" dirty="0" err="1">
                <a:solidFill>
                  <a:srgbClr val="566579"/>
                </a:solidFill>
                <a:latin typeface="Arial" panose="020B0604020202020204" pitchFamily="34" charset="0"/>
                <a:cs typeface="Arial" panose="020B0604020202020204" pitchFamily="34" charset="0"/>
                <a:sym typeface="Arial"/>
              </a:rPr>
              <a:t>Từ</a:t>
            </a:r>
            <a:r>
              <a:rPr lang="en-US" sz="1300" kern="0" dirty="0">
                <a:solidFill>
                  <a:srgbClr val="566579"/>
                </a:solidFill>
                <a:latin typeface="Arial" panose="020B0604020202020204" pitchFamily="34" charset="0"/>
                <a:cs typeface="Arial" panose="020B0604020202020204" pitchFamily="34" charset="0"/>
                <a:sym typeface="Arial"/>
              </a:rPr>
              <a:t> </a:t>
            </a:r>
            <a:r>
              <a:rPr lang="en-US" sz="1300" kern="0" dirty="0" err="1">
                <a:solidFill>
                  <a:srgbClr val="566579"/>
                </a:solidFill>
                <a:latin typeface="Arial" panose="020B0604020202020204" pitchFamily="34" charset="0"/>
                <a:cs typeface="Arial" panose="020B0604020202020204" pitchFamily="34" charset="0"/>
                <a:sym typeface="Arial"/>
              </a:rPr>
              <a:t>Liêm</a:t>
            </a:r>
            <a:r>
              <a:rPr lang="en-US" sz="1300" kern="0" dirty="0">
                <a:solidFill>
                  <a:srgbClr val="566579"/>
                </a:solidFill>
                <a:latin typeface="Arial" panose="020B0604020202020204" pitchFamily="34" charset="0"/>
                <a:cs typeface="Arial" panose="020B0604020202020204" pitchFamily="34" charset="0"/>
                <a:sym typeface="Arial"/>
              </a:rPr>
              <a:t>, TP. </a:t>
            </a:r>
            <a:r>
              <a:rPr lang="en-US" sz="1300" kern="0" dirty="0" err="1">
                <a:solidFill>
                  <a:srgbClr val="566579"/>
                </a:solidFill>
                <a:latin typeface="Arial" panose="020B0604020202020204" pitchFamily="34" charset="0"/>
                <a:cs typeface="Arial" panose="020B0604020202020204" pitchFamily="34" charset="0"/>
                <a:sym typeface="Arial"/>
              </a:rPr>
              <a:t>Hà</a:t>
            </a:r>
            <a:r>
              <a:rPr lang="en-US" sz="1300" kern="0" dirty="0">
                <a:solidFill>
                  <a:srgbClr val="566579"/>
                </a:solidFill>
                <a:latin typeface="Arial" panose="020B0604020202020204" pitchFamily="34" charset="0"/>
                <a:cs typeface="Arial" panose="020B0604020202020204" pitchFamily="34" charset="0"/>
                <a:sym typeface="Arial"/>
              </a:rPr>
              <a:t> </a:t>
            </a:r>
            <a:r>
              <a:rPr lang="en-US" sz="1300" kern="0" dirty="0" err="1">
                <a:solidFill>
                  <a:srgbClr val="566579"/>
                </a:solidFill>
                <a:latin typeface="Arial" panose="020B0604020202020204" pitchFamily="34" charset="0"/>
                <a:cs typeface="Arial" panose="020B0604020202020204" pitchFamily="34" charset="0"/>
                <a:sym typeface="Arial"/>
              </a:rPr>
              <a:t>Nội</a:t>
            </a:r>
            <a:r>
              <a:rPr lang="en-US" sz="1300" kern="0" dirty="0">
                <a:solidFill>
                  <a:srgbClr val="566579"/>
                </a:solidFill>
                <a:latin typeface="Arial" panose="020B0604020202020204" pitchFamily="34" charset="0"/>
                <a:cs typeface="Arial" panose="020B0604020202020204" pitchFamily="34" charset="0"/>
                <a:sym typeface="Arial"/>
              </a:rPr>
              <a:t>.</a:t>
            </a:r>
          </a:p>
          <a:p>
            <a:pPr defTabSz="1219170">
              <a:lnSpc>
                <a:spcPct val="150000"/>
              </a:lnSpc>
              <a:buClr>
                <a:srgbClr val="000000"/>
              </a:buClr>
            </a:pPr>
            <a:r>
              <a:rPr lang="en-US" sz="1300" kern="0" dirty="0" err="1">
                <a:solidFill>
                  <a:srgbClr val="566579"/>
                </a:solidFill>
                <a:latin typeface="Arial" panose="020B0604020202020204" pitchFamily="34" charset="0"/>
                <a:cs typeface="Arial" panose="020B0604020202020204" pitchFamily="34" charset="0"/>
                <a:sym typeface="Arial"/>
              </a:rPr>
              <a:t>Điện</a:t>
            </a:r>
            <a:r>
              <a:rPr lang="en-US" sz="1300" kern="0" dirty="0">
                <a:solidFill>
                  <a:srgbClr val="566579"/>
                </a:solidFill>
                <a:latin typeface="Arial" panose="020B0604020202020204" pitchFamily="34" charset="0"/>
                <a:cs typeface="Arial" panose="020B0604020202020204" pitchFamily="34" charset="0"/>
                <a:sym typeface="Arial"/>
              </a:rPr>
              <a:t> </a:t>
            </a:r>
            <a:r>
              <a:rPr lang="en-US" sz="1300" kern="0" dirty="0" err="1">
                <a:solidFill>
                  <a:srgbClr val="566579"/>
                </a:solidFill>
                <a:latin typeface="Arial" panose="020B0604020202020204" pitchFamily="34" charset="0"/>
                <a:cs typeface="Arial" panose="020B0604020202020204" pitchFamily="34" charset="0"/>
                <a:sym typeface="Arial"/>
              </a:rPr>
              <a:t>thoại</a:t>
            </a:r>
            <a:r>
              <a:rPr lang="en-US" sz="1300" kern="0" dirty="0">
                <a:solidFill>
                  <a:srgbClr val="566579"/>
                </a:solidFill>
                <a:latin typeface="Arial" panose="020B0604020202020204" pitchFamily="34" charset="0"/>
                <a:cs typeface="Arial" panose="020B0604020202020204" pitchFamily="34" charset="0"/>
                <a:sym typeface="Arial"/>
              </a:rPr>
              <a:t>: (024) 6269 2438</a:t>
            </a:r>
          </a:p>
          <a:p>
            <a:pPr defTabSz="1219170">
              <a:lnSpc>
                <a:spcPct val="150000"/>
              </a:lnSpc>
              <a:buClr>
                <a:srgbClr val="000000"/>
              </a:buClr>
            </a:pPr>
            <a:r>
              <a:rPr lang="en-US" sz="1300" kern="0" dirty="0">
                <a:solidFill>
                  <a:srgbClr val="566579"/>
                </a:solidFill>
                <a:latin typeface="Arial" panose="020B0604020202020204" pitchFamily="34" charset="0"/>
                <a:cs typeface="Arial" panose="020B0604020202020204" pitchFamily="34" charset="0"/>
                <a:sym typeface="Arial"/>
              </a:rPr>
              <a:t>Email: </a:t>
            </a:r>
            <a:r>
              <a:rPr lang="en-US" sz="1300" kern="0" dirty="0">
                <a:solidFill>
                  <a:srgbClr val="566579"/>
                </a:solidFill>
                <a:cs typeface="Arial" panose="020B0604020202020204" pitchFamily="34" charset="0"/>
                <a:sym typeface="Arial"/>
              </a:rPr>
              <a:t>hn.cskh@huongvietgroup.com</a:t>
            </a:r>
          </a:p>
        </p:txBody>
      </p:sp>
      <p:sp>
        <p:nvSpPr>
          <p:cNvPr id="9" name="Google Shape;167;p30"/>
          <p:cNvSpPr txBox="1"/>
          <p:nvPr/>
        </p:nvSpPr>
        <p:spPr>
          <a:xfrm>
            <a:off x="4195271" y="4672362"/>
            <a:ext cx="3989070" cy="1868296"/>
          </a:xfrm>
          <a:prstGeom prst="rect">
            <a:avLst/>
          </a:prstGeom>
          <a:noFill/>
          <a:ln>
            <a:noFill/>
          </a:ln>
        </p:spPr>
        <p:txBody>
          <a:bodyPr spcFirstLastPara="1" wrap="square" lIns="121900" tIns="121900" rIns="121900" bIns="121900" anchor="ctr" anchorCtr="0">
            <a:noAutofit/>
          </a:bodyPr>
          <a:lstStyle/>
          <a:p>
            <a:pPr algn="just" defTabSz="1219170">
              <a:lnSpc>
                <a:spcPct val="150000"/>
              </a:lnSpc>
              <a:buClr>
                <a:srgbClr val="000000"/>
              </a:buClr>
            </a:pPr>
            <a:r>
              <a:rPr lang="en-US" sz="1300" b="1" u="sng" kern="0" dirty="0">
                <a:solidFill>
                  <a:srgbClr val="566579"/>
                </a:solidFill>
                <a:latin typeface="Arial" panose="020B0604020202020204" pitchFamily="34" charset="0"/>
                <a:cs typeface="Arial" panose="020B0604020202020204" pitchFamily="34" charset="0"/>
                <a:sym typeface="Arial"/>
              </a:rPr>
              <a:t>VP MIỀN TRUNG:</a:t>
            </a:r>
          </a:p>
          <a:p>
            <a:pPr algn="just" defTabSz="1219170">
              <a:lnSpc>
                <a:spcPct val="150000"/>
              </a:lnSpc>
              <a:buClr>
                <a:srgbClr val="000000"/>
              </a:buClr>
            </a:pPr>
            <a:r>
              <a:rPr lang="en-US" sz="1300" kern="0" dirty="0" err="1">
                <a:solidFill>
                  <a:srgbClr val="566579"/>
                </a:solidFill>
                <a:latin typeface="Arial" panose="020B0604020202020204" pitchFamily="34" charset="0"/>
                <a:cs typeface="Arial" panose="020B0604020202020204" pitchFamily="34" charset="0"/>
                <a:sym typeface="Arial"/>
              </a:rPr>
              <a:t>Địa</a:t>
            </a:r>
            <a:r>
              <a:rPr lang="en-US" sz="1300" kern="0" dirty="0">
                <a:solidFill>
                  <a:srgbClr val="566579"/>
                </a:solidFill>
                <a:latin typeface="Arial" panose="020B0604020202020204" pitchFamily="34" charset="0"/>
                <a:cs typeface="Arial" panose="020B0604020202020204" pitchFamily="34" charset="0"/>
                <a:sym typeface="Arial"/>
              </a:rPr>
              <a:t> </a:t>
            </a:r>
            <a:r>
              <a:rPr lang="en-US" sz="1300" kern="0" dirty="0" err="1">
                <a:solidFill>
                  <a:srgbClr val="566579"/>
                </a:solidFill>
                <a:latin typeface="Arial" panose="020B0604020202020204" pitchFamily="34" charset="0"/>
                <a:cs typeface="Arial" panose="020B0604020202020204" pitchFamily="34" charset="0"/>
                <a:sym typeface="Arial"/>
              </a:rPr>
              <a:t>chỉ</a:t>
            </a:r>
            <a:r>
              <a:rPr lang="en-US" sz="1300" kern="0" dirty="0">
                <a:solidFill>
                  <a:srgbClr val="566579"/>
                </a:solidFill>
                <a:latin typeface="Arial" panose="020B0604020202020204" pitchFamily="34" charset="0"/>
                <a:cs typeface="Arial" panose="020B0604020202020204" pitchFamily="34" charset="0"/>
                <a:sym typeface="Arial"/>
              </a:rPr>
              <a:t>: </a:t>
            </a:r>
            <a:r>
              <a:rPr lang="en-US" sz="1300" kern="0" dirty="0" err="1">
                <a:solidFill>
                  <a:srgbClr val="566579"/>
                </a:solidFill>
                <a:latin typeface="Arial" panose="020B0604020202020204" pitchFamily="34" charset="0"/>
                <a:ea typeface="Tahoma" panose="020B0604030504040204" pitchFamily="34" charset="0"/>
                <a:cs typeface="Arial" panose="020B0604020202020204" pitchFamily="34" charset="0"/>
                <a:sym typeface="Arial"/>
              </a:rPr>
              <a:t>Khu</a:t>
            </a:r>
            <a:r>
              <a:rPr lang="en-US" sz="1300" kern="0" dirty="0">
                <a:solidFill>
                  <a:srgbClr val="566579"/>
                </a:solidFill>
                <a:latin typeface="Arial" panose="020B0604020202020204" pitchFamily="34" charset="0"/>
                <a:ea typeface="Tahoma" panose="020B0604030504040204" pitchFamily="34" charset="0"/>
                <a:cs typeface="Arial" panose="020B0604020202020204" pitchFamily="34" charset="0"/>
                <a:sym typeface="Arial"/>
              </a:rPr>
              <a:t> B, </a:t>
            </a:r>
            <a:r>
              <a:rPr lang="en-US" sz="1300" kern="0" dirty="0" err="1">
                <a:solidFill>
                  <a:srgbClr val="566579"/>
                </a:solidFill>
                <a:latin typeface="Arial" panose="020B0604020202020204" pitchFamily="34" charset="0"/>
                <a:ea typeface="Tahoma" panose="020B0604030504040204" pitchFamily="34" charset="0"/>
                <a:cs typeface="Arial" panose="020B0604020202020204" pitchFamily="34" charset="0"/>
                <a:sym typeface="Arial"/>
              </a:rPr>
              <a:t>Tầng</a:t>
            </a:r>
            <a:r>
              <a:rPr lang="en-US" sz="1300" kern="0" dirty="0">
                <a:solidFill>
                  <a:srgbClr val="566579"/>
                </a:solidFill>
                <a:latin typeface="Arial" panose="020B0604020202020204" pitchFamily="34" charset="0"/>
                <a:ea typeface="Tahoma" panose="020B0604030504040204" pitchFamily="34" charset="0"/>
                <a:cs typeface="Arial" panose="020B0604020202020204" pitchFamily="34" charset="0"/>
                <a:sym typeface="Arial"/>
              </a:rPr>
              <a:t> 9, </a:t>
            </a:r>
            <a:r>
              <a:rPr lang="en-US" sz="1300" kern="0" dirty="0" err="1">
                <a:solidFill>
                  <a:srgbClr val="566579"/>
                </a:solidFill>
                <a:latin typeface="Arial" panose="020B0604020202020204" pitchFamily="34" charset="0"/>
                <a:ea typeface="Tahoma" panose="020B0604030504040204" pitchFamily="34" charset="0"/>
                <a:cs typeface="Arial" panose="020B0604020202020204" pitchFamily="34" charset="0"/>
                <a:sym typeface="Arial"/>
              </a:rPr>
              <a:t>tòa</a:t>
            </a:r>
            <a:r>
              <a:rPr lang="en-US" sz="1300" kern="0" dirty="0">
                <a:solidFill>
                  <a:srgbClr val="566579"/>
                </a:solidFill>
                <a:latin typeface="Arial" panose="020B0604020202020204" pitchFamily="34" charset="0"/>
                <a:ea typeface="Tahoma" panose="020B0604030504040204" pitchFamily="34" charset="0"/>
                <a:cs typeface="Arial" panose="020B0604020202020204" pitchFamily="34" charset="0"/>
                <a:sym typeface="Arial"/>
              </a:rPr>
              <a:t> </a:t>
            </a:r>
            <a:r>
              <a:rPr lang="en-US" sz="1300" kern="0" dirty="0" err="1">
                <a:solidFill>
                  <a:srgbClr val="566579"/>
                </a:solidFill>
                <a:latin typeface="Arial" panose="020B0604020202020204" pitchFamily="34" charset="0"/>
                <a:ea typeface="Tahoma" panose="020B0604030504040204" pitchFamily="34" charset="0"/>
                <a:cs typeface="Arial" panose="020B0604020202020204" pitchFamily="34" charset="0"/>
                <a:sym typeface="Arial"/>
              </a:rPr>
              <a:t>nhà</a:t>
            </a:r>
            <a:r>
              <a:rPr lang="en-US" sz="1300" kern="0" dirty="0">
                <a:solidFill>
                  <a:srgbClr val="566579"/>
                </a:solidFill>
                <a:latin typeface="Arial" panose="020B0604020202020204" pitchFamily="34" charset="0"/>
                <a:ea typeface="Tahoma" panose="020B0604030504040204" pitchFamily="34" charset="0"/>
                <a:cs typeface="Arial" panose="020B0604020202020204" pitchFamily="34" charset="0"/>
                <a:sym typeface="Arial"/>
              </a:rPr>
              <a:t> </a:t>
            </a:r>
            <a:r>
              <a:rPr lang="en-US" sz="1300" kern="0" dirty="0" err="1">
                <a:solidFill>
                  <a:srgbClr val="566579"/>
                </a:solidFill>
                <a:latin typeface="Arial" panose="020B0604020202020204" pitchFamily="34" charset="0"/>
                <a:ea typeface="Tahoma" panose="020B0604030504040204" pitchFamily="34" charset="0"/>
                <a:cs typeface="Arial" panose="020B0604020202020204" pitchFamily="34" charset="0"/>
                <a:sym typeface="Arial"/>
              </a:rPr>
              <a:t>số</a:t>
            </a:r>
            <a:r>
              <a:rPr lang="en-US" sz="1300" kern="0" dirty="0">
                <a:solidFill>
                  <a:srgbClr val="566579"/>
                </a:solidFill>
                <a:latin typeface="Arial" panose="020B0604020202020204" pitchFamily="34" charset="0"/>
                <a:ea typeface="Tahoma" panose="020B0604030504040204" pitchFamily="34" charset="0"/>
                <a:cs typeface="Arial" panose="020B0604020202020204" pitchFamily="34" charset="0"/>
                <a:sym typeface="Arial"/>
              </a:rPr>
              <a:t> 2 Quang </a:t>
            </a:r>
            <a:r>
              <a:rPr lang="en-US" sz="1300" kern="0" dirty="0" err="1">
                <a:solidFill>
                  <a:srgbClr val="566579"/>
                </a:solidFill>
                <a:latin typeface="Arial" panose="020B0604020202020204" pitchFamily="34" charset="0"/>
                <a:ea typeface="Tahoma" panose="020B0604030504040204" pitchFamily="34" charset="0"/>
                <a:cs typeface="Arial" panose="020B0604020202020204" pitchFamily="34" charset="0"/>
                <a:sym typeface="Arial"/>
              </a:rPr>
              <a:t>Trung</a:t>
            </a:r>
            <a:r>
              <a:rPr lang="en-US" sz="1300" kern="0" dirty="0">
                <a:solidFill>
                  <a:srgbClr val="566579"/>
                </a:solidFill>
                <a:latin typeface="Arial" panose="020B0604020202020204" pitchFamily="34" charset="0"/>
                <a:ea typeface="Tahoma" panose="020B0604030504040204" pitchFamily="34" charset="0"/>
                <a:cs typeface="Arial" panose="020B0604020202020204" pitchFamily="34" charset="0"/>
                <a:sym typeface="Arial"/>
              </a:rPr>
              <a:t>, P. </a:t>
            </a:r>
            <a:r>
              <a:rPr lang="en-US" sz="1300" kern="0" dirty="0" err="1">
                <a:solidFill>
                  <a:srgbClr val="566579"/>
                </a:solidFill>
                <a:latin typeface="Arial" panose="020B0604020202020204" pitchFamily="34" charset="0"/>
                <a:ea typeface="Tahoma" panose="020B0604030504040204" pitchFamily="34" charset="0"/>
                <a:cs typeface="Arial" panose="020B0604020202020204" pitchFamily="34" charset="0"/>
                <a:sym typeface="Arial"/>
              </a:rPr>
              <a:t>Thạch</a:t>
            </a:r>
            <a:r>
              <a:rPr lang="en-US" sz="1300" kern="0" dirty="0">
                <a:solidFill>
                  <a:srgbClr val="566579"/>
                </a:solidFill>
                <a:latin typeface="Arial" panose="020B0604020202020204" pitchFamily="34" charset="0"/>
                <a:ea typeface="Tahoma" panose="020B0604030504040204" pitchFamily="34" charset="0"/>
                <a:cs typeface="Arial" panose="020B0604020202020204" pitchFamily="34" charset="0"/>
                <a:sym typeface="Arial"/>
              </a:rPr>
              <a:t> Thang, Q. </a:t>
            </a:r>
            <a:r>
              <a:rPr lang="en-US" sz="1300" kern="0" dirty="0" err="1">
                <a:solidFill>
                  <a:srgbClr val="566579"/>
                </a:solidFill>
                <a:latin typeface="Arial" panose="020B0604020202020204" pitchFamily="34" charset="0"/>
                <a:ea typeface="Tahoma" panose="020B0604030504040204" pitchFamily="34" charset="0"/>
                <a:cs typeface="Arial" panose="020B0604020202020204" pitchFamily="34" charset="0"/>
                <a:sym typeface="Arial"/>
              </a:rPr>
              <a:t>Hải</a:t>
            </a:r>
            <a:r>
              <a:rPr lang="en-US" sz="1300" kern="0" dirty="0">
                <a:solidFill>
                  <a:srgbClr val="566579"/>
                </a:solidFill>
                <a:latin typeface="Arial" panose="020B0604020202020204" pitchFamily="34" charset="0"/>
                <a:ea typeface="Tahoma" panose="020B0604030504040204" pitchFamily="34" charset="0"/>
                <a:cs typeface="Arial" panose="020B0604020202020204" pitchFamily="34" charset="0"/>
                <a:sym typeface="Arial"/>
              </a:rPr>
              <a:t> </a:t>
            </a:r>
            <a:r>
              <a:rPr lang="en-US" sz="1300" kern="0" dirty="0" err="1">
                <a:solidFill>
                  <a:srgbClr val="566579"/>
                </a:solidFill>
                <a:latin typeface="Arial" panose="020B0604020202020204" pitchFamily="34" charset="0"/>
                <a:ea typeface="Tahoma" panose="020B0604030504040204" pitchFamily="34" charset="0"/>
                <a:cs typeface="Arial" panose="020B0604020202020204" pitchFamily="34" charset="0"/>
                <a:sym typeface="Arial"/>
              </a:rPr>
              <a:t>Châu</a:t>
            </a:r>
            <a:r>
              <a:rPr lang="en-US" sz="1300" kern="0" dirty="0">
                <a:solidFill>
                  <a:srgbClr val="566579"/>
                </a:solidFill>
                <a:latin typeface="Arial" panose="020B0604020202020204" pitchFamily="34" charset="0"/>
                <a:ea typeface="Tahoma" panose="020B0604030504040204" pitchFamily="34" charset="0"/>
                <a:cs typeface="Arial" panose="020B0604020202020204" pitchFamily="34" charset="0"/>
                <a:sym typeface="Arial"/>
              </a:rPr>
              <a:t>, TP. </a:t>
            </a:r>
            <a:r>
              <a:rPr lang="en-US" sz="1300" kern="0" dirty="0" err="1">
                <a:solidFill>
                  <a:srgbClr val="566579"/>
                </a:solidFill>
                <a:latin typeface="Arial" panose="020B0604020202020204" pitchFamily="34" charset="0"/>
                <a:ea typeface="Tahoma" panose="020B0604030504040204" pitchFamily="34" charset="0"/>
                <a:cs typeface="Arial" panose="020B0604020202020204" pitchFamily="34" charset="0"/>
                <a:sym typeface="Arial"/>
              </a:rPr>
              <a:t>Đà</a:t>
            </a:r>
            <a:r>
              <a:rPr lang="en-US" sz="1300" kern="0" dirty="0">
                <a:solidFill>
                  <a:srgbClr val="566579"/>
                </a:solidFill>
                <a:latin typeface="Arial" panose="020B0604020202020204" pitchFamily="34" charset="0"/>
                <a:ea typeface="Tahoma" panose="020B0604030504040204" pitchFamily="34" charset="0"/>
                <a:cs typeface="Arial" panose="020B0604020202020204" pitchFamily="34" charset="0"/>
                <a:sym typeface="Arial"/>
              </a:rPr>
              <a:t> </a:t>
            </a:r>
            <a:r>
              <a:rPr lang="en-US" sz="1300" kern="0" dirty="0" err="1">
                <a:solidFill>
                  <a:srgbClr val="566579"/>
                </a:solidFill>
                <a:latin typeface="Arial" panose="020B0604020202020204" pitchFamily="34" charset="0"/>
                <a:ea typeface="Tahoma" panose="020B0604030504040204" pitchFamily="34" charset="0"/>
                <a:cs typeface="Arial" panose="020B0604020202020204" pitchFamily="34" charset="0"/>
                <a:sym typeface="Arial"/>
              </a:rPr>
              <a:t>Nẵng</a:t>
            </a:r>
            <a:r>
              <a:rPr lang="en-US" sz="1300" kern="0" dirty="0">
                <a:solidFill>
                  <a:srgbClr val="566579"/>
                </a:solidFill>
                <a:latin typeface="Arial" panose="020B0604020202020204" pitchFamily="34" charset="0"/>
                <a:ea typeface="Tahoma" panose="020B0604030504040204" pitchFamily="34" charset="0"/>
                <a:cs typeface="Arial" panose="020B0604020202020204" pitchFamily="34" charset="0"/>
                <a:sym typeface="Arial"/>
              </a:rPr>
              <a:t>.</a:t>
            </a:r>
          </a:p>
          <a:p>
            <a:pPr algn="just" defTabSz="1219170">
              <a:lnSpc>
                <a:spcPct val="150000"/>
              </a:lnSpc>
              <a:buClr>
                <a:srgbClr val="000000"/>
              </a:buClr>
            </a:pPr>
            <a:r>
              <a:rPr lang="en-US" sz="1300" kern="0" dirty="0" err="1">
                <a:solidFill>
                  <a:srgbClr val="566579"/>
                </a:solidFill>
                <a:latin typeface="Arial" panose="020B0604020202020204" pitchFamily="34" charset="0"/>
                <a:cs typeface="Arial" panose="020B0604020202020204" pitchFamily="34" charset="0"/>
                <a:sym typeface="Arial"/>
              </a:rPr>
              <a:t>Điện</a:t>
            </a:r>
            <a:r>
              <a:rPr lang="en-US" sz="1300" kern="0" dirty="0">
                <a:solidFill>
                  <a:srgbClr val="566579"/>
                </a:solidFill>
                <a:latin typeface="Arial" panose="020B0604020202020204" pitchFamily="34" charset="0"/>
                <a:cs typeface="Arial" panose="020B0604020202020204" pitchFamily="34" charset="0"/>
                <a:sym typeface="Arial"/>
              </a:rPr>
              <a:t> </a:t>
            </a:r>
            <a:r>
              <a:rPr lang="en-US" sz="1300" kern="0" dirty="0" err="1">
                <a:solidFill>
                  <a:srgbClr val="566579"/>
                </a:solidFill>
                <a:latin typeface="Arial" panose="020B0604020202020204" pitchFamily="34" charset="0"/>
                <a:cs typeface="Arial" panose="020B0604020202020204" pitchFamily="34" charset="0"/>
                <a:sym typeface="Arial"/>
              </a:rPr>
              <a:t>thoại</a:t>
            </a:r>
            <a:r>
              <a:rPr lang="en-US" sz="1300" kern="0" dirty="0">
                <a:solidFill>
                  <a:srgbClr val="566579"/>
                </a:solidFill>
                <a:latin typeface="Arial" panose="020B0604020202020204" pitchFamily="34" charset="0"/>
                <a:cs typeface="Arial" panose="020B0604020202020204" pitchFamily="34" charset="0"/>
                <a:sym typeface="Arial"/>
              </a:rPr>
              <a:t>: (023) 63.888.123</a:t>
            </a:r>
          </a:p>
          <a:p>
            <a:pPr algn="just" defTabSz="1219170">
              <a:lnSpc>
                <a:spcPct val="150000"/>
              </a:lnSpc>
              <a:buClr>
                <a:srgbClr val="000000"/>
              </a:buClr>
            </a:pPr>
            <a:r>
              <a:rPr lang="en-US" sz="1300" kern="0" dirty="0">
                <a:solidFill>
                  <a:srgbClr val="566579"/>
                </a:solidFill>
                <a:latin typeface="Arial" panose="020B0604020202020204" pitchFamily="34" charset="0"/>
                <a:cs typeface="Arial" panose="020B0604020202020204" pitchFamily="34" charset="0"/>
                <a:sym typeface="Arial"/>
              </a:rPr>
              <a:t>Email: dn.cskh@huongvietgroup.com</a:t>
            </a:r>
          </a:p>
        </p:txBody>
      </p:sp>
      <p:sp>
        <p:nvSpPr>
          <p:cNvPr id="4" name="Rectangle 3"/>
          <p:cNvSpPr/>
          <p:nvPr/>
        </p:nvSpPr>
        <p:spPr>
          <a:xfrm>
            <a:off x="3511958" y="4367802"/>
            <a:ext cx="5168081" cy="369332"/>
          </a:xfrm>
          <a:prstGeom prst="rect">
            <a:avLst/>
          </a:prstGeom>
        </p:spPr>
        <p:txBody>
          <a:bodyPr wrap="none">
            <a:spAutoFit/>
          </a:bodyPr>
          <a:lstStyle/>
          <a:p>
            <a:r>
              <a:rPr lang="vi-VN" b="1" dirty="0">
                <a:solidFill>
                  <a:srgbClr val="EE795B"/>
                </a:solidFill>
              </a:rPr>
              <a:t>CÔNG TY CỔ PHẦN TẬP ĐOÀN HƯƠNG VIỆT</a:t>
            </a:r>
            <a:endParaRPr lang="en-US" dirty="0"/>
          </a:p>
        </p:txBody>
      </p:sp>
      <p:sp>
        <p:nvSpPr>
          <p:cNvPr id="23" name="Google Shape;167;p30"/>
          <p:cNvSpPr txBox="1"/>
          <p:nvPr/>
        </p:nvSpPr>
        <p:spPr>
          <a:xfrm>
            <a:off x="8343071" y="4771424"/>
            <a:ext cx="3464011" cy="1885408"/>
          </a:xfrm>
          <a:prstGeom prst="rect">
            <a:avLst/>
          </a:prstGeom>
          <a:noFill/>
          <a:ln>
            <a:noFill/>
          </a:ln>
        </p:spPr>
        <p:txBody>
          <a:bodyPr spcFirstLastPara="1" wrap="square" lIns="121900" tIns="121900" rIns="121900" bIns="121900" anchor="ctr" anchorCtr="0">
            <a:noAutofit/>
          </a:bodyPr>
          <a:lstStyle/>
          <a:p>
            <a:pPr algn="just" defTabSz="1219170">
              <a:lnSpc>
                <a:spcPct val="150000"/>
              </a:lnSpc>
              <a:buClr>
                <a:srgbClr val="000000"/>
              </a:buClr>
            </a:pPr>
            <a:r>
              <a:rPr lang="en-US" sz="1300" b="1" u="sng" kern="0" dirty="0">
                <a:solidFill>
                  <a:srgbClr val="566579"/>
                </a:solidFill>
                <a:latin typeface="Arial" panose="020B0604020202020204" pitchFamily="34" charset="0"/>
                <a:cs typeface="Arial" panose="020B0604020202020204" pitchFamily="34" charset="0"/>
                <a:sym typeface="Arial"/>
              </a:rPr>
              <a:t>VP MIỀN NAM:</a:t>
            </a:r>
          </a:p>
          <a:p>
            <a:pPr algn="just" defTabSz="1219170">
              <a:lnSpc>
                <a:spcPct val="150000"/>
              </a:lnSpc>
              <a:buClr>
                <a:srgbClr val="000000"/>
              </a:buClr>
            </a:pPr>
            <a:r>
              <a:rPr lang="en-US" sz="1300" kern="0" dirty="0" err="1">
                <a:solidFill>
                  <a:srgbClr val="566579"/>
                </a:solidFill>
                <a:latin typeface="Arial" panose="020B0604020202020204" pitchFamily="34" charset="0"/>
                <a:cs typeface="Arial" panose="020B0604020202020204" pitchFamily="34" charset="0"/>
                <a:sym typeface="Arial"/>
              </a:rPr>
              <a:t>Địa</a:t>
            </a:r>
            <a:r>
              <a:rPr lang="en-US" sz="1300" kern="0" dirty="0">
                <a:solidFill>
                  <a:srgbClr val="566579"/>
                </a:solidFill>
                <a:latin typeface="Arial" panose="020B0604020202020204" pitchFamily="34" charset="0"/>
                <a:cs typeface="Arial" panose="020B0604020202020204" pitchFamily="34" charset="0"/>
                <a:sym typeface="Arial"/>
              </a:rPr>
              <a:t> </a:t>
            </a:r>
            <a:r>
              <a:rPr lang="en-US" sz="1300" kern="0" dirty="0" err="1">
                <a:solidFill>
                  <a:srgbClr val="566579"/>
                </a:solidFill>
                <a:latin typeface="Arial" panose="020B0604020202020204" pitchFamily="34" charset="0"/>
                <a:cs typeface="Arial" panose="020B0604020202020204" pitchFamily="34" charset="0"/>
                <a:sym typeface="Arial"/>
              </a:rPr>
              <a:t>chỉ</a:t>
            </a:r>
            <a:r>
              <a:rPr lang="en-US" sz="1300" kern="0" dirty="0">
                <a:solidFill>
                  <a:srgbClr val="566579"/>
                </a:solidFill>
                <a:latin typeface="Arial" panose="020B0604020202020204" pitchFamily="34" charset="0"/>
                <a:cs typeface="Arial" panose="020B0604020202020204" pitchFamily="34" charset="0"/>
                <a:sym typeface="Arial"/>
              </a:rPr>
              <a:t>: </a:t>
            </a:r>
            <a:r>
              <a:rPr lang="en-US" sz="1300" kern="0" dirty="0" err="1">
                <a:solidFill>
                  <a:srgbClr val="566579"/>
                </a:solidFill>
                <a:latin typeface="Arial" panose="020B0604020202020204" pitchFamily="34" charset="0"/>
                <a:ea typeface="Tahoma" panose="020B0604030504040204" pitchFamily="34" charset="0"/>
                <a:cs typeface="Arial" panose="020B0604020202020204" pitchFamily="34" charset="0"/>
                <a:sym typeface="Arial"/>
              </a:rPr>
              <a:t>Tòa</a:t>
            </a:r>
            <a:r>
              <a:rPr lang="en-US" sz="1300" kern="0" dirty="0">
                <a:solidFill>
                  <a:srgbClr val="566579"/>
                </a:solidFill>
                <a:latin typeface="Arial" panose="020B0604020202020204" pitchFamily="34" charset="0"/>
                <a:ea typeface="Tahoma" panose="020B0604030504040204" pitchFamily="34" charset="0"/>
                <a:cs typeface="Arial" panose="020B0604020202020204" pitchFamily="34" charset="0"/>
                <a:sym typeface="Arial"/>
              </a:rPr>
              <a:t> </a:t>
            </a:r>
            <a:r>
              <a:rPr lang="en-US" sz="1300" kern="0" dirty="0" err="1">
                <a:solidFill>
                  <a:srgbClr val="566579"/>
                </a:solidFill>
                <a:latin typeface="Arial" panose="020B0604020202020204" pitchFamily="34" charset="0"/>
                <a:ea typeface="Tahoma" panose="020B0604030504040204" pitchFamily="34" charset="0"/>
                <a:cs typeface="Arial" panose="020B0604020202020204" pitchFamily="34" charset="0"/>
                <a:sym typeface="Arial"/>
              </a:rPr>
              <a:t>nhà</a:t>
            </a:r>
            <a:r>
              <a:rPr lang="en-US" sz="1300" kern="0" dirty="0">
                <a:solidFill>
                  <a:srgbClr val="566579"/>
                </a:solidFill>
                <a:latin typeface="Arial" panose="020B0604020202020204" pitchFamily="34" charset="0"/>
                <a:ea typeface="Tahoma" panose="020B0604030504040204" pitchFamily="34" charset="0"/>
                <a:cs typeface="Arial" panose="020B0604020202020204" pitchFamily="34" charset="0"/>
                <a:sym typeface="Arial"/>
              </a:rPr>
              <a:t> QTSC 1, </a:t>
            </a:r>
            <a:r>
              <a:rPr lang="en-US" sz="1300" kern="0" dirty="0" err="1">
                <a:solidFill>
                  <a:srgbClr val="566579"/>
                </a:solidFill>
                <a:latin typeface="Arial" panose="020B0604020202020204" pitchFamily="34" charset="0"/>
                <a:ea typeface="Tahoma" panose="020B0604030504040204" pitchFamily="34" charset="0"/>
                <a:cs typeface="Arial" panose="020B0604020202020204" pitchFamily="34" charset="0"/>
                <a:sym typeface="Arial"/>
              </a:rPr>
              <a:t>Lô</a:t>
            </a:r>
            <a:r>
              <a:rPr lang="en-US" sz="1300" kern="0" dirty="0">
                <a:solidFill>
                  <a:srgbClr val="566579"/>
                </a:solidFill>
                <a:latin typeface="Arial" panose="020B0604020202020204" pitchFamily="34" charset="0"/>
                <a:ea typeface="Tahoma" panose="020B0604030504040204" pitchFamily="34" charset="0"/>
                <a:cs typeface="Arial" panose="020B0604020202020204" pitchFamily="34" charset="0"/>
                <a:sym typeface="Arial"/>
              </a:rPr>
              <a:t> 34, </a:t>
            </a:r>
            <a:r>
              <a:rPr lang="en-US" sz="1300" kern="0" dirty="0" err="1">
                <a:solidFill>
                  <a:srgbClr val="566579"/>
                </a:solidFill>
                <a:latin typeface="Arial" panose="020B0604020202020204" pitchFamily="34" charset="0"/>
                <a:ea typeface="Tahoma" panose="020B0604030504040204" pitchFamily="34" charset="0"/>
                <a:cs typeface="Arial" panose="020B0604020202020204" pitchFamily="34" charset="0"/>
                <a:sym typeface="Arial"/>
              </a:rPr>
              <a:t>đường</a:t>
            </a:r>
            <a:r>
              <a:rPr lang="en-US" sz="1300" kern="0" dirty="0">
                <a:solidFill>
                  <a:srgbClr val="566579"/>
                </a:solidFill>
                <a:latin typeface="Arial" panose="020B0604020202020204" pitchFamily="34" charset="0"/>
                <a:ea typeface="Tahoma" panose="020B0604030504040204" pitchFamily="34" charset="0"/>
                <a:cs typeface="Arial" panose="020B0604020202020204" pitchFamily="34" charset="0"/>
                <a:sym typeface="Arial"/>
              </a:rPr>
              <a:t> </a:t>
            </a:r>
            <a:r>
              <a:rPr lang="en-US" sz="1300" kern="0" dirty="0" err="1">
                <a:solidFill>
                  <a:srgbClr val="566579"/>
                </a:solidFill>
                <a:latin typeface="Arial" panose="020B0604020202020204" pitchFamily="34" charset="0"/>
                <a:ea typeface="Tahoma" panose="020B0604030504040204" pitchFamily="34" charset="0"/>
                <a:cs typeface="Arial" panose="020B0604020202020204" pitchFamily="34" charset="0"/>
                <a:sym typeface="Arial"/>
              </a:rPr>
              <a:t>số</a:t>
            </a:r>
            <a:r>
              <a:rPr lang="en-US" sz="1300" kern="0" dirty="0">
                <a:solidFill>
                  <a:srgbClr val="566579"/>
                </a:solidFill>
                <a:latin typeface="Arial" panose="020B0604020202020204" pitchFamily="34" charset="0"/>
                <a:ea typeface="Tahoma" panose="020B0604030504040204" pitchFamily="34" charset="0"/>
                <a:cs typeface="Arial" panose="020B0604020202020204" pitchFamily="34" charset="0"/>
                <a:sym typeface="Arial"/>
              </a:rPr>
              <a:t> 14, CVPM Quang </a:t>
            </a:r>
            <a:r>
              <a:rPr lang="en-US" sz="1300" kern="0" dirty="0" err="1">
                <a:solidFill>
                  <a:srgbClr val="566579"/>
                </a:solidFill>
                <a:latin typeface="Arial" panose="020B0604020202020204" pitchFamily="34" charset="0"/>
                <a:ea typeface="Tahoma" panose="020B0604030504040204" pitchFamily="34" charset="0"/>
                <a:cs typeface="Arial" panose="020B0604020202020204" pitchFamily="34" charset="0"/>
                <a:sym typeface="Arial"/>
              </a:rPr>
              <a:t>Trung</a:t>
            </a:r>
            <a:r>
              <a:rPr lang="en-US" sz="1300" kern="0" dirty="0">
                <a:solidFill>
                  <a:srgbClr val="566579"/>
                </a:solidFill>
                <a:latin typeface="Arial" panose="020B0604020202020204" pitchFamily="34" charset="0"/>
                <a:ea typeface="Tahoma" panose="020B0604030504040204" pitchFamily="34" charset="0"/>
                <a:cs typeface="Arial" panose="020B0604020202020204" pitchFamily="34" charset="0"/>
                <a:sym typeface="Arial"/>
              </a:rPr>
              <a:t>, P. </a:t>
            </a:r>
            <a:r>
              <a:rPr lang="en-US" sz="1300" kern="0" dirty="0" err="1">
                <a:solidFill>
                  <a:srgbClr val="566579"/>
                </a:solidFill>
                <a:latin typeface="Arial" panose="020B0604020202020204" pitchFamily="34" charset="0"/>
                <a:ea typeface="Tahoma" panose="020B0604030504040204" pitchFamily="34" charset="0"/>
                <a:cs typeface="Arial" panose="020B0604020202020204" pitchFamily="34" charset="0"/>
                <a:sym typeface="Arial"/>
              </a:rPr>
              <a:t>Tân</a:t>
            </a:r>
            <a:r>
              <a:rPr lang="en-US" sz="1300" kern="0" dirty="0">
                <a:solidFill>
                  <a:srgbClr val="566579"/>
                </a:solidFill>
                <a:latin typeface="Arial" panose="020B0604020202020204" pitchFamily="34" charset="0"/>
                <a:ea typeface="Tahoma" panose="020B0604030504040204" pitchFamily="34" charset="0"/>
                <a:cs typeface="Arial" panose="020B0604020202020204" pitchFamily="34" charset="0"/>
                <a:sym typeface="Arial"/>
              </a:rPr>
              <a:t> </a:t>
            </a:r>
            <a:r>
              <a:rPr lang="en-US" sz="1300" kern="0" dirty="0" err="1">
                <a:solidFill>
                  <a:srgbClr val="566579"/>
                </a:solidFill>
                <a:latin typeface="Arial" panose="020B0604020202020204" pitchFamily="34" charset="0"/>
                <a:ea typeface="Tahoma" panose="020B0604030504040204" pitchFamily="34" charset="0"/>
                <a:cs typeface="Arial" panose="020B0604020202020204" pitchFamily="34" charset="0"/>
                <a:sym typeface="Arial"/>
              </a:rPr>
              <a:t>Chánh</a:t>
            </a:r>
            <a:r>
              <a:rPr lang="en-US" sz="1300" kern="0" dirty="0">
                <a:solidFill>
                  <a:srgbClr val="566579"/>
                </a:solidFill>
                <a:latin typeface="Arial" panose="020B0604020202020204" pitchFamily="34" charset="0"/>
                <a:ea typeface="Tahoma" panose="020B0604030504040204" pitchFamily="34" charset="0"/>
                <a:cs typeface="Arial" panose="020B0604020202020204" pitchFamily="34" charset="0"/>
                <a:sym typeface="Arial"/>
              </a:rPr>
              <a:t> </a:t>
            </a:r>
            <a:r>
              <a:rPr lang="en-US" sz="1300" kern="0" dirty="0" err="1">
                <a:solidFill>
                  <a:srgbClr val="566579"/>
                </a:solidFill>
                <a:latin typeface="Arial" panose="020B0604020202020204" pitchFamily="34" charset="0"/>
                <a:ea typeface="Tahoma" panose="020B0604030504040204" pitchFamily="34" charset="0"/>
                <a:cs typeface="Arial" panose="020B0604020202020204" pitchFamily="34" charset="0"/>
                <a:sym typeface="Arial"/>
              </a:rPr>
              <a:t>Hiệp</a:t>
            </a:r>
            <a:r>
              <a:rPr lang="en-US" sz="1300" kern="0" dirty="0">
                <a:solidFill>
                  <a:srgbClr val="566579"/>
                </a:solidFill>
                <a:latin typeface="Arial" panose="020B0604020202020204" pitchFamily="34" charset="0"/>
                <a:ea typeface="Tahoma" panose="020B0604030504040204" pitchFamily="34" charset="0"/>
                <a:cs typeface="Arial" panose="020B0604020202020204" pitchFamily="34" charset="0"/>
                <a:sym typeface="Arial"/>
              </a:rPr>
              <a:t>, Q.12, TP. </a:t>
            </a:r>
            <a:r>
              <a:rPr lang="en-US" sz="1300" kern="0" dirty="0" err="1">
                <a:solidFill>
                  <a:srgbClr val="566579"/>
                </a:solidFill>
                <a:latin typeface="Arial" panose="020B0604020202020204" pitchFamily="34" charset="0"/>
                <a:ea typeface="Tahoma" panose="020B0604030504040204" pitchFamily="34" charset="0"/>
                <a:cs typeface="Arial" panose="020B0604020202020204" pitchFamily="34" charset="0"/>
                <a:sym typeface="Arial"/>
              </a:rPr>
              <a:t>Hồ</a:t>
            </a:r>
            <a:r>
              <a:rPr lang="en-US" sz="1300" kern="0" dirty="0">
                <a:solidFill>
                  <a:srgbClr val="566579"/>
                </a:solidFill>
                <a:latin typeface="Arial" panose="020B0604020202020204" pitchFamily="34" charset="0"/>
                <a:ea typeface="Tahoma" panose="020B0604030504040204" pitchFamily="34" charset="0"/>
                <a:cs typeface="Arial" panose="020B0604020202020204" pitchFamily="34" charset="0"/>
                <a:sym typeface="Arial"/>
              </a:rPr>
              <a:t> </a:t>
            </a:r>
            <a:r>
              <a:rPr lang="en-US" sz="1300" kern="0" dirty="0" err="1">
                <a:solidFill>
                  <a:srgbClr val="566579"/>
                </a:solidFill>
                <a:latin typeface="Arial" panose="020B0604020202020204" pitchFamily="34" charset="0"/>
                <a:ea typeface="Tahoma" panose="020B0604030504040204" pitchFamily="34" charset="0"/>
                <a:cs typeface="Arial" panose="020B0604020202020204" pitchFamily="34" charset="0"/>
                <a:sym typeface="Arial"/>
              </a:rPr>
              <a:t>Chí</a:t>
            </a:r>
            <a:r>
              <a:rPr lang="en-US" sz="1300" kern="0" dirty="0">
                <a:solidFill>
                  <a:srgbClr val="566579"/>
                </a:solidFill>
                <a:latin typeface="Arial" panose="020B0604020202020204" pitchFamily="34" charset="0"/>
                <a:ea typeface="Tahoma" panose="020B0604030504040204" pitchFamily="34" charset="0"/>
                <a:cs typeface="Arial" panose="020B0604020202020204" pitchFamily="34" charset="0"/>
                <a:sym typeface="Arial"/>
              </a:rPr>
              <a:t> Minh.</a:t>
            </a:r>
          </a:p>
          <a:p>
            <a:pPr algn="just" defTabSz="1219170">
              <a:buClr>
                <a:srgbClr val="000000"/>
              </a:buClr>
            </a:pPr>
            <a:r>
              <a:rPr lang="en-US" sz="1300" kern="0" dirty="0" err="1">
                <a:solidFill>
                  <a:srgbClr val="566579"/>
                </a:solidFill>
                <a:latin typeface="Arial" panose="020B0604020202020204" pitchFamily="34" charset="0"/>
                <a:cs typeface="Arial" panose="020B0604020202020204" pitchFamily="34" charset="0"/>
                <a:sym typeface="Arial"/>
              </a:rPr>
              <a:t>Điện</a:t>
            </a:r>
            <a:r>
              <a:rPr lang="en-US" sz="1300" kern="0" dirty="0">
                <a:solidFill>
                  <a:srgbClr val="566579"/>
                </a:solidFill>
                <a:latin typeface="Arial" panose="020B0604020202020204" pitchFamily="34" charset="0"/>
                <a:cs typeface="Arial" panose="020B0604020202020204" pitchFamily="34" charset="0"/>
                <a:sym typeface="Arial"/>
              </a:rPr>
              <a:t> </a:t>
            </a:r>
            <a:r>
              <a:rPr lang="en-US" sz="1300" kern="0" dirty="0" err="1">
                <a:solidFill>
                  <a:srgbClr val="566579"/>
                </a:solidFill>
                <a:latin typeface="Arial" panose="020B0604020202020204" pitchFamily="34" charset="0"/>
                <a:cs typeface="Arial" panose="020B0604020202020204" pitchFamily="34" charset="0"/>
                <a:sym typeface="Arial"/>
              </a:rPr>
              <a:t>thoại</a:t>
            </a:r>
            <a:r>
              <a:rPr lang="en-US" sz="1300" kern="0" dirty="0">
                <a:solidFill>
                  <a:srgbClr val="566579"/>
                </a:solidFill>
                <a:latin typeface="Arial" panose="020B0604020202020204" pitchFamily="34" charset="0"/>
                <a:cs typeface="Arial" panose="020B0604020202020204" pitchFamily="34" charset="0"/>
                <a:sym typeface="Arial"/>
              </a:rPr>
              <a:t>: (028) 3.715.4426</a:t>
            </a:r>
          </a:p>
          <a:p>
            <a:pPr algn="just" defTabSz="1219170">
              <a:lnSpc>
                <a:spcPct val="150000"/>
              </a:lnSpc>
              <a:buClr>
                <a:srgbClr val="000000"/>
              </a:buClr>
            </a:pPr>
            <a:r>
              <a:rPr lang="en-US" sz="1300" kern="0" dirty="0">
                <a:solidFill>
                  <a:srgbClr val="566579"/>
                </a:solidFill>
                <a:latin typeface="Arial" panose="020B0604020202020204" pitchFamily="34" charset="0"/>
                <a:cs typeface="Arial" panose="020B0604020202020204" pitchFamily="34" charset="0"/>
                <a:sym typeface="Arial"/>
              </a:rPr>
              <a:t>Email: hcm.cskh@huongvietgroup.com</a:t>
            </a:r>
          </a:p>
        </p:txBody>
      </p:sp>
    </p:spTree>
    <p:extLst>
      <p:ext uri="{BB962C8B-B14F-4D97-AF65-F5344CB8AC3E}">
        <p14:creationId xmlns:p14="http://schemas.microsoft.com/office/powerpoint/2010/main" val="3811752507"/>
      </p:ext>
    </p:extLst>
  </p:cSld>
  <p:clrMapOvr>
    <a:masterClrMapping/>
  </p:clrMapOvr>
  <p:transition spd="slow">
    <p:fade/>
  </p:transition>
  <p:timing>
    <p:tnLst>
      <p:par>
        <p:cTn id="1" dur="indefinite" restart="never" nodeType="tmRoot"/>
      </p:par>
    </p:tnLst>
  </p:timing>
</p:sld>
</file>

<file path=ppt/theme/theme1.xml><?xml version="1.0" encoding="utf-8"?>
<a:theme xmlns:a="http://schemas.openxmlformats.org/drawingml/2006/main" name="2_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10905</TotalTime>
  <Words>2886</Words>
  <Application>Microsoft Office PowerPoint</Application>
  <PresentationFormat>Widescreen</PresentationFormat>
  <Paragraphs>306</Paragraphs>
  <Slides>10</Slides>
  <Notes>10</Notes>
  <HiddenSlides>0</HiddenSlides>
  <MMClips>0</MMClips>
  <ScaleCrop>false</ScaleCrop>
  <HeadingPairs>
    <vt:vector size="6" baseType="variant">
      <vt:variant>
        <vt:lpstr>Fonts Used</vt:lpstr>
      </vt:variant>
      <vt:variant>
        <vt:i4>11</vt:i4>
      </vt:variant>
      <vt:variant>
        <vt:lpstr>Theme</vt:lpstr>
      </vt:variant>
      <vt:variant>
        <vt:i4>3</vt:i4>
      </vt:variant>
      <vt:variant>
        <vt:lpstr>Slide Titles</vt:lpstr>
      </vt:variant>
      <vt:variant>
        <vt:i4>10</vt:i4>
      </vt:variant>
    </vt:vector>
  </HeadingPairs>
  <TitlesOfParts>
    <vt:vector size="24" baseType="lpstr">
      <vt:lpstr>Aachen</vt:lpstr>
      <vt:lpstr>Architecture</vt:lpstr>
      <vt:lpstr>Arial</vt:lpstr>
      <vt:lpstr>Calibri</vt:lpstr>
      <vt:lpstr>Calibri Light</vt:lpstr>
      <vt:lpstr>Cambria</vt:lpstr>
      <vt:lpstr>Nixie One</vt:lpstr>
      <vt:lpstr>Roboto Slab</vt:lpstr>
      <vt:lpstr>Tahoma</vt:lpstr>
      <vt:lpstr>Times New Roman</vt:lpstr>
      <vt:lpstr>Trebuchet MS</vt:lpstr>
      <vt:lpstr>2_Simple Light</vt:lpstr>
      <vt:lpstr>1_Office Theme</vt:lpstr>
      <vt:lpstr>3_Office Theme</vt:lpstr>
      <vt:lpstr>PowerPoint Presentation</vt:lpstr>
      <vt:lpstr>ĐẶT VẤN ĐỀ</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Windows User</dc:creator>
  <cp:lastModifiedBy>Tungdd</cp:lastModifiedBy>
  <cp:revision>737</cp:revision>
  <dcterms:created xsi:type="dcterms:W3CDTF">2020-03-27T08:12:58Z</dcterms:created>
  <dcterms:modified xsi:type="dcterms:W3CDTF">2021-04-12T08:58:43Z</dcterms:modified>
</cp:coreProperties>
</file>