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sdx" ContentType="application/vnd.ms-visio.drawing"/>
  <Default Extension="wdp" ContentType="image/vnd.ms-photo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5" r:id="rId1"/>
  </p:sldMasterIdLst>
  <p:notesMasterIdLst>
    <p:notesMasterId r:id="rId27"/>
  </p:notesMasterIdLst>
  <p:sldIdLst>
    <p:sldId id="1599" r:id="rId2"/>
    <p:sldId id="264" r:id="rId3"/>
    <p:sldId id="273" r:id="rId4"/>
    <p:sldId id="299" r:id="rId5"/>
    <p:sldId id="1659" r:id="rId6"/>
    <p:sldId id="1692" r:id="rId7"/>
    <p:sldId id="1733" r:id="rId8"/>
    <p:sldId id="1734" r:id="rId9"/>
    <p:sldId id="292" r:id="rId10"/>
    <p:sldId id="312" r:id="rId11"/>
    <p:sldId id="3099" r:id="rId12"/>
    <p:sldId id="316" r:id="rId13"/>
    <p:sldId id="1600" r:id="rId14"/>
    <p:sldId id="1666" r:id="rId15"/>
    <p:sldId id="1645" r:id="rId16"/>
    <p:sldId id="1668" r:id="rId17"/>
    <p:sldId id="1669" r:id="rId18"/>
    <p:sldId id="1674" r:id="rId19"/>
    <p:sldId id="1571" r:id="rId20"/>
    <p:sldId id="3100" r:id="rId21"/>
    <p:sldId id="1681" r:id="rId22"/>
    <p:sldId id="1690" r:id="rId23"/>
    <p:sldId id="1664" r:id="rId24"/>
    <p:sldId id="1665" r:id="rId25"/>
    <p:sldId id="1630" r:id="rId26"/>
  </p:sldIdLst>
  <p:sldSz cx="9144000" cy="5143500" type="screen16x9"/>
  <p:notesSz cx="6858000" cy="9144000"/>
  <p:embeddedFontLst>
    <p:embeddedFont>
      <p:font typeface="Montserrat Medium" panose="020B0604020202020204" charset="0"/>
      <p:regular r:id="rId28"/>
      <p:italic r:id="rId29"/>
    </p:embeddedFont>
    <p:embeddedFont>
      <p:font typeface="Montserrat ExtraBold" panose="020B0604020202020204" charset="0"/>
      <p:bold r:id="rId30"/>
      <p:italic r:id="rId31"/>
      <p:boldItalic r:id="rId32"/>
    </p:embeddedFont>
    <p:embeddedFont>
      <p:font typeface="宋体" panose="02010600030101010101" pitchFamily="2" charset="-122"/>
      <p:regular r:id="rId33"/>
    </p:embeddedFont>
    <p:embeddedFont>
      <p:font typeface="Tahoma" panose="020B0604030504040204" pitchFamily="34" charset="0"/>
      <p:regular r:id="rId34"/>
      <p:bold r:id="rId35"/>
    </p:embeddedFont>
    <p:embeddedFont>
      <p:font typeface="Montserrat" panose="020B0604020202020204" charset="0"/>
      <p:regular r:id="rId36"/>
      <p:bold r:id="rId37"/>
      <p:italic r:id="rId38"/>
      <p:boldItalic r:id="rId39"/>
    </p:embeddedFont>
    <p:embeddedFont>
      <p:font typeface="Trebuchet MS" panose="020B0603020202020204" pitchFamily="34" charset="0"/>
      <p:regular r:id="rId40"/>
      <p:bold r:id="rId41"/>
      <p:italic r:id="rId42"/>
      <p:boldItalic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Segoe UI" panose="020B0502040204020203" pitchFamily="34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A2F"/>
    <a:srgbClr val="E57457"/>
    <a:srgbClr val="8E97A4"/>
    <a:srgbClr val="516073"/>
    <a:srgbClr val="566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5F4A9-1059-40D7-8735-63800036C5D1}" v="2" dt="2021-03-30T01:59:44.104"/>
    <p1510:client id="{C84AEAF4-1962-4A65-BBE1-8F59D06E008C}" v="24" dt="2021-03-30T02:10:25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2101" autoAdjust="0"/>
  </p:normalViewPr>
  <p:slideViewPr>
    <p:cSldViewPr snapToGrid="0" snapToObjects="1">
      <p:cViewPr varScale="1">
        <p:scale>
          <a:sx n="89" d="100"/>
          <a:sy n="89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45" d="100"/>
        <a:sy n="4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font" Target="fonts/font25.fntdata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theme" Target="theme/theme1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ảnh Nguyễn Đức" userId="3e0213b7d6b3342f" providerId="Windows Live" clId="Web-{5AF5F4A9-1059-40D7-8735-63800036C5D1}"/>
    <pc:docChg chg="addSld delSld">
      <pc:chgData name="Cảnh Nguyễn Đức" userId="3e0213b7d6b3342f" providerId="Windows Live" clId="Web-{5AF5F4A9-1059-40D7-8735-63800036C5D1}" dt="2021-03-30T01:59:44.104" v="1"/>
      <pc:docMkLst>
        <pc:docMk/>
      </pc:docMkLst>
      <pc:sldChg chg="new del">
        <pc:chgData name="Cảnh Nguyễn Đức" userId="3e0213b7d6b3342f" providerId="Windows Live" clId="Web-{5AF5F4A9-1059-40D7-8735-63800036C5D1}" dt="2021-03-30T01:59:44.104" v="1"/>
        <pc:sldMkLst>
          <pc:docMk/>
          <pc:sldMk cId="1426135813" sldId="3107"/>
        </pc:sldMkLst>
      </pc:sldChg>
    </pc:docChg>
  </pc:docChgLst>
  <pc:docChgLst>
    <pc:chgData name="Cảnh Nguyễn Đức" userId="3e0213b7d6b3342f" providerId="Windows Live" clId="Web-{C84AEAF4-1962-4A65-BBE1-8F59D06E008C}"/>
    <pc:docChg chg="addSld delSld modSld">
      <pc:chgData name="Cảnh Nguyễn Đức" userId="3e0213b7d6b3342f" providerId="Windows Live" clId="Web-{C84AEAF4-1962-4A65-BBE1-8F59D06E008C}" dt="2021-03-30T02:10:25.105" v="6" actId="14100"/>
      <pc:docMkLst>
        <pc:docMk/>
      </pc:docMkLst>
      <pc:sldChg chg="add del">
        <pc:chgData name="Cảnh Nguyễn Đức" userId="3e0213b7d6b3342f" providerId="Windows Live" clId="Web-{C84AEAF4-1962-4A65-BBE1-8F59D06E008C}" dt="2021-03-30T02:00:06.032" v="1"/>
        <pc:sldMkLst>
          <pc:docMk/>
          <pc:sldMk cId="1992321068" sldId="312"/>
        </pc:sldMkLst>
      </pc:sldChg>
      <pc:sldChg chg="modSp">
        <pc:chgData name="Cảnh Nguyễn Đức" userId="3e0213b7d6b3342f" providerId="Windows Live" clId="Web-{C84AEAF4-1962-4A65-BBE1-8F59D06E008C}" dt="2021-03-30T02:02:27.143" v="3" actId="1076"/>
        <pc:sldMkLst>
          <pc:docMk/>
          <pc:sldMk cId="470859793" sldId="1681"/>
        </pc:sldMkLst>
        <pc:picChg chg="mod">
          <ac:chgData name="Cảnh Nguyễn Đức" userId="3e0213b7d6b3342f" providerId="Windows Live" clId="Web-{C84AEAF4-1962-4A65-BBE1-8F59D06E008C}" dt="2021-03-30T02:02:27.143" v="3" actId="1076"/>
          <ac:picMkLst>
            <pc:docMk/>
            <pc:sldMk cId="470859793" sldId="1681"/>
            <ac:picMk id="2050" creationId="{00000000-0000-0000-0000-000000000000}"/>
          </ac:picMkLst>
        </pc:picChg>
      </pc:sldChg>
      <pc:sldChg chg="modSp">
        <pc:chgData name="Cảnh Nguyễn Đức" userId="3e0213b7d6b3342f" providerId="Windows Live" clId="Web-{C84AEAF4-1962-4A65-BBE1-8F59D06E008C}" dt="2021-03-30T02:10:25.105" v="6" actId="14100"/>
        <pc:sldMkLst>
          <pc:docMk/>
          <pc:sldMk cId="3940048163" sldId="3106"/>
        </pc:sldMkLst>
        <pc:spChg chg="mod">
          <ac:chgData name="Cảnh Nguyễn Đức" userId="3e0213b7d6b3342f" providerId="Windows Live" clId="Web-{C84AEAF4-1962-4A65-BBE1-8F59D06E008C}" dt="2021-03-30T02:10:25.105" v="6" actId="14100"/>
          <ac:spMkLst>
            <pc:docMk/>
            <pc:sldMk cId="3940048163" sldId="3106"/>
            <ac:spMk id="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3F9DC4-4AA1-FE41-ADF8-5642D02E1DF8}" type="doc">
      <dgm:prSet loTypeId="urn:microsoft.com/office/officeart/2005/8/layout/hList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7E8B815-F9E7-B040-B8F5-BE0005592A40}">
      <dgm:prSet phldrT="[Text]" custT="1"/>
      <dgm:spPr/>
      <dgm:t>
        <a:bodyPr/>
        <a:lstStyle/>
        <a:p>
          <a:r>
            <a:rPr lang="en-US" sz="2000" b="1" dirty="0" err="1">
              <a:latin typeface="Montserrat Medium" panose="00000600000000000000" pitchFamily="2" charset="0"/>
            </a:rPr>
            <a:t>Chính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quyền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số</a:t>
          </a:r>
          <a:endParaRPr lang="en-US" sz="2000" b="1" dirty="0">
            <a:latin typeface="Montserrat Medium" panose="00000600000000000000" pitchFamily="2" charset="0"/>
          </a:endParaRPr>
        </a:p>
      </dgm:t>
    </dgm:pt>
    <dgm:pt modelId="{5AA1BB76-36AB-E04B-8A17-3756CE6777C5}" type="parTrans" cxnId="{F4439EAC-47C1-644C-A5E6-C3226F751618}">
      <dgm:prSet/>
      <dgm:spPr/>
      <dgm:t>
        <a:bodyPr/>
        <a:lstStyle/>
        <a:p>
          <a:endParaRPr lang="en-US"/>
        </a:p>
      </dgm:t>
    </dgm:pt>
    <dgm:pt modelId="{5DF9645C-2182-5F4B-8AA0-16FD9A888919}" type="sibTrans" cxnId="{F4439EAC-47C1-644C-A5E6-C3226F751618}">
      <dgm:prSet/>
      <dgm:spPr/>
      <dgm:t>
        <a:bodyPr/>
        <a:lstStyle/>
        <a:p>
          <a:endParaRPr lang="en-US"/>
        </a:p>
      </dgm:t>
    </dgm:pt>
    <dgm:pt modelId="{E386C2F5-B583-1C4F-97EF-7ECDAA385492}">
      <dgm:prSet phldrT="[Text]" custT="1"/>
      <dgm:spPr>
        <a:solidFill>
          <a:srgbClr val="78909C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8909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06680" tIns="106680" rIns="142240" bIns="160020" numCol="1" spcCol="1270" rtlCol="0" anchor="t" anchorCtr="0"/>
        <a:lstStyle/>
        <a:p>
          <a:r>
            <a:rPr lang="en-US" sz="2000" kern="1200" dirty="0" err="1">
              <a:latin typeface="Montserrat Medium" panose="00000600000000000000" pitchFamily="2" charset="0"/>
            </a:rPr>
            <a:t>Làm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cho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người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dân</a:t>
          </a:r>
          <a:r>
            <a:rPr lang="en-US" sz="2000" kern="1200" dirty="0">
              <a:latin typeface="Montserrat Medium" panose="00000600000000000000" pitchFamily="2" charset="0"/>
            </a:rPr>
            <a:t> tin </a:t>
          </a:r>
          <a:r>
            <a:rPr lang="en-US" sz="200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 Medium" panose="00000600000000000000" pitchFamily="2" charset="0"/>
              <a:ea typeface="+mn-ea"/>
              <a:cs typeface="+mn-cs"/>
            </a:rPr>
            <a:t>hơn</a:t>
          </a:r>
          <a:endParaRPr lang="en-US" sz="2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 Medium" panose="00000600000000000000" pitchFamily="2" charset="0"/>
            <a:ea typeface="+mn-ea"/>
            <a:cs typeface="+mn-cs"/>
          </a:endParaRPr>
        </a:p>
      </dgm:t>
    </dgm:pt>
    <dgm:pt modelId="{679F0415-40A9-0147-B34E-68AA1004369B}" type="parTrans" cxnId="{3FC3F8CD-6082-8F4F-B8EA-3E7B693A3B0F}">
      <dgm:prSet/>
      <dgm:spPr/>
      <dgm:t>
        <a:bodyPr/>
        <a:lstStyle/>
        <a:p>
          <a:endParaRPr lang="en-US"/>
        </a:p>
      </dgm:t>
    </dgm:pt>
    <dgm:pt modelId="{DE18E159-A294-004B-B98F-0125B9A626D9}" type="sibTrans" cxnId="{3FC3F8CD-6082-8F4F-B8EA-3E7B693A3B0F}">
      <dgm:prSet/>
      <dgm:spPr/>
      <dgm:t>
        <a:bodyPr/>
        <a:lstStyle/>
        <a:p>
          <a:endParaRPr lang="en-US"/>
        </a:p>
      </dgm:t>
    </dgm:pt>
    <dgm:pt modelId="{F03CFF97-E107-E546-97DB-39ED7A897EAC}">
      <dgm:prSet phldrT="[Text]" custT="1"/>
      <dgm:spPr/>
      <dgm:t>
        <a:bodyPr/>
        <a:lstStyle/>
        <a:p>
          <a:r>
            <a:rPr lang="en-US" sz="2000" b="1" dirty="0" err="1">
              <a:latin typeface="Montserrat Medium" panose="00000600000000000000" pitchFamily="2" charset="0"/>
            </a:rPr>
            <a:t>Kinh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tế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số</a:t>
          </a:r>
          <a:endParaRPr lang="en-US" sz="2000" b="1" dirty="0">
            <a:latin typeface="Montserrat Medium" panose="00000600000000000000" pitchFamily="2" charset="0"/>
          </a:endParaRPr>
        </a:p>
      </dgm:t>
    </dgm:pt>
    <dgm:pt modelId="{80153CC1-6B67-3A45-85CA-880589D58631}" type="parTrans" cxnId="{6EC29526-46A6-A740-B2C7-CCB4E190FF33}">
      <dgm:prSet/>
      <dgm:spPr/>
      <dgm:t>
        <a:bodyPr/>
        <a:lstStyle/>
        <a:p>
          <a:endParaRPr lang="en-US"/>
        </a:p>
      </dgm:t>
    </dgm:pt>
    <dgm:pt modelId="{C5B390EC-4400-5440-B28F-B64E59EB6EC4}" type="sibTrans" cxnId="{6EC29526-46A6-A740-B2C7-CCB4E190FF33}">
      <dgm:prSet/>
      <dgm:spPr/>
      <dgm:t>
        <a:bodyPr/>
        <a:lstStyle/>
        <a:p>
          <a:endParaRPr lang="en-US"/>
        </a:p>
      </dgm:t>
    </dgm:pt>
    <dgm:pt modelId="{F0B515E3-84D0-694E-A83B-A85A3E43396C}">
      <dgm:prSet phldrT="[Text]" custT="1"/>
      <dgm:spPr/>
      <dgm:t>
        <a:bodyPr/>
        <a:lstStyle/>
        <a:p>
          <a:r>
            <a:rPr lang="en-US" sz="2000" dirty="0" err="1">
              <a:latin typeface="Montserrat Medium" panose="00000600000000000000" pitchFamily="2" charset="0"/>
            </a:rPr>
            <a:t>Làm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cho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người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dân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giàu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hơn</a:t>
          </a:r>
          <a:endParaRPr lang="en-US" sz="2000" dirty="0">
            <a:latin typeface="Montserrat Medium" panose="00000600000000000000" pitchFamily="2" charset="0"/>
          </a:endParaRPr>
        </a:p>
      </dgm:t>
    </dgm:pt>
    <dgm:pt modelId="{99510BF3-4BA7-6046-ABFE-A066A7D280D2}" type="parTrans" cxnId="{4C05C3DF-B3DE-4E4F-8C29-A67FEF3C4A27}">
      <dgm:prSet/>
      <dgm:spPr/>
      <dgm:t>
        <a:bodyPr/>
        <a:lstStyle/>
        <a:p>
          <a:endParaRPr lang="en-US"/>
        </a:p>
      </dgm:t>
    </dgm:pt>
    <dgm:pt modelId="{16E544F4-E54D-774B-A56F-902E729F5C76}" type="sibTrans" cxnId="{4C05C3DF-B3DE-4E4F-8C29-A67FEF3C4A27}">
      <dgm:prSet/>
      <dgm:spPr/>
      <dgm:t>
        <a:bodyPr/>
        <a:lstStyle/>
        <a:p>
          <a:endParaRPr lang="en-US"/>
        </a:p>
      </dgm:t>
    </dgm:pt>
    <dgm:pt modelId="{A3A75B78-330F-E940-A266-8D52FD91F176}">
      <dgm:prSet phldrT="[Text]" custT="1"/>
      <dgm:spPr/>
      <dgm:t>
        <a:bodyPr/>
        <a:lstStyle/>
        <a:p>
          <a:r>
            <a:rPr lang="en-US" sz="2000" b="1" dirty="0" err="1">
              <a:latin typeface="Montserrat Medium" panose="00000600000000000000" pitchFamily="2" charset="0"/>
            </a:rPr>
            <a:t>Xã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hội</a:t>
          </a:r>
          <a:r>
            <a:rPr lang="en-US" sz="2000" b="1" dirty="0">
              <a:latin typeface="Montserrat Medium" panose="00000600000000000000" pitchFamily="2" charset="0"/>
            </a:rPr>
            <a:t> </a:t>
          </a:r>
          <a:r>
            <a:rPr lang="en-US" sz="2000" b="1" dirty="0" err="1">
              <a:latin typeface="Montserrat Medium" panose="00000600000000000000" pitchFamily="2" charset="0"/>
            </a:rPr>
            <a:t>số</a:t>
          </a:r>
          <a:endParaRPr lang="en-US" sz="2000" b="1" dirty="0">
            <a:latin typeface="Montserrat Medium" panose="00000600000000000000" pitchFamily="2" charset="0"/>
          </a:endParaRPr>
        </a:p>
      </dgm:t>
    </dgm:pt>
    <dgm:pt modelId="{A4C59C82-7A3D-2641-9655-13ADDE239F97}" type="parTrans" cxnId="{53CF08BF-F905-4344-B8B6-1DA7EC779916}">
      <dgm:prSet/>
      <dgm:spPr/>
      <dgm:t>
        <a:bodyPr/>
        <a:lstStyle/>
        <a:p>
          <a:endParaRPr lang="en-US"/>
        </a:p>
      </dgm:t>
    </dgm:pt>
    <dgm:pt modelId="{5E8EB7D1-019C-F540-AED4-BC3385330807}" type="sibTrans" cxnId="{53CF08BF-F905-4344-B8B6-1DA7EC779916}">
      <dgm:prSet/>
      <dgm:spPr/>
      <dgm:t>
        <a:bodyPr/>
        <a:lstStyle/>
        <a:p>
          <a:endParaRPr lang="en-US"/>
        </a:p>
      </dgm:t>
    </dgm:pt>
    <dgm:pt modelId="{6EE78EC3-41D4-0C4F-9397-AE7AEC914860}">
      <dgm:prSet phldrT="[Text]" custT="1"/>
      <dgm:spPr/>
      <dgm:t>
        <a:bodyPr/>
        <a:lstStyle/>
        <a:p>
          <a:r>
            <a:rPr lang="en-US" sz="2000" dirty="0" err="1">
              <a:latin typeface="Montserrat Medium" panose="00000600000000000000" pitchFamily="2" charset="0"/>
            </a:rPr>
            <a:t>Làm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cho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người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dân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hạnh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phúc</a:t>
          </a:r>
          <a:r>
            <a:rPr lang="en-US" sz="2000" dirty="0">
              <a:latin typeface="Montserrat Medium" panose="00000600000000000000" pitchFamily="2" charset="0"/>
            </a:rPr>
            <a:t> </a:t>
          </a:r>
          <a:r>
            <a:rPr lang="en-US" sz="2000" dirty="0" err="1">
              <a:latin typeface="Montserrat Medium" panose="00000600000000000000" pitchFamily="2" charset="0"/>
            </a:rPr>
            <a:t>hơn</a:t>
          </a:r>
          <a:endParaRPr lang="en-US" sz="2000" dirty="0">
            <a:latin typeface="Montserrat Medium" panose="00000600000000000000" pitchFamily="2" charset="0"/>
          </a:endParaRPr>
        </a:p>
      </dgm:t>
    </dgm:pt>
    <dgm:pt modelId="{4F008249-A5DD-A946-9467-8D363667CC3E}" type="parTrans" cxnId="{C6189146-14E9-BB4B-867D-6BFA0563E734}">
      <dgm:prSet/>
      <dgm:spPr/>
      <dgm:t>
        <a:bodyPr/>
        <a:lstStyle/>
        <a:p>
          <a:endParaRPr lang="en-US"/>
        </a:p>
      </dgm:t>
    </dgm:pt>
    <dgm:pt modelId="{4E4F4F90-6415-1941-9079-967CBBBAD918}" type="sibTrans" cxnId="{C6189146-14E9-BB4B-867D-6BFA0563E734}">
      <dgm:prSet/>
      <dgm:spPr/>
      <dgm:t>
        <a:bodyPr/>
        <a:lstStyle/>
        <a:p>
          <a:endParaRPr lang="en-US"/>
        </a:p>
      </dgm:t>
    </dgm:pt>
    <dgm:pt modelId="{2E3257A3-D367-C647-9966-AD7EBB5E0C94}" type="pres">
      <dgm:prSet presAssocID="{2D3F9DC4-4AA1-FE41-ADF8-5642D02E1D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8CE019-1D41-B943-AEEF-B0E3B77D4CE9}" type="pres">
      <dgm:prSet presAssocID="{B7E8B815-F9E7-B040-B8F5-BE0005592A40}" presName="composite" presStyleCnt="0"/>
      <dgm:spPr/>
    </dgm:pt>
    <dgm:pt modelId="{1E6EAB29-89C7-9D4D-9416-97EA302423DE}" type="pres">
      <dgm:prSet presAssocID="{B7E8B815-F9E7-B040-B8F5-BE0005592A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18981-4611-594D-A3B7-F78D258025A9}" type="pres">
      <dgm:prSet presAssocID="{B7E8B815-F9E7-B040-B8F5-BE0005592A40}" presName="desTx" presStyleLbl="alignAccFollowNode1" presStyleIdx="0" presStyleCnt="3">
        <dgm:presLayoutVars>
          <dgm:bulletEnabled val="1"/>
        </dgm:presLayoutVars>
      </dgm:prSet>
      <dgm:spPr>
        <a:xfrm>
          <a:off x="2464" y="841989"/>
          <a:ext cx="2402978" cy="1393087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03BB348E-41AE-E24C-B638-9BCA569F8190}" type="pres">
      <dgm:prSet presAssocID="{5DF9645C-2182-5F4B-8AA0-16FD9A888919}" presName="space" presStyleCnt="0"/>
      <dgm:spPr/>
    </dgm:pt>
    <dgm:pt modelId="{12C04B9C-5630-B046-9B62-3A6BE6774626}" type="pres">
      <dgm:prSet presAssocID="{F03CFF97-E107-E546-97DB-39ED7A897EAC}" presName="composite" presStyleCnt="0"/>
      <dgm:spPr/>
    </dgm:pt>
    <dgm:pt modelId="{1498796E-1A12-404F-82CC-46D76D9BA758}" type="pres">
      <dgm:prSet presAssocID="{F03CFF97-E107-E546-97DB-39ED7A897EA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5CA38-D62E-244C-8918-EBA0AA09FB32}" type="pres">
      <dgm:prSet presAssocID="{F03CFF97-E107-E546-97DB-39ED7A897EA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B3C4F9-502D-2D49-A7DD-C3BB99C71699}" type="pres">
      <dgm:prSet presAssocID="{C5B390EC-4400-5440-B28F-B64E59EB6EC4}" presName="space" presStyleCnt="0"/>
      <dgm:spPr/>
    </dgm:pt>
    <dgm:pt modelId="{E3F68FCD-FFEA-6C4B-BDC1-29E4250C4624}" type="pres">
      <dgm:prSet presAssocID="{A3A75B78-330F-E940-A266-8D52FD91F176}" presName="composite" presStyleCnt="0"/>
      <dgm:spPr/>
    </dgm:pt>
    <dgm:pt modelId="{AF5360BA-3DEF-F045-81AC-946C9BAD5114}" type="pres">
      <dgm:prSet presAssocID="{A3A75B78-330F-E940-A266-8D52FD91F17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8DF62-9712-7F4D-81C7-2207BECF9AB6}" type="pres">
      <dgm:prSet presAssocID="{A3A75B78-330F-E940-A266-8D52FD91F17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48731D-275C-544C-A582-F1FFE435D8DB}" type="presOf" srcId="{E386C2F5-B583-1C4F-97EF-7ECDAA385492}" destId="{F3418981-4611-594D-A3B7-F78D258025A9}" srcOrd="0" destOrd="0" presId="urn:microsoft.com/office/officeart/2005/8/layout/hList1"/>
    <dgm:cxn modelId="{E1BFC5BC-401F-284D-B15D-78C0DFA26BE9}" type="presOf" srcId="{F03CFF97-E107-E546-97DB-39ED7A897EAC}" destId="{1498796E-1A12-404F-82CC-46D76D9BA758}" srcOrd="0" destOrd="0" presId="urn:microsoft.com/office/officeart/2005/8/layout/hList1"/>
    <dgm:cxn modelId="{C6189146-14E9-BB4B-867D-6BFA0563E734}" srcId="{A3A75B78-330F-E940-A266-8D52FD91F176}" destId="{6EE78EC3-41D4-0C4F-9397-AE7AEC914860}" srcOrd="0" destOrd="0" parTransId="{4F008249-A5DD-A946-9467-8D363667CC3E}" sibTransId="{4E4F4F90-6415-1941-9079-967CBBBAD918}"/>
    <dgm:cxn modelId="{4C05C3DF-B3DE-4E4F-8C29-A67FEF3C4A27}" srcId="{F03CFF97-E107-E546-97DB-39ED7A897EAC}" destId="{F0B515E3-84D0-694E-A83B-A85A3E43396C}" srcOrd="0" destOrd="0" parTransId="{99510BF3-4BA7-6046-ABFE-A066A7D280D2}" sibTransId="{16E544F4-E54D-774B-A56F-902E729F5C76}"/>
    <dgm:cxn modelId="{DADCA8E6-6537-C944-B612-1D6AE76191F8}" type="presOf" srcId="{6EE78EC3-41D4-0C4F-9397-AE7AEC914860}" destId="{7E18DF62-9712-7F4D-81C7-2207BECF9AB6}" srcOrd="0" destOrd="0" presId="urn:microsoft.com/office/officeart/2005/8/layout/hList1"/>
    <dgm:cxn modelId="{F4439EAC-47C1-644C-A5E6-C3226F751618}" srcId="{2D3F9DC4-4AA1-FE41-ADF8-5642D02E1DF8}" destId="{B7E8B815-F9E7-B040-B8F5-BE0005592A40}" srcOrd="0" destOrd="0" parTransId="{5AA1BB76-36AB-E04B-8A17-3756CE6777C5}" sibTransId="{5DF9645C-2182-5F4B-8AA0-16FD9A888919}"/>
    <dgm:cxn modelId="{7874CC6E-3859-124A-A574-FA1460C869FA}" type="presOf" srcId="{F0B515E3-84D0-694E-A83B-A85A3E43396C}" destId="{AB35CA38-D62E-244C-8918-EBA0AA09FB32}" srcOrd="0" destOrd="0" presId="urn:microsoft.com/office/officeart/2005/8/layout/hList1"/>
    <dgm:cxn modelId="{6EC29526-46A6-A740-B2C7-CCB4E190FF33}" srcId="{2D3F9DC4-4AA1-FE41-ADF8-5642D02E1DF8}" destId="{F03CFF97-E107-E546-97DB-39ED7A897EAC}" srcOrd="1" destOrd="0" parTransId="{80153CC1-6B67-3A45-85CA-880589D58631}" sibTransId="{C5B390EC-4400-5440-B28F-B64E59EB6EC4}"/>
    <dgm:cxn modelId="{7923F660-1D94-E64F-9C1D-E4DDF15948BC}" type="presOf" srcId="{B7E8B815-F9E7-B040-B8F5-BE0005592A40}" destId="{1E6EAB29-89C7-9D4D-9416-97EA302423DE}" srcOrd="0" destOrd="0" presId="urn:microsoft.com/office/officeart/2005/8/layout/hList1"/>
    <dgm:cxn modelId="{E7D051AD-0BF2-9840-AF33-620AF31455C5}" type="presOf" srcId="{A3A75B78-330F-E940-A266-8D52FD91F176}" destId="{AF5360BA-3DEF-F045-81AC-946C9BAD5114}" srcOrd="0" destOrd="0" presId="urn:microsoft.com/office/officeart/2005/8/layout/hList1"/>
    <dgm:cxn modelId="{3FC3F8CD-6082-8F4F-B8EA-3E7B693A3B0F}" srcId="{B7E8B815-F9E7-B040-B8F5-BE0005592A40}" destId="{E386C2F5-B583-1C4F-97EF-7ECDAA385492}" srcOrd="0" destOrd="0" parTransId="{679F0415-40A9-0147-B34E-68AA1004369B}" sibTransId="{DE18E159-A294-004B-B98F-0125B9A626D9}"/>
    <dgm:cxn modelId="{06BFDA64-7B75-3C43-9FC7-D8596B734B38}" type="presOf" srcId="{2D3F9DC4-4AA1-FE41-ADF8-5642D02E1DF8}" destId="{2E3257A3-D367-C647-9966-AD7EBB5E0C94}" srcOrd="0" destOrd="0" presId="urn:microsoft.com/office/officeart/2005/8/layout/hList1"/>
    <dgm:cxn modelId="{53CF08BF-F905-4344-B8B6-1DA7EC779916}" srcId="{2D3F9DC4-4AA1-FE41-ADF8-5642D02E1DF8}" destId="{A3A75B78-330F-E940-A266-8D52FD91F176}" srcOrd="2" destOrd="0" parTransId="{A4C59C82-7A3D-2641-9655-13ADDE239F97}" sibTransId="{5E8EB7D1-019C-F540-AED4-BC3385330807}"/>
    <dgm:cxn modelId="{B5DF2FD3-1E52-9E4F-9015-DE3D986A5584}" type="presParOf" srcId="{2E3257A3-D367-C647-9966-AD7EBB5E0C94}" destId="{C48CE019-1D41-B943-AEEF-B0E3B77D4CE9}" srcOrd="0" destOrd="0" presId="urn:microsoft.com/office/officeart/2005/8/layout/hList1"/>
    <dgm:cxn modelId="{00378836-4E63-054A-B9B7-362FB8B0A655}" type="presParOf" srcId="{C48CE019-1D41-B943-AEEF-B0E3B77D4CE9}" destId="{1E6EAB29-89C7-9D4D-9416-97EA302423DE}" srcOrd="0" destOrd="0" presId="urn:microsoft.com/office/officeart/2005/8/layout/hList1"/>
    <dgm:cxn modelId="{C8CC0CDD-82A4-414B-9007-99DC1F937184}" type="presParOf" srcId="{C48CE019-1D41-B943-AEEF-B0E3B77D4CE9}" destId="{F3418981-4611-594D-A3B7-F78D258025A9}" srcOrd="1" destOrd="0" presId="urn:microsoft.com/office/officeart/2005/8/layout/hList1"/>
    <dgm:cxn modelId="{33197970-177F-464F-A3D8-3E803ECEAED2}" type="presParOf" srcId="{2E3257A3-D367-C647-9966-AD7EBB5E0C94}" destId="{03BB348E-41AE-E24C-B638-9BCA569F8190}" srcOrd="1" destOrd="0" presId="urn:microsoft.com/office/officeart/2005/8/layout/hList1"/>
    <dgm:cxn modelId="{60BFC589-682D-6C44-811D-55FE2B7D5A47}" type="presParOf" srcId="{2E3257A3-D367-C647-9966-AD7EBB5E0C94}" destId="{12C04B9C-5630-B046-9B62-3A6BE6774626}" srcOrd="2" destOrd="0" presId="urn:microsoft.com/office/officeart/2005/8/layout/hList1"/>
    <dgm:cxn modelId="{1E35C27D-1C77-3246-B382-29A26EE6AAB7}" type="presParOf" srcId="{12C04B9C-5630-B046-9B62-3A6BE6774626}" destId="{1498796E-1A12-404F-82CC-46D76D9BA758}" srcOrd="0" destOrd="0" presId="urn:microsoft.com/office/officeart/2005/8/layout/hList1"/>
    <dgm:cxn modelId="{8AAE1587-C994-FA48-BA63-D48B95AEF83B}" type="presParOf" srcId="{12C04B9C-5630-B046-9B62-3A6BE6774626}" destId="{AB35CA38-D62E-244C-8918-EBA0AA09FB32}" srcOrd="1" destOrd="0" presId="urn:microsoft.com/office/officeart/2005/8/layout/hList1"/>
    <dgm:cxn modelId="{26D97465-0A99-9B40-9308-1956047C6231}" type="presParOf" srcId="{2E3257A3-D367-C647-9966-AD7EBB5E0C94}" destId="{7FB3C4F9-502D-2D49-A7DD-C3BB99C71699}" srcOrd="3" destOrd="0" presId="urn:microsoft.com/office/officeart/2005/8/layout/hList1"/>
    <dgm:cxn modelId="{0AD74190-684B-CC43-898A-2DFC3527D1F5}" type="presParOf" srcId="{2E3257A3-D367-C647-9966-AD7EBB5E0C94}" destId="{E3F68FCD-FFEA-6C4B-BDC1-29E4250C4624}" srcOrd="4" destOrd="0" presId="urn:microsoft.com/office/officeart/2005/8/layout/hList1"/>
    <dgm:cxn modelId="{5FFF717B-3D1C-4242-91A9-FD2A3312C38A}" type="presParOf" srcId="{E3F68FCD-FFEA-6C4B-BDC1-29E4250C4624}" destId="{AF5360BA-3DEF-F045-81AC-946C9BAD5114}" srcOrd="0" destOrd="0" presId="urn:microsoft.com/office/officeart/2005/8/layout/hList1"/>
    <dgm:cxn modelId="{0A63450B-FF83-674D-8994-332164A41C21}" type="presParOf" srcId="{E3F68FCD-FFEA-6C4B-BDC1-29E4250C4624}" destId="{7E18DF62-9712-7F4D-81C7-2207BECF9A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7F09D2-3036-49AC-B105-F0A012DDD61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6671DB-05B8-425E-8023-3EC8C08D5E50}">
      <dgm:prSet phldrT="[Text]" custT="1"/>
      <dgm:spPr/>
      <dgm:t>
        <a:bodyPr/>
        <a:lstStyle/>
        <a:p>
          <a:r>
            <a: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BỐI CẢNH, HIỆN TRẠNG VÀ NHU CẦU</a:t>
          </a:r>
        </a:p>
      </dgm:t>
    </dgm:pt>
    <dgm:pt modelId="{F3EFFF6F-92DC-41DD-B90E-AADB8153D071}" type="parTrans" cxnId="{C944BA35-40FD-4730-9663-FF7055D88D2D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1248CF2-DBB3-4E0A-9EE3-7E47E0B9571F}" type="sibTrans" cxnId="{C944BA35-40FD-4730-9663-FF7055D88D2D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DD092FB-E3D3-48BE-B25E-17FB95B959C5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Căn cứ thực hiện</a:t>
          </a:r>
        </a:p>
      </dgm:t>
    </dgm:pt>
    <dgm:pt modelId="{3779DEBE-F21E-43E3-8C76-168C4C5756A7}" type="parTrans" cxnId="{7430ADFD-91A3-4813-9234-AD7DDF1C55C5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8A9539C-1C83-4147-B389-3DEE8EDF8150}" type="sibTrans" cxnId="{7430ADFD-91A3-4813-9234-AD7DDF1C55C5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3B81A2C-0413-4FD6-A677-4A5481474F1D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Tình hình (trong nước, quốc tế)</a:t>
          </a:r>
        </a:p>
      </dgm:t>
    </dgm:pt>
    <dgm:pt modelId="{D6D9BDE1-1919-4794-9300-2E414A4BB9C7}" type="parTrans" cxnId="{F172F394-371B-495F-BF89-CE20092426A4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17AABCA-69D4-4C96-957B-8B92464640B8}" type="sibTrans" cxnId="{F172F394-371B-495F-BF89-CE20092426A4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113D4D6-D170-4C93-BD11-7AD4B1F75181}">
      <dgm:prSet phldrT="[Text]" custT="1"/>
      <dgm:spPr/>
      <dgm:t>
        <a:bodyPr/>
        <a:lstStyle/>
        <a:p>
          <a:r>
            <a: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NỘI DUNG ĐỀ ÁN</a:t>
          </a:r>
        </a:p>
      </dgm:t>
    </dgm:pt>
    <dgm:pt modelId="{FB4D7631-12FE-4F39-ACC0-A567FCAABC92}" type="parTrans" cxnId="{99AD4C48-63A7-4C9F-9DA1-9071E1FF52F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31F20B7-8918-431F-AFC6-2FBC0367ABB0}" type="sibTrans" cxnId="{99AD4C48-63A7-4C9F-9DA1-9071E1FF52F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D1851E-1436-4298-80B6-141A79CB3320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Quan điểm, nguyên tắc</a:t>
          </a:r>
        </a:p>
      </dgm:t>
    </dgm:pt>
    <dgm:pt modelId="{9441E84D-D137-4760-AB8C-AF5D59A87F6A}" type="parTrans" cxnId="{8104E01A-DF4E-4764-9902-07DB10784AB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70B648C-F98C-4B40-A021-304697B8FDE3}" type="sibTrans" cxnId="{8104E01A-DF4E-4764-9902-07DB10784AB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03EABA3-ED8F-4EA5-9E70-78504679BA1E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Tầm nhìn và mục tiêu đề án</a:t>
          </a:r>
        </a:p>
      </dgm:t>
    </dgm:pt>
    <dgm:pt modelId="{A401BE3F-5634-45D5-B274-C8DE2A0A3CCB}" type="parTrans" cxnId="{FF4C37F8-8238-4B7A-A732-7D6F908C9AB5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6C306DA-B248-4BD3-AA0A-A8EA7DC97385}" type="sibTrans" cxnId="{FF4C37F8-8238-4B7A-A732-7D6F908C9AB5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DD892DE-B6C9-4B12-8E08-626426A643A1}">
      <dgm:prSet phldrT="[Text]" custT="1"/>
      <dgm:spPr/>
      <dgm:t>
        <a:bodyPr/>
        <a:lstStyle/>
        <a:p>
          <a:r>
            <a: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CÁC PHỤ LỤC</a:t>
          </a:r>
        </a:p>
      </dgm:t>
    </dgm:pt>
    <dgm:pt modelId="{F53592E6-9398-4FC3-9DAC-2A7A1CAA71E3}" type="parTrans" cxnId="{484CDC1B-EA6C-4FD5-881F-A0112A8CF351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F1E9FA7-3B14-4609-B90D-5D2882AEBED2}" type="sibTrans" cxnId="{484CDC1B-EA6C-4FD5-881F-A0112A8CF351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2BCB42-38C7-46D1-B8B6-9E1A15C066CC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Chỉ số đo lượng hiệu quả</a:t>
          </a:r>
        </a:p>
      </dgm:t>
    </dgm:pt>
    <dgm:pt modelId="{647DE34A-F50C-4261-AEAE-06A71792E304}" type="parTrans" cxnId="{E3E2840D-CFE4-4FC2-8758-FF9E60088BF4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64E5659-062D-4BC6-B738-4DD3EE94BA28}" type="sibTrans" cxnId="{E3E2840D-CFE4-4FC2-8758-FF9E60088BF4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475C203-2B99-4538-AF92-A4FCDA4F6541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Danh mục dự án</a:t>
          </a:r>
        </a:p>
      </dgm:t>
    </dgm:pt>
    <dgm:pt modelId="{25B64F52-4648-450B-868B-268DB8675E16}" type="parTrans" cxnId="{EB444648-5C18-4B0D-A28C-4FB88829058C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395C132-AB03-4B9C-B82C-F842CC9F59D4}" type="sibTrans" cxnId="{EB444648-5C18-4B0D-A28C-4FB88829058C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85C474-7754-4266-8271-F8E5FB22A9D0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Hiện trạng và các phân tích đánh giá (UDCNTT, nhân lực,…)</a:t>
          </a:r>
        </a:p>
      </dgm:t>
    </dgm:pt>
    <dgm:pt modelId="{785F5B63-9FF7-47B9-AB3D-86770207E00B}" type="parTrans" cxnId="{08216AA3-4397-49FB-8013-3B368C037C30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67A57E2-804A-4352-9C06-F55CC12CC2C3}" type="sibTrans" cxnId="{08216AA3-4397-49FB-8013-3B368C037C30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0A43A95-C4A9-4701-AA5E-99BF2E68E0E2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Phân tích đặc điểm, nhu cầu</a:t>
          </a:r>
        </a:p>
      </dgm:t>
    </dgm:pt>
    <dgm:pt modelId="{1D9E6981-09B0-452E-A952-8AA62738CFE3}" type="parTrans" cxnId="{91EBA25F-E327-42D3-AA00-6E3F38DC5E33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6B7F75A-CBA7-4EC1-9D59-A0E037F380F8}" type="sibTrans" cxnId="{91EBA25F-E327-42D3-AA00-6E3F38DC5E33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D45C05-2170-4E30-8904-C2B5B97B5641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Các nhiệm vụ</a:t>
          </a:r>
        </a:p>
      </dgm:t>
    </dgm:pt>
    <dgm:pt modelId="{FCAAD43C-901F-4127-B077-3AD3600D46E1}" type="parTrans" cxnId="{0D8C2910-9D00-451B-959D-3A1A20E2C3D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1378791-D97A-49FC-BC20-495428BE0C99}" type="sibTrans" cxnId="{0D8C2910-9D00-451B-959D-3A1A20E2C3D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3614575-91A5-4B04-A163-C76921E043D4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Giải pháp thực hiện</a:t>
          </a:r>
        </a:p>
      </dgm:t>
    </dgm:pt>
    <dgm:pt modelId="{7B00881B-4F36-40CE-A552-C7AA2BDB4BAD}" type="parTrans" cxnId="{6CAB25D2-5407-4553-9C31-EC68828F4BE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672E4B-9C9A-4232-992D-D30B4FCB6AC2}" type="sibTrans" cxnId="{6CAB25D2-5407-4553-9C31-EC68828F4BE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3B32C07-73E6-478D-8A67-0B24083AACEE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Kinh phí và tổ chức thực hiện</a:t>
          </a:r>
        </a:p>
      </dgm:t>
    </dgm:pt>
    <dgm:pt modelId="{F3191D76-E8DE-4A4D-B6CE-8A4206F2A809}" type="parTrans" cxnId="{9FE4D0E5-C805-4E71-AD63-4D3B3FC1F0FC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0DF795-3640-40EA-8455-A3CC997F8355}" type="sibTrans" cxnId="{9FE4D0E5-C805-4E71-AD63-4D3B3FC1F0FC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07DA5C1-36EC-4686-BFD7-AF59F27A16BE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Danh mục kinh phí</a:t>
          </a:r>
        </a:p>
      </dgm:t>
    </dgm:pt>
    <dgm:pt modelId="{BED296A7-68F9-4326-85D6-D46B6A4AD02C}" type="parTrans" cxnId="{C73A355C-D85F-4F4C-887F-75BD3FEDC8A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A9067A-B3B9-4BC7-9921-06EE34E8C087}" type="sibTrans" cxnId="{C73A355C-D85F-4F4C-887F-75BD3FEDC8A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7BDFFE-647B-494D-BF28-5CA907CE9B5A}">
      <dgm:prSet phldrT="[Text]" custT="1"/>
      <dgm:spPr/>
      <dgm:t>
        <a:bodyPr/>
        <a:lstStyle/>
        <a:p>
          <a:r>
            <a:rPr lang="en-US" sz="11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…</a:t>
          </a:r>
        </a:p>
      </dgm:t>
    </dgm:pt>
    <dgm:pt modelId="{9678A079-C299-4DF6-9924-5A96E6FEA5B1}" type="parTrans" cxnId="{2247BD18-1943-4EEB-BA35-7BF46F3181E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AAC0C9A-4060-47F4-BE5A-6FC6F70CF56D}" type="sibTrans" cxnId="{2247BD18-1943-4EEB-BA35-7BF46F3181E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0956D75-52FC-4AE2-A56E-37DB2D95D0D4}" type="pres">
      <dgm:prSet presAssocID="{377F09D2-3036-49AC-B105-F0A012DDD61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A59AB7-EF2D-46D0-B28A-38C59A23AC46}" type="pres">
      <dgm:prSet presAssocID="{1E6671DB-05B8-425E-8023-3EC8C08D5E50}" presName="linNode" presStyleCnt="0"/>
      <dgm:spPr/>
    </dgm:pt>
    <dgm:pt modelId="{2AA958DE-673F-450D-A0B2-29E8FAA52F80}" type="pres">
      <dgm:prSet presAssocID="{1E6671DB-05B8-425E-8023-3EC8C08D5E5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86DBB-59E0-4B1A-A047-241D7A98F1FC}" type="pres">
      <dgm:prSet presAssocID="{1E6671DB-05B8-425E-8023-3EC8C08D5E5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7161E6-2182-464D-95C3-EA8278839A62}" type="pres">
      <dgm:prSet presAssocID="{D1248CF2-DBB3-4E0A-9EE3-7E47E0B9571F}" presName="sp" presStyleCnt="0"/>
      <dgm:spPr/>
    </dgm:pt>
    <dgm:pt modelId="{9FB4FA20-9D4D-4305-84E2-0C5D0E9F85A1}" type="pres">
      <dgm:prSet presAssocID="{1113D4D6-D170-4C93-BD11-7AD4B1F75181}" presName="linNode" presStyleCnt="0"/>
      <dgm:spPr/>
    </dgm:pt>
    <dgm:pt modelId="{33F8193B-294E-4FA0-B44B-6CB4BB7CAA8A}" type="pres">
      <dgm:prSet presAssocID="{1113D4D6-D170-4C93-BD11-7AD4B1F7518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9CFC3-D4A9-44FA-B4C4-C33109A0A8AD}" type="pres">
      <dgm:prSet presAssocID="{1113D4D6-D170-4C93-BD11-7AD4B1F7518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0D85CA-16A1-4F4C-95AF-E922B5B99C10}" type="pres">
      <dgm:prSet presAssocID="{131F20B7-8918-431F-AFC6-2FBC0367ABB0}" presName="sp" presStyleCnt="0"/>
      <dgm:spPr/>
    </dgm:pt>
    <dgm:pt modelId="{1395C42F-1B49-4FEC-B10A-24D55C09D45B}" type="pres">
      <dgm:prSet presAssocID="{2DD892DE-B6C9-4B12-8E08-626426A643A1}" presName="linNode" presStyleCnt="0"/>
      <dgm:spPr/>
    </dgm:pt>
    <dgm:pt modelId="{50C8B377-380F-41EE-B84E-42A0333DB218}" type="pres">
      <dgm:prSet presAssocID="{2DD892DE-B6C9-4B12-8E08-626426A643A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F82777-D436-40F5-A5F3-EDA6665DF311}" type="pres">
      <dgm:prSet presAssocID="{2DD892DE-B6C9-4B12-8E08-626426A643A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0BF7FC-4609-4C72-9D48-D745AF80779F}" type="presOf" srcId="{BDD092FB-E3D3-48BE-B25E-17FB95B959C5}" destId="{F3486DBB-59E0-4B1A-A047-241D7A98F1FC}" srcOrd="0" destOrd="0" presId="urn:microsoft.com/office/officeart/2005/8/layout/vList5"/>
    <dgm:cxn modelId="{E3E2840D-CFE4-4FC2-8758-FF9E60088BF4}" srcId="{2DD892DE-B6C9-4B12-8E08-626426A643A1}" destId="{DC2BCB42-38C7-46D1-B8B6-9E1A15C066CC}" srcOrd="0" destOrd="0" parTransId="{647DE34A-F50C-4261-AEAE-06A71792E304}" sibTransId="{E64E5659-062D-4BC6-B738-4DD3EE94BA28}"/>
    <dgm:cxn modelId="{7430ADFD-91A3-4813-9234-AD7DDF1C55C5}" srcId="{1E6671DB-05B8-425E-8023-3EC8C08D5E50}" destId="{BDD092FB-E3D3-48BE-B25E-17FB95B959C5}" srcOrd="0" destOrd="0" parTransId="{3779DEBE-F21E-43E3-8C76-168C4C5756A7}" sibTransId="{F8A9539C-1C83-4147-B389-3DEE8EDF8150}"/>
    <dgm:cxn modelId="{82F7592E-17C7-439C-B025-A264B2ABF11F}" type="presOf" srcId="{107DA5C1-36EC-4686-BFD7-AF59F27A16BE}" destId="{BCF82777-D436-40F5-A5F3-EDA6665DF311}" srcOrd="0" destOrd="2" presId="urn:microsoft.com/office/officeart/2005/8/layout/vList5"/>
    <dgm:cxn modelId="{2F501036-B12B-43B9-9BFC-B996BBC65DD0}" type="presOf" srcId="{B8D1851E-1436-4298-80B6-141A79CB3320}" destId="{9B09CFC3-D4A9-44FA-B4C4-C33109A0A8AD}" srcOrd="0" destOrd="0" presId="urn:microsoft.com/office/officeart/2005/8/layout/vList5"/>
    <dgm:cxn modelId="{EB444648-5C18-4B0D-A28C-4FB88829058C}" srcId="{2DD892DE-B6C9-4B12-8E08-626426A643A1}" destId="{3475C203-2B99-4538-AF92-A4FCDA4F6541}" srcOrd="1" destOrd="0" parTransId="{25B64F52-4648-450B-868B-268DB8675E16}" sibTransId="{1395C132-AB03-4B9C-B82C-F842CC9F59D4}"/>
    <dgm:cxn modelId="{73849951-0758-409D-87D5-089ABC4FDD46}" type="presOf" srcId="{A3614575-91A5-4B04-A163-C76921E043D4}" destId="{9B09CFC3-D4A9-44FA-B4C4-C33109A0A8AD}" srcOrd="0" destOrd="3" presId="urn:microsoft.com/office/officeart/2005/8/layout/vList5"/>
    <dgm:cxn modelId="{FF4C37F8-8238-4B7A-A732-7D6F908C9AB5}" srcId="{1113D4D6-D170-4C93-BD11-7AD4B1F75181}" destId="{803EABA3-ED8F-4EA5-9E70-78504679BA1E}" srcOrd="1" destOrd="0" parTransId="{A401BE3F-5634-45D5-B274-C8DE2A0A3CCB}" sibTransId="{96C306DA-B248-4BD3-AA0A-A8EA7DC97385}"/>
    <dgm:cxn modelId="{99AD4C48-63A7-4C9F-9DA1-9071E1FF52F7}" srcId="{377F09D2-3036-49AC-B105-F0A012DDD617}" destId="{1113D4D6-D170-4C93-BD11-7AD4B1F75181}" srcOrd="1" destOrd="0" parTransId="{FB4D7631-12FE-4F39-ACC0-A567FCAABC92}" sibTransId="{131F20B7-8918-431F-AFC6-2FBC0367ABB0}"/>
    <dgm:cxn modelId="{6355EA53-131A-4907-A88C-981171006ADB}" type="presOf" srcId="{1E6671DB-05B8-425E-8023-3EC8C08D5E50}" destId="{2AA958DE-673F-450D-A0B2-29E8FAA52F80}" srcOrd="0" destOrd="0" presId="urn:microsoft.com/office/officeart/2005/8/layout/vList5"/>
    <dgm:cxn modelId="{C73A355C-D85F-4F4C-887F-75BD3FEDC8A7}" srcId="{2DD892DE-B6C9-4B12-8E08-626426A643A1}" destId="{107DA5C1-36EC-4686-BFD7-AF59F27A16BE}" srcOrd="2" destOrd="0" parTransId="{BED296A7-68F9-4326-85D6-D46B6A4AD02C}" sibTransId="{5AA9067A-B3B9-4BC7-9921-06EE34E8C087}"/>
    <dgm:cxn modelId="{08216AA3-4397-49FB-8013-3B368C037C30}" srcId="{1E6671DB-05B8-425E-8023-3EC8C08D5E50}" destId="{B885C474-7754-4266-8271-F8E5FB22A9D0}" srcOrd="3" destOrd="0" parTransId="{785F5B63-9FF7-47B9-AB3D-86770207E00B}" sibTransId="{D67A57E2-804A-4352-9C06-F55CC12CC2C3}"/>
    <dgm:cxn modelId="{01148938-EF03-47DD-950F-B0F3B1106B7F}" type="presOf" srcId="{3475C203-2B99-4538-AF92-A4FCDA4F6541}" destId="{BCF82777-D436-40F5-A5F3-EDA6665DF311}" srcOrd="0" destOrd="1" presId="urn:microsoft.com/office/officeart/2005/8/layout/vList5"/>
    <dgm:cxn modelId="{6C2705FB-8283-400F-8C6E-D459F682471B}" type="presOf" srcId="{83B81A2C-0413-4FD6-A677-4A5481474F1D}" destId="{F3486DBB-59E0-4B1A-A047-241D7A98F1FC}" srcOrd="0" destOrd="1" presId="urn:microsoft.com/office/officeart/2005/8/layout/vList5"/>
    <dgm:cxn modelId="{A9568481-2B11-40E8-AC96-EBDD5986C2BD}" type="presOf" srcId="{803EABA3-ED8F-4EA5-9E70-78504679BA1E}" destId="{9B09CFC3-D4A9-44FA-B4C4-C33109A0A8AD}" srcOrd="0" destOrd="1" presId="urn:microsoft.com/office/officeart/2005/8/layout/vList5"/>
    <dgm:cxn modelId="{D0A97260-5A70-46D8-A089-6B0FA522AE99}" type="presOf" srcId="{377F09D2-3036-49AC-B105-F0A012DDD617}" destId="{20956D75-52FC-4AE2-A56E-37DB2D95D0D4}" srcOrd="0" destOrd="0" presId="urn:microsoft.com/office/officeart/2005/8/layout/vList5"/>
    <dgm:cxn modelId="{C944BA35-40FD-4730-9663-FF7055D88D2D}" srcId="{377F09D2-3036-49AC-B105-F0A012DDD617}" destId="{1E6671DB-05B8-425E-8023-3EC8C08D5E50}" srcOrd="0" destOrd="0" parTransId="{F3EFFF6F-92DC-41DD-B90E-AADB8153D071}" sibTransId="{D1248CF2-DBB3-4E0A-9EE3-7E47E0B9571F}"/>
    <dgm:cxn modelId="{1FBB33EE-5AEA-44AA-AFEE-3FFD3A18CC53}" type="presOf" srcId="{DC2BCB42-38C7-46D1-B8B6-9E1A15C066CC}" destId="{BCF82777-D436-40F5-A5F3-EDA6665DF311}" srcOrd="0" destOrd="0" presId="urn:microsoft.com/office/officeart/2005/8/layout/vList5"/>
    <dgm:cxn modelId="{A20A458B-CD80-454F-985D-856A014597C8}" type="presOf" srcId="{B885C474-7754-4266-8271-F8E5FB22A9D0}" destId="{F3486DBB-59E0-4B1A-A047-241D7A98F1FC}" srcOrd="0" destOrd="3" presId="urn:microsoft.com/office/officeart/2005/8/layout/vList5"/>
    <dgm:cxn modelId="{2247BD18-1943-4EEB-BA35-7BF46F3181E2}" srcId="{2DD892DE-B6C9-4B12-8E08-626426A643A1}" destId="{A67BDFFE-647B-494D-BF28-5CA907CE9B5A}" srcOrd="3" destOrd="0" parTransId="{9678A079-C299-4DF6-9924-5A96E6FEA5B1}" sibTransId="{4AAC0C9A-4060-47F4-BE5A-6FC6F70CF56D}"/>
    <dgm:cxn modelId="{8104E01A-DF4E-4764-9902-07DB10784AB2}" srcId="{1113D4D6-D170-4C93-BD11-7AD4B1F75181}" destId="{B8D1851E-1436-4298-80B6-141A79CB3320}" srcOrd="0" destOrd="0" parTransId="{9441E84D-D137-4760-AB8C-AF5D59A87F6A}" sibTransId="{B70B648C-F98C-4B40-A021-304697B8FDE3}"/>
    <dgm:cxn modelId="{0D8C2910-9D00-451B-959D-3A1A20E2C3DB}" srcId="{1113D4D6-D170-4C93-BD11-7AD4B1F75181}" destId="{1CD45C05-2170-4E30-8904-C2B5B97B5641}" srcOrd="2" destOrd="0" parTransId="{FCAAD43C-901F-4127-B077-3AD3600D46E1}" sibTransId="{11378791-D97A-49FC-BC20-495428BE0C99}"/>
    <dgm:cxn modelId="{7E4C5BEE-FC46-4B0B-B4CD-577499D6FE14}" type="presOf" srcId="{D0A43A95-C4A9-4701-AA5E-99BF2E68E0E2}" destId="{F3486DBB-59E0-4B1A-A047-241D7A98F1FC}" srcOrd="0" destOrd="2" presId="urn:microsoft.com/office/officeart/2005/8/layout/vList5"/>
    <dgm:cxn modelId="{484CDC1B-EA6C-4FD5-881F-A0112A8CF351}" srcId="{377F09D2-3036-49AC-B105-F0A012DDD617}" destId="{2DD892DE-B6C9-4B12-8E08-626426A643A1}" srcOrd="2" destOrd="0" parTransId="{F53592E6-9398-4FC3-9DAC-2A7A1CAA71E3}" sibTransId="{3F1E9FA7-3B14-4609-B90D-5D2882AEBED2}"/>
    <dgm:cxn modelId="{9FE4D0E5-C805-4E71-AD63-4D3B3FC1F0FC}" srcId="{1113D4D6-D170-4C93-BD11-7AD4B1F75181}" destId="{13B32C07-73E6-478D-8A67-0B24083AACEE}" srcOrd="4" destOrd="0" parTransId="{F3191D76-E8DE-4A4D-B6CE-8A4206F2A809}" sibTransId="{E20DF795-3640-40EA-8455-A3CC997F8355}"/>
    <dgm:cxn modelId="{9DF9C883-2593-40C5-B654-2934831B31DD}" type="presOf" srcId="{2DD892DE-B6C9-4B12-8E08-626426A643A1}" destId="{50C8B377-380F-41EE-B84E-42A0333DB218}" srcOrd="0" destOrd="0" presId="urn:microsoft.com/office/officeart/2005/8/layout/vList5"/>
    <dgm:cxn modelId="{6CAB25D2-5407-4553-9C31-EC68828F4BE8}" srcId="{1113D4D6-D170-4C93-BD11-7AD4B1F75181}" destId="{A3614575-91A5-4B04-A163-C76921E043D4}" srcOrd="3" destOrd="0" parTransId="{7B00881B-4F36-40CE-A552-C7AA2BDB4BAD}" sibTransId="{DD672E4B-9C9A-4232-992D-D30B4FCB6AC2}"/>
    <dgm:cxn modelId="{91EBA25F-E327-42D3-AA00-6E3F38DC5E33}" srcId="{1E6671DB-05B8-425E-8023-3EC8C08D5E50}" destId="{D0A43A95-C4A9-4701-AA5E-99BF2E68E0E2}" srcOrd="2" destOrd="0" parTransId="{1D9E6981-09B0-452E-A952-8AA62738CFE3}" sibTransId="{16B7F75A-CBA7-4EC1-9D59-A0E037F380F8}"/>
    <dgm:cxn modelId="{3A296A27-0997-4BD5-A66F-1CA5E0D35A55}" type="presOf" srcId="{13B32C07-73E6-478D-8A67-0B24083AACEE}" destId="{9B09CFC3-D4A9-44FA-B4C4-C33109A0A8AD}" srcOrd="0" destOrd="4" presId="urn:microsoft.com/office/officeart/2005/8/layout/vList5"/>
    <dgm:cxn modelId="{12FE6514-008D-49C7-82B4-F75F31B14036}" type="presOf" srcId="{1113D4D6-D170-4C93-BD11-7AD4B1F75181}" destId="{33F8193B-294E-4FA0-B44B-6CB4BB7CAA8A}" srcOrd="0" destOrd="0" presId="urn:microsoft.com/office/officeart/2005/8/layout/vList5"/>
    <dgm:cxn modelId="{F172F394-371B-495F-BF89-CE20092426A4}" srcId="{1E6671DB-05B8-425E-8023-3EC8C08D5E50}" destId="{83B81A2C-0413-4FD6-A677-4A5481474F1D}" srcOrd="1" destOrd="0" parTransId="{D6D9BDE1-1919-4794-9300-2E414A4BB9C7}" sibTransId="{C17AABCA-69D4-4C96-957B-8B92464640B8}"/>
    <dgm:cxn modelId="{BE0CC7C2-4BB9-48B7-BE73-B6F06BB7ACD7}" type="presOf" srcId="{1CD45C05-2170-4E30-8904-C2B5B97B5641}" destId="{9B09CFC3-D4A9-44FA-B4C4-C33109A0A8AD}" srcOrd="0" destOrd="2" presId="urn:microsoft.com/office/officeart/2005/8/layout/vList5"/>
    <dgm:cxn modelId="{7AFF3FF1-AD3F-4E3D-8A14-EE7A11DB22BC}" type="presOf" srcId="{A67BDFFE-647B-494D-BF28-5CA907CE9B5A}" destId="{BCF82777-D436-40F5-A5F3-EDA6665DF311}" srcOrd="0" destOrd="3" presId="urn:microsoft.com/office/officeart/2005/8/layout/vList5"/>
    <dgm:cxn modelId="{70D1BB72-3F05-4F96-AD5E-91C7B0127E31}" type="presParOf" srcId="{20956D75-52FC-4AE2-A56E-37DB2D95D0D4}" destId="{2BA59AB7-EF2D-46D0-B28A-38C59A23AC46}" srcOrd="0" destOrd="0" presId="urn:microsoft.com/office/officeart/2005/8/layout/vList5"/>
    <dgm:cxn modelId="{B7A0C2DC-961D-40AD-9F86-4A792E2FE4C0}" type="presParOf" srcId="{2BA59AB7-EF2D-46D0-B28A-38C59A23AC46}" destId="{2AA958DE-673F-450D-A0B2-29E8FAA52F80}" srcOrd="0" destOrd="0" presId="urn:microsoft.com/office/officeart/2005/8/layout/vList5"/>
    <dgm:cxn modelId="{36E5BFF8-EE2F-478F-9D72-D10793B21A68}" type="presParOf" srcId="{2BA59AB7-EF2D-46D0-B28A-38C59A23AC46}" destId="{F3486DBB-59E0-4B1A-A047-241D7A98F1FC}" srcOrd="1" destOrd="0" presId="urn:microsoft.com/office/officeart/2005/8/layout/vList5"/>
    <dgm:cxn modelId="{8F1F5AC8-D0A2-4F27-874B-684C1A7B34B6}" type="presParOf" srcId="{20956D75-52FC-4AE2-A56E-37DB2D95D0D4}" destId="{377161E6-2182-464D-95C3-EA8278839A62}" srcOrd="1" destOrd="0" presId="urn:microsoft.com/office/officeart/2005/8/layout/vList5"/>
    <dgm:cxn modelId="{CB6AEEFE-C39D-4178-A194-0CB26F18C7ED}" type="presParOf" srcId="{20956D75-52FC-4AE2-A56E-37DB2D95D0D4}" destId="{9FB4FA20-9D4D-4305-84E2-0C5D0E9F85A1}" srcOrd="2" destOrd="0" presId="urn:microsoft.com/office/officeart/2005/8/layout/vList5"/>
    <dgm:cxn modelId="{2D9B5902-D9AE-4A72-9D26-55825D63816B}" type="presParOf" srcId="{9FB4FA20-9D4D-4305-84E2-0C5D0E9F85A1}" destId="{33F8193B-294E-4FA0-B44B-6CB4BB7CAA8A}" srcOrd="0" destOrd="0" presId="urn:microsoft.com/office/officeart/2005/8/layout/vList5"/>
    <dgm:cxn modelId="{DA73CA8B-0AA4-478E-92EE-05563DFBBB7D}" type="presParOf" srcId="{9FB4FA20-9D4D-4305-84E2-0C5D0E9F85A1}" destId="{9B09CFC3-D4A9-44FA-B4C4-C33109A0A8AD}" srcOrd="1" destOrd="0" presId="urn:microsoft.com/office/officeart/2005/8/layout/vList5"/>
    <dgm:cxn modelId="{11F03504-385A-4AA0-85D7-2AACD411DF75}" type="presParOf" srcId="{20956D75-52FC-4AE2-A56E-37DB2D95D0D4}" destId="{3E0D85CA-16A1-4F4C-95AF-E922B5B99C10}" srcOrd="3" destOrd="0" presId="urn:microsoft.com/office/officeart/2005/8/layout/vList5"/>
    <dgm:cxn modelId="{3ECF4D93-0599-4A8E-BC9F-F4E768E504E7}" type="presParOf" srcId="{20956D75-52FC-4AE2-A56E-37DB2D95D0D4}" destId="{1395C42F-1B49-4FEC-B10A-24D55C09D45B}" srcOrd="4" destOrd="0" presId="urn:microsoft.com/office/officeart/2005/8/layout/vList5"/>
    <dgm:cxn modelId="{F883D770-85E7-4FF0-B62B-96B1745C000B}" type="presParOf" srcId="{1395C42F-1B49-4FEC-B10A-24D55C09D45B}" destId="{50C8B377-380F-41EE-B84E-42A0333DB218}" srcOrd="0" destOrd="0" presId="urn:microsoft.com/office/officeart/2005/8/layout/vList5"/>
    <dgm:cxn modelId="{E2C90B6F-CE63-4525-B0B2-E7002857AD66}" type="presParOf" srcId="{1395C42F-1B49-4FEC-B10A-24D55C09D45B}" destId="{BCF82777-D436-40F5-A5F3-EDA6665DF3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B01214-B474-4C11-8C31-9F1B9B2F9436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B4E1FF6-BE22-43AB-AA7D-0D20D7DE8AE5}">
      <dgm:prSet phldrT="[Text]"/>
      <dgm:spPr/>
      <dgm:t>
        <a:bodyPr/>
        <a:lstStyle/>
        <a:p>
          <a:r>
            <a:rPr lang="en-US" b="1" i="0">
              <a:latin typeface="Montserrat ExtraBold" pitchFamily="2" charset="77"/>
            </a:rPr>
            <a:t>1</a:t>
          </a:r>
        </a:p>
      </dgm:t>
    </dgm:pt>
    <dgm:pt modelId="{13B117A3-83C0-4C6B-9E5E-CC90256BD985}" type="parTrans" cxnId="{301D0B16-5292-45D5-BBF3-CA0D0EA89581}">
      <dgm:prSet/>
      <dgm:spPr/>
      <dgm:t>
        <a:bodyPr/>
        <a:lstStyle/>
        <a:p>
          <a:endParaRPr lang="en-US"/>
        </a:p>
      </dgm:t>
    </dgm:pt>
    <dgm:pt modelId="{57364FB9-6BE5-4FE5-A9B9-F8361F79CE5F}" type="sibTrans" cxnId="{301D0B16-5292-45D5-BBF3-CA0D0EA89581}">
      <dgm:prSet/>
      <dgm:spPr/>
      <dgm:t>
        <a:bodyPr/>
        <a:lstStyle/>
        <a:p>
          <a:endParaRPr lang="en-US"/>
        </a:p>
      </dgm:t>
    </dgm:pt>
    <dgm:pt modelId="{BD68C376-042D-46F9-8C5E-A0C20B838C30}">
      <dgm:prSet phldrT="[Text]" custT="1"/>
      <dgm:spPr/>
      <dgm:t>
        <a:bodyPr/>
        <a:lstStyle/>
        <a:p>
          <a:pPr algn="just"/>
          <a:r>
            <a:rPr lang="en-US" sz="1400" b="0" i="0">
              <a:latin typeface="Montserrat Medium" pitchFamily="2" charset="77"/>
            </a:rPr>
            <a:t>Thành lập tổ công tác thực hiện nhiệm vụ xây dựng CĐS bao gồm cả đầu mối Tỉnh và Viettel</a:t>
          </a:r>
        </a:p>
      </dgm:t>
    </dgm:pt>
    <dgm:pt modelId="{B762F598-C391-4069-9AB1-93DFC67287B3}" type="parTrans" cxnId="{E74014CD-6123-4042-981F-A678662E9A49}">
      <dgm:prSet/>
      <dgm:spPr/>
      <dgm:t>
        <a:bodyPr/>
        <a:lstStyle/>
        <a:p>
          <a:endParaRPr lang="en-US"/>
        </a:p>
      </dgm:t>
    </dgm:pt>
    <dgm:pt modelId="{A180B53D-BAAC-4DA0-94DB-019356D3C4BD}" type="sibTrans" cxnId="{E74014CD-6123-4042-981F-A678662E9A49}">
      <dgm:prSet/>
      <dgm:spPr/>
      <dgm:t>
        <a:bodyPr/>
        <a:lstStyle/>
        <a:p>
          <a:endParaRPr lang="en-US"/>
        </a:p>
      </dgm:t>
    </dgm:pt>
    <dgm:pt modelId="{77C29D4D-64F0-4530-B13D-096D8D2C38BB}">
      <dgm:prSet phldrT="[Text]" custT="1"/>
      <dgm:spPr/>
      <dgm:t>
        <a:bodyPr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i="0" kern="1200">
              <a:solidFill>
                <a:srgbClr val="FFFFFF"/>
              </a:solidFill>
              <a:latin typeface="Montserrat ExtraBold" pitchFamily="2" charset="77"/>
              <a:ea typeface="+mn-ea"/>
              <a:cs typeface="+mn-cs"/>
            </a:rPr>
            <a:t>2</a:t>
          </a:r>
        </a:p>
      </dgm:t>
    </dgm:pt>
    <dgm:pt modelId="{DDF12B7E-FFF0-4BB4-8D0C-844B24982C22}" type="parTrans" cxnId="{8E93A25E-6192-43A8-A6A7-B7132A590B78}">
      <dgm:prSet/>
      <dgm:spPr/>
      <dgm:t>
        <a:bodyPr/>
        <a:lstStyle/>
        <a:p>
          <a:endParaRPr lang="en-US"/>
        </a:p>
      </dgm:t>
    </dgm:pt>
    <dgm:pt modelId="{ABE74DD9-827D-4569-8F66-D2212C65FEBE}" type="sibTrans" cxnId="{8E93A25E-6192-43A8-A6A7-B7132A590B78}">
      <dgm:prSet/>
      <dgm:spPr/>
      <dgm:t>
        <a:bodyPr/>
        <a:lstStyle/>
        <a:p>
          <a:endParaRPr lang="en-US"/>
        </a:p>
      </dgm:t>
    </dgm:pt>
    <dgm:pt modelId="{9F7019AD-E5D6-4E8E-A18E-1691076F5493}">
      <dgm:prSet phldrT="[Text]" custT="1"/>
      <dgm:spPr/>
      <dgm:t>
        <a:bodyPr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>
              <a:latin typeface="Montserrat Medium" pitchFamily="2" charset="77"/>
            </a:rPr>
            <a:t>Viettel phối hợp với Sở, Ban, Ngành để khảo sát xây dựng </a:t>
          </a:r>
          <a:r>
            <a:rPr lang="en-US" sz="1400" b="0" i="0" kern="1200">
              <a:solidFill>
                <a:srgbClr val="FF0000"/>
              </a:solidFill>
              <a:latin typeface="Montserrat Medium" pitchFamily="2" charset="77"/>
            </a:rPr>
            <a:t>Đề án CĐS.</a:t>
          </a:r>
          <a:endParaRPr lang="en-US" sz="1400" b="0" i="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 Medium" pitchFamily="2" charset="77"/>
            <a:ea typeface="+mn-ea"/>
            <a:cs typeface="+mn-cs"/>
          </a:endParaRPr>
        </a:p>
      </dgm:t>
    </dgm:pt>
    <dgm:pt modelId="{7FAB23C6-DAF1-4C0B-9642-A07987539A4D}" type="parTrans" cxnId="{E6B79D57-DBE4-4CEE-A672-7CE4413F4E38}">
      <dgm:prSet/>
      <dgm:spPr/>
      <dgm:t>
        <a:bodyPr/>
        <a:lstStyle/>
        <a:p>
          <a:endParaRPr lang="en-US"/>
        </a:p>
      </dgm:t>
    </dgm:pt>
    <dgm:pt modelId="{A1F8160C-7D51-479B-9BC8-AA56E6CD862A}" type="sibTrans" cxnId="{E6B79D57-DBE4-4CEE-A672-7CE4413F4E38}">
      <dgm:prSet/>
      <dgm:spPr/>
      <dgm:t>
        <a:bodyPr/>
        <a:lstStyle/>
        <a:p>
          <a:endParaRPr lang="en-US"/>
        </a:p>
      </dgm:t>
    </dgm:pt>
    <dgm:pt modelId="{31F390CF-24E9-4B79-89FC-10422DFF6443}">
      <dgm:prSet phldrT="[Text]" custT="1"/>
      <dgm:spPr/>
      <dgm:t>
        <a:bodyPr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i="0" kern="1200">
              <a:solidFill>
                <a:srgbClr val="FFFFFF"/>
              </a:solidFill>
              <a:latin typeface="Montserrat ExtraBold" pitchFamily="2" charset="77"/>
              <a:ea typeface="+mn-ea"/>
              <a:cs typeface="+mn-cs"/>
            </a:rPr>
            <a:t>3</a:t>
          </a:r>
        </a:p>
      </dgm:t>
    </dgm:pt>
    <dgm:pt modelId="{1FAB6B27-D945-4549-8530-8672FE925FB1}" type="parTrans" cxnId="{F7E68B30-1A7D-4911-A0AF-8E348389E3C5}">
      <dgm:prSet/>
      <dgm:spPr/>
      <dgm:t>
        <a:bodyPr/>
        <a:lstStyle/>
        <a:p>
          <a:endParaRPr lang="en-US"/>
        </a:p>
      </dgm:t>
    </dgm:pt>
    <dgm:pt modelId="{87971E5F-17A5-40E5-8B71-B024E7DFA299}" type="sibTrans" cxnId="{F7E68B30-1A7D-4911-A0AF-8E348389E3C5}">
      <dgm:prSet/>
      <dgm:spPr/>
      <dgm:t>
        <a:bodyPr/>
        <a:lstStyle/>
        <a:p>
          <a:endParaRPr lang="en-US"/>
        </a:p>
      </dgm:t>
    </dgm:pt>
    <dgm:pt modelId="{47B014F7-0B01-4F36-814A-88BA0AA0BD92}">
      <dgm:prSet phldrT="[Text]" custT="1"/>
      <dgm:spPr/>
      <dgm:t>
        <a:bodyPr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 Medium" pitchFamily="2" charset="77"/>
              <a:ea typeface="+mn-ea"/>
              <a:cs typeface="+mn-cs"/>
            </a:rPr>
            <a:t>Triển khai đồng thời các giải pháp đẩy mạnh CĐS.</a:t>
          </a:r>
        </a:p>
      </dgm:t>
    </dgm:pt>
    <dgm:pt modelId="{A24529BD-977E-4376-9CEB-B33954CA9A68}" type="parTrans" cxnId="{A36CFF10-3518-4950-96F4-5C9D393C3A02}">
      <dgm:prSet/>
      <dgm:spPr/>
      <dgm:t>
        <a:bodyPr/>
        <a:lstStyle/>
        <a:p>
          <a:endParaRPr lang="en-US"/>
        </a:p>
      </dgm:t>
    </dgm:pt>
    <dgm:pt modelId="{0FDA8460-38BD-4BBF-934A-FE0339A48416}" type="sibTrans" cxnId="{A36CFF10-3518-4950-96F4-5C9D393C3A02}">
      <dgm:prSet/>
      <dgm:spPr/>
      <dgm:t>
        <a:bodyPr/>
        <a:lstStyle/>
        <a:p>
          <a:endParaRPr lang="en-US"/>
        </a:p>
      </dgm:t>
    </dgm:pt>
    <dgm:pt modelId="{D3757C16-556E-496F-BE07-532B9563F1CF}" type="pres">
      <dgm:prSet presAssocID="{C7B01214-B474-4C11-8C31-9F1B9B2F94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99292A-F497-4981-B118-8CC968A81EE3}" type="pres">
      <dgm:prSet presAssocID="{5B4E1FF6-BE22-43AB-AA7D-0D20D7DE8AE5}" presName="composite" presStyleCnt="0"/>
      <dgm:spPr/>
    </dgm:pt>
    <dgm:pt modelId="{2ABB69CC-9AED-40AC-951E-DB47325C81EE}" type="pres">
      <dgm:prSet presAssocID="{5B4E1FF6-BE22-43AB-AA7D-0D20D7DE8AE5}" presName="parentText" presStyleLbl="alignNode1" presStyleIdx="0" presStyleCnt="3" custLinFactNeighborX="0" custLinFactNeighborY="-53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A20FC-F0AB-4CF6-A5A1-6751CD70024F}" type="pres">
      <dgm:prSet presAssocID="{5B4E1FF6-BE22-43AB-AA7D-0D20D7DE8AE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257C5-2517-4DA0-8363-8C0788BBC51A}" type="pres">
      <dgm:prSet presAssocID="{57364FB9-6BE5-4FE5-A9B9-F8361F79CE5F}" presName="sp" presStyleCnt="0"/>
      <dgm:spPr/>
    </dgm:pt>
    <dgm:pt modelId="{702C2260-2458-4277-8315-AB7DFC5B4918}" type="pres">
      <dgm:prSet presAssocID="{77C29D4D-64F0-4530-B13D-096D8D2C38BB}" presName="composite" presStyleCnt="0"/>
      <dgm:spPr/>
    </dgm:pt>
    <dgm:pt modelId="{3DA9262B-7A8E-4043-8762-EF8E3F87F17A}" type="pres">
      <dgm:prSet presAssocID="{77C29D4D-64F0-4530-B13D-096D8D2C38B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7418B-2B12-4B8E-B1B8-EFF8F155E635}" type="pres">
      <dgm:prSet presAssocID="{77C29D4D-64F0-4530-B13D-096D8D2C38B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414D30-FCC7-4237-ADE9-40670FE1FC6E}" type="pres">
      <dgm:prSet presAssocID="{ABE74DD9-827D-4569-8F66-D2212C65FEBE}" presName="sp" presStyleCnt="0"/>
      <dgm:spPr/>
    </dgm:pt>
    <dgm:pt modelId="{BE181CF1-94C0-4544-A47A-EC2CD124277F}" type="pres">
      <dgm:prSet presAssocID="{31F390CF-24E9-4B79-89FC-10422DFF6443}" presName="composite" presStyleCnt="0"/>
      <dgm:spPr/>
    </dgm:pt>
    <dgm:pt modelId="{4FCD5C4B-90DC-47BD-B25A-9919ED85996E}" type="pres">
      <dgm:prSet presAssocID="{31F390CF-24E9-4B79-89FC-10422DFF644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2AAE3-078D-42B5-B7F3-0B5C637FA1D4}" type="pres">
      <dgm:prSet presAssocID="{31F390CF-24E9-4B79-89FC-10422DFF644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3DDE64-4350-447F-A7B8-C513EB37DD05}" type="presOf" srcId="{C7B01214-B474-4C11-8C31-9F1B9B2F9436}" destId="{D3757C16-556E-496F-BE07-532B9563F1CF}" srcOrd="0" destOrd="0" presId="urn:microsoft.com/office/officeart/2005/8/layout/chevron2"/>
    <dgm:cxn modelId="{A36CFF10-3518-4950-96F4-5C9D393C3A02}" srcId="{31F390CF-24E9-4B79-89FC-10422DFF6443}" destId="{47B014F7-0B01-4F36-814A-88BA0AA0BD92}" srcOrd="0" destOrd="0" parTransId="{A24529BD-977E-4376-9CEB-B33954CA9A68}" sibTransId="{0FDA8460-38BD-4BBF-934A-FE0339A48416}"/>
    <dgm:cxn modelId="{E6B79D57-DBE4-4CEE-A672-7CE4413F4E38}" srcId="{77C29D4D-64F0-4530-B13D-096D8D2C38BB}" destId="{9F7019AD-E5D6-4E8E-A18E-1691076F5493}" srcOrd="0" destOrd="0" parTransId="{7FAB23C6-DAF1-4C0B-9642-A07987539A4D}" sibTransId="{A1F8160C-7D51-479B-9BC8-AA56E6CD862A}"/>
    <dgm:cxn modelId="{AE1071E0-45D1-4800-91D0-4DDF7EF4DA35}" type="presOf" srcId="{47B014F7-0B01-4F36-814A-88BA0AA0BD92}" destId="{0E02AAE3-078D-42B5-B7F3-0B5C637FA1D4}" srcOrd="0" destOrd="0" presId="urn:microsoft.com/office/officeart/2005/8/layout/chevron2"/>
    <dgm:cxn modelId="{A6AFF4F5-910B-4B28-8AA2-D7C464423B4F}" type="presOf" srcId="{9F7019AD-E5D6-4E8E-A18E-1691076F5493}" destId="{2FE7418B-2B12-4B8E-B1B8-EFF8F155E635}" srcOrd="0" destOrd="0" presId="urn:microsoft.com/office/officeart/2005/8/layout/chevron2"/>
    <dgm:cxn modelId="{F7E68B30-1A7D-4911-A0AF-8E348389E3C5}" srcId="{C7B01214-B474-4C11-8C31-9F1B9B2F9436}" destId="{31F390CF-24E9-4B79-89FC-10422DFF6443}" srcOrd="2" destOrd="0" parTransId="{1FAB6B27-D945-4549-8530-8672FE925FB1}" sibTransId="{87971E5F-17A5-40E5-8B71-B024E7DFA299}"/>
    <dgm:cxn modelId="{01AE6FDA-AB67-407E-83B8-AC131FD5F090}" type="presOf" srcId="{5B4E1FF6-BE22-43AB-AA7D-0D20D7DE8AE5}" destId="{2ABB69CC-9AED-40AC-951E-DB47325C81EE}" srcOrd="0" destOrd="0" presId="urn:microsoft.com/office/officeart/2005/8/layout/chevron2"/>
    <dgm:cxn modelId="{301D0B16-5292-45D5-BBF3-CA0D0EA89581}" srcId="{C7B01214-B474-4C11-8C31-9F1B9B2F9436}" destId="{5B4E1FF6-BE22-43AB-AA7D-0D20D7DE8AE5}" srcOrd="0" destOrd="0" parTransId="{13B117A3-83C0-4C6B-9E5E-CC90256BD985}" sibTransId="{57364FB9-6BE5-4FE5-A9B9-F8361F79CE5F}"/>
    <dgm:cxn modelId="{5674FC39-37DE-4A18-BEE1-F261E81A79AC}" type="presOf" srcId="{BD68C376-042D-46F9-8C5E-A0C20B838C30}" destId="{B16A20FC-F0AB-4CF6-A5A1-6751CD70024F}" srcOrd="0" destOrd="0" presId="urn:microsoft.com/office/officeart/2005/8/layout/chevron2"/>
    <dgm:cxn modelId="{8E93A25E-6192-43A8-A6A7-B7132A590B78}" srcId="{C7B01214-B474-4C11-8C31-9F1B9B2F9436}" destId="{77C29D4D-64F0-4530-B13D-096D8D2C38BB}" srcOrd="1" destOrd="0" parTransId="{DDF12B7E-FFF0-4BB4-8D0C-844B24982C22}" sibTransId="{ABE74DD9-827D-4569-8F66-D2212C65FEBE}"/>
    <dgm:cxn modelId="{ED2F2828-CF75-4A87-B657-6CA54309F73D}" type="presOf" srcId="{77C29D4D-64F0-4530-B13D-096D8D2C38BB}" destId="{3DA9262B-7A8E-4043-8762-EF8E3F87F17A}" srcOrd="0" destOrd="0" presId="urn:microsoft.com/office/officeart/2005/8/layout/chevron2"/>
    <dgm:cxn modelId="{E74014CD-6123-4042-981F-A678662E9A49}" srcId="{5B4E1FF6-BE22-43AB-AA7D-0D20D7DE8AE5}" destId="{BD68C376-042D-46F9-8C5E-A0C20B838C30}" srcOrd="0" destOrd="0" parTransId="{B762F598-C391-4069-9AB1-93DFC67287B3}" sibTransId="{A180B53D-BAAC-4DA0-94DB-019356D3C4BD}"/>
    <dgm:cxn modelId="{EBFA6899-DF7E-4D43-818A-FD1D5F846DA8}" type="presOf" srcId="{31F390CF-24E9-4B79-89FC-10422DFF6443}" destId="{4FCD5C4B-90DC-47BD-B25A-9919ED85996E}" srcOrd="0" destOrd="0" presId="urn:microsoft.com/office/officeart/2005/8/layout/chevron2"/>
    <dgm:cxn modelId="{029CD07D-77CD-49C2-9864-610E3EB7165A}" type="presParOf" srcId="{D3757C16-556E-496F-BE07-532B9563F1CF}" destId="{8D99292A-F497-4981-B118-8CC968A81EE3}" srcOrd="0" destOrd="0" presId="urn:microsoft.com/office/officeart/2005/8/layout/chevron2"/>
    <dgm:cxn modelId="{022BCDAA-64DB-4959-B67E-54214F318045}" type="presParOf" srcId="{8D99292A-F497-4981-B118-8CC968A81EE3}" destId="{2ABB69CC-9AED-40AC-951E-DB47325C81EE}" srcOrd="0" destOrd="0" presId="urn:microsoft.com/office/officeart/2005/8/layout/chevron2"/>
    <dgm:cxn modelId="{E204CA39-572A-419B-8F1A-EBE45EB1D24E}" type="presParOf" srcId="{8D99292A-F497-4981-B118-8CC968A81EE3}" destId="{B16A20FC-F0AB-4CF6-A5A1-6751CD70024F}" srcOrd="1" destOrd="0" presId="urn:microsoft.com/office/officeart/2005/8/layout/chevron2"/>
    <dgm:cxn modelId="{A3B13F64-4964-4BA7-8890-155A1A4B259E}" type="presParOf" srcId="{D3757C16-556E-496F-BE07-532B9563F1CF}" destId="{EFF257C5-2517-4DA0-8363-8C0788BBC51A}" srcOrd="1" destOrd="0" presId="urn:microsoft.com/office/officeart/2005/8/layout/chevron2"/>
    <dgm:cxn modelId="{5D682FFF-76AA-46AC-98EE-5366AD47F3C5}" type="presParOf" srcId="{D3757C16-556E-496F-BE07-532B9563F1CF}" destId="{702C2260-2458-4277-8315-AB7DFC5B4918}" srcOrd="2" destOrd="0" presId="urn:microsoft.com/office/officeart/2005/8/layout/chevron2"/>
    <dgm:cxn modelId="{966CBF9E-04B6-4BE8-A16D-9A9E0FDA11BC}" type="presParOf" srcId="{702C2260-2458-4277-8315-AB7DFC5B4918}" destId="{3DA9262B-7A8E-4043-8762-EF8E3F87F17A}" srcOrd="0" destOrd="0" presId="urn:microsoft.com/office/officeart/2005/8/layout/chevron2"/>
    <dgm:cxn modelId="{AA2B4DDC-AB96-4655-8C18-0A397FC71892}" type="presParOf" srcId="{702C2260-2458-4277-8315-AB7DFC5B4918}" destId="{2FE7418B-2B12-4B8E-B1B8-EFF8F155E635}" srcOrd="1" destOrd="0" presId="urn:microsoft.com/office/officeart/2005/8/layout/chevron2"/>
    <dgm:cxn modelId="{9EA90EE7-5C55-4A6A-8911-E026A9551B62}" type="presParOf" srcId="{D3757C16-556E-496F-BE07-532B9563F1CF}" destId="{99414D30-FCC7-4237-ADE9-40670FE1FC6E}" srcOrd="3" destOrd="0" presId="urn:microsoft.com/office/officeart/2005/8/layout/chevron2"/>
    <dgm:cxn modelId="{D2F69627-163A-4FCE-9986-4755E04349B4}" type="presParOf" srcId="{D3757C16-556E-496F-BE07-532B9563F1CF}" destId="{BE181CF1-94C0-4544-A47A-EC2CD124277F}" srcOrd="4" destOrd="0" presId="urn:microsoft.com/office/officeart/2005/8/layout/chevron2"/>
    <dgm:cxn modelId="{18CF7204-CE14-45A7-BF63-20A3E5D1F958}" type="presParOf" srcId="{BE181CF1-94C0-4544-A47A-EC2CD124277F}" destId="{4FCD5C4B-90DC-47BD-B25A-9919ED85996E}" srcOrd="0" destOrd="0" presId="urn:microsoft.com/office/officeart/2005/8/layout/chevron2"/>
    <dgm:cxn modelId="{404D7C5C-4181-40AB-858D-5C3FAE6859A7}" type="presParOf" srcId="{BE181CF1-94C0-4544-A47A-EC2CD124277F}" destId="{0E02AAE3-078D-42B5-B7F3-0B5C637FA1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EAB29-89C7-9D4D-9416-97EA302423DE}">
      <dsp:nvSpPr>
        <dsp:cNvPr id="0" name=""/>
        <dsp:cNvSpPr/>
      </dsp:nvSpPr>
      <dsp:spPr>
        <a:xfrm>
          <a:off x="2464" y="6789"/>
          <a:ext cx="2402978" cy="835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latin typeface="Montserrat Medium" panose="00000600000000000000" pitchFamily="2" charset="0"/>
            </a:rPr>
            <a:t>Chính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quyền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số</a:t>
          </a:r>
          <a:endParaRPr lang="en-US" sz="2000" b="1" kern="1200" dirty="0">
            <a:latin typeface="Montserrat Medium" panose="00000600000000000000" pitchFamily="2" charset="0"/>
          </a:endParaRPr>
        </a:p>
      </dsp:txBody>
      <dsp:txXfrm>
        <a:off x="2464" y="6789"/>
        <a:ext cx="2402978" cy="835200"/>
      </dsp:txXfrm>
    </dsp:sp>
    <dsp:sp modelId="{F3418981-4611-594D-A3B7-F78D258025A9}">
      <dsp:nvSpPr>
        <dsp:cNvPr id="0" name=""/>
        <dsp:cNvSpPr/>
      </dsp:nvSpPr>
      <dsp:spPr>
        <a:xfrm>
          <a:off x="2464" y="841989"/>
          <a:ext cx="2402978" cy="1393087"/>
        </a:xfrm>
        <a:prstGeom prst="rect">
          <a:avLst/>
        </a:prstGeom>
        <a:solidFill>
          <a:srgbClr val="78909C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8909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rtlCol="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>
              <a:latin typeface="Montserrat Medium" panose="00000600000000000000" pitchFamily="2" charset="0"/>
            </a:rPr>
            <a:t>Làm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cho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người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dân</a:t>
          </a:r>
          <a:r>
            <a:rPr lang="en-US" sz="2000" kern="1200" dirty="0">
              <a:latin typeface="Montserrat Medium" panose="00000600000000000000" pitchFamily="2" charset="0"/>
            </a:rPr>
            <a:t> tin </a:t>
          </a:r>
          <a:r>
            <a:rPr lang="en-US" sz="200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 Medium" panose="00000600000000000000" pitchFamily="2" charset="0"/>
              <a:ea typeface="+mn-ea"/>
              <a:cs typeface="+mn-cs"/>
            </a:rPr>
            <a:t>hơn</a:t>
          </a:r>
          <a:endParaRPr lang="en-US" sz="2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 Medium" panose="00000600000000000000" pitchFamily="2" charset="0"/>
            <a:ea typeface="+mn-ea"/>
            <a:cs typeface="+mn-cs"/>
          </a:endParaRPr>
        </a:p>
      </dsp:txBody>
      <dsp:txXfrm>
        <a:off x="2464" y="841989"/>
        <a:ext cx="2402978" cy="1393087"/>
      </dsp:txXfrm>
    </dsp:sp>
    <dsp:sp modelId="{1498796E-1A12-404F-82CC-46D76D9BA758}">
      <dsp:nvSpPr>
        <dsp:cNvPr id="0" name=""/>
        <dsp:cNvSpPr/>
      </dsp:nvSpPr>
      <dsp:spPr>
        <a:xfrm>
          <a:off x="2741860" y="6789"/>
          <a:ext cx="2402978" cy="835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latin typeface="Montserrat Medium" panose="00000600000000000000" pitchFamily="2" charset="0"/>
            </a:rPr>
            <a:t>Kinh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tế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số</a:t>
          </a:r>
          <a:endParaRPr lang="en-US" sz="2000" b="1" kern="1200" dirty="0">
            <a:latin typeface="Montserrat Medium" panose="00000600000000000000" pitchFamily="2" charset="0"/>
          </a:endParaRPr>
        </a:p>
      </dsp:txBody>
      <dsp:txXfrm>
        <a:off x="2741860" y="6789"/>
        <a:ext cx="2402978" cy="835200"/>
      </dsp:txXfrm>
    </dsp:sp>
    <dsp:sp modelId="{AB35CA38-D62E-244C-8918-EBA0AA09FB32}">
      <dsp:nvSpPr>
        <dsp:cNvPr id="0" name=""/>
        <dsp:cNvSpPr/>
      </dsp:nvSpPr>
      <dsp:spPr>
        <a:xfrm>
          <a:off x="2741860" y="841989"/>
          <a:ext cx="2402978" cy="13930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>
              <a:latin typeface="Montserrat Medium" panose="00000600000000000000" pitchFamily="2" charset="0"/>
            </a:rPr>
            <a:t>Làm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cho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người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dân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giàu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hơn</a:t>
          </a:r>
          <a:endParaRPr lang="en-US" sz="2000" kern="1200" dirty="0">
            <a:latin typeface="Montserrat Medium" panose="00000600000000000000" pitchFamily="2" charset="0"/>
          </a:endParaRPr>
        </a:p>
      </dsp:txBody>
      <dsp:txXfrm>
        <a:off x="2741860" y="841989"/>
        <a:ext cx="2402978" cy="1393087"/>
      </dsp:txXfrm>
    </dsp:sp>
    <dsp:sp modelId="{AF5360BA-3DEF-F045-81AC-946C9BAD5114}">
      <dsp:nvSpPr>
        <dsp:cNvPr id="0" name=""/>
        <dsp:cNvSpPr/>
      </dsp:nvSpPr>
      <dsp:spPr>
        <a:xfrm>
          <a:off x="5481256" y="6789"/>
          <a:ext cx="2402978" cy="835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latin typeface="Montserrat Medium" panose="00000600000000000000" pitchFamily="2" charset="0"/>
            </a:rPr>
            <a:t>Xã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hội</a:t>
          </a:r>
          <a:r>
            <a:rPr lang="en-US" sz="2000" b="1" kern="1200" dirty="0">
              <a:latin typeface="Montserrat Medium" panose="00000600000000000000" pitchFamily="2" charset="0"/>
            </a:rPr>
            <a:t> </a:t>
          </a:r>
          <a:r>
            <a:rPr lang="en-US" sz="2000" b="1" kern="1200" dirty="0" err="1">
              <a:latin typeface="Montserrat Medium" panose="00000600000000000000" pitchFamily="2" charset="0"/>
            </a:rPr>
            <a:t>số</a:t>
          </a:r>
          <a:endParaRPr lang="en-US" sz="2000" b="1" kern="1200" dirty="0">
            <a:latin typeface="Montserrat Medium" panose="00000600000000000000" pitchFamily="2" charset="0"/>
          </a:endParaRPr>
        </a:p>
      </dsp:txBody>
      <dsp:txXfrm>
        <a:off x="5481256" y="6789"/>
        <a:ext cx="2402978" cy="835200"/>
      </dsp:txXfrm>
    </dsp:sp>
    <dsp:sp modelId="{7E18DF62-9712-7F4D-81C7-2207BECF9AB6}">
      <dsp:nvSpPr>
        <dsp:cNvPr id="0" name=""/>
        <dsp:cNvSpPr/>
      </dsp:nvSpPr>
      <dsp:spPr>
        <a:xfrm>
          <a:off x="5481256" y="841989"/>
          <a:ext cx="2402978" cy="139308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>
              <a:latin typeface="Montserrat Medium" panose="00000600000000000000" pitchFamily="2" charset="0"/>
            </a:rPr>
            <a:t>Làm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cho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người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dân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hạnh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phúc</a:t>
          </a:r>
          <a:r>
            <a:rPr lang="en-US" sz="2000" kern="1200" dirty="0">
              <a:latin typeface="Montserrat Medium" panose="00000600000000000000" pitchFamily="2" charset="0"/>
            </a:rPr>
            <a:t> </a:t>
          </a:r>
          <a:r>
            <a:rPr lang="en-US" sz="2000" kern="1200" dirty="0" err="1">
              <a:latin typeface="Montserrat Medium" panose="00000600000000000000" pitchFamily="2" charset="0"/>
            </a:rPr>
            <a:t>hơn</a:t>
          </a:r>
          <a:endParaRPr lang="en-US" sz="2000" kern="1200" dirty="0">
            <a:latin typeface="Montserrat Medium" panose="00000600000000000000" pitchFamily="2" charset="0"/>
          </a:endParaRPr>
        </a:p>
      </dsp:txBody>
      <dsp:txXfrm>
        <a:off x="5481256" y="841989"/>
        <a:ext cx="2402978" cy="13930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86DBB-59E0-4B1A-A047-241D7A98F1FC}">
      <dsp:nvSpPr>
        <dsp:cNvPr id="0" name=""/>
        <dsp:cNvSpPr/>
      </dsp:nvSpPr>
      <dsp:spPr>
        <a:xfrm rot="5400000">
          <a:off x="4941252" y="-1974124"/>
          <a:ext cx="896758" cy="50725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Căn cứ thực hiện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Tình hình (trong nước, quốc tế)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Phân tích đặc điểm, nhu cầu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Hiện trạng và các phân tích đánh giá (UDCNTT, nhân lực,…)</a:t>
          </a:r>
        </a:p>
      </dsp:txBody>
      <dsp:txXfrm rot="-5400000">
        <a:off x="2853334" y="157570"/>
        <a:ext cx="5028818" cy="809206"/>
      </dsp:txXfrm>
    </dsp:sp>
    <dsp:sp modelId="{2AA958DE-673F-450D-A0B2-29E8FAA52F80}">
      <dsp:nvSpPr>
        <dsp:cNvPr id="0" name=""/>
        <dsp:cNvSpPr/>
      </dsp:nvSpPr>
      <dsp:spPr>
        <a:xfrm>
          <a:off x="0" y="1698"/>
          <a:ext cx="2853334" cy="11209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BỐI CẢNH, HIỆN TRẠNG VÀ NHU CẦU</a:t>
          </a:r>
        </a:p>
      </dsp:txBody>
      <dsp:txXfrm>
        <a:off x="54720" y="56418"/>
        <a:ext cx="2743894" cy="1011507"/>
      </dsp:txXfrm>
    </dsp:sp>
    <dsp:sp modelId="{9B09CFC3-D4A9-44FA-B4C4-C33109A0A8AD}">
      <dsp:nvSpPr>
        <dsp:cNvPr id="0" name=""/>
        <dsp:cNvSpPr/>
      </dsp:nvSpPr>
      <dsp:spPr>
        <a:xfrm rot="5400000">
          <a:off x="4941252" y="-797129"/>
          <a:ext cx="896758" cy="50725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Quan điểm, nguyên tắc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Tầm nhìn và mục tiêu đề án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Các nhiệm vụ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Giải pháp thực hiện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Kinh phí và tổ chức thực hiện</a:t>
          </a:r>
        </a:p>
      </dsp:txBody>
      <dsp:txXfrm rot="-5400000">
        <a:off x="2853334" y="1334565"/>
        <a:ext cx="5028818" cy="809206"/>
      </dsp:txXfrm>
    </dsp:sp>
    <dsp:sp modelId="{33F8193B-294E-4FA0-B44B-6CB4BB7CAA8A}">
      <dsp:nvSpPr>
        <dsp:cNvPr id="0" name=""/>
        <dsp:cNvSpPr/>
      </dsp:nvSpPr>
      <dsp:spPr>
        <a:xfrm>
          <a:off x="0" y="1178693"/>
          <a:ext cx="2853334" cy="11209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NỘI DUNG ĐỀ ÁN</a:t>
          </a:r>
        </a:p>
      </dsp:txBody>
      <dsp:txXfrm>
        <a:off x="54720" y="1233413"/>
        <a:ext cx="2743894" cy="1011507"/>
      </dsp:txXfrm>
    </dsp:sp>
    <dsp:sp modelId="{BCF82777-D436-40F5-A5F3-EDA6665DF311}">
      <dsp:nvSpPr>
        <dsp:cNvPr id="0" name=""/>
        <dsp:cNvSpPr/>
      </dsp:nvSpPr>
      <dsp:spPr>
        <a:xfrm rot="5400000">
          <a:off x="4941252" y="379865"/>
          <a:ext cx="896758" cy="50725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Chỉ số đo lượng hiệu quả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Danh mục dự án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Danh mục kinh phí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…</a:t>
          </a:r>
        </a:p>
      </dsp:txBody>
      <dsp:txXfrm rot="-5400000">
        <a:off x="2853334" y="2511559"/>
        <a:ext cx="5028818" cy="809206"/>
      </dsp:txXfrm>
    </dsp:sp>
    <dsp:sp modelId="{50C8B377-380F-41EE-B84E-42A0333DB218}">
      <dsp:nvSpPr>
        <dsp:cNvPr id="0" name=""/>
        <dsp:cNvSpPr/>
      </dsp:nvSpPr>
      <dsp:spPr>
        <a:xfrm>
          <a:off x="0" y="2355688"/>
          <a:ext cx="2853334" cy="11209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CÁC PHỤ LỤC</a:t>
          </a:r>
        </a:p>
      </dsp:txBody>
      <dsp:txXfrm>
        <a:off x="54720" y="2410408"/>
        <a:ext cx="2743894" cy="1011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B69CC-9AED-40AC-951E-DB47325C81EE}">
      <dsp:nvSpPr>
        <dsp:cNvPr id="0" name=""/>
        <dsp:cNvSpPr/>
      </dsp:nvSpPr>
      <dsp:spPr>
        <a:xfrm rot="5400000">
          <a:off x="-192202" y="192202"/>
          <a:ext cx="1281348" cy="89694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>
              <a:latin typeface="Montserrat ExtraBold" pitchFamily="2" charset="77"/>
            </a:rPr>
            <a:t>1</a:t>
          </a:r>
        </a:p>
      </dsp:txBody>
      <dsp:txXfrm rot="-5400000">
        <a:off x="1" y="448472"/>
        <a:ext cx="896943" cy="384405"/>
      </dsp:txXfrm>
    </dsp:sp>
    <dsp:sp modelId="{B16A20FC-F0AB-4CF6-A5A1-6751CD70024F}">
      <dsp:nvSpPr>
        <dsp:cNvPr id="0" name=""/>
        <dsp:cNvSpPr/>
      </dsp:nvSpPr>
      <dsp:spPr>
        <a:xfrm rot="5400000">
          <a:off x="2940902" y="-2042752"/>
          <a:ext cx="832876" cy="49207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i="0" kern="1200">
              <a:latin typeface="Montserrat Medium" pitchFamily="2" charset="77"/>
            </a:rPr>
            <a:t>Thành lập tổ công tác thực hiện nhiệm vụ xây dựng CĐS bao gồm cả đầu mối Tỉnh và Viettel</a:t>
          </a:r>
        </a:p>
      </dsp:txBody>
      <dsp:txXfrm rot="-5400000">
        <a:off x="896944" y="41864"/>
        <a:ext cx="4880135" cy="751560"/>
      </dsp:txXfrm>
    </dsp:sp>
    <dsp:sp modelId="{3DA9262B-7A8E-4043-8762-EF8E3F87F17A}">
      <dsp:nvSpPr>
        <dsp:cNvPr id="0" name=""/>
        <dsp:cNvSpPr/>
      </dsp:nvSpPr>
      <dsp:spPr>
        <a:xfrm rot="5400000">
          <a:off x="-192202" y="1275707"/>
          <a:ext cx="1281348" cy="896943"/>
        </a:xfrm>
        <a:prstGeom prst="chevron">
          <a:avLst/>
        </a:prstGeom>
        <a:solidFill>
          <a:schemeClr val="accent3">
            <a:hueOff val="-4991659"/>
            <a:satOff val="42307"/>
            <a:lumOff val="4215"/>
            <a:alphaOff val="0"/>
          </a:schemeClr>
        </a:solidFill>
        <a:ln w="25400" cap="flat" cmpd="sng" algn="ctr">
          <a:solidFill>
            <a:schemeClr val="accent3">
              <a:hueOff val="-4991659"/>
              <a:satOff val="42307"/>
              <a:lumOff val="4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i="0" kern="1200">
              <a:solidFill>
                <a:srgbClr val="FFFFFF"/>
              </a:solidFill>
              <a:latin typeface="Montserrat ExtraBold" pitchFamily="2" charset="77"/>
              <a:ea typeface="+mn-ea"/>
              <a:cs typeface="+mn-cs"/>
            </a:rPr>
            <a:t>2</a:t>
          </a:r>
        </a:p>
      </dsp:txBody>
      <dsp:txXfrm rot="-5400000">
        <a:off x="1" y="1531977"/>
        <a:ext cx="896943" cy="384405"/>
      </dsp:txXfrm>
    </dsp:sp>
    <dsp:sp modelId="{2FE7418B-2B12-4B8E-B1B8-EFF8F155E635}">
      <dsp:nvSpPr>
        <dsp:cNvPr id="0" name=""/>
        <dsp:cNvSpPr/>
      </dsp:nvSpPr>
      <dsp:spPr>
        <a:xfrm rot="5400000">
          <a:off x="2940902" y="-960453"/>
          <a:ext cx="832876" cy="49207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4991659"/>
              <a:satOff val="42307"/>
              <a:lumOff val="4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i="0" kern="1200">
              <a:latin typeface="Montserrat Medium" pitchFamily="2" charset="77"/>
            </a:rPr>
            <a:t>Viettel phối hợp với Sở, Ban, Ngành để khảo sát xây dựng </a:t>
          </a:r>
          <a:r>
            <a:rPr lang="en-US" sz="1400" b="0" i="0" kern="1200">
              <a:solidFill>
                <a:srgbClr val="FF0000"/>
              </a:solidFill>
              <a:latin typeface="Montserrat Medium" pitchFamily="2" charset="77"/>
            </a:rPr>
            <a:t>Đề án CĐS.</a:t>
          </a:r>
          <a:endParaRPr lang="en-US" sz="1400" b="0" i="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 Medium" pitchFamily="2" charset="77"/>
            <a:ea typeface="+mn-ea"/>
            <a:cs typeface="+mn-cs"/>
          </a:endParaRPr>
        </a:p>
      </dsp:txBody>
      <dsp:txXfrm rot="-5400000">
        <a:off x="896944" y="1124163"/>
        <a:ext cx="4880135" cy="751560"/>
      </dsp:txXfrm>
    </dsp:sp>
    <dsp:sp modelId="{4FCD5C4B-90DC-47BD-B25A-9919ED85996E}">
      <dsp:nvSpPr>
        <dsp:cNvPr id="0" name=""/>
        <dsp:cNvSpPr/>
      </dsp:nvSpPr>
      <dsp:spPr>
        <a:xfrm rot="5400000">
          <a:off x="-192202" y="2358006"/>
          <a:ext cx="1281348" cy="896943"/>
        </a:xfrm>
        <a:prstGeom prst="chevron">
          <a:avLst/>
        </a:prstGeom>
        <a:solidFill>
          <a:schemeClr val="accent3">
            <a:hueOff val="-9983318"/>
            <a:satOff val="84615"/>
            <a:lumOff val="8431"/>
            <a:alphaOff val="0"/>
          </a:schemeClr>
        </a:solidFill>
        <a:ln w="25400" cap="flat" cmpd="sng" algn="ctr">
          <a:solidFill>
            <a:schemeClr val="accent3">
              <a:hueOff val="-9983318"/>
              <a:satOff val="84615"/>
              <a:lumOff val="8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i="0" kern="1200">
              <a:solidFill>
                <a:srgbClr val="FFFFFF"/>
              </a:solidFill>
              <a:latin typeface="Montserrat ExtraBold" pitchFamily="2" charset="77"/>
              <a:ea typeface="+mn-ea"/>
              <a:cs typeface="+mn-cs"/>
            </a:rPr>
            <a:t>3</a:t>
          </a:r>
        </a:p>
      </dsp:txBody>
      <dsp:txXfrm rot="-5400000">
        <a:off x="1" y="2614276"/>
        <a:ext cx="896943" cy="384405"/>
      </dsp:txXfrm>
    </dsp:sp>
    <dsp:sp modelId="{0E02AAE3-078D-42B5-B7F3-0B5C637FA1D4}">
      <dsp:nvSpPr>
        <dsp:cNvPr id="0" name=""/>
        <dsp:cNvSpPr/>
      </dsp:nvSpPr>
      <dsp:spPr>
        <a:xfrm rot="5400000">
          <a:off x="2940902" y="121846"/>
          <a:ext cx="832876" cy="49207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9983318"/>
              <a:satOff val="84615"/>
              <a:lumOff val="8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 Medium" pitchFamily="2" charset="77"/>
              <a:ea typeface="+mn-ea"/>
              <a:cs typeface="+mn-cs"/>
            </a:rPr>
            <a:t>Triển khai đồng thời các giải pháp đẩy mạnh CĐS.</a:t>
          </a:r>
        </a:p>
      </dsp:txBody>
      <dsp:txXfrm rot="-5400000">
        <a:off x="896944" y="2206462"/>
        <a:ext cx="4880135" cy="751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09833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4825"/>
            <a:ext cx="4491037" cy="2525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4"/>
          </a:xfrm>
          <a:prstGeom prst="rect">
            <a:avLst/>
          </a:prstGeom>
        </p:spPr>
        <p:txBody>
          <a:bodyPr spcFirstLastPara="1" wrap="square" lIns="90739" tIns="90739" rIns="90739" bIns="9073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50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c4111605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c4111605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https://pixabay.com/en/chairs-conference-room-long-table-1840377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4460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c4147e5ba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c4147e5ba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https://pixabay.com/en/skyscraper-glass-facade-offices-418189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51402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8425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0161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5537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spcFirstLastPara="1" wrap="square" lIns="93482" tIns="93482" rIns="93482" bIns="93482" anchor="t" anchorCtr="0">
            <a:noAutofit/>
          </a:bodyPr>
          <a:lstStyle/>
          <a:p>
            <a:pPr marL="0" indent="0">
              <a:buNone/>
            </a:pPr>
            <a:r>
              <a:rPr lang="en-US"/>
              <a:t>https://drive.google.com/drive/folders/1fmfBDOPLLX_aKQ-lRv--pB01f-1d6Dow?usp=sharing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4575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5537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spcFirstLastPara="1" wrap="square" lIns="93482" tIns="93482" rIns="93482" bIns="93482" anchor="t" anchorCtr="0">
            <a:noAutofit/>
          </a:bodyPr>
          <a:lstStyle/>
          <a:p>
            <a:pPr marL="0" indent="0">
              <a:buNone/>
            </a:pPr>
            <a:r>
              <a:rPr lang="en-US"/>
              <a:t>https://drive.google.com/drive/folders/1fmfBDOPLLX_aKQ-lRv--pB01f-1d6Dow?usp=sharing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763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5537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spcFirstLastPara="1" wrap="square" lIns="93482" tIns="93482" rIns="93482" bIns="93482" anchor="t" anchorCtr="0">
            <a:noAutofit/>
          </a:bodyPr>
          <a:lstStyle/>
          <a:p>
            <a:pPr marL="0" indent="0">
              <a:buNone/>
            </a:pPr>
            <a:r>
              <a:rPr lang="en-US"/>
              <a:t>https://drive.google.com/drive/folders/1fmfBDOPLLX_aKQ-lRv--pB01f-1d6Dow?usp=sharing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7650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711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9733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9baafe93df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9baafe93df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431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9578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c4147e5ba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c4147e5ba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https://pixabay.com/en/skyscraper-glass-facade-offices-418189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555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914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5027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7841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5513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5221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8260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c4147e5ba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c4147e5ba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https://pixabay.com/en/skyscraper-glass-facade-offices-418189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61743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Đề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bao</a:t>
            </a:r>
            <a:r>
              <a:rPr lang="en-US" baseline="0" dirty="0"/>
              <a:t> </a:t>
            </a:r>
            <a:r>
              <a:rPr lang="en-US" baseline="0" dirty="0" err="1"/>
              <a:t>gồm</a:t>
            </a:r>
            <a:r>
              <a:rPr lang="en-US" baseline="0" dirty="0"/>
              <a:t> </a:t>
            </a:r>
            <a:r>
              <a:rPr lang="en-US" b="1" baseline="0" dirty="0">
                <a:solidFill>
                  <a:srgbClr val="FF0000"/>
                </a:solidFill>
              </a:rPr>
              <a:t>36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</a:t>
            </a:r>
            <a:r>
              <a:rPr lang="en-US" baseline="0" dirty="0" err="1"/>
              <a:t>thuộc</a:t>
            </a:r>
            <a:r>
              <a:rPr lang="en-US" baseline="0" dirty="0"/>
              <a:t> </a:t>
            </a:r>
            <a:r>
              <a:rPr lang="en-US" b="1" baseline="0" dirty="0"/>
              <a:t>6</a:t>
            </a:r>
            <a:r>
              <a:rPr lang="en-US" baseline="0" dirty="0"/>
              <a:t> </a:t>
            </a:r>
            <a:r>
              <a:rPr lang="en-US" baseline="0" dirty="0" err="1"/>
              <a:t>Lĩnh</a:t>
            </a:r>
            <a:r>
              <a:rPr lang="en-US" baseline="0" dirty="0"/>
              <a:t> </a:t>
            </a:r>
            <a:r>
              <a:rPr lang="en-US" baseline="0" dirty="0" err="1"/>
              <a:t>vực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,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:</a:t>
            </a:r>
          </a:p>
          <a:p>
            <a:pPr marL="139700" indent="0">
              <a:buFont typeface="+mj-lt"/>
              <a:buNone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Đề</a:t>
            </a:r>
            <a:r>
              <a:rPr lang="vi-VN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án bao gồm 6 lĩnh vực chính:</a:t>
            </a:r>
            <a:endParaRPr lang="vi-VN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Lĩnh vực Quản trị, chính quyền điện tử thông minh bao gồm: Trung tâm giám sát Điều hành tập trung thành phố; mở rộng hệ thống giám sát an ninh, trật tự đô thị; hệ thống họp không giấy tờ; hệ thống quản lý cơ sở dữ liệu người dân; hệ thống quản lý lưu trú, cư trú; cơ sở dữ liệu văn bản quy phạm pháp luật của thành phố; hệ thống báo cáo kinh tế xã hội.</a:t>
            </a: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Lĩnh vực Nền tảng, hạ tầng công nghệ thông tin: triển khai nền tảng định danh và xác thực điện tử; cổng thông tin dữ liệu mở thành phố; triển khai hệ thống hạ tầng các dịch vụ đô thị thông minh của thành phố; dịch vụ vận hành khai thác cho các dịch vụ đô thị thông minh của thành phố; triển khai hệ thống Wifi công cộng;</a:t>
            </a: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Lĩnh vực y tế thông minh: cổng thông tin y tế; tư vấn sức khỏe từ xa; khám chữa bệnh từ xã; khám chữa bệnh từ xa; quản lý bệnh nhiễm, không lây nhiễm; hệ thống chuẩn đoán hình ảnh.</a:t>
            </a: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Lĩnh vực giáo dục thông minh: cổng thông tin giáo dục; mạng xã hội học tập; quản lý nhà trường; tuyển sinh đầu cấp; học bạ điện tử; quản lý học phí; giáo án điện tử; lớp học thông minh; học thi trực tuyến; quản lý văn bằng chứng chỉ; kiểm định chất lương; cơ sở dữ liệu ngành.</a:t>
            </a: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Lĩnh vực quản lý hạ tầng đô thị thông minh: quản lý quy hoạch đô thị; quản lý môi trường; quản lý đất đai; quản lý bãi đỗ xe thông minh; quản lý cấp phép xây dựng.</a:t>
            </a:r>
          </a:p>
          <a:p>
            <a:pPr>
              <a:buFont typeface="+mj-lt"/>
              <a:buAutoNum type="arabicPeriod"/>
            </a:pPr>
            <a:r>
              <a:rPr lang="vi-VN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Truyền thông, đào tạo: truyền thông tới người dân, doanh nghiệp; xây dựng quy chế, quy trình hoạt động đô thị thông minh; tập huấn, đào tạo cán bộ.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9614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0674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c4147e5ba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c4147e5ba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https://pixabay.com/en/skyscraper-glass-facade-offices-418189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4255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c3e5f588f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c3e5f588f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39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1c4147e5ba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4825"/>
            <a:ext cx="4491037" cy="2525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1c4147e5ba_0_76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4"/>
          </a:xfrm>
          <a:prstGeom prst="rect">
            <a:avLst/>
          </a:prstGeom>
        </p:spPr>
        <p:txBody>
          <a:bodyPr spcFirstLastPara="1" wrap="square" lIns="90739" tIns="90739" rIns="90739" bIns="9073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97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34306" y="4736375"/>
            <a:ext cx="379800" cy="1746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34300" y="4733625"/>
            <a:ext cx="3642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900">
                <a:solidFill>
                  <a:srgbClr val="F3F3F3"/>
                </a:solidFill>
              </a:defRPr>
            </a:lvl1pPr>
            <a:lvl2pPr lvl="1" rtl="0">
              <a:buNone/>
              <a:defRPr sz="900">
                <a:solidFill>
                  <a:srgbClr val="F3F3F3"/>
                </a:solidFill>
              </a:defRPr>
            </a:lvl2pPr>
            <a:lvl3pPr lvl="2" rtl="0">
              <a:buNone/>
              <a:defRPr sz="900">
                <a:solidFill>
                  <a:srgbClr val="F3F3F3"/>
                </a:solidFill>
              </a:defRPr>
            </a:lvl3pPr>
            <a:lvl4pPr lvl="3" rtl="0">
              <a:buNone/>
              <a:defRPr sz="900">
                <a:solidFill>
                  <a:srgbClr val="F3F3F3"/>
                </a:solidFill>
              </a:defRPr>
            </a:lvl4pPr>
            <a:lvl5pPr lvl="4" rtl="0">
              <a:buNone/>
              <a:defRPr sz="900">
                <a:solidFill>
                  <a:srgbClr val="F3F3F3"/>
                </a:solidFill>
              </a:defRPr>
            </a:lvl5pPr>
            <a:lvl6pPr lvl="5" rtl="0">
              <a:buNone/>
              <a:defRPr sz="900">
                <a:solidFill>
                  <a:srgbClr val="F3F3F3"/>
                </a:solidFill>
              </a:defRPr>
            </a:lvl6pPr>
            <a:lvl7pPr lvl="6" rtl="0">
              <a:buNone/>
              <a:defRPr sz="900">
                <a:solidFill>
                  <a:srgbClr val="F3F3F3"/>
                </a:solidFill>
              </a:defRPr>
            </a:lvl7pPr>
            <a:lvl8pPr lvl="7" rtl="0">
              <a:buNone/>
              <a:defRPr sz="900">
                <a:solidFill>
                  <a:srgbClr val="F3F3F3"/>
                </a:solidFill>
              </a:defRPr>
            </a:lvl8pPr>
            <a:lvl9pPr lvl="8" rtl="0">
              <a:buNone/>
              <a:defRPr sz="900">
                <a:solidFill>
                  <a:srgbClr val="F3F3F3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431850" y="751750"/>
            <a:ext cx="82803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" name="Google Shape;22;p4"/>
          <p:cNvCxnSpPr/>
          <p:nvPr/>
        </p:nvCxnSpPr>
        <p:spPr>
          <a:xfrm>
            <a:off x="431850" y="4741853"/>
            <a:ext cx="82803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3" name="Google Shape;23;p4">
            <a:hlinkClick r:id="" action="ppaction://hlinkshowjump?jump=previousslide"/>
          </p:cNvPr>
          <p:cNvSpPr/>
          <p:nvPr/>
        </p:nvSpPr>
        <p:spPr>
          <a:xfrm rot="2700000">
            <a:off x="8511683" y="4815273"/>
            <a:ext cx="84853" cy="84853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>
            <a:hlinkClick r:id="" action="ppaction://hlinkshowjump?jump=nextslide"/>
          </p:cNvPr>
          <p:cNvSpPr/>
          <p:nvPr/>
        </p:nvSpPr>
        <p:spPr>
          <a:xfrm rot="-8100000">
            <a:off x="8631683" y="4815273"/>
            <a:ext cx="84853" cy="84853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6903186" y="4685184"/>
            <a:ext cx="1532700" cy="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C6C5C5"/>
                </a:solidFill>
              </a:rPr>
              <a:t>www.companyname.com</a:t>
            </a:r>
            <a:endParaRPr sz="900">
              <a:solidFill>
                <a:srgbClr val="C6C5C5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6"/>
          <p:cNvCxnSpPr/>
          <p:nvPr/>
        </p:nvCxnSpPr>
        <p:spPr>
          <a:xfrm>
            <a:off x="431850" y="4741853"/>
            <a:ext cx="82803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431850" y="751750"/>
            <a:ext cx="82803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1" name="Google Shape;41;p6">
            <a:hlinkClick r:id="" action="ppaction://hlinkshowjump?jump=previousslide"/>
          </p:cNvPr>
          <p:cNvSpPr/>
          <p:nvPr/>
        </p:nvSpPr>
        <p:spPr>
          <a:xfrm rot="2700000">
            <a:off x="8511683" y="4815273"/>
            <a:ext cx="84853" cy="84853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434306" y="4736375"/>
            <a:ext cx="379800" cy="1746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>
            <a:hlinkClick r:id="" action="ppaction://hlinkshowjump?jump=nextslide"/>
          </p:cNvPr>
          <p:cNvSpPr/>
          <p:nvPr/>
        </p:nvSpPr>
        <p:spPr>
          <a:xfrm rot="-8100000">
            <a:off x="8631683" y="4815273"/>
            <a:ext cx="84853" cy="84853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34300" y="4736375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900">
                <a:solidFill>
                  <a:schemeClr val="accent3">
                    <a:lumMod val="75000"/>
                  </a:schemeClr>
                </a:solidFill>
              </a:defRPr>
            </a:lvl1pPr>
            <a:lvl2pPr lvl="1" rtl="0">
              <a:buNone/>
              <a:defRPr sz="900">
                <a:solidFill>
                  <a:srgbClr val="FFFFFF"/>
                </a:solidFill>
              </a:defRPr>
            </a:lvl2pPr>
            <a:lvl3pPr lvl="2" rtl="0">
              <a:buNone/>
              <a:defRPr sz="900">
                <a:solidFill>
                  <a:srgbClr val="FFFFFF"/>
                </a:solidFill>
              </a:defRPr>
            </a:lvl3pPr>
            <a:lvl4pPr lvl="3" rtl="0">
              <a:buNone/>
              <a:defRPr sz="900">
                <a:solidFill>
                  <a:srgbClr val="FFFFFF"/>
                </a:solidFill>
              </a:defRPr>
            </a:lvl4pPr>
            <a:lvl5pPr lvl="4" rtl="0">
              <a:buNone/>
              <a:defRPr sz="900">
                <a:solidFill>
                  <a:srgbClr val="FFFFFF"/>
                </a:solidFill>
              </a:defRPr>
            </a:lvl5pPr>
            <a:lvl6pPr lvl="5" rtl="0">
              <a:buNone/>
              <a:defRPr sz="900">
                <a:solidFill>
                  <a:srgbClr val="FFFFFF"/>
                </a:solidFill>
              </a:defRPr>
            </a:lvl6pPr>
            <a:lvl7pPr lvl="6" rtl="0">
              <a:buNone/>
              <a:defRPr sz="900">
                <a:solidFill>
                  <a:srgbClr val="FFFFFF"/>
                </a:solidFill>
              </a:defRPr>
            </a:lvl7pPr>
            <a:lvl8pPr lvl="7" rtl="0">
              <a:buNone/>
              <a:defRPr sz="900">
                <a:solidFill>
                  <a:srgbClr val="FFFFFF"/>
                </a:solidFill>
              </a:defRPr>
            </a:lvl8pPr>
            <a:lvl9pPr lvl="8" rtl="0">
              <a:buNone/>
              <a:defRPr sz="900"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5" name="Google Shape;45;p6"/>
          <p:cNvSpPr txBox="1"/>
          <p:nvPr/>
        </p:nvSpPr>
        <p:spPr>
          <a:xfrm>
            <a:off x="5064369" y="4685183"/>
            <a:ext cx="3371517" cy="31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dirty="0">
                <a:solidFill>
                  <a:schemeClr val="accent3">
                    <a:lumMod val="75000"/>
                  </a:schemeClr>
                </a:solidFill>
              </a:rPr>
              <a:t>TỔNG CÔNG TY GIẢI PHÁP DOANH NGHIỆP VIETTEL</a:t>
            </a:r>
            <a:endParaRPr sz="9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ctrTitle" idx="2"/>
          </p:nvPr>
        </p:nvSpPr>
        <p:spPr>
          <a:xfrm>
            <a:off x="1741950" y="2846700"/>
            <a:ext cx="12579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741950" y="1650025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ctrTitle" idx="3"/>
          </p:nvPr>
        </p:nvSpPr>
        <p:spPr>
          <a:xfrm>
            <a:off x="5633751" y="36353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5256958" y="2440056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434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02225" y="4703625"/>
            <a:ext cx="396300" cy="2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chemeClr val="dk2"/>
                </a:solidFill>
              </a:defRPr>
            </a:lvl1pPr>
            <a:lvl2pPr lvl="1" algn="ctr">
              <a:buNone/>
              <a:defRPr sz="1000">
                <a:solidFill>
                  <a:schemeClr val="dk2"/>
                </a:solidFill>
              </a:defRPr>
            </a:lvl2pPr>
            <a:lvl3pPr lvl="2" algn="ctr">
              <a:buNone/>
              <a:defRPr sz="1000">
                <a:solidFill>
                  <a:schemeClr val="dk2"/>
                </a:solidFill>
              </a:defRPr>
            </a:lvl3pPr>
            <a:lvl4pPr lvl="3" algn="ctr">
              <a:buNone/>
              <a:defRPr sz="1000">
                <a:solidFill>
                  <a:schemeClr val="dk2"/>
                </a:solidFill>
              </a:defRPr>
            </a:lvl4pPr>
            <a:lvl5pPr lvl="4" algn="ctr">
              <a:buNone/>
              <a:defRPr sz="1000">
                <a:solidFill>
                  <a:schemeClr val="dk2"/>
                </a:solidFill>
              </a:defRPr>
            </a:lvl5pPr>
            <a:lvl6pPr lvl="5" algn="ctr">
              <a:buNone/>
              <a:defRPr sz="1000">
                <a:solidFill>
                  <a:schemeClr val="dk2"/>
                </a:solidFill>
              </a:defRPr>
            </a:lvl6pPr>
            <a:lvl7pPr lvl="6" algn="ctr">
              <a:buNone/>
              <a:defRPr sz="1000">
                <a:solidFill>
                  <a:schemeClr val="dk2"/>
                </a:solidFill>
              </a:defRPr>
            </a:lvl7pPr>
            <a:lvl8pPr lvl="7" algn="ctr">
              <a:buNone/>
              <a:defRPr sz="1000">
                <a:solidFill>
                  <a:schemeClr val="dk2"/>
                </a:solidFill>
              </a:defRPr>
            </a:lvl8pPr>
            <a:lvl9pPr lvl="8" algn="ct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7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8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Visio_Drawing11.vsdx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8.png"/><Relationship Id="rId9" Type="http://schemas.microsoft.com/office/2007/relationships/diagramDrawing" Target="../diagrams/drawing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0000"/>
          </a:schemeClr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3E94AFCE-BE79-B443-AFE9-D9EFF0790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78;p38">
            <a:extLst>
              <a:ext uri="{FF2B5EF4-FFF2-40B4-BE49-F238E27FC236}">
                <a16:creationId xmlns:a16="http://schemas.microsoft.com/office/drawing/2014/main" id="{31A1B056-A167-E944-9A02-18ADD06F749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2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776"/>
            <a:ext cx="4998986" cy="715581"/>
          </a:xfrm>
          <a:prstGeom prst="rect">
            <a:avLst/>
          </a:prstGeom>
        </p:spPr>
      </p:pic>
      <p:sp>
        <p:nvSpPr>
          <p:cNvPr id="12" name="Google Shape;402;p38">
            <a:extLst>
              <a:ext uri="{FF2B5EF4-FFF2-40B4-BE49-F238E27FC236}">
                <a16:creationId xmlns:a16="http://schemas.microsoft.com/office/drawing/2014/main" id="{1C77532B-D492-4A49-B7CE-F50F3364C1DA}"/>
              </a:ext>
            </a:extLst>
          </p:cNvPr>
          <p:cNvSpPr txBox="1"/>
          <p:nvPr/>
        </p:nvSpPr>
        <p:spPr>
          <a:xfrm>
            <a:off x="0" y="4512518"/>
            <a:ext cx="4849799" cy="33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pPr algn="ctr"/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Tổng</a:t>
            </a:r>
            <a:r>
              <a:rPr lang="en-GB" sz="1687" b="1" dirty="0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Công ty </a:t>
            </a:r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Giải</a:t>
            </a:r>
            <a:r>
              <a:rPr lang="en-GB" sz="1687" b="1" dirty="0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</a:t>
            </a:r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pháp</a:t>
            </a:r>
            <a:r>
              <a:rPr lang="en-GB" sz="1687" b="1" dirty="0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</a:t>
            </a:r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Doanh</a:t>
            </a:r>
            <a:r>
              <a:rPr lang="en-GB" sz="1687" b="1" dirty="0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</a:t>
            </a:r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nghiệp</a:t>
            </a:r>
            <a:r>
              <a:rPr lang="en-GB" sz="1687" b="1" dirty="0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</a:t>
            </a:r>
            <a:r>
              <a:rPr lang="en-GB" sz="1687" b="1" dirty="0" err="1">
                <a:solidFill>
                  <a:srgbClr val="EE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Viettel</a:t>
            </a:r>
            <a:endParaRPr sz="1687" b="1" dirty="0">
              <a:solidFill>
                <a:srgbClr val="EE00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86" y="914400"/>
            <a:ext cx="6923313" cy="10450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5310" y="1104987"/>
            <a:ext cx="638583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2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XÂY DỰNG VÀ TRIỂN KHAI CHUYỂN ĐỔI SỐ </a:t>
            </a:r>
          </a:p>
          <a:p>
            <a:pPr algn="ctr"/>
            <a:r>
              <a:rPr lang="en-GB" sz="202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TẠI TỈNH </a:t>
            </a:r>
            <a:r>
              <a:rPr lang="en-GB" sz="2025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BÌNH PHƯỚC</a:t>
            </a:r>
            <a:endParaRPr lang="en-GB" sz="2025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12939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8"/>
          <p:cNvSpPr/>
          <p:nvPr/>
        </p:nvSpPr>
        <p:spPr>
          <a:xfrm>
            <a:off x="0" y="0"/>
            <a:ext cx="9144000" cy="5156437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9" name="Google Shape;379;p38"/>
          <p:cNvSpPr/>
          <p:nvPr/>
        </p:nvSpPr>
        <p:spPr>
          <a:xfrm>
            <a:off x="964400" y="75"/>
            <a:ext cx="1022700" cy="5143500"/>
          </a:xfrm>
          <a:prstGeom prst="rect">
            <a:avLst/>
          </a:prstGeom>
          <a:solidFill>
            <a:srgbClr val="ED1A2F"/>
          </a:solidFill>
          <a:ln>
            <a:noFill/>
          </a:ln>
        </p:spPr>
        <p:txBody>
          <a:bodyPr spcFirstLastPara="1" wrap="square" lIns="109447" tIns="109447" rIns="109447" bIns="109447" anchor="ctr" anchorCtr="0">
            <a:noAutofit/>
          </a:bodyPr>
          <a:lstStyle/>
          <a:p>
            <a:endParaRPr sz="1676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97" name="Google Shape;397;p38"/>
          <p:cNvCxnSpPr/>
          <p:nvPr/>
        </p:nvCxnSpPr>
        <p:spPr>
          <a:xfrm>
            <a:off x="1470725" y="1667884"/>
            <a:ext cx="0" cy="4164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8" name="Google Shape;398;p38"/>
          <p:cNvCxnSpPr/>
          <p:nvPr/>
        </p:nvCxnSpPr>
        <p:spPr>
          <a:xfrm>
            <a:off x="1470725" y="2508084"/>
            <a:ext cx="0" cy="4164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38"/>
          <p:cNvCxnSpPr/>
          <p:nvPr/>
        </p:nvCxnSpPr>
        <p:spPr>
          <a:xfrm>
            <a:off x="1470725" y="3348284"/>
            <a:ext cx="0" cy="4164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2" name="Google Shape;402;p38"/>
          <p:cNvSpPr txBox="1"/>
          <p:nvPr/>
        </p:nvSpPr>
        <p:spPr>
          <a:xfrm>
            <a:off x="2393950" y="673959"/>
            <a:ext cx="3838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NỘI DUNG</a:t>
            </a:r>
            <a:endParaRPr sz="3200" b="1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05" name="Google Shape;405;p38"/>
          <p:cNvSpPr txBox="1"/>
          <p:nvPr/>
        </p:nvSpPr>
        <p:spPr>
          <a:xfrm>
            <a:off x="2393950" y="1285228"/>
            <a:ext cx="3838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Phương</a:t>
            </a:r>
            <a:r>
              <a:rPr lang="en-GB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 pháp tiếp cận</a:t>
            </a:r>
            <a:endParaRPr sz="1850" b="1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39" name="Google Shape;402;p38">
            <a:extLst>
              <a:ext uri="{FF2B5EF4-FFF2-40B4-BE49-F238E27FC236}">
                <a16:creationId xmlns:a16="http://schemas.microsoft.com/office/drawing/2014/main" id="{5A2FCCB7-8560-D248-A2D0-CB5AD4BF0209}"/>
              </a:ext>
            </a:extLst>
          </p:cNvPr>
          <p:cNvSpPr txBox="1"/>
          <p:nvPr/>
        </p:nvSpPr>
        <p:spPr>
          <a:xfrm>
            <a:off x="1319894" y="1285228"/>
            <a:ext cx="327985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1</a:t>
            </a:r>
            <a:endParaRPr sz="185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0" name="Google Shape;402;p38">
            <a:extLst>
              <a:ext uri="{FF2B5EF4-FFF2-40B4-BE49-F238E27FC236}">
                <a16:creationId xmlns:a16="http://schemas.microsoft.com/office/drawing/2014/main" id="{D9022C33-EE83-5D47-B73D-3147556E21A1}"/>
              </a:ext>
            </a:extLst>
          </p:cNvPr>
          <p:cNvSpPr txBox="1"/>
          <p:nvPr/>
        </p:nvSpPr>
        <p:spPr>
          <a:xfrm>
            <a:off x="1319894" y="2125700"/>
            <a:ext cx="327985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2</a:t>
            </a:r>
            <a:endParaRPr sz="185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1" name="Google Shape;402;p38">
            <a:extLst>
              <a:ext uri="{FF2B5EF4-FFF2-40B4-BE49-F238E27FC236}">
                <a16:creationId xmlns:a16="http://schemas.microsoft.com/office/drawing/2014/main" id="{C4793FB8-B3A2-674A-A35A-CF679FF289A1}"/>
              </a:ext>
            </a:extLst>
          </p:cNvPr>
          <p:cNvSpPr txBox="1"/>
          <p:nvPr/>
        </p:nvSpPr>
        <p:spPr>
          <a:xfrm>
            <a:off x="1319894" y="2978068"/>
            <a:ext cx="327985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3</a:t>
            </a:r>
            <a:endParaRPr sz="185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2" name="Google Shape;402;p38">
            <a:extLst>
              <a:ext uri="{FF2B5EF4-FFF2-40B4-BE49-F238E27FC236}">
                <a16:creationId xmlns:a16="http://schemas.microsoft.com/office/drawing/2014/main" id="{6D6F868C-4704-EC4E-AB7F-1BA462724730}"/>
              </a:ext>
            </a:extLst>
          </p:cNvPr>
          <p:cNvSpPr txBox="1"/>
          <p:nvPr/>
        </p:nvSpPr>
        <p:spPr>
          <a:xfrm>
            <a:off x="1319894" y="3818540"/>
            <a:ext cx="327985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4</a:t>
            </a:r>
            <a:endParaRPr sz="185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3" name="Google Shape;405;p38">
            <a:extLst>
              <a:ext uri="{FF2B5EF4-FFF2-40B4-BE49-F238E27FC236}">
                <a16:creationId xmlns:a16="http://schemas.microsoft.com/office/drawing/2014/main" id="{C2E361FE-9A9E-484D-A713-E50B114A8FD3}"/>
              </a:ext>
            </a:extLst>
          </p:cNvPr>
          <p:cNvSpPr txBox="1"/>
          <p:nvPr/>
        </p:nvSpPr>
        <p:spPr>
          <a:xfrm>
            <a:off x="2393950" y="2130094"/>
            <a:ext cx="322199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Xây dựng Đề án Chuyển đổi số cho Tỉnh</a:t>
            </a:r>
            <a:endParaRPr sz="1850" b="1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4" name="Google Shape;405;p38">
            <a:extLst>
              <a:ext uri="{FF2B5EF4-FFF2-40B4-BE49-F238E27FC236}">
                <a16:creationId xmlns:a16="http://schemas.microsoft.com/office/drawing/2014/main" id="{E54BDE50-4278-6048-8AEA-E054B22DFD7B}"/>
              </a:ext>
            </a:extLst>
          </p:cNvPr>
          <p:cNvSpPr txBox="1"/>
          <p:nvPr/>
        </p:nvSpPr>
        <p:spPr>
          <a:xfrm>
            <a:off x="2393950" y="2986070"/>
            <a:ext cx="4288204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Đề </a:t>
            </a:r>
            <a:r>
              <a:rPr lang="en-GB" sz="1750" b="1" smtClean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xuất triển </a:t>
            </a:r>
            <a:r>
              <a:rPr lang="en-GB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khai CĐS tại Tỉnh</a:t>
            </a:r>
            <a:endParaRPr sz="1850" b="1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45" name="Google Shape;405;p38">
            <a:extLst>
              <a:ext uri="{FF2B5EF4-FFF2-40B4-BE49-F238E27FC236}">
                <a16:creationId xmlns:a16="http://schemas.microsoft.com/office/drawing/2014/main" id="{42B119D6-DE4B-9C4D-9327-B0C369B97B47}"/>
              </a:ext>
            </a:extLst>
          </p:cNvPr>
          <p:cNvSpPr txBox="1"/>
          <p:nvPr/>
        </p:nvSpPr>
        <p:spPr>
          <a:xfrm>
            <a:off x="2393950" y="3830935"/>
            <a:ext cx="2858534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1750" b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Đề xuất, kiến nghị</a:t>
            </a:r>
            <a:endParaRPr lang="en-GB" sz="1850" b="1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7"/>
          <p:cNvSpPr/>
          <p:nvPr/>
        </p:nvSpPr>
        <p:spPr>
          <a:xfrm>
            <a:off x="0" y="0"/>
            <a:ext cx="4582500" cy="514350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5" name="Google Shape;755;p47"/>
          <p:cNvSpPr/>
          <p:nvPr/>
        </p:nvSpPr>
        <p:spPr>
          <a:xfrm>
            <a:off x="4582500" y="0"/>
            <a:ext cx="4561500" cy="5143500"/>
          </a:xfrm>
          <a:prstGeom prst="rect">
            <a:avLst/>
          </a:prstGeom>
          <a:solidFill>
            <a:srgbClr val="FFFFFF">
              <a:alpha val="8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" name="Google Shape;756;p47">
            <a:extLst>
              <a:ext uri="{FF2B5EF4-FFF2-40B4-BE49-F238E27FC236}">
                <a16:creationId xmlns:a16="http://schemas.microsoft.com/office/drawing/2014/main" id="{62500906-0EF5-5B47-BB63-74B599F34873}"/>
              </a:ext>
            </a:extLst>
          </p:cNvPr>
          <p:cNvGrpSpPr/>
          <p:nvPr/>
        </p:nvGrpSpPr>
        <p:grpSpPr>
          <a:xfrm>
            <a:off x="4232217" y="1355749"/>
            <a:ext cx="679567" cy="2432007"/>
            <a:chOff x="4131900" y="1244050"/>
            <a:chExt cx="880200" cy="3150025"/>
          </a:xfrm>
          <a:solidFill>
            <a:srgbClr val="ED1A2F"/>
          </a:solidFill>
        </p:grpSpPr>
        <p:sp>
          <p:nvSpPr>
            <p:cNvPr id="32" name="Google Shape;757;p47">
              <a:extLst>
                <a:ext uri="{FF2B5EF4-FFF2-40B4-BE49-F238E27FC236}">
                  <a16:creationId xmlns:a16="http://schemas.microsoft.com/office/drawing/2014/main" id="{E32FAE8E-0B5A-9446-98DB-A06B9DC1C039}"/>
                </a:ext>
              </a:extLst>
            </p:cNvPr>
            <p:cNvSpPr/>
            <p:nvPr/>
          </p:nvSpPr>
          <p:spPr>
            <a:xfrm>
              <a:off x="4131900" y="1244050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Google Shape;758;p47">
              <a:extLst>
                <a:ext uri="{FF2B5EF4-FFF2-40B4-BE49-F238E27FC236}">
                  <a16:creationId xmlns:a16="http://schemas.microsoft.com/office/drawing/2014/main" id="{9E972DC2-C70D-AB49-AADA-102DAA174957}"/>
                </a:ext>
              </a:extLst>
            </p:cNvPr>
            <p:cNvSpPr/>
            <p:nvPr/>
          </p:nvSpPr>
          <p:spPr>
            <a:xfrm>
              <a:off x="4131900" y="2378963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Google Shape;759;p47">
              <a:extLst>
                <a:ext uri="{FF2B5EF4-FFF2-40B4-BE49-F238E27FC236}">
                  <a16:creationId xmlns:a16="http://schemas.microsoft.com/office/drawing/2014/main" id="{1D036042-2D7F-5940-98E5-592CD1828867}"/>
                </a:ext>
              </a:extLst>
            </p:cNvPr>
            <p:cNvSpPr/>
            <p:nvPr/>
          </p:nvSpPr>
          <p:spPr>
            <a:xfrm>
              <a:off x="4131900" y="3513875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Google Shape;760;p47">
            <a:extLst>
              <a:ext uri="{FF2B5EF4-FFF2-40B4-BE49-F238E27FC236}">
                <a16:creationId xmlns:a16="http://schemas.microsoft.com/office/drawing/2014/main" id="{0F001EA4-E79B-E743-8FCA-086BD7ECC963}"/>
              </a:ext>
            </a:extLst>
          </p:cNvPr>
          <p:cNvGrpSpPr/>
          <p:nvPr/>
        </p:nvGrpSpPr>
        <p:grpSpPr>
          <a:xfrm>
            <a:off x="4427134" y="1550487"/>
            <a:ext cx="289745" cy="290821"/>
            <a:chOff x="-204788" y="1498600"/>
            <a:chExt cx="4733826" cy="4751413"/>
          </a:xfrm>
        </p:grpSpPr>
        <p:sp>
          <p:nvSpPr>
            <p:cNvPr id="36" name="Google Shape;761;p47">
              <a:extLst>
                <a:ext uri="{FF2B5EF4-FFF2-40B4-BE49-F238E27FC236}">
                  <a16:creationId xmlns:a16="http://schemas.microsoft.com/office/drawing/2014/main" id="{BD1BA7E5-3F91-4544-818E-DD7145086D19}"/>
                </a:ext>
              </a:extLst>
            </p:cNvPr>
            <p:cNvSpPr/>
            <p:nvPr/>
          </p:nvSpPr>
          <p:spPr>
            <a:xfrm>
              <a:off x="-198438" y="2543175"/>
              <a:ext cx="3430500" cy="105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43619"/>
                  </a:lnTo>
                  <a:lnTo>
                    <a:pt x="115614" y="42081"/>
                  </a:lnTo>
                  <a:lnTo>
                    <a:pt x="111172" y="41628"/>
                  </a:lnTo>
                  <a:lnTo>
                    <a:pt x="106925" y="42081"/>
                  </a:lnTo>
                  <a:lnTo>
                    <a:pt x="102761" y="43438"/>
                  </a:lnTo>
                  <a:lnTo>
                    <a:pt x="98653" y="45701"/>
                  </a:lnTo>
                  <a:lnTo>
                    <a:pt x="94684" y="48868"/>
                  </a:lnTo>
                  <a:lnTo>
                    <a:pt x="90742" y="52760"/>
                  </a:lnTo>
                  <a:lnTo>
                    <a:pt x="86995" y="57375"/>
                  </a:lnTo>
                  <a:lnTo>
                    <a:pt x="83331" y="62805"/>
                  </a:lnTo>
                  <a:lnTo>
                    <a:pt x="79777" y="69140"/>
                  </a:lnTo>
                  <a:lnTo>
                    <a:pt x="76419" y="76018"/>
                  </a:lnTo>
                  <a:lnTo>
                    <a:pt x="73171" y="83619"/>
                  </a:lnTo>
                  <a:lnTo>
                    <a:pt x="70090" y="91855"/>
                  </a:lnTo>
                  <a:lnTo>
                    <a:pt x="67175" y="100542"/>
                  </a:lnTo>
                  <a:lnTo>
                    <a:pt x="64455" y="109954"/>
                  </a:lnTo>
                  <a:lnTo>
                    <a:pt x="61873" y="120000"/>
                  </a:lnTo>
                  <a:lnTo>
                    <a:pt x="61679" y="120000"/>
                  </a:lnTo>
                  <a:lnTo>
                    <a:pt x="61179" y="120000"/>
                  </a:lnTo>
                  <a:lnTo>
                    <a:pt x="60402" y="119819"/>
                  </a:lnTo>
                  <a:lnTo>
                    <a:pt x="59403" y="119819"/>
                  </a:lnTo>
                  <a:lnTo>
                    <a:pt x="58154" y="119638"/>
                  </a:lnTo>
                  <a:lnTo>
                    <a:pt x="56627" y="119276"/>
                  </a:lnTo>
                  <a:lnTo>
                    <a:pt x="54961" y="119095"/>
                  </a:lnTo>
                  <a:lnTo>
                    <a:pt x="53102" y="118823"/>
                  </a:lnTo>
                  <a:lnTo>
                    <a:pt x="51075" y="118280"/>
                  </a:lnTo>
                  <a:lnTo>
                    <a:pt x="48910" y="117828"/>
                  </a:lnTo>
                  <a:lnTo>
                    <a:pt x="46578" y="117194"/>
                  </a:lnTo>
                  <a:lnTo>
                    <a:pt x="44163" y="116380"/>
                  </a:lnTo>
                  <a:lnTo>
                    <a:pt x="41693" y="115384"/>
                  </a:lnTo>
                  <a:lnTo>
                    <a:pt x="39056" y="114389"/>
                  </a:lnTo>
                  <a:lnTo>
                    <a:pt x="36446" y="113212"/>
                  </a:lnTo>
                  <a:lnTo>
                    <a:pt x="33782" y="111855"/>
                  </a:lnTo>
                  <a:lnTo>
                    <a:pt x="31089" y="110407"/>
                  </a:lnTo>
                  <a:lnTo>
                    <a:pt x="28424" y="108778"/>
                  </a:lnTo>
                  <a:lnTo>
                    <a:pt x="25704" y="106787"/>
                  </a:lnTo>
                  <a:lnTo>
                    <a:pt x="23067" y="104796"/>
                  </a:lnTo>
                  <a:lnTo>
                    <a:pt x="20513" y="102533"/>
                  </a:lnTo>
                  <a:lnTo>
                    <a:pt x="17987" y="100000"/>
                  </a:lnTo>
                  <a:lnTo>
                    <a:pt x="15544" y="97375"/>
                  </a:lnTo>
                  <a:lnTo>
                    <a:pt x="13185" y="94479"/>
                  </a:lnTo>
                  <a:lnTo>
                    <a:pt x="11020" y="91312"/>
                  </a:lnTo>
                  <a:lnTo>
                    <a:pt x="8938" y="88054"/>
                  </a:lnTo>
                  <a:lnTo>
                    <a:pt x="7022" y="84253"/>
                  </a:lnTo>
                  <a:lnTo>
                    <a:pt x="5301" y="80452"/>
                  </a:lnTo>
                  <a:lnTo>
                    <a:pt x="3802" y="76199"/>
                  </a:lnTo>
                  <a:lnTo>
                    <a:pt x="2498" y="71764"/>
                  </a:lnTo>
                  <a:lnTo>
                    <a:pt x="1415" y="66968"/>
                  </a:lnTo>
                  <a:lnTo>
                    <a:pt x="555" y="61809"/>
                  </a:lnTo>
                  <a:lnTo>
                    <a:pt x="0" y="56380"/>
                  </a:lnTo>
                  <a:lnTo>
                    <a:pt x="0" y="452"/>
                  </a:lnTo>
                  <a:lnTo>
                    <a:pt x="1943" y="5248"/>
                  </a:lnTo>
                  <a:lnTo>
                    <a:pt x="4108" y="9864"/>
                  </a:lnTo>
                  <a:lnTo>
                    <a:pt x="6634" y="14298"/>
                  </a:lnTo>
                  <a:lnTo>
                    <a:pt x="9410" y="18552"/>
                  </a:lnTo>
                  <a:lnTo>
                    <a:pt x="12463" y="22533"/>
                  </a:lnTo>
                  <a:lnTo>
                    <a:pt x="15794" y="26334"/>
                  </a:lnTo>
                  <a:lnTo>
                    <a:pt x="19347" y="29773"/>
                  </a:lnTo>
                  <a:lnTo>
                    <a:pt x="23178" y="32850"/>
                  </a:lnTo>
                  <a:lnTo>
                    <a:pt x="27147" y="35656"/>
                  </a:lnTo>
                  <a:lnTo>
                    <a:pt x="31394" y="38190"/>
                  </a:lnTo>
                  <a:lnTo>
                    <a:pt x="35780" y="40271"/>
                  </a:lnTo>
                  <a:lnTo>
                    <a:pt x="40333" y="42081"/>
                  </a:lnTo>
                  <a:lnTo>
                    <a:pt x="45024" y="43619"/>
                  </a:lnTo>
                  <a:lnTo>
                    <a:pt x="49909" y="44615"/>
                  </a:lnTo>
                  <a:lnTo>
                    <a:pt x="54850" y="45248"/>
                  </a:lnTo>
                  <a:lnTo>
                    <a:pt x="59958" y="45520"/>
                  </a:lnTo>
                  <a:lnTo>
                    <a:pt x="65093" y="45248"/>
                  </a:lnTo>
                  <a:lnTo>
                    <a:pt x="70090" y="44615"/>
                  </a:lnTo>
                  <a:lnTo>
                    <a:pt x="74947" y="43619"/>
                  </a:lnTo>
                  <a:lnTo>
                    <a:pt x="79694" y="42081"/>
                  </a:lnTo>
                  <a:lnTo>
                    <a:pt x="84274" y="40271"/>
                  </a:lnTo>
                  <a:lnTo>
                    <a:pt x="88660" y="38190"/>
                  </a:lnTo>
                  <a:lnTo>
                    <a:pt x="92907" y="35475"/>
                  </a:lnTo>
                  <a:lnTo>
                    <a:pt x="96960" y="32760"/>
                  </a:lnTo>
                  <a:lnTo>
                    <a:pt x="100735" y="29592"/>
                  </a:lnTo>
                  <a:lnTo>
                    <a:pt x="104316" y="26153"/>
                  </a:lnTo>
                  <a:lnTo>
                    <a:pt x="107647" y="22352"/>
                  </a:lnTo>
                  <a:lnTo>
                    <a:pt x="110728" y="18371"/>
                  </a:lnTo>
                  <a:lnTo>
                    <a:pt x="113504" y="14117"/>
                  </a:lnTo>
                  <a:lnTo>
                    <a:pt x="115975" y="9683"/>
                  </a:lnTo>
                  <a:lnTo>
                    <a:pt x="118195" y="4886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7" name="Google Shape;762;p47">
              <a:extLst>
                <a:ext uri="{FF2B5EF4-FFF2-40B4-BE49-F238E27FC236}">
                  <a16:creationId xmlns:a16="http://schemas.microsoft.com/office/drawing/2014/main" id="{3A3F1868-1FF3-A24A-BEE4-E275B7BB5B78}"/>
                </a:ext>
              </a:extLst>
            </p:cNvPr>
            <p:cNvSpPr/>
            <p:nvPr/>
          </p:nvSpPr>
          <p:spPr>
            <a:xfrm>
              <a:off x="-200025" y="3422650"/>
              <a:ext cx="1620900" cy="105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" y="0"/>
                  </a:moveTo>
                  <a:lnTo>
                    <a:pt x="3817" y="4803"/>
                  </a:lnTo>
                  <a:lnTo>
                    <a:pt x="8281" y="9244"/>
                  </a:lnTo>
                  <a:lnTo>
                    <a:pt x="13333" y="13504"/>
                  </a:lnTo>
                  <a:lnTo>
                    <a:pt x="18854" y="17673"/>
                  </a:lnTo>
                  <a:lnTo>
                    <a:pt x="24963" y="21480"/>
                  </a:lnTo>
                  <a:lnTo>
                    <a:pt x="31600" y="25105"/>
                  </a:lnTo>
                  <a:lnTo>
                    <a:pt x="38766" y="28549"/>
                  </a:lnTo>
                  <a:lnTo>
                    <a:pt x="46343" y="31631"/>
                  </a:lnTo>
                  <a:lnTo>
                    <a:pt x="54331" y="34441"/>
                  </a:lnTo>
                  <a:lnTo>
                    <a:pt x="62790" y="36978"/>
                  </a:lnTo>
                  <a:lnTo>
                    <a:pt x="71541" y="39244"/>
                  </a:lnTo>
                  <a:lnTo>
                    <a:pt x="80587" y="41057"/>
                  </a:lnTo>
                  <a:lnTo>
                    <a:pt x="90102" y="42688"/>
                  </a:lnTo>
                  <a:lnTo>
                    <a:pt x="99794" y="43867"/>
                  </a:lnTo>
                  <a:lnTo>
                    <a:pt x="109720" y="44682"/>
                  </a:lnTo>
                  <a:lnTo>
                    <a:pt x="120000" y="45226"/>
                  </a:lnTo>
                  <a:lnTo>
                    <a:pt x="116064" y="56737"/>
                  </a:lnTo>
                  <a:lnTo>
                    <a:pt x="112599" y="68791"/>
                  </a:lnTo>
                  <a:lnTo>
                    <a:pt x="109662" y="80936"/>
                  </a:lnTo>
                  <a:lnTo>
                    <a:pt x="107195" y="93625"/>
                  </a:lnTo>
                  <a:lnTo>
                    <a:pt x="105256" y="106676"/>
                  </a:lnTo>
                  <a:lnTo>
                    <a:pt x="103847" y="120000"/>
                  </a:lnTo>
                  <a:lnTo>
                    <a:pt x="94684" y="118912"/>
                  </a:lnTo>
                  <a:lnTo>
                    <a:pt x="85697" y="117371"/>
                  </a:lnTo>
                  <a:lnTo>
                    <a:pt x="77063" y="115558"/>
                  </a:lnTo>
                  <a:lnTo>
                    <a:pt x="68722" y="113474"/>
                  </a:lnTo>
                  <a:lnTo>
                    <a:pt x="60734" y="110936"/>
                  </a:lnTo>
                  <a:lnTo>
                    <a:pt x="53157" y="108308"/>
                  </a:lnTo>
                  <a:lnTo>
                    <a:pt x="45873" y="105226"/>
                  </a:lnTo>
                  <a:lnTo>
                    <a:pt x="39060" y="101873"/>
                  </a:lnTo>
                  <a:lnTo>
                    <a:pt x="32657" y="98247"/>
                  </a:lnTo>
                  <a:lnTo>
                    <a:pt x="26784" y="94441"/>
                  </a:lnTo>
                  <a:lnTo>
                    <a:pt x="21439" y="90543"/>
                  </a:lnTo>
                  <a:lnTo>
                    <a:pt x="16505" y="86193"/>
                  </a:lnTo>
                  <a:lnTo>
                    <a:pt x="12276" y="81752"/>
                  </a:lnTo>
                  <a:lnTo>
                    <a:pt x="8516" y="77129"/>
                  </a:lnTo>
                  <a:lnTo>
                    <a:pt x="5403" y="72416"/>
                  </a:lnTo>
                  <a:lnTo>
                    <a:pt x="2995" y="67432"/>
                  </a:lnTo>
                  <a:lnTo>
                    <a:pt x="1174" y="62356"/>
                  </a:lnTo>
                  <a:lnTo>
                    <a:pt x="0" y="5709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8" name="Google Shape;763;p47">
              <a:extLst>
                <a:ext uri="{FF2B5EF4-FFF2-40B4-BE49-F238E27FC236}">
                  <a16:creationId xmlns:a16="http://schemas.microsoft.com/office/drawing/2014/main" id="{464836C8-AEF7-4D4F-B7F6-83F42CEC5CEE}"/>
                </a:ext>
              </a:extLst>
            </p:cNvPr>
            <p:cNvSpPr/>
            <p:nvPr/>
          </p:nvSpPr>
          <p:spPr>
            <a:xfrm>
              <a:off x="-201613" y="4310063"/>
              <a:ext cx="1522500" cy="106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5" y="0"/>
                  </a:moveTo>
                  <a:lnTo>
                    <a:pt x="4191" y="4756"/>
                  </a:lnTo>
                  <a:lnTo>
                    <a:pt x="9071" y="9244"/>
                  </a:lnTo>
                  <a:lnTo>
                    <a:pt x="14577" y="13732"/>
                  </a:lnTo>
                  <a:lnTo>
                    <a:pt x="20709" y="17771"/>
                  </a:lnTo>
                  <a:lnTo>
                    <a:pt x="27403" y="21720"/>
                  </a:lnTo>
                  <a:lnTo>
                    <a:pt x="34661" y="25310"/>
                  </a:lnTo>
                  <a:lnTo>
                    <a:pt x="42544" y="28721"/>
                  </a:lnTo>
                  <a:lnTo>
                    <a:pt x="50928" y="31772"/>
                  </a:lnTo>
                  <a:lnTo>
                    <a:pt x="59687" y="34554"/>
                  </a:lnTo>
                  <a:lnTo>
                    <a:pt x="68884" y="37247"/>
                  </a:lnTo>
                  <a:lnTo>
                    <a:pt x="78581" y="39311"/>
                  </a:lnTo>
                  <a:lnTo>
                    <a:pt x="88717" y="41286"/>
                  </a:lnTo>
                  <a:lnTo>
                    <a:pt x="99040" y="42722"/>
                  </a:lnTo>
                  <a:lnTo>
                    <a:pt x="109739" y="43889"/>
                  </a:lnTo>
                  <a:lnTo>
                    <a:pt x="109739" y="44068"/>
                  </a:lnTo>
                  <a:lnTo>
                    <a:pt x="110052" y="57262"/>
                  </a:lnTo>
                  <a:lnTo>
                    <a:pt x="110865" y="70545"/>
                  </a:lnTo>
                  <a:lnTo>
                    <a:pt x="112367" y="83201"/>
                  </a:lnTo>
                  <a:lnTo>
                    <a:pt x="114431" y="95766"/>
                  </a:lnTo>
                  <a:lnTo>
                    <a:pt x="116934" y="108062"/>
                  </a:lnTo>
                  <a:lnTo>
                    <a:pt x="120000" y="120000"/>
                  </a:lnTo>
                  <a:lnTo>
                    <a:pt x="109614" y="119192"/>
                  </a:lnTo>
                  <a:lnTo>
                    <a:pt x="99603" y="117845"/>
                  </a:lnTo>
                  <a:lnTo>
                    <a:pt x="89843" y="116230"/>
                  </a:lnTo>
                  <a:lnTo>
                    <a:pt x="80396" y="114255"/>
                  </a:lnTo>
                  <a:lnTo>
                    <a:pt x="71386" y="112011"/>
                  </a:lnTo>
                  <a:lnTo>
                    <a:pt x="62752" y="109319"/>
                  </a:lnTo>
                  <a:lnTo>
                    <a:pt x="54494" y="106447"/>
                  </a:lnTo>
                  <a:lnTo>
                    <a:pt x="46736" y="103126"/>
                  </a:lnTo>
                  <a:lnTo>
                    <a:pt x="39478" y="99715"/>
                  </a:lnTo>
                  <a:lnTo>
                    <a:pt x="32721" y="95946"/>
                  </a:lnTo>
                  <a:lnTo>
                    <a:pt x="26590" y="91907"/>
                  </a:lnTo>
                  <a:lnTo>
                    <a:pt x="20896" y="87688"/>
                  </a:lnTo>
                  <a:lnTo>
                    <a:pt x="16016" y="83201"/>
                  </a:lnTo>
                  <a:lnTo>
                    <a:pt x="11574" y="78534"/>
                  </a:lnTo>
                  <a:lnTo>
                    <a:pt x="7945" y="73597"/>
                  </a:lnTo>
                  <a:lnTo>
                    <a:pt x="5005" y="68750"/>
                  </a:lnTo>
                  <a:lnTo>
                    <a:pt x="2815" y="63455"/>
                  </a:lnTo>
                  <a:lnTo>
                    <a:pt x="1376" y="58249"/>
                  </a:lnTo>
                  <a:lnTo>
                    <a:pt x="688" y="52864"/>
                  </a:lnTo>
                  <a:lnTo>
                    <a:pt x="312" y="53223"/>
                  </a:lnTo>
                  <a:lnTo>
                    <a:pt x="0" y="5367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9" name="Google Shape;764;p47">
              <a:extLst>
                <a:ext uri="{FF2B5EF4-FFF2-40B4-BE49-F238E27FC236}">
                  <a16:creationId xmlns:a16="http://schemas.microsoft.com/office/drawing/2014/main" id="{1E9A7485-3FDF-174D-9EAB-0F7714646CED}"/>
                </a:ext>
              </a:extLst>
            </p:cNvPr>
            <p:cNvSpPr/>
            <p:nvPr/>
          </p:nvSpPr>
          <p:spPr>
            <a:xfrm>
              <a:off x="-201613" y="5187950"/>
              <a:ext cx="2236800" cy="105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683" y="4681"/>
                  </a:lnTo>
                  <a:lnTo>
                    <a:pt x="5793" y="9272"/>
                  </a:lnTo>
                  <a:lnTo>
                    <a:pt x="9371" y="13683"/>
                  </a:lnTo>
                  <a:lnTo>
                    <a:pt x="13375" y="18004"/>
                  </a:lnTo>
                  <a:lnTo>
                    <a:pt x="17806" y="21875"/>
                  </a:lnTo>
                  <a:lnTo>
                    <a:pt x="22662" y="25656"/>
                  </a:lnTo>
                  <a:lnTo>
                    <a:pt x="27859" y="29077"/>
                  </a:lnTo>
                  <a:lnTo>
                    <a:pt x="33354" y="32408"/>
                  </a:lnTo>
                  <a:lnTo>
                    <a:pt x="39233" y="35198"/>
                  </a:lnTo>
                  <a:lnTo>
                    <a:pt x="45452" y="37809"/>
                  </a:lnTo>
                  <a:lnTo>
                    <a:pt x="51884" y="40240"/>
                  </a:lnTo>
                  <a:lnTo>
                    <a:pt x="58615" y="42220"/>
                  </a:lnTo>
                  <a:lnTo>
                    <a:pt x="65601" y="43660"/>
                  </a:lnTo>
                  <a:lnTo>
                    <a:pt x="72800" y="45011"/>
                  </a:lnTo>
                  <a:lnTo>
                    <a:pt x="80127" y="45821"/>
                  </a:lnTo>
                  <a:lnTo>
                    <a:pt x="87667" y="46271"/>
                  </a:lnTo>
                  <a:lnTo>
                    <a:pt x="90820" y="56984"/>
                  </a:lnTo>
                  <a:lnTo>
                    <a:pt x="94142" y="66976"/>
                  </a:lnTo>
                  <a:lnTo>
                    <a:pt x="97891" y="76609"/>
                  </a:lnTo>
                  <a:lnTo>
                    <a:pt x="101810" y="85791"/>
                  </a:lnTo>
                  <a:lnTo>
                    <a:pt x="105985" y="94433"/>
                  </a:lnTo>
                  <a:lnTo>
                    <a:pt x="110500" y="102445"/>
                  </a:lnTo>
                  <a:lnTo>
                    <a:pt x="115143" y="110007"/>
                  </a:lnTo>
                  <a:lnTo>
                    <a:pt x="120000" y="116849"/>
                  </a:lnTo>
                  <a:lnTo>
                    <a:pt x="113354" y="118199"/>
                  </a:lnTo>
                  <a:lnTo>
                    <a:pt x="106453" y="119189"/>
                  </a:lnTo>
                  <a:lnTo>
                    <a:pt x="99339" y="119819"/>
                  </a:lnTo>
                  <a:lnTo>
                    <a:pt x="92140" y="120000"/>
                  </a:lnTo>
                  <a:lnTo>
                    <a:pt x="84941" y="119819"/>
                  </a:lnTo>
                  <a:lnTo>
                    <a:pt x="77912" y="119189"/>
                  </a:lnTo>
                  <a:lnTo>
                    <a:pt x="71011" y="118199"/>
                  </a:lnTo>
                  <a:lnTo>
                    <a:pt x="64323" y="116849"/>
                  </a:lnTo>
                  <a:lnTo>
                    <a:pt x="57848" y="115048"/>
                  </a:lnTo>
                  <a:lnTo>
                    <a:pt x="51629" y="112978"/>
                  </a:lnTo>
                  <a:lnTo>
                    <a:pt x="45623" y="110457"/>
                  </a:lnTo>
                  <a:lnTo>
                    <a:pt x="39872" y="107846"/>
                  </a:lnTo>
                  <a:lnTo>
                    <a:pt x="34462" y="104786"/>
                  </a:lnTo>
                  <a:lnTo>
                    <a:pt x="29435" y="101455"/>
                  </a:lnTo>
                  <a:lnTo>
                    <a:pt x="24621" y="97854"/>
                  </a:lnTo>
                  <a:lnTo>
                    <a:pt x="20191" y="94073"/>
                  </a:lnTo>
                  <a:lnTo>
                    <a:pt x="16187" y="90022"/>
                  </a:lnTo>
                  <a:lnTo>
                    <a:pt x="12523" y="85791"/>
                  </a:lnTo>
                  <a:lnTo>
                    <a:pt x="9371" y="81200"/>
                  </a:lnTo>
                  <a:lnTo>
                    <a:pt x="6560" y="76609"/>
                  </a:lnTo>
                  <a:lnTo>
                    <a:pt x="4259" y="71657"/>
                  </a:lnTo>
                  <a:lnTo>
                    <a:pt x="2385" y="66616"/>
                  </a:lnTo>
                  <a:lnTo>
                    <a:pt x="1064" y="61575"/>
                  </a:lnTo>
                  <a:lnTo>
                    <a:pt x="212" y="56084"/>
                  </a:lnTo>
                  <a:lnTo>
                    <a:pt x="0" y="50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0" name="Google Shape;765;p47">
              <a:extLst>
                <a:ext uri="{FF2B5EF4-FFF2-40B4-BE49-F238E27FC236}">
                  <a16:creationId xmlns:a16="http://schemas.microsoft.com/office/drawing/2014/main" id="{BDA4C900-C608-1248-BC5D-C66777A4C4DE}"/>
                </a:ext>
              </a:extLst>
            </p:cNvPr>
            <p:cNvSpPr/>
            <p:nvPr/>
          </p:nvSpPr>
          <p:spPr>
            <a:xfrm>
              <a:off x="-204788" y="1498600"/>
              <a:ext cx="3440100" cy="12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4679" y="156"/>
                  </a:lnTo>
                  <a:lnTo>
                    <a:pt x="69275" y="702"/>
                  </a:lnTo>
                  <a:lnTo>
                    <a:pt x="73733" y="1561"/>
                  </a:lnTo>
                  <a:lnTo>
                    <a:pt x="78107" y="2654"/>
                  </a:lnTo>
                  <a:lnTo>
                    <a:pt x="82288" y="4216"/>
                  </a:lnTo>
                  <a:lnTo>
                    <a:pt x="86386" y="6089"/>
                  </a:lnTo>
                  <a:lnTo>
                    <a:pt x="90290" y="8041"/>
                  </a:lnTo>
                  <a:lnTo>
                    <a:pt x="93973" y="10461"/>
                  </a:lnTo>
                  <a:lnTo>
                    <a:pt x="97489" y="13038"/>
                  </a:lnTo>
                  <a:lnTo>
                    <a:pt x="100812" y="16005"/>
                  </a:lnTo>
                  <a:lnTo>
                    <a:pt x="103940" y="19128"/>
                  </a:lnTo>
                  <a:lnTo>
                    <a:pt x="106820" y="22407"/>
                  </a:lnTo>
                  <a:lnTo>
                    <a:pt x="109423" y="25998"/>
                  </a:lnTo>
                  <a:lnTo>
                    <a:pt x="111804" y="29668"/>
                  </a:lnTo>
                  <a:lnTo>
                    <a:pt x="113908" y="33493"/>
                  </a:lnTo>
                  <a:lnTo>
                    <a:pt x="115708" y="37631"/>
                  </a:lnTo>
                  <a:lnTo>
                    <a:pt x="117231" y="41847"/>
                  </a:lnTo>
                  <a:lnTo>
                    <a:pt x="118394" y="46141"/>
                  </a:lnTo>
                  <a:lnTo>
                    <a:pt x="119280" y="50670"/>
                  </a:lnTo>
                  <a:lnTo>
                    <a:pt x="119806" y="55198"/>
                  </a:lnTo>
                  <a:lnTo>
                    <a:pt x="120000" y="59882"/>
                  </a:lnTo>
                  <a:lnTo>
                    <a:pt x="119806" y="64567"/>
                  </a:lnTo>
                  <a:lnTo>
                    <a:pt x="119280" y="69251"/>
                  </a:lnTo>
                  <a:lnTo>
                    <a:pt x="118394" y="73702"/>
                  </a:lnTo>
                  <a:lnTo>
                    <a:pt x="117231" y="78074"/>
                  </a:lnTo>
                  <a:lnTo>
                    <a:pt x="115708" y="82212"/>
                  </a:lnTo>
                  <a:lnTo>
                    <a:pt x="113908" y="86350"/>
                  </a:lnTo>
                  <a:lnTo>
                    <a:pt x="111804" y="90175"/>
                  </a:lnTo>
                  <a:lnTo>
                    <a:pt x="109423" y="94001"/>
                  </a:lnTo>
                  <a:lnTo>
                    <a:pt x="106820" y="97436"/>
                  </a:lnTo>
                  <a:lnTo>
                    <a:pt x="103940" y="100793"/>
                  </a:lnTo>
                  <a:lnTo>
                    <a:pt x="100812" y="103916"/>
                  </a:lnTo>
                  <a:lnTo>
                    <a:pt x="97489" y="106805"/>
                  </a:lnTo>
                  <a:lnTo>
                    <a:pt x="93973" y="109303"/>
                  </a:lnTo>
                  <a:lnTo>
                    <a:pt x="90290" y="111724"/>
                  </a:lnTo>
                  <a:lnTo>
                    <a:pt x="86386" y="113832"/>
                  </a:lnTo>
                  <a:lnTo>
                    <a:pt x="82288" y="115705"/>
                  </a:lnTo>
                  <a:lnTo>
                    <a:pt x="78107" y="117111"/>
                  </a:lnTo>
                  <a:lnTo>
                    <a:pt x="73733" y="118438"/>
                  </a:lnTo>
                  <a:lnTo>
                    <a:pt x="69275" y="119297"/>
                  </a:lnTo>
                  <a:lnTo>
                    <a:pt x="64679" y="119687"/>
                  </a:lnTo>
                  <a:lnTo>
                    <a:pt x="60000" y="120000"/>
                  </a:lnTo>
                  <a:lnTo>
                    <a:pt x="55320" y="119687"/>
                  </a:lnTo>
                  <a:lnTo>
                    <a:pt x="50752" y="119297"/>
                  </a:lnTo>
                  <a:lnTo>
                    <a:pt x="46266" y="118438"/>
                  </a:lnTo>
                  <a:lnTo>
                    <a:pt x="41892" y="117111"/>
                  </a:lnTo>
                  <a:lnTo>
                    <a:pt x="37711" y="115705"/>
                  </a:lnTo>
                  <a:lnTo>
                    <a:pt x="33640" y="113832"/>
                  </a:lnTo>
                  <a:lnTo>
                    <a:pt x="29764" y="111724"/>
                  </a:lnTo>
                  <a:lnTo>
                    <a:pt x="26026" y="109303"/>
                  </a:lnTo>
                  <a:lnTo>
                    <a:pt x="22510" y="106805"/>
                  </a:lnTo>
                  <a:lnTo>
                    <a:pt x="19187" y="103916"/>
                  </a:lnTo>
                  <a:lnTo>
                    <a:pt x="16059" y="100793"/>
                  </a:lnTo>
                  <a:lnTo>
                    <a:pt x="13179" y="97436"/>
                  </a:lnTo>
                  <a:lnTo>
                    <a:pt x="10576" y="94001"/>
                  </a:lnTo>
                  <a:lnTo>
                    <a:pt x="8195" y="90175"/>
                  </a:lnTo>
                  <a:lnTo>
                    <a:pt x="6146" y="86350"/>
                  </a:lnTo>
                  <a:lnTo>
                    <a:pt x="4347" y="82212"/>
                  </a:lnTo>
                  <a:lnTo>
                    <a:pt x="2824" y="78074"/>
                  </a:lnTo>
                  <a:lnTo>
                    <a:pt x="1605" y="73702"/>
                  </a:lnTo>
                  <a:lnTo>
                    <a:pt x="747" y="69251"/>
                  </a:lnTo>
                  <a:lnTo>
                    <a:pt x="193" y="64567"/>
                  </a:lnTo>
                  <a:lnTo>
                    <a:pt x="0" y="59882"/>
                  </a:lnTo>
                  <a:lnTo>
                    <a:pt x="193" y="55198"/>
                  </a:lnTo>
                  <a:lnTo>
                    <a:pt x="747" y="50670"/>
                  </a:lnTo>
                  <a:lnTo>
                    <a:pt x="1605" y="46141"/>
                  </a:lnTo>
                  <a:lnTo>
                    <a:pt x="2824" y="41847"/>
                  </a:lnTo>
                  <a:lnTo>
                    <a:pt x="4347" y="37631"/>
                  </a:lnTo>
                  <a:lnTo>
                    <a:pt x="6146" y="33493"/>
                  </a:lnTo>
                  <a:lnTo>
                    <a:pt x="8195" y="29668"/>
                  </a:lnTo>
                  <a:lnTo>
                    <a:pt x="10576" y="25998"/>
                  </a:lnTo>
                  <a:lnTo>
                    <a:pt x="13179" y="22407"/>
                  </a:lnTo>
                  <a:lnTo>
                    <a:pt x="16059" y="19128"/>
                  </a:lnTo>
                  <a:lnTo>
                    <a:pt x="19187" y="16005"/>
                  </a:lnTo>
                  <a:lnTo>
                    <a:pt x="22510" y="13038"/>
                  </a:lnTo>
                  <a:lnTo>
                    <a:pt x="26026" y="10461"/>
                  </a:lnTo>
                  <a:lnTo>
                    <a:pt x="29764" y="8041"/>
                  </a:lnTo>
                  <a:lnTo>
                    <a:pt x="33640" y="6089"/>
                  </a:lnTo>
                  <a:lnTo>
                    <a:pt x="37711" y="4216"/>
                  </a:lnTo>
                  <a:lnTo>
                    <a:pt x="41892" y="2654"/>
                  </a:lnTo>
                  <a:lnTo>
                    <a:pt x="46266" y="1561"/>
                  </a:lnTo>
                  <a:lnTo>
                    <a:pt x="50752" y="702"/>
                  </a:lnTo>
                  <a:lnTo>
                    <a:pt x="55320" y="156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1" name="Google Shape;766;p47">
              <a:extLst>
                <a:ext uri="{FF2B5EF4-FFF2-40B4-BE49-F238E27FC236}">
                  <a16:creationId xmlns:a16="http://schemas.microsoft.com/office/drawing/2014/main" id="{CF3A1806-8D2A-C447-BA3F-6F5BD6143CC8}"/>
                </a:ext>
              </a:extLst>
            </p:cNvPr>
            <p:cNvSpPr/>
            <p:nvPr/>
          </p:nvSpPr>
          <p:spPr>
            <a:xfrm>
              <a:off x="1430338" y="3148013"/>
              <a:ext cx="3098700" cy="3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84" y="18709"/>
                  </a:moveTo>
                  <a:lnTo>
                    <a:pt x="58755" y="18832"/>
                  </a:lnTo>
                  <a:lnTo>
                    <a:pt x="57587" y="19201"/>
                  </a:lnTo>
                  <a:lnTo>
                    <a:pt x="56573" y="19877"/>
                  </a:lnTo>
                  <a:lnTo>
                    <a:pt x="55743" y="20706"/>
                  </a:lnTo>
                  <a:lnTo>
                    <a:pt x="55067" y="21720"/>
                  </a:lnTo>
                  <a:lnTo>
                    <a:pt x="54668" y="22887"/>
                  </a:lnTo>
                  <a:lnTo>
                    <a:pt x="54514" y="24178"/>
                  </a:lnTo>
                  <a:lnTo>
                    <a:pt x="54514" y="27926"/>
                  </a:lnTo>
                  <a:lnTo>
                    <a:pt x="52209" y="28817"/>
                  </a:lnTo>
                  <a:lnTo>
                    <a:pt x="50058" y="29953"/>
                  </a:lnTo>
                  <a:lnTo>
                    <a:pt x="48092" y="31336"/>
                  </a:lnTo>
                  <a:lnTo>
                    <a:pt x="46309" y="32964"/>
                  </a:lnTo>
                  <a:lnTo>
                    <a:pt x="44742" y="34746"/>
                  </a:lnTo>
                  <a:lnTo>
                    <a:pt x="43390" y="36743"/>
                  </a:lnTo>
                  <a:lnTo>
                    <a:pt x="42345" y="38986"/>
                  </a:lnTo>
                  <a:lnTo>
                    <a:pt x="41485" y="41290"/>
                  </a:lnTo>
                  <a:lnTo>
                    <a:pt x="41055" y="43748"/>
                  </a:lnTo>
                  <a:lnTo>
                    <a:pt x="40870" y="46298"/>
                  </a:lnTo>
                  <a:lnTo>
                    <a:pt x="41055" y="48878"/>
                  </a:lnTo>
                  <a:lnTo>
                    <a:pt x="41546" y="51397"/>
                  </a:lnTo>
                  <a:lnTo>
                    <a:pt x="42407" y="53732"/>
                  </a:lnTo>
                  <a:lnTo>
                    <a:pt x="43451" y="55975"/>
                  </a:lnTo>
                  <a:lnTo>
                    <a:pt x="44865" y="58003"/>
                  </a:lnTo>
                  <a:lnTo>
                    <a:pt x="46463" y="59846"/>
                  </a:lnTo>
                  <a:lnTo>
                    <a:pt x="48307" y="61443"/>
                  </a:lnTo>
                  <a:lnTo>
                    <a:pt x="50335" y="62857"/>
                  </a:lnTo>
                  <a:lnTo>
                    <a:pt x="52548" y="63963"/>
                  </a:lnTo>
                  <a:lnTo>
                    <a:pt x="54914" y="64761"/>
                  </a:lnTo>
                  <a:lnTo>
                    <a:pt x="57434" y="65253"/>
                  </a:lnTo>
                  <a:lnTo>
                    <a:pt x="59984" y="65468"/>
                  </a:lnTo>
                  <a:lnTo>
                    <a:pt x="61674" y="65652"/>
                  </a:lnTo>
                  <a:lnTo>
                    <a:pt x="63180" y="66082"/>
                  </a:lnTo>
                  <a:lnTo>
                    <a:pt x="64563" y="66881"/>
                  </a:lnTo>
                  <a:lnTo>
                    <a:pt x="65792" y="67895"/>
                  </a:lnTo>
                  <a:lnTo>
                    <a:pt x="66745" y="69124"/>
                  </a:lnTo>
                  <a:lnTo>
                    <a:pt x="67544" y="70506"/>
                  </a:lnTo>
                  <a:lnTo>
                    <a:pt x="68035" y="72012"/>
                  </a:lnTo>
                  <a:lnTo>
                    <a:pt x="68189" y="73701"/>
                  </a:lnTo>
                  <a:lnTo>
                    <a:pt x="68035" y="75268"/>
                  </a:lnTo>
                  <a:lnTo>
                    <a:pt x="67574" y="76712"/>
                  </a:lnTo>
                  <a:lnTo>
                    <a:pt x="66868" y="78095"/>
                  </a:lnTo>
                  <a:lnTo>
                    <a:pt x="65976" y="79293"/>
                  </a:lnTo>
                  <a:lnTo>
                    <a:pt x="64839" y="80276"/>
                  </a:lnTo>
                  <a:lnTo>
                    <a:pt x="63580" y="81075"/>
                  </a:lnTo>
                  <a:lnTo>
                    <a:pt x="62104" y="81566"/>
                  </a:lnTo>
                  <a:lnTo>
                    <a:pt x="60537" y="81843"/>
                  </a:lnTo>
                  <a:lnTo>
                    <a:pt x="60322" y="81843"/>
                  </a:lnTo>
                  <a:lnTo>
                    <a:pt x="59769" y="81781"/>
                  </a:lnTo>
                  <a:lnTo>
                    <a:pt x="59032" y="81628"/>
                  </a:lnTo>
                  <a:lnTo>
                    <a:pt x="58079" y="81443"/>
                  </a:lnTo>
                  <a:lnTo>
                    <a:pt x="57096" y="81136"/>
                  </a:lnTo>
                  <a:lnTo>
                    <a:pt x="56020" y="80675"/>
                  </a:lnTo>
                  <a:lnTo>
                    <a:pt x="54975" y="80061"/>
                  </a:lnTo>
                  <a:lnTo>
                    <a:pt x="54023" y="79293"/>
                  </a:lnTo>
                  <a:lnTo>
                    <a:pt x="53008" y="78556"/>
                  </a:lnTo>
                  <a:lnTo>
                    <a:pt x="51902" y="78003"/>
                  </a:lnTo>
                  <a:lnTo>
                    <a:pt x="50704" y="77726"/>
                  </a:lnTo>
                  <a:lnTo>
                    <a:pt x="49536" y="77665"/>
                  </a:lnTo>
                  <a:lnTo>
                    <a:pt x="48368" y="77880"/>
                  </a:lnTo>
                  <a:lnTo>
                    <a:pt x="47262" y="78341"/>
                  </a:lnTo>
                  <a:lnTo>
                    <a:pt x="46248" y="79047"/>
                  </a:lnTo>
                  <a:lnTo>
                    <a:pt x="45480" y="80061"/>
                  </a:lnTo>
                  <a:lnTo>
                    <a:pt x="44896" y="81136"/>
                  </a:lnTo>
                  <a:lnTo>
                    <a:pt x="44619" y="82304"/>
                  </a:lnTo>
                  <a:lnTo>
                    <a:pt x="44558" y="83471"/>
                  </a:lnTo>
                  <a:lnTo>
                    <a:pt x="44804" y="84639"/>
                  </a:lnTo>
                  <a:lnTo>
                    <a:pt x="45295" y="85806"/>
                  </a:lnTo>
                  <a:lnTo>
                    <a:pt x="46033" y="86820"/>
                  </a:lnTo>
                  <a:lnTo>
                    <a:pt x="47539" y="88233"/>
                  </a:lnTo>
                  <a:lnTo>
                    <a:pt x="49106" y="89462"/>
                  </a:lnTo>
                  <a:lnTo>
                    <a:pt x="50827" y="90445"/>
                  </a:lnTo>
                  <a:lnTo>
                    <a:pt x="52609" y="91336"/>
                  </a:lnTo>
                  <a:lnTo>
                    <a:pt x="54514" y="92012"/>
                  </a:lnTo>
                  <a:lnTo>
                    <a:pt x="54514" y="95821"/>
                  </a:lnTo>
                  <a:lnTo>
                    <a:pt x="54668" y="97112"/>
                  </a:lnTo>
                  <a:lnTo>
                    <a:pt x="55067" y="98218"/>
                  </a:lnTo>
                  <a:lnTo>
                    <a:pt x="55743" y="99231"/>
                  </a:lnTo>
                  <a:lnTo>
                    <a:pt x="56573" y="100122"/>
                  </a:lnTo>
                  <a:lnTo>
                    <a:pt x="57587" y="100737"/>
                  </a:lnTo>
                  <a:lnTo>
                    <a:pt x="58755" y="101136"/>
                  </a:lnTo>
                  <a:lnTo>
                    <a:pt x="59984" y="101290"/>
                  </a:lnTo>
                  <a:lnTo>
                    <a:pt x="61275" y="101136"/>
                  </a:lnTo>
                  <a:lnTo>
                    <a:pt x="62381" y="100737"/>
                  </a:lnTo>
                  <a:lnTo>
                    <a:pt x="63457" y="100122"/>
                  </a:lnTo>
                  <a:lnTo>
                    <a:pt x="64286" y="99231"/>
                  </a:lnTo>
                  <a:lnTo>
                    <a:pt x="64901" y="98218"/>
                  </a:lnTo>
                  <a:lnTo>
                    <a:pt x="65362" y="97112"/>
                  </a:lnTo>
                  <a:lnTo>
                    <a:pt x="65454" y="95821"/>
                  </a:lnTo>
                  <a:lnTo>
                    <a:pt x="65454" y="92012"/>
                  </a:lnTo>
                  <a:lnTo>
                    <a:pt x="67759" y="91182"/>
                  </a:lnTo>
                  <a:lnTo>
                    <a:pt x="69941" y="90076"/>
                  </a:lnTo>
                  <a:lnTo>
                    <a:pt x="71877" y="88663"/>
                  </a:lnTo>
                  <a:lnTo>
                    <a:pt x="73690" y="87035"/>
                  </a:lnTo>
                  <a:lnTo>
                    <a:pt x="75226" y="85192"/>
                  </a:lnTo>
                  <a:lnTo>
                    <a:pt x="76578" y="83195"/>
                  </a:lnTo>
                  <a:lnTo>
                    <a:pt x="77685" y="81013"/>
                  </a:lnTo>
                  <a:lnTo>
                    <a:pt x="78483" y="78678"/>
                  </a:lnTo>
                  <a:lnTo>
                    <a:pt x="78975" y="76221"/>
                  </a:lnTo>
                  <a:lnTo>
                    <a:pt x="79160" y="73701"/>
                  </a:lnTo>
                  <a:lnTo>
                    <a:pt x="78975" y="71059"/>
                  </a:lnTo>
                  <a:lnTo>
                    <a:pt x="78422" y="68602"/>
                  </a:lnTo>
                  <a:lnTo>
                    <a:pt x="77654" y="66205"/>
                  </a:lnTo>
                  <a:lnTo>
                    <a:pt x="76517" y="64024"/>
                  </a:lnTo>
                  <a:lnTo>
                    <a:pt x="75134" y="61966"/>
                  </a:lnTo>
                  <a:lnTo>
                    <a:pt x="73505" y="60184"/>
                  </a:lnTo>
                  <a:lnTo>
                    <a:pt x="71661" y="58556"/>
                  </a:lnTo>
                  <a:lnTo>
                    <a:pt x="69664" y="57142"/>
                  </a:lnTo>
                  <a:lnTo>
                    <a:pt x="67421" y="56036"/>
                  </a:lnTo>
                  <a:lnTo>
                    <a:pt x="65085" y="55207"/>
                  </a:lnTo>
                  <a:lnTo>
                    <a:pt x="62627" y="54685"/>
                  </a:lnTo>
                  <a:lnTo>
                    <a:pt x="59984" y="54531"/>
                  </a:lnTo>
                  <a:lnTo>
                    <a:pt x="58355" y="54347"/>
                  </a:lnTo>
                  <a:lnTo>
                    <a:pt x="56819" y="53855"/>
                  </a:lnTo>
                  <a:lnTo>
                    <a:pt x="55405" y="53118"/>
                  </a:lnTo>
                  <a:lnTo>
                    <a:pt x="54238" y="52135"/>
                  </a:lnTo>
                  <a:lnTo>
                    <a:pt x="53224" y="50906"/>
                  </a:lnTo>
                  <a:lnTo>
                    <a:pt x="52455" y="49493"/>
                  </a:lnTo>
                  <a:lnTo>
                    <a:pt x="51994" y="47926"/>
                  </a:lnTo>
                  <a:lnTo>
                    <a:pt x="51841" y="46298"/>
                  </a:lnTo>
                  <a:lnTo>
                    <a:pt x="51933" y="44761"/>
                  </a:lnTo>
                  <a:lnTo>
                    <a:pt x="52394" y="43225"/>
                  </a:lnTo>
                  <a:lnTo>
                    <a:pt x="53131" y="41904"/>
                  </a:lnTo>
                  <a:lnTo>
                    <a:pt x="54023" y="40737"/>
                  </a:lnTo>
                  <a:lnTo>
                    <a:pt x="55190" y="39723"/>
                  </a:lnTo>
                  <a:lnTo>
                    <a:pt x="56481" y="38924"/>
                  </a:lnTo>
                  <a:lnTo>
                    <a:pt x="57864" y="38371"/>
                  </a:lnTo>
                  <a:lnTo>
                    <a:pt x="59431" y="38156"/>
                  </a:lnTo>
                  <a:lnTo>
                    <a:pt x="59646" y="38156"/>
                  </a:lnTo>
                  <a:lnTo>
                    <a:pt x="60107" y="38156"/>
                  </a:lnTo>
                  <a:lnTo>
                    <a:pt x="60783" y="38218"/>
                  </a:lnTo>
                  <a:lnTo>
                    <a:pt x="61613" y="38371"/>
                  </a:lnTo>
                  <a:lnTo>
                    <a:pt x="62504" y="38586"/>
                  </a:lnTo>
                  <a:lnTo>
                    <a:pt x="63457" y="38894"/>
                  </a:lnTo>
                  <a:lnTo>
                    <a:pt x="64409" y="39324"/>
                  </a:lnTo>
                  <a:lnTo>
                    <a:pt x="65239" y="39938"/>
                  </a:lnTo>
                  <a:lnTo>
                    <a:pt x="66038" y="40675"/>
                  </a:lnTo>
                  <a:lnTo>
                    <a:pt x="66806" y="41443"/>
                  </a:lnTo>
                  <a:lnTo>
                    <a:pt x="67697" y="41996"/>
                  </a:lnTo>
                  <a:lnTo>
                    <a:pt x="68711" y="42334"/>
                  </a:lnTo>
                  <a:lnTo>
                    <a:pt x="69756" y="42457"/>
                  </a:lnTo>
                  <a:lnTo>
                    <a:pt x="70832" y="42334"/>
                  </a:lnTo>
                  <a:lnTo>
                    <a:pt x="71846" y="42058"/>
                  </a:lnTo>
                  <a:lnTo>
                    <a:pt x="72829" y="41566"/>
                  </a:lnTo>
                  <a:lnTo>
                    <a:pt x="73720" y="40890"/>
                  </a:lnTo>
                  <a:lnTo>
                    <a:pt x="74519" y="39938"/>
                  </a:lnTo>
                  <a:lnTo>
                    <a:pt x="75072" y="38894"/>
                  </a:lnTo>
                  <a:lnTo>
                    <a:pt x="75411" y="37695"/>
                  </a:lnTo>
                  <a:lnTo>
                    <a:pt x="75411" y="36466"/>
                  </a:lnTo>
                  <a:lnTo>
                    <a:pt x="75195" y="35299"/>
                  </a:lnTo>
                  <a:lnTo>
                    <a:pt x="74673" y="34193"/>
                  </a:lnTo>
                  <a:lnTo>
                    <a:pt x="73966" y="33179"/>
                  </a:lnTo>
                  <a:lnTo>
                    <a:pt x="72491" y="31797"/>
                  </a:lnTo>
                  <a:lnTo>
                    <a:pt x="70893" y="30568"/>
                  </a:lnTo>
                  <a:lnTo>
                    <a:pt x="69142" y="29493"/>
                  </a:lnTo>
                  <a:lnTo>
                    <a:pt x="67359" y="28663"/>
                  </a:lnTo>
                  <a:lnTo>
                    <a:pt x="65454" y="27926"/>
                  </a:lnTo>
                  <a:lnTo>
                    <a:pt x="65454" y="24178"/>
                  </a:lnTo>
                  <a:lnTo>
                    <a:pt x="65362" y="22887"/>
                  </a:lnTo>
                  <a:lnTo>
                    <a:pt x="64901" y="21720"/>
                  </a:lnTo>
                  <a:lnTo>
                    <a:pt x="64286" y="20706"/>
                  </a:lnTo>
                  <a:lnTo>
                    <a:pt x="63457" y="19877"/>
                  </a:lnTo>
                  <a:lnTo>
                    <a:pt x="62381" y="19201"/>
                  </a:lnTo>
                  <a:lnTo>
                    <a:pt x="61275" y="18832"/>
                  </a:lnTo>
                  <a:lnTo>
                    <a:pt x="59984" y="18709"/>
                  </a:lnTo>
                  <a:close/>
                  <a:moveTo>
                    <a:pt x="59984" y="0"/>
                  </a:moveTo>
                  <a:lnTo>
                    <a:pt x="64471" y="153"/>
                  </a:lnTo>
                  <a:lnTo>
                    <a:pt x="68865" y="675"/>
                  </a:lnTo>
                  <a:lnTo>
                    <a:pt x="73167" y="1443"/>
                  </a:lnTo>
                  <a:lnTo>
                    <a:pt x="77316" y="2519"/>
                  </a:lnTo>
                  <a:lnTo>
                    <a:pt x="81372" y="3901"/>
                  </a:lnTo>
                  <a:lnTo>
                    <a:pt x="85306" y="5591"/>
                  </a:lnTo>
                  <a:lnTo>
                    <a:pt x="89024" y="7465"/>
                  </a:lnTo>
                  <a:lnTo>
                    <a:pt x="92681" y="9646"/>
                  </a:lnTo>
                  <a:lnTo>
                    <a:pt x="96122" y="12073"/>
                  </a:lnTo>
                  <a:lnTo>
                    <a:pt x="99380" y="14685"/>
                  </a:lnTo>
                  <a:lnTo>
                    <a:pt x="102453" y="17542"/>
                  </a:lnTo>
                  <a:lnTo>
                    <a:pt x="105280" y="20614"/>
                  </a:lnTo>
                  <a:lnTo>
                    <a:pt x="107923" y="23840"/>
                  </a:lnTo>
                  <a:lnTo>
                    <a:pt x="110320" y="27311"/>
                  </a:lnTo>
                  <a:lnTo>
                    <a:pt x="112501" y="30875"/>
                  </a:lnTo>
                  <a:lnTo>
                    <a:pt x="114407" y="34685"/>
                  </a:lnTo>
                  <a:lnTo>
                    <a:pt x="116066" y="38586"/>
                  </a:lnTo>
                  <a:lnTo>
                    <a:pt x="117480" y="42611"/>
                  </a:lnTo>
                  <a:lnTo>
                    <a:pt x="118524" y="46820"/>
                  </a:lnTo>
                  <a:lnTo>
                    <a:pt x="119385" y="51121"/>
                  </a:lnTo>
                  <a:lnTo>
                    <a:pt x="119815" y="55483"/>
                  </a:lnTo>
                  <a:lnTo>
                    <a:pt x="120000" y="59938"/>
                  </a:lnTo>
                  <a:lnTo>
                    <a:pt x="119815" y="64485"/>
                  </a:lnTo>
                  <a:lnTo>
                    <a:pt x="119385" y="68817"/>
                  </a:lnTo>
                  <a:lnTo>
                    <a:pt x="118524" y="73118"/>
                  </a:lnTo>
                  <a:lnTo>
                    <a:pt x="117480" y="77327"/>
                  </a:lnTo>
                  <a:lnTo>
                    <a:pt x="116066" y="81351"/>
                  </a:lnTo>
                  <a:lnTo>
                    <a:pt x="114407" y="85253"/>
                  </a:lnTo>
                  <a:lnTo>
                    <a:pt x="112501" y="89062"/>
                  </a:lnTo>
                  <a:lnTo>
                    <a:pt x="110320" y="92626"/>
                  </a:lnTo>
                  <a:lnTo>
                    <a:pt x="107923" y="96098"/>
                  </a:lnTo>
                  <a:lnTo>
                    <a:pt x="105280" y="99324"/>
                  </a:lnTo>
                  <a:lnTo>
                    <a:pt x="102453" y="102427"/>
                  </a:lnTo>
                  <a:lnTo>
                    <a:pt x="99380" y="105253"/>
                  </a:lnTo>
                  <a:lnTo>
                    <a:pt x="96122" y="107895"/>
                  </a:lnTo>
                  <a:lnTo>
                    <a:pt x="92681" y="110353"/>
                  </a:lnTo>
                  <a:lnTo>
                    <a:pt x="89024" y="112473"/>
                  </a:lnTo>
                  <a:lnTo>
                    <a:pt x="85306" y="114439"/>
                  </a:lnTo>
                  <a:lnTo>
                    <a:pt x="81372" y="116036"/>
                  </a:lnTo>
                  <a:lnTo>
                    <a:pt x="77316" y="117450"/>
                  </a:lnTo>
                  <a:lnTo>
                    <a:pt x="73167" y="118556"/>
                  </a:lnTo>
                  <a:lnTo>
                    <a:pt x="68865" y="119354"/>
                  </a:lnTo>
                  <a:lnTo>
                    <a:pt x="64471" y="119846"/>
                  </a:lnTo>
                  <a:lnTo>
                    <a:pt x="59984" y="120000"/>
                  </a:lnTo>
                  <a:lnTo>
                    <a:pt x="55528" y="119846"/>
                  </a:lnTo>
                  <a:lnTo>
                    <a:pt x="51103" y="119354"/>
                  </a:lnTo>
                  <a:lnTo>
                    <a:pt x="46862" y="118556"/>
                  </a:lnTo>
                  <a:lnTo>
                    <a:pt x="42683" y="117450"/>
                  </a:lnTo>
                  <a:lnTo>
                    <a:pt x="38596" y="116098"/>
                  </a:lnTo>
                  <a:lnTo>
                    <a:pt x="34693" y="114439"/>
                  </a:lnTo>
                  <a:lnTo>
                    <a:pt x="30944" y="112534"/>
                  </a:lnTo>
                  <a:lnTo>
                    <a:pt x="27318" y="110353"/>
                  </a:lnTo>
                  <a:lnTo>
                    <a:pt x="23907" y="107956"/>
                  </a:lnTo>
                  <a:lnTo>
                    <a:pt x="20619" y="105253"/>
                  </a:lnTo>
                  <a:lnTo>
                    <a:pt x="17577" y="102427"/>
                  </a:lnTo>
                  <a:lnTo>
                    <a:pt x="14688" y="99385"/>
                  </a:lnTo>
                  <a:lnTo>
                    <a:pt x="12046" y="96098"/>
                  </a:lnTo>
                  <a:lnTo>
                    <a:pt x="9649" y="92688"/>
                  </a:lnTo>
                  <a:lnTo>
                    <a:pt x="7467" y="89062"/>
                  </a:lnTo>
                  <a:lnTo>
                    <a:pt x="5592" y="85314"/>
                  </a:lnTo>
                  <a:lnTo>
                    <a:pt x="3902" y="81413"/>
                  </a:lnTo>
                  <a:lnTo>
                    <a:pt x="2519" y="77327"/>
                  </a:lnTo>
                  <a:lnTo>
                    <a:pt x="1444" y="73179"/>
                  </a:lnTo>
                  <a:lnTo>
                    <a:pt x="676" y="68878"/>
                  </a:lnTo>
                  <a:lnTo>
                    <a:pt x="153" y="64485"/>
                  </a:lnTo>
                  <a:lnTo>
                    <a:pt x="0" y="60000"/>
                  </a:lnTo>
                  <a:lnTo>
                    <a:pt x="153" y="55545"/>
                  </a:lnTo>
                  <a:lnTo>
                    <a:pt x="676" y="51121"/>
                  </a:lnTo>
                  <a:lnTo>
                    <a:pt x="1444" y="46881"/>
                  </a:lnTo>
                  <a:lnTo>
                    <a:pt x="2519" y="42672"/>
                  </a:lnTo>
                  <a:lnTo>
                    <a:pt x="3902" y="38586"/>
                  </a:lnTo>
                  <a:lnTo>
                    <a:pt x="5592" y="34685"/>
                  </a:lnTo>
                  <a:lnTo>
                    <a:pt x="7467" y="30937"/>
                  </a:lnTo>
                  <a:lnTo>
                    <a:pt x="9649" y="27311"/>
                  </a:lnTo>
                  <a:lnTo>
                    <a:pt x="12046" y="23901"/>
                  </a:lnTo>
                  <a:lnTo>
                    <a:pt x="14688" y="20614"/>
                  </a:lnTo>
                  <a:lnTo>
                    <a:pt x="17577" y="17603"/>
                  </a:lnTo>
                  <a:lnTo>
                    <a:pt x="20619" y="14685"/>
                  </a:lnTo>
                  <a:lnTo>
                    <a:pt x="23907" y="12073"/>
                  </a:lnTo>
                  <a:lnTo>
                    <a:pt x="27318" y="9646"/>
                  </a:lnTo>
                  <a:lnTo>
                    <a:pt x="30944" y="7465"/>
                  </a:lnTo>
                  <a:lnTo>
                    <a:pt x="34693" y="5591"/>
                  </a:lnTo>
                  <a:lnTo>
                    <a:pt x="38596" y="3901"/>
                  </a:lnTo>
                  <a:lnTo>
                    <a:pt x="42683" y="2519"/>
                  </a:lnTo>
                  <a:lnTo>
                    <a:pt x="46862" y="1443"/>
                  </a:lnTo>
                  <a:lnTo>
                    <a:pt x="51103" y="675"/>
                  </a:lnTo>
                  <a:lnTo>
                    <a:pt x="55528" y="153"/>
                  </a:lnTo>
                  <a:lnTo>
                    <a:pt x="599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grpSp>
        <p:nvGrpSpPr>
          <p:cNvPr id="42" name="Google Shape;767;p47">
            <a:extLst>
              <a:ext uri="{FF2B5EF4-FFF2-40B4-BE49-F238E27FC236}">
                <a16:creationId xmlns:a16="http://schemas.microsoft.com/office/drawing/2014/main" id="{1D6C060F-8B11-4C4F-A1B9-DF9817956C8E}"/>
              </a:ext>
            </a:extLst>
          </p:cNvPr>
          <p:cNvGrpSpPr/>
          <p:nvPr/>
        </p:nvGrpSpPr>
        <p:grpSpPr>
          <a:xfrm>
            <a:off x="4410925" y="2435995"/>
            <a:ext cx="322570" cy="271866"/>
            <a:chOff x="4121150" y="3970338"/>
            <a:chExt cx="3059100" cy="2578250"/>
          </a:xfrm>
        </p:grpSpPr>
        <p:sp>
          <p:nvSpPr>
            <p:cNvPr id="43" name="Google Shape;768;p47">
              <a:extLst>
                <a:ext uri="{FF2B5EF4-FFF2-40B4-BE49-F238E27FC236}">
                  <a16:creationId xmlns:a16="http://schemas.microsoft.com/office/drawing/2014/main" id="{0BD01346-1B4E-D245-BD61-9CA370D5B8B1}"/>
                </a:ext>
              </a:extLst>
            </p:cNvPr>
            <p:cNvSpPr/>
            <p:nvPr/>
          </p:nvSpPr>
          <p:spPr>
            <a:xfrm>
              <a:off x="4365625" y="5551488"/>
              <a:ext cx="485700" cy="9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0"/>
                  </a:moveTo>
                  <a:lnTo>
                    <a:pt x="120000" y="2007"/>
                  </a:lnTo>
                  <a:lnTo>
                    <a:pt x="120000" y="106326"/>
                  </a:lnTo>
                  <a:lnTo>
                    <a:pt x="119607" y="109099"/>
                  </a:lnTo>
                  <a:lnTo>
                    <a:pt x="118036" y="111681"/>
                  </a:lnTo>
                  <a:lnTo>
                    <a:pt x="115286" y="113976"/>
                  </a:lnTo>
                  <a:lnTo>
                    <a:pt x="111751" y="115984"/>
                  </a:lnTo>
                  <a:lnTo>
                    <a:pt x="107626" y="117705"/>
                  </a:lnTo>
                  <a:lnTo>
                    <a:pt x="102913" y="119043"/>
                  </a:lnTo>
                  <a:lnTo>
                    <a:pt x="97610" y="119808"/>
                  </a:lnTo>
                  <a:lnTo>
                    <a:pt x="91914" y="120000"/>
                  </a:lnTo>
                  <a:lnTo>
                    <a:pt x="28281" y="120000"/>
                  </a:lnTo>
                  <a:lnTo>
                    <a:pt x="22585" y="119808"/>
                  </a:lnTo>
                  <a:lnTo>
                    <a:pt x="17283" y="119043"/>
                  </a:lnTo>
                  <a:lnTo>
                    <a:pt x="12373" y="117705"/>
                  </a:lnTo>
                  <a:lnTo>
                    <a:pt x="8248" y="115984"/>
                  </a:lnTo>
                  <a:lnTo>
                    <a:pt x="4909" y="113976"/>
                  </a:lnTo>
                  <a:lnTo>
                    <a:pt x="2160" y="111681"/>
                  </a:lnTo>
                  <a:lnTo>
                    <a:pt x="589" y="109099"/>
                  </a:lnTo>
                  <a:lnTo>
                    <a:pt x="0" y="106326"/>
                  </a:lnTo>
                  <a:lnTo>
                    <a:pt x="0" y="55171"/>
                  </a:lnTo>
                  <a:lnTo>
                    <a:pt x="7266" y="53450"/>
                  </a:lnTo>
                  <a:lnTo>
                    <a:pt x="13944" y="51155"/>
                  </a:lnTo>
                  <a:lnTo>
                    <a:pt x="19836" y="48669"/>
                  </a:lnTo>
                  <a:lnTo>
                    <a:pt x="119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4" name="Google Shape;769;p47">
              <a:extLst>
                <a:ext uri="{FF2B5EF4-FFF2-40B4-BE49-F238E27FC236}">
                  <a16:creationId xmlns:a16="http://schemas.microsoft.com/office/drawing/2014/main" id="{ABDEE7EB-4F41-5F43-B3C1-6E426F089A75}"/>
                </a:ext>
              </a:extLst>
            </p:cNvPr>
            <p:cNvSpPr/>
            <p:nvPr/>
          </p:nvSpPr>
          <p:spPr>
            <a:xfrm>
              <a:off x="4121150" y="4298950"/>
              <a:ext cx="3059100" cy="17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79" y="0"/>
                  </a:moveTo>
                  <a:lnTo>
                    <a:pt x="117259" y="0"/>
                  </a:lnTo>
                  <a:lnTo>
                    <a:pt x="118038" y="110"/>
                  </a:lnTo>
                  <a:lnTo>
                    <a:pt x="118692" y="443"/>
                  </a:lnTo>
                  <a:lnTo>
                    <a:pt x="119190" y="941"/>
                  </a:lnTo>
                  <a:lnTo>
                    <a:pt x="119564" y="1662"/>
                  </a:lnTo>
                  <a:lnTo>
                    <a:pt x="119813" y="2659"/>
                  </a:lnTo>
                  <a:lnTo>
                    <a:pt x="119968" y="3822"/>
                  </a:lnTo>
                  <a:lnTo>
                    <a:pt x="120000" y="5152"/>
                  </a:lnTo>
                  <a:lnTo>
                    <a:pt x="119532" y="22880"/>
                  </a:lnTo>
                  <a:lnTo>
                    <a:pt x="119065" y="40609"/>
                  </a:lnTo>
                  <a:lnTo>
                    <a:pt x="119003" y="41606"/>
                  </a:lnTo>
                  <a:lnTo>
                    <a:pt x="118910" y="42659"/>
                  </a:lnTo>
                  <a:lnTo>
                    <a:pt x="118723" y="43545"/>
                  </a:lnTo>
                  <a:lnTo>
                    <a:pt x="118443" y="44432"/>
                  </a:lnTo>
                  <a:lnTo>
                    <a:pt x="118038" y="45207"/>
                  </a:lnTo>
                  <a:lnTo>
                    <a:pt x="117477" y="45817"/>
                  </a:lnTo>
                  <a:lnTo>
                    <a:pt x="116979" y="46204"/>
                  </a:lnTo>
                  <a:lnTo>
                    <a:pt x="116512" y="46371"/>
                  </a:lnTo>
                  <a:lnTo>
                    <a:pt x="116045" y="46204"/>
                  </a:lnTo>
                  <a:lnTo>
                    <a:pt x="115640" y="45927"/>
                  </a:lnTo>
                  <a:lnTo>
                    <a:pt x="115236" y="45429"/>
                  </a:lnTo>
                  <a:lnTo>
                    <a:pt x="114893" y="44875"/>
                  </a:lnTo>
                  <a:lnTo>
                    <a:pt x="114551" y="44265"/>
                  </a:lnTo>
                  <a:lnTo>
                    <a:pt x="108386" y="33407"/>
                  </a:lnTo>
                  <a:lnTo>
                    <a:pt x="87275" y="70969"/>
                  </a:lnTo>
                  <a:lnTo>
                    <a:pt x="85594" y="73961"/>
                  </a:lnTo>
                  <a:lnTo>
                    <a:pt x="81484" y="81274"/>
                  </a:lnTo>
                  <a:lnTo>
                    <a:pt x="62086" y="115734"/>
                  </a:lnTo>
                  <a:lnTo>
                    <a:pt x="60996" y="117673"/>
                  </a:lnTo>
                  <a:lnTo>
                    <a:pt x="60280" y="118725"/>
                  </a:lnTo>
                  <a:lnTo>
                    <a:pt x="59501" y="119445"/>
                  </a:lnTo>
                  <a:lnTo>
                    <a:pt x="58661" y="119889"/>
                  </a:lnTo>
                  <a:lnTo>
                    <a:pt x="57820" y="120000"/>
                  </a:lnTo>
                  <a:lnTo>
                    <a:pt x="56948" y="119889"/>
                  </a:lnTo>
                  <a:lnTo>
                    <a:pt x="56139" y="119445"/>
                  </a:lnTo>
                  <a:lnTo>
                    <a:pt x="55360" y="118725"/>
                  </a:lnTo>
                  <a:lnTo>
                    <a:pt x="54644" y="117673"/>
                  </a:lnTo>
                  <a:lnTo>
                    <a:pt x="29112" y="72299"/>
                  </a:lnTo>
                  <a:lnTo>
                    <a:pt x="8780" y="108421"/>
                  </a:lnTo>
                  <a:lnTo>
                    <a:pt x="8064" y="109473"/>
                  </a:lnTo>
                  <a:lnTo>
                    <a:pt x="7285" y="110193"/>
                  </a:lnTo>
                  <a:lnTo>
                    <a:pt x="6445" y="110637"/>
                  </a:lnTo>
                  <a:lnTo>
                    <a:pt x="5604" y="110747"/>
                  </a:lnTo>
                  <a:lnTo>
                    <a:pt x="4732" y="110637"/>
                  </a:lnTo>
                  <a:lnTo>
                    <a:pt x="3892" y="110193"/>
                  </a:lnTo>
                  <a:lnTo>
                    <a:pt x="3113" y="109473"/>
                  </a:lnTo>
                  <a:lnTo>
                    <a:pt x="2397" y="108421"/>
                  </a:lnTo>
                  <a:lnTo>
                    <a:pt x="1307" y="106481"/>
                  </a:lnTo>
                  <a:lnTo>
                    <a:pt x="716" y="105207"/>
                  </a:lnTo>
                  <a:lnTo>
                    <a:pt x="342" y="103822"/>
                  </a:lnTo>
                  <a:lnTo>
                    <a:pt x="62" y="102326"/>
                  </a:lnTo>
                  <a:lnTo>
                    <a:pt x="0" y="100886"/>
                  </a:lnTo>
                  <a:lnTo>
                    <a:pt x="0" y="100775"/>
                  </a:lnTo>
                  <a:lnTo>
                    <a:pt x="62" y="99335"/>
                  </a:lnTo>
                  <a:lnTo>
                    <a:pt x="342" y="97839"/>
                  </a:lnTo>
                  <a:lnTo>
                    <a:pt x="716" y="96398"/>
                  </a:lnTo>
                  <a:lnTo>
                    <a:pt x="1307" y="95180"/>
                  </a:lnTo>
                  <a:lnTo>
                    <a:pt x="25936" y="51412"/>
                  </a:lnTo>
                  <a:lnTo>
                    <a:pt x="26621" y="50415"/>
                  </a:lnTo>
                  <a:lnTo>
                    <a:pt x="27431" y="49639"/>
                  </a:lnTo>
                  <a:lnTo>
                    <a:pt x="28271" y="49252"/>
                  </a:lnTo>
                  <a:lnTo>
                    <a:pt x="29112" y="49085"/>
                  </a:lnTo>
                  <a:lnTo>
                    <a:pt x="29984" y="49196"/>
                  </a:lnTo>
                  <a:lnTo>
                    <a:pt x="30793" y="49639"/>
                  </a:lnTo>
                  <a:lnTo>
                    <a:pt x="31572" y="50360"/>
                  </a:lnTo>
                  <a:lnTo>
                    <a:pt x="32288" y="51412"/>
                  </a:lnTo>
                  <a:lnTo>
                    <a:pt x="57820" y="96786"/>
                  </a:lnTo>
                  <a:lnTo>
                    <a:pt x="78121" y="60720"/>
                  </a:lnTo>
                  <a:lnTo>
                    <a:pt x="79802" y="57728"/>
                  </a:lnTo>
                  <a:lnTo>
                    <a:pt x="98640" y="24265"/>
                  </a:lnTo>
                  <a:lnTo>
                    <a:pt x="100975" y="20110"/>
                  </a:lnTo>
                  <a:lnTo>
                    <a:pt x="97799" y="14626"/>
                  </a:lnTo>
                  <a:lnTo>
                    <a:pt x="94686" y="8975"/>
                  </a:lnTo>
                  <a:lnTo>
                    <a:pt x="94343" y="8476"/>
                  </a:lnTo>
                  <a:lnTo>
                    <a:pt x="94094" y="7867"/>
                  </a:lnTo>
                  <a:lnTo>
                    <a:pt x="93876" y="7257"/>
                  </a:lnTo>
                  <a:lnTo>
                    <a:pt x="93689" y="6592"/>
                  </a:lnTo>
                  <a:lnTo>
                    <a:pt x="93627" y="5872"/>
                  </a:lnTo>
                  <a:lnTo>
                    <a:pt x="93689" y="5096"/>
                  </a:lnTo>
                  <a:lnTo>
                    <a:pt x="93876" y="4210"/>
                  </a:lnTo>
                  <a:lnTo>
                    <a:pt x="94218" y="3213"/>
                  </a:lnTo>
                  <a:lnTo>
                    <a:pt x="94561" y="2603"/>
                  </a:lnTo>
                  <a:lnTo>
                    <a:pt x="95059" y="2105"/>
                  </a:lnTo>
                  <a:lnTo>
                    <a:pt x="95526" y="1883"/>
                  </a:lnTo>
                  <a:lnTo>
                    <a:pt x="96024" y="1828"/>
                  </a:lnTo>
                  <a:lnTo>
                    <a:pt x="96523" y="1717"/>
                  </a:lnTo>
                  <a:lnTo>
                    <a:pt x="116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5" name="Google Shape;770;p47">
              <a:extLst>
                <a:ext uri="{FF2B5EF4-FFF2-40B4-BE49-F238E27FC236}">
                  <a16:creationId xmlns:a16="http://schemas.microsoft.com/office/drawing/2014/main" id="{3D7619EB-8D2F-7B43-B38D-C73107A4EE45}"/>
                </a:ext>
              </a:extLst>
            </p:cNvPr>
            <p:cNvSpPr/>
            <p:nvPr/>
          </p:nvSpPr>
          <p:spPr>
            <a:xfrm>
              <a:off x="5276850" y="3970338"/>
              <a:ext cx="651000" cy="12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000" y="0"/>
                  </a:moveTo>
                  <a:lnTo>
                    <a:pt x="60292" y="0"/>
                  </a:lnTo>
                  <a:lnTo>
                    <a:pt x="64829" y="0"/>
                  </a:lnTo>
                  <a:lnTo>
                    <a:pt x="68048" y="151"/>
                  </a:lnTo>
                  <a:lnTo>
                    <a:pt x="70536" y="303"/>
                  </a:lnTo>
                  <a:lnTo>
                    <a:pt x="72439" y="681"/>
                  </a:lnTo>
                  <a:lnTo>
                    <a:pt x="73609" y="1287"/>
                  </a:lnTo>
                  <a:lnTo>
                    <a:pt x="74341" y="2272"/>
                  </a:lnTo>
                  <a:lnTo>
                    <a:pt x="74634" y="3560"/>
                  </a:lnTo>
                  <a:lnTo>
                    <a:pt x="74780" y="5303"/>
                  </a:lnTo>
                  <a:lnTo>
                    <a:pt x="75073" y="7575"/>
                  </a:lnTo>
                  <a:lnTo>
                    <a:pt x="75073" y="9318"/>
                  </a:lnTo>
                  <a:lnTo>
                    <a:pt x="75219" y="10606"/>
                  </a:lnTo>
                  <a:lnTo>
                    <a:pt x="75512" y="11590"/>
                  </a:lnTo>
                  <a:lnTo>
                    <a:pt x="76243" y="12348"/>
                  </a:lnTo>
                  <a:lnTo>
                    <a:pt x="77414" y="12727"/>
                  </a:lnTo>
                  <a:lnTo>
                    <a:pt x="79317" y="13106"/>
                  </a:lnTo>
                  <a:lnTo>
                    <a:pt x="81804" y="13484"/>
                  </a:lnTo>
                  <a:lnTo>
                    <a:pt x="85317" y="13712"/>
                  </a:lnTo>
                  <a:lnTo>
                    <a:pt x="92926" y="14545"/>
                  </a:lnTo>
                  <a:lnTo>
                    <a:pt x="100536" y="15681"/>
                  </a:lnTo>
                  <a:lnTo>
                    <a:pt x="107853" y="17196"/>
                  </a:lnTo>
                  <a:lnTo>
                    <a:pt x="109902" y="17803"/>
                  </a:lnTo>
                  <a:lnTo>
                    <a:pt x="111365" y="18484"/>
                  </a:lnTo>
                  <a:lnTo>
                    <a:pt x="112243" y="19469"/>
                  </a:lnTo>
                  <a:lnTo>
                    <a:pt x="112682" y="20530"/>
                  </a:lnTo>
                  <a:lnTo>
                    <a:pt x="112097" y="21666"/>
                  </a:lnTo>
                  <a:lnTo>
                    <a:pt x="109317" y="26666"/>
                  </a:lnTo>
                  <a:lnTo>
                    <a:pt x="106536" y="31515"/>
                  </a:lnTo>
                  <a:lnTo>
                    <a:pt x="105658" y="32803"/>
                  </a:lnTo>
                  <a:lnTo>
                    <a:pt x="104487" y="33712"/>
                  </a:lnTo>
                  <a:lnTo>
                    <a:pt x="103170" y="34242"/>
                  </a:lnTo>
                  <a:lnTo>
                    <a:pt x="101707" y="34318"/>
                  </a:lnTo>
                  <a:lnTo>
                    <a:pt x="99658" y="34166"/>
                  </a:lnTo>
                  <a:lnTo>
                    <a:pt x="97024" y="33560"/>
                  </a:lnTo>
                  <a:lnTo>
                    <a:pt x="88390" y="31742"/>
                  </a:lnTo>
                  <a:lnTo>
                    <a:pt x="79463" y="30530"/>
                  </a:lnTo>
                  <a:lnTo>
                    <a:pt x="70390" y="29924"/>
                  </a:lnTo>
                  <a:lnTo>
                    <a:pt x="61170" y="29924"/>
                  </a:lnTo>
                  <a:lnTo>
                    <a:pt x="57951" y="30075"/>
                  </a:lnTo>
                  <a:lnTo>
                    <a:pt x="54731" y="30454"/>
                  </a:lnTo>
                  <a:lnTo>
                    <a:pt x="51658" y="30984"/>
                  </a:lnTo>
                  <a:lnTo>
                    <a:pt x="48292" y="31893"/>
                  </a:lnTo>
                  <a:lnTo>
                    <a:pt x="45804" y="33106"/>
                  </a:lnTo>
                  <a:lnTo>
                    <a:pt x="43902" y="34393"/>
                  </a:lnTo>
                  <a:lnTo>
                    <a:pt x="42731" y="35909"/>
                  </a:lnTo>
                  <a:lnTo>
                    <a:pt x="42146" y="37424"/>
                  </a:lnTo>
                  <a:lnTo>
                    <a:pt x="42585" y="39015"/>
                  </a:lnTo>
                  <a:lnTo>
                    <a:pt x="43756" y="40530"/>
                  </a:lnTo>
                  <a:lnTo>
                    <a:pt x="45658" y="42045"/>
                  </a:lnTo>
                  <a:lnTo>
                    <a:pt x="48146" y="43409"/>
                  </a:lnTo>
                  <a:lnTo>
                    <a:pt x="53121" y="45227"/>
                  </a:lnTo>
                  <a:lnTo>
                    <a:pt x="58243" y="46742"/>
                  </a:lnTo>
                  <a:lnTo>
                    <a:pt x="63804" y="47954"/>
                  </a:lnTo>
                  <a:lnTo>
                    <a:pt x="73317" y="49999"/>
                  </a:lnTo>
                  <a:lnTo>
                    <a:pt x="82829" y="52121"/>
                  </a:lnTo>
                  <a:lnTo>
                    <a:pt x="92048" y="54545"/>
                  </a:lnTo>
                  <a:lnTo>
                    <a:pt x="97902" y="56515"/>
                  </a:lnTo>
                  <a:lnTo>
                    <a:pt x="103170" y="58712"/>
                  </a:lnTo>
                  <a:lnTo>
                    <a:pt x="107853" y="61212"/>
                  </a:lnTo>
                  <a:lnTo>
                    <a:pt x="111658" y="63939"/>
                  </a:lnTo>
                  <a:lnTo>
                    <a:pt x="114878" y="66818"/>
                  </a:lnTo>
                  <a:lnTo>
                    <a:pt x="117219" y="69772"/>
                  </a:lnTo>
                  <a:lnTo>
                    <a:pt x="118975" y="72878"/>
                  </a:lnTo>
                  <a:lnTo>
                    <a:pt x="119853" y="76060"/>
                  </a:lnTo>
                  <a:lnTo>
                    <a:pt x="120000" y="79318"/>
                  </a:lnTo>
                  <a:lnTo>
                    <a:pt x="119268" y="82499"/>
                  </a:lnTo>
                  <a:lnTo>
                    <a:pt x="117951" y="85681"/>
                  </a:lnTo>
                  <a:lnTo>
                    <a:pt x="115609" y="88787"/>
                  </a:lnTo>
                  <a:lnTo>
                    <a:pt x="112390" y="91818"/>
                  </a:lnTo>
                  <a:lnTo>
                    <a:pt x="108585" y="94621"/>
                  </a:lnTo>
                  <a:lnTo>
                    <a:pt x="103902" y="97196"/>
                  </a:lnTo>
                  <a:lnTo>
                    <a:pt x="98634" y="99393"/>
                  </a:lnTo>
                  <a:lnTo>
                    <a:pt x="92926" y="101363"/>
                  </a:lnTo>
                  <a:lnTo>
                    <a:pt x="86780" y="102878"/>
                  </a:lnTo>
                  <a:lnTo>
                    <a:pt x="80341" y="104015"/>
                  </a:lnTo>
                  <a:lnTo>
                    <a:pt x="77707" y="104469"/>
                  </a:lnTo>
                  <a:lnTo>
                    <a:pt x="75658" y="105151"/>
                  </a:lnTo>
                  <a:lnTo>
                    <a:pt x="74341" y="106060"/>
                  </a:lnTo>
                  <a:lnTo>
                    <a:pt x="73609" y="107196"/>
                  </a:lnTo>
                  <a:lnTo>
                    <a:pt x="73463" y="108636"/>
                  </a:lnTo>
                  <a:lnTo>
                    <a:pt x="73463" y="112575"/>
                  </a:lnTo>
                  <a:lnTo>
                    <a:pt x="73463" y="116363"/>
                  </a:lnTo>
                  <a:lnTo>
                    <a:pt x="73170" y="117651"/>
                  </a:lnTo>
                  <a:lnTo>
                    <a:pt x="72292" y="118712"/>
                  </a:lnTo>
                  <a:lnTo>
                    <a:pt x="71121" y="119393"/>
                  </a:lnTo>
                  <a:lnTo>
                    <a:pt x="69219" y="119848"/>
                  </a:lnTo>
                  <a:lnTo>
                    <a:pt x="66878" y="119999"/>
                  </a:lnTo>
                  <a:lnTo>
                    <a:pt x="58536" y="119999"/>
                  </a:lnTo>
                  <a:lnTo>
                    <a:pt x="50634" y="119999"/>
                  </a:lnTo>
                  <a:lnTo>
                    <a:pt x="48000" y="119848"/>
                  </a:lnTo>
                  <a:lnTo>
                    <a:pt x="46097" y="119318"/>
                  </a:lnTo>
                  <a:lnTo>
                    <a:pt x="44780" y="118484"/>
                  </a:lnTo>
                  <a:lnTo>
                    <a:pt x="43902" y="117424"/>
                  </a:lnTo>
                  <a:lnTo>
                    <a:pt x="43609" y="116212"/>
                  </a:lnTo>
                  <a:lnTo>
                    <a:pt x="43609" y="113257"/>
                  </a:lnTo>
                  <a:lnTo>
                    <a:pt x="43609" y="110454"/>
                  </a:lnTo>
                  <a:lnTo>
                    <a:pt x="43463" y="108939"/>
                  </a:lnTo>
                  <a:lnTo>
                    <a:pt x="43170" y="107803"/>
                  </a:lnTo>
                  <a:lnTo>
                    <a:pt x="42731" y="107045"/>
                  </a:lnTo>
                  <a:lnTo>
                    <a:pt x="41853" y="106515"/>
                  </a:lnTo>
                  <a:lnTo>
                    <a:pt x="40243" y="106060"/>
                  </a:lnTo>
                  <a:lnTo>
                    <a:pt x="38195" y="105757"/>
                  </a:lnTo>
                  <a:lnTo>
                    <a:pt x="35414" y="105530"/>
                  </a:lnTo>
                  <a:lnTo>
                    <a:pt x="27951" y="104924"/>
                  </a:lnTo>
                  <a:lnTo>
                    <a:pt x="20780" y="103939"/>
                  </a:lnTo>
                  <a:lnTo>
                    <a:pt x="13609" y="102803"/>
                  </a:lnTo>
                  <a:lnTo>
                    <a:pt x="6585" y="101287"/>
                  </a:lnTo>
                  <a:lnTo>
                    <a:pt x="4097" y="100530"/>
                  </a:lnTo>
                  <a:lnTo>
                    <a:pt x="2048" y="99848"/>
                  </a:lnTo>
                  <a:lnTo>
                    <a:pt x="878" y="99166"/>
                  </a:lnTo>
                  <a:lnTo>
                    <a:pt x="146" y="98257"/>
                  </a:lnTo>
                  <a:lnTo>
                    <a:pt x="0" y="97272"/>
                  </a:lnTo>
                  <a:lnTo>
                    <a:pt x="292" y="96060"/>
                  </a:lnTo>
                  <a:lnTo>
                    <a:pt x="1024" y="94545"/>
                  </a:lnTo>
                  <a:lnTo>
                    <a:pt x="3365" y="90303"/>
                  </a:lnTo>
                  <a:lnTo>
                    <a:pt x="5853" y="85984"/>
                  </a:lnTo>
                  <a:lnTo>
                    <a:pt x="6878" y="84545"/>
                  </a:lnTo>
                  <a:lnTo>
                    <a:pt x="7902" y="83560"/>
                  </a:lnTo>
                  <a:lnTo>
                    <a:pt x="9073" y="83030"/>
                  </a:lnTo>
                  <a:lnTo>
                    <a:pt x="10682" y="82878"/>
                  </a:lnTo>
                  <a:lnTo>
                    <a:pt x="12731" y="83106"/>
                  </a:lnTo>
                  <a:lnTo>
                    <a:pt x="15365" y="83787"/>
                  </a:lnTo>
                  <a:lnTo>
                    <a:pt x="22975" y="85606"/>
                  </a:lnTo>
                  <a:lnTo>
                    <a:pt x="30878" y="87045"/>
                  </a:lnTo>
                  <a:lnTo>
                    <a:pt x="39073" y="88106"/>
                  </a:lnTo>
                  <a:lnTo>
                    <a:pt x="47268" y="88787"/>
                  </a:lnTo>
                  <a:lnTo>
                    <a:pt x="52829" y="88863"/>
                  </a:lnTo>
                  <a:lnTo>
                    <a:pt x="57951" y="88787"/>
                  </a:lnTo>
                  <a:lnTo>
                    <a:pt x="63219" y="88257"/>
                  </a:lnTo>
                  <a:lnTo>
                    <a:pt x="68195" y="87272"/>
                  </a:lnTo>
                  <a:lnTo>
                    <a:pt x="71707" y="86287"/>
                  </a:lnTo>
                  <a:lnTo>
                    <a:pt x="74487" y="85151"/>
                  </a:lnTo>
                  <a:lnTo>
                    <a:pt x="76536" y="83787"/>
                  </a:lnTo>
                  <a:lnTo>
                    <a:pt x="78146" y="82196"/>
                  </a:lnTo>
                  <a:lnTo>
                    <a:pt x="78731" y="80606"/>
                  </a:lnTo>
                  <a:lnTo>
                    <a:pt x="79024" y="78863"/>
                  </a:lnTo>
                  <a:lnTo>
                    <a:pt x="78292" y="77196"/>
                  </a:lnTo>
                  <a:lnTo>
                    <a:pt x="77121" y="75530"/>
                  </a:lnTo>
                  <a:lnTo>
                    <a:pt x="75073" y="73939"/>
                  </a:lnTo>
                  <a:lnTo>
                    <a:pt x="72146" y="72500"/>
                  </a:lnTo>
                  <a:lnTo>
                    <a:pt x="68487" y="71212"/>
                  </a:lnTo>
                  <a:lnTo>
                    <a:pt x="64390" y="70000"/>
                  </a:lnTo>
                  <a:lnTo>
                    <a:pt x="60292" y="69015"/>
                  </a:lnTo>
                  <a:lnTo>
                    <a:pt x="52097" y="67196"/>
                  </a:lnTo>
                  <a:lnTo>
                    <a:pt x="43756" y="65454"/>
                  </a:lnTo>
                  <a:lnTo>
                    <a:pt x="35560" y="63636"/>
                  </a:lnTo>
                  <a:lnTo>
                    <a:pt x="27658" y="61363"/>
                  </a:lnTo>
                  <a:lnTo>
                    <a:pt x="22829" y="59772"/>
                  </a:lnTo>
                  <a:lnTo>
                    <a:pt x="18439" y="58106"/>
                  </a:lnTo>
                  <a:lnTo>
                    <a:pt x="14487" y="56136"/>
                  </a:lnTo>
                  <a:lnTo>
                    <a:pt x="10975" y="54242"/>
                  </a:lnTo>
                  <a:lnTo>
                    <a:pt x="7902" y="52045"/>
                  </a:lnTo>
                  <a:lnTo>
                    <a:pt x="5414" y="49696"/>
                  </a:lnTo>
                  <a:lnTo>
                    <a:pt x="3512" y="47272"/>
                  </a:lnTo>
                  <a:lnTo>
                    <a:pt x="2195" y="44469"/>
                  </a:lnTo>
                  <a:lnTo>
                    <a:pt x="1463" y="41666"/>
                  </a:lnTo>
                  <a:lnTo>
                    <a:pt x="1609" y="38560"/>
                  </a:lnTo>
                  <a:lnTo>
                    <a:pt x="2341" y="35151"/>
                  </a:lnTo>
                  <a:lnTo>
                    <a:pt x="3658" y="32045"/>
                  </a:lnTo>
                  <a:lnTo>
                    <a:pt x="6000" y="29090"/>
                  </a:lnTo>
                  <a:lnTo>
                    <a:pt x="8634" y="26363"/>
                  </a:lnTo>
                  <a:lnTo>
                    <a:pt x="12000" y="24015"/>
                  </a:lnTo>
                  <a:lnTo>
                    <a:pt x="15804" y="21742"/>
                  </a:lnTo>
                  <a:lnTo>
                    <a:pt x="20487" y="19848"/>
                  </a:lnTo>
                  <a:lnTo>
                    <a:pt x="25463" y="18181"/>
                  </a:lnTo>
                  <a:lnTo>
                    <a:pt x="31024" y="16666"/>
                  </a:lnTo>
                  <a:lnTo>
                    <a:pt x="37024" y="15303"/>
                  </a:lnTo>
                  <a:lnTo>
                    <a:pt x="39951" y="14772"/>
                  </a:lnTo>
                  <a:lnTo>
                    <a:pt x="42146" y="14318"/>
                  </a:lnTo>
                  <a:lnTo>
                    <a:pt x="43756" y="13939"/>
                  </a:lnTo>
                  <a:lnTo>
                    <a:pt x="44780" y="13409"/>
                  </a:lnTo>
                  <a:lnTo>
                    <a:pt x="45512" y="12651"/>
                  </a:lnTo>
                  <a:lnTo>
                    <a:pt x="45804" y="11818"/>
                  </a:lnTo>
                  <a:lnTo>
                    <a:pt x="45951" y="10606"/>
                  </a:lnTo>
                  <a:lnTo>
                    <a:pt x="45951" y="9015"/>
                  </a:lnTo>
                  <a:lnTo>
                    <a:pt x="45951" y="6666"/>
                  </a:lnTo>
                  <a:lnTo>
                    <a:pt x="45951" y="4242"/>
                  </a:lnTo>
                  <a:lnTo>
                    <a:pt x="46097" y="2651"/>
                  </a:lnTo>
                  <a:lnTo>
                    <a:pt x="46682" y="1590"/>
                  </a:lnTo>
                  <a:lnTo>
                    <a:pt x="47560" y="833"/>
                  </a:lnTo>
                  <a:lnTo>
                    <a:pt x="48878" y="378"/>
                  </a:lnTo>
                  <a:lnTo>
                    <a:pt x="51073" y="151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6" name="Google Shape;771;p47">
              <a:extLst>
                <a:ext uri="{FF2B5EF4-FFF2-40B4-BE49-F238E27FC236}">
                  <a16:creationId xmlns:a16="http://schemas.microsoft.com/office/drawing/2014/main" id="{7FE2F14C-23FA-F247-9118-A0C4DBB18369}"/>
                </a:ext>
              </a:extLst>
            </p:cNvPr>
            <p:cNvSpPr/>
            <p:nvPr/>
          </p:nvSpPr>
          <p:spPr>
            <a:xfrm>
              <a:off x="5037138" y="5729288"/>
              <a:ext cx="485700" cy="81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21" y="0"/>
                  </a:moveTo>
                  <a:lnTo>
                    <a:pt x="85686" y="48488"/>
                  </a:lnTo>
                  <a:lnTo>
                    <a:pt x="92549" y="52558"/>
                  </a:lnTo>
                  <a:lnTo>
                    <a:pt x="98823" y="55813"/>
                  </a:lnTo>
                  <a:lnTo>
                    <a:pt x="105294" y="58372"/>
                  </a:lnTo>
                  <a:lnTo>
                    <a:pt x="112549" y="60465"/>
                  </a:lnTo>
                  <a:lnTo>
                    <a:pt x="120000" y="62093"/>
                  </a:lnTo>
                  <a:lnTo>
                    <a:pt x="120000" y="103255"/>
                  </a:lnTo>
                  <a:lnTo>
                    <a:pt x="119607" y="106511"/>
                  </a:lnTo>
                  <a:lnTo>
                    <a:pt x="117843" y="109767"/>
                  </a:lnTo>
                  <a:lnTo>
                    <a:pt x="115294" y="112441"/>
                  </a:lnTo>
                  <a:lnTo>
                    <a:pt x="111764" y="115116"/>
                  </a:lnTo>
                  <a:lnTo>
                    <a:pt x="107647" y="117093"/>
                  </a:lnTo>
                  <a:lnTo>
                    <a:pt x="102941" y="118604"/>
                  </a:lnTo>
                  <a:lnTo>
                    <a:pt x="97647" y="119534"/>
                  </a:lnTo>
                  <a:lnTo>
                    <a:pt x="91960" y="120000"/>
                  </a:lnTo>
                  <a:lnTo>
                    <a:pt x="28235" y="120000"/>
                  </a:lnTo>
                  <a:lnTo>
                    <a:pt x="22745" y="119534"/>
                  </a:lnTo>
                  <a:lnTo>
                    <a:pt x="17450" y="118604"/>
                  </a:lnTo>
                  <a:lnTo>
                    <a:pt x="12549" y="117093"/>
                  </a:lnTo>
                  <a:lnTo>
                    <a:pt x="8235" y="115116"/>
                  </a:lnTo>
                  <a:lnTo>
                    <a:pt x="4901" y="112674"/>
                  </a:lnTo>
                  <a:lnTo>
                    <a:pt x="2352" y="109767"/>
                  </a:lnTo>
                  <a:lnTo>
                    <a:pt x="784" y="106627"/>
                  </a:lnTo>
                  <a:lnTo>
                    <a:pt x="0" y="103255"/>
                  </a:lnTo>
                  <a:lnTo>
                    <a:pt x="0" y="8372"/>
                  </a:lnTo>
                  <a:lnTo>
                    <a:pt x="392" y="5465"/>
                  </a:lnTo>
                  <a:lnTo>
                    <a:pt x="1764" y="2558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7" name="Google Shape;772;p47">
              <a:extLst>
                <a:ext uri="{FF2B5EF4-FFF2-40B4-BE49-F238E27FC236}">
                  <a16:creationId xmlns:a16="http://schemas.microsoft.com/office/drawing/2014/main" id="{4D766338-00AE-0E44-B39E-A5DF0E327096}"/>
                </a:ext>
              </a:extLst>
            </p:cNvPr>
            <p:cNvSpPr/>
            <p:nvPr/>
          </p:nvSpPr>
          <p:spPr>
            <a:xfrm>
              <a:off x="5707063" y="5707063"/>
              <a:ext cx="487500" cy="84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64" y="0"/>
                  </a:moveTo>
                  <a:lnTo>
                    <a:pt x="115098" y="2488"/>
                  </a:lnTo>
                  <a:lnTo>
                    <a:pt x="117647" y="5202"/>
                  </a:lnTo>
                  <a:lnTo>
                    <a:pt x="119215" y="8143"/>
                  </a:lnTo>
                  <a:lnTo>
                    <a:pt x="120000" y="11423"/>
                  </a:lnTo>
                  <a:lnTo>
                    <a:pt x="120000" y="103713"/>
                  </a:lnTo>
                  <a:lnTo>
                    <a:pt x="119215" y="106880"/>
                  </a:lnTo>
                  <a:lnTo>
                    <a:pt x="117647" y="110047"/>
                  </a:lnTo>
                  <a:lnTo>
                    <a:pt x="115098" y="112648"/>
                  </a:lnTo>
                  <a:lnTo>
                    <a:pt x="111764" y="115249"/>
                  </a:lnTo>
                  <a:lnTo>
                    <a:pt x="107647" y="117172"/>
                  </a:lnTo>
                  <a:lnTo>
                    <a:pt x="102745" y="118642"/>
                  </a:lnTo>
                  <a:lnTo>
                    <a:pt x="97254" y="119547"/>
                  </a:lnTo>
                  <a:lnTo>
                    <a:pt x="91568" y="120000"/>
                  </a:lnTo>
                  <a:lnTo>
                    <a:pt x="28235" y="120000"/>
                  </a:lnTo>
                  <a:lnTo>
                    <a:pt x="22352" y="119547"/>
                  </a:lnTo>
                  <a:lnTo>
                    <a:pt x="17058" y="118642"/>
                  </a:lnTo>
                  <a:lnTo>
                    <a:pt x="12352" y="117172"/>
                  </a:lnTo>
                  <a:lnTo>
                    <a:pt x="8235" y="115249"/>
                  </a:lnTo>
                  <a:lnTo>
                    <a:pt x="4705" y="112874"/>
                  </a:lnTo>
                  <a:lnTo>
                    <a:pt x="1960" y="110047"/>
                  </a:lnTo>
                  <a:lnTo>
                    <a:pt x="392" y="106993"/>
                  </a:lnTo>
                  <a:lnTo>
                    <a:pt x="0" y="103713"/>
                  </a:lnTo>
                  <a:lnTo>
                    <a:pt x="0" y="61526"/>
                  </a:lnTo>
                  <a:lnTo>
                    <a:pt x="6078" y="59491"/>
                  </a:lnTo>
                  <a:lnTo>
                    <a:pt x="12156" y="57115"/>
                  </a:lnTo>
                  <a:lnTo>
                    <a:pt x="17450" y="54401"/>
                  </a:lnTo>
                  <a:lnTo>
                    <a:pt x="24509" y="50442"/>
                  </a:lnTo>
                  <a:lnTo>
                    <a:pt x="11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8" name="Google Shape;773;p47">
              <a:extLst>
                <a:ext uri="{FF2B5EF4-FFF2-40B4-BE49-F238E27FC236}">
                  <a16:creationId xmlns:a16="http://schemas.microsoft.com/office/drawing/2014/main" id="{C54BA8E3-14BE-EA4A-9363-0DFD931BA342}"/>
                </a:ext>
              </a:extLst>
            </p:cNvPr>
            <p:cNvSpPr/>
            <p:nvPr/>
          </p:nvSpPr>
          <p:spPr>
            <a:xfrm>
              <a:off x="6378575" y="5005388"/>
              <a:ext cx="485700" cy="154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412" y="0"/>
                  </a:moveTo>
                  <a:lnTo>
                    <a:pt x="120000" y="1234"/>
                  </a:lnTo>
                  <a:lnTo>
                    <a:pt x="120000" y="111111"/>
                  </a:lnTo>
                  <a:lnTo>
                    <a:pt x="119216" y="112901"/>
                  </a:lnTo>
                  <a:lnTo>
                    <a:pt x="117650" y="114567"/>
                  </a:lnTo>
                  <a:lnTo>
                    <a:pt x="115106" y="116049"/>
                  </a:lnTo>
                  <a:lnTo>
                    <a:pt x="111778" y="117345"/>
                  </a:lnTo>
                  <a:lnTo>
                    <a:pt x="107275" y="118456"/>
                  </a:lnTo>
                  <a:lnTo>
                    <a:pt x="102773" y="119320"/>
                  </a:lnTo>
                  <a:lnTo>
                    <a:pt x="97292" y="119814"/>
                  </a:lnTo>
                  <a:lnTo>
                    <a:pt x="91615" y="120000"/>
                  </a:lnTo>
                  <a:lnTo>
                    <a:pt x="28189" y="120000"/>
                  </a:lnTo>
                  <a:lnTo>
                    <a:pt x="22512" y="119814"/>
                  </a:lnTo>
                  <a:lnTo>
                    <a:pt x="17226" y="119320"/>
                  </a:lnTo>
                  <a:lnTo>
                    <a:pt x="12528" y="118518"/>
                  </a:lnTo>
                  <a:lnTo>
                    <a:pt x="8417" y="117407"/>
                  </a:lnTo>
                  <a:lnTo>
                    <a:pt x="4893" y="116049"/>
                  </a:lnTo>
                  <a:lnTo>
                    <a:pt x="2153" y="114567"/>
                  </a:lnTo>
                  <a:lnTo>
                    <a:pt x="587" y="112901"/>
                  </a:lnTo>
                  <a:lnTo>
                    <a:pt x="0" y="111111"/>
                  </a:lnTo>
                  <a:lnTo>
                    <a:pt x="0" y="37654"/>
                  </a:lnTo>
                  <a:lnTo>
                    <a:pt x="7047" y="35493"/>
                  </a:lnTo>
                  <a:lnTo>
                    <a:pt x="17422" y="32222"/>
                  </a:lnTo>
                  <a:lnTo>
                    <a:pt x="119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49" name="Google Shape;774;p47">
            <a:extLst>
              <a:ext uri="{FF2B5EF4-FFF2-40B4-BE49-F238E27FC236}">
                <a16:creationId xmlns:a16="http://schemas.microsoft.com/office/drawing/2014/main" id="{48F89E0C-9D69-D74E-9B73-8C23E74D82B6}"/>
              </a:ext>
            </a:extLst>
          </p:cNvPr>
          <p:cNvSpPr/>
          <p:nvPr/>
        </p:nvSpPr>
        <p:spPr>
          <a:xfrm>
            <a:off x="4496400" y="3302195"/>
            <a:ext cx="151199" cy="29088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2474" y="0"/>
                </a:moveTo>
                <a:lnTo>
                  <a:pt x="69845" y="0"/>
                </a:lnTo>
                <a:lnTo>
                  <a:pt x="70979" y="80"/>
                </a:lnTo>
                <a:lnTo>
                  <a:pt x="71958" y="267"/>
                </a:lnTo>
                <a:lnTo>
                  <a:pt x="72783" y="589"/>
                </a:lnTo>
                <a:lnTo>
                  <a:pt x="73453" y="1045"/>
                </a:lnTo>
                <a:lnTo>
                  <a:pt x="73814" y="1554"/>
                </a:lnTo>
                <a:lnTo>
                  <a:pt x="73917" y="2143"/>
                </a:lnTo>
                <a:lnTo>
                  <a:pt x="73917" y="13934"/>
                </a:lnTo>
                <a:lnTo>
                  <a:pt x="78814" y="14256"/>
                </a:lnTo>
                <a:lnTo>
                  <a:pt x="83505" y="14765"/>
                </a:lnTo>
                <a:lnTo>
                  <a:pt x="88195" y="15462"/>
                </a:lnTo>
                <a:lnTo>
                  <a:pt x="91443" y="16025"/>
                </a:lnTo>
                <a:lnTo>
                  <a:pt x="94381" y="16614"/>
                </a:lnTo>
                <a:lnTo>
                  <a:pt x="97010" y="17150"/>
                </a:lnTo>
                <a:lnTo>
                  <a:pt x="99329" y="17713"/>
                </a:lnTo>
                <a:lnTo>
                  <a:pt x="103556" y="18892"/>
                </a:lnTo>
                <a:lnTo>
                  <a:pt x="107525" y="20205"/>
                </a:lnTo>
                <a:lnTo>
                  <a:pt x="109278" y="20875"/>
                </a:lnTo>
                <a:lnTo>
                  <a:pt x="110670" y="21411"/>
                </a:lnTo>
                <a:lnTo>
                  <a:pt x="111752" y="21840"/>
                </a:lnTo>
                <a:lnTo>
                  <a:pt x="112525" y="22161"/>
                </a:lnTo>
                <a:lnTo>
                  <a:pt x="113608" y="22670"/>
                </a:lnTo>
                <a:lnTo>
                  <a:pt x="114432" y="23126"/>
                </a:lnTo>
                <a:lnTo>
                  <a:pt x="115257" y="23689"/>
                </a:lnTo>
                <a:lnTo>
                  <a:pt x="115721" y="24332"/>
                </a:lnTo>
                <a:lnTo>
                  <a:pt x="115618" y="24975"/>
                </a:lnTo>
                <a:lnTo>
                  <a:pt x="115051" y="25645"/>
                </a:lnTo>
                <a:lnTo>
                  <a:pt x="104690" y="35426"/>
                </a:lnTo>
                <a:lnTo>
                  <a:pt x="104123" y="35855"/>
                </a:lnTo>
                <a:lnTo>
                  <a:pt x="103402" y="36203"/>
                </a:lnTo>
                <a:lnTo>
                  <a:pt x="102628" y="36418"/>
                </a:lnTo>
                <a:lnTo>
                  <a:pt x="101752" y="36498"/>
                </a:lnTo>
                <a:lnTo>
                  <a:pt x="100515" y="36525"/>
                </a:lnTo>
                <a:lnTo>
                  <a:pt x="99381" y="36364"/>
                </a:lnTo>
                <a:lnTo>
                  <a:pt x="98298" y="36016"/>
                </a:lnTo>
                <a:lnTo>
                  <a:pt x="97835" y="35855"/>
                </a:lnTo>
                <a:lnTo>
                  <a:pt x="97216" y="35560"/>
                </a:lnTo>
                <a:lnTo>
                  <a:pt x="96391" y="35212"/>
                </a:lnTo>
                <a:lnTo>
                  <a:pt x="95515" y="34863"/>
                </a:lnTo>
                <a:lnTo>
                  <a:pt x="94381" y="34461"/>
                </a:lnTo>
                <a:lnTo>
                  <a:pt x="92989" y="33979"/>
                </a:lnTo>
                <a:lnTo>
                  <a:pt x="91340" y="33443"/>
                </a:lnTo>
                <a:lnTo>
                  <a:pt x="87680" y="32344"/>
                </a:lnTo>
                <a:lnTo>
                  <a:pt x="83814" y="31299"/>
                </a:lnTo>
                <a:lnTo>
                  <a:pt x="80979" y="30683"/>
                </a:lnTo>
                <a:lnTo>
                  <a:pt x="77835" y="30093"/>
                </a:lnTo>
                <a:lnTo>
                  <a:pt x="74278" y="29531"/>
                </a:lnTo>
                <a:lnTo>
                  <a:pt x="70567" y="29129"/>
                </a:lnTo>
                <a:lnTo>
                  <a:pt x="66855" y="28887"/>
                </a:lnTo>
                <a:lnTo>
                  <a:pt x="63298" y="28807"/>
                </a:lnTo>
                <a:lnTo>
                  <a:pt x="59329" y="28887"/>
                </a:lnTo>
                <a:lnTo>
                  <a:pt x="55567" y="29102"/>
                </a:lnTo>
                <a:lnTo>
                  <a:pt x="52216" y="29504"/>
                </a:lnTo>
                <a:lnTo>
                  <a:pt x="48969" y="30066"/>
                </a:lnTo>
                <a:lnTo>
                  <a:pt x="46082" y="30790"/>
                </a:lnTo>
                <a:lnTo>
                  <a:pt x="43298" y="31674"/>
                </a:lnTo>
                <a:lnTo>
                  <a:pt x="41237" y="32505"/>
                </a:lnTo>
                <a:lnTo>
                  <a:pt x="39587" y="33443"/>
                </a:lnTo>
                <a:lnTo>
                  <a:pt x="38144" y="34435"/>
                </a:lnTo>
                <a:lnTo>
                  <a:pt x="37010" y="35506"/>
                </a:lnTo>
                <a:lnTo>
                  <a:pt x="36237" y="36632"/>
                </a:lnTo>
                <a:lnTo>
                  <a:pt x="35773" y="37838"/>
                </a:lnTo>
                <a:lnTo>
                  <a:pt x="35618" y="39097"/>
                </a:lnTo>
                <a:lnTo>
                  <a:pt x="35773" y="40223"/>
                </a:lnTo>
                <a:lnTo>
                  <a:pt x="36134" y="41295"/>
                </a:lnTo>
                <a:lnTo>
                  <a:pt x="36649" y="42340"/>
                </a:lnTo>
                <a:lnTo>
                  <a:pt x="37577" y="43278"/>
                </a:lnTo>
                <a:lnTo>
                  <a:pt x="38865" y="44189"/>
                </a:lnTo>
                <a:lnTo>
                  <a:pt x="40463" y="45073"/>
                </a:lnTo>
                <a:lnTo>
                  <a:pt x="43092" y="46306"/>
                </a:lnTo>
                <a:lnTo>
                  <a:pt x="45567" y="47297"/>
                </a:lnTo>
                <a:lnTo>
                  <a:pt x="46907" y="47753"/>
                </a:lnTo>
                <a:lnTo>
                  <a:pt x="48608" y="48289"/>
                </a:lnTo>
                <a:lnTo>
                  <a:pt x="50515" y="48798"/>
                </a:lnTo>
                <a:lnTo>
                  <a:pt x="52783" y="49388"/>
                </a:lnTo>
                <a:lnTo>
                  <a:pt x="55103" y="49924"/>
                </a:lnTo>
                <a:lnTo>
                  <a:pt x="57113" y="50406"/>
                </a:lnTo>
                <a:lnTo>
                  <a:pt x="58969" y="50861"/>
                </a:lnTo>
                <a:lnTo>
                  <a:pt x="60515" y="51183"/>
                </a:lnTo>
                <a:lnTo>
                  <a:pt x="62216" y="51558"/>
                </a:lnTo>
                <a:lnTo>
                  <a:pt x="64278" y="51960"/>
                </a:lnTo>
                <a:lnTo>
                  <a:pt x="66752" y="52469"/>
                </a:lnTo>
                <a:lnTo>
                  <a:pt x="69536" y="53005"/>
                </a:lnTo>
                <a:lnTo>
                  <a:pt x="72783" y="53675"/>
                </a:lnTo>
                <a:lnTo>
                  <a:pt x="75567" y="54238"/>
                </a:lnTo>
                <a:lnTo>
                  <a:pt x="77938" y="54720"/>
                </a:lnTo>
                <a:lnTo>
                  <a:pt x="80000" y="55149"/>
                </a:lnTo>
                <a:lnTo>
                  <a:pt x="81958" y="55578"/>
                </a:lnTo>
                <a:lnTo>
                  <a:pt x="84226" y="56114"/>
                </a:lnTo>
                <a:lnTo>
                  <a:pt x="86855" y="56730"/>
                </a:lnTo>
                <a:lnTo>
                  <a:pt x="89742" y="57454"/>
                </a:lnTo>
                <a:lnTo>
                  <a:pt x="92680" y="58231"/>
                </a:lnTo>
                <a:lnTo>
                  <a:pt x="95257" y="58981"/>
                </a:lnTo>
                <a:lnTo>
                  <a:pt x="97577" y="59678"/>
                </a:lnTo>
                <a:lnTo>
                  <a:pt x="99484" y="60321"/>
                </a:lnTo>
                <a:lnTo>
                  <a:pt x="101958" y="61286"/>
                </a:lnTo>
                <a:lnTo>
                  <a:pt x="104536" y="62384"/>
                </a:lnTo>
                <a:lnTo>
                  <a:pt x="107422" y="63671"/>
                </a:lnTo>
                <a:lnTo>
                  <a:pt x="110206" y="65064"/>
                </a:lnTo>
                <a:lnTo>
                  <a:pt x="112474" y="66511"/>
                </a:lnTo>
                <a:lnTo>
                  <a:pt x="114278" y="67932"/>
                </a:lnTo>
                <a:lnTo>
                  <a:pt x="115773" y="69486"/>
                </a:lnTo>
                <a:lnTo>
                  <a:pt x="117113" y="71174"/>
                </a:lnTo>
                <a:lnTo>
                  <a:pt x="118298" y="73050"/>
                </a:lnTo>
                <a:lnTo>
                  <a:pt x="119226" y="75060"/>
                </a:lnTo>
                <a:lnTo>
                  <a:pt x="119793" y="77150"/>
                </a:lnTo>
                <a:lnTo>
                  <a:pt x="120000" y="79347"/>
                </a:lnTo>
                <a:lnTo>
                  <a:pt x="119845" y="81598"/>
                </a:lnTo>
                <a:lnTo>
                  <a:pt x="119381" y="83769"/>
                </a:lnTo>
                <a:lnTo>
                  <a:pt x="118608" y="85859"/>
                </a:lnTo>
                <a:lnTo>
                  <a:pt x="117474" y="87869"/>
                </a:lnTo>
                <a:lnTo>
                  <a:pt x="116030" y="89852"/>
                </a:lnTo>
                <a:lnTo>
                  <a:pt x="114278" y="91728"/>
                </a:lnTo>
                <a:lnTo>
                  <a:pt x="112268" y="93577"/>
                </a:lnTo>
                <a:lnTo>
                  <a:pt x="109896" y="95292"/>
                </a:lnTo>
                <a:lnTo>
                  <a:pt x="107164" y="96980"/>
                </a:lnTo>
                <a:lnTo>
                  <a:pt x="104278" y="98561"/>
                </a:lnTo>
                <a:lnTo>
                  <a:pt x="101185" y="100008"/>
                </a:lnTo>
                <a:lnTo>
                  <a:pt x="97835" y="101295"/>
                </a:lnTo>
                <a:lnTo>
                  <a:pt x="94329" y="102474"/>
                </a:lnTo>
                <a:lnTo>
                  <a:pt x="90567" y="103465"/>
                </a:lnTo>
                <a:lnTo>
                  <a:pt x="86701" y="104350"/>
                </a:lnTo>
                <a:lnTo>
                  <a:pt x="82680" y="105073"/>
                </a:lnTo>
                <a:lnTo>
                  <a:pt x="78350" y="105663"/>
                </a:lnTo>
                <a:lnTo>
                  <a:pt x="73917" y="106145"/>
                </a:lnTo>
                <a:lnTo>
                  <a:pt x="73917" y="117856"/>
                </a:lnTo>
                <a:lnTo>
                  <a:pt x="73814" y="118445"/>
                </a:lnTo>
                <a:lnTo>
                  <a:pt x="73453" y="118954"/>
                </a:lnTo>
                <a:lnTo>
                  <a:pt x="72783" y="119410"/>
                </a:lnTo>
                <a:lnTo>
                  <a:pt x="71958" y="119732"/>
                </a:lnTo>
                <a:lnTo>
                  <a:pt x="70979" y="119919"/>
                </a:lnTo>
                <a:lnTo>
                  <a:pt x="69845" y="120000"/>
                </a:lnTo>
                <a:lnTo>
                  <a:pt x="52474" y="120000"/>
                </a:lnTo>
                <a:lnTo>
                  <a:pt x="51443" y="119919"/>
                </a:lnTo>
                <a:lnTo>
                  <a:pt x="50412" y="119705"/>
                </a:lnTo>
                <a:lnTo>
                  <a:pt x="49587" y="119356"/>
                </a:lnTo>
                <a:lnTo>
                  <a:pt x="48865" y="118928"/>
                </a:lnTo>
                <a:lnTo>
                  <a:pt x="48453" y="118418"/>
                </a:lnTo>
                <a:lnTo>
                  <a:pt x="48402" y="117856"/>
                </a:lnTo>
                <a:lnTo>
                  <a:pt x="48402" y="106145"/>
                </a:lnTo>
                <a:lnTo>
                  <a:pt x="42731" y="105636"/>
                </a:lnTo>
                <a:lnTo>
                  <a:pt x="37319" y="104939"/>
                </a:lnTo>
                <a:lnTo>
                  <a:pt x="31958" y="104055"/>
                </a:lnTo>
                <a:lnTo>
                  <a:pt x="28144" y="103305"/>
                </a:lnTo>
                <a:lnTo>
                  <a:pt x="24742" y="102581"/>
                </a:lnTo>
                <a:lnTo>
                  <a:pt x="21649" y="101831"/>
                </a:lnTo>
                <a:lnTo>
                  <a:pt x="18917" y="101080"/>
                </a:lnTo>
                <a:lnTo>
                  <a:pt x="15567" y="100035"/>
                </a:lnTo>
                <a:lnTo>
                  <a:pt x="12422" y="98963"/>
                </a:lnTo>
                <a:lnTo>
                  <a:pt x="9381" y="97865"/>
                </a:lnTo>
                <a:lnTo>
                  <a:pt x="7731" y="97221"/>
                </a:lnTo>
                <a:lnTo>
                  <a:pt x="6340" y="96632"/>
                </a:lnTo>
                <a:lnTo>
                  <a:pt x="5154" y="96150"/>
                </a:lnTo>
                <a:lnTo>
                  <a:pt x="4123" y="95694"/>
                </a:lnTo>
                <a:lnTo>
                  <a:pt x="3350" y="95346"/>
                </a:lnTo>
                <a:lnTo>
                  <a:pt x="2474" y="94863"/>
                </a:lnTo>
                <a:lnTo>
                  <a:pt x="1649" y="94461"/>
                </a:lnTo>
                <a:lnTo>
                  <a:pt x="1185" y="94113"/>
                </a:lnTo>
                <a:lnTo>
                  <a:pt x="309" y="93416"/>
                </a:lnTo>
                <a:lnTo>
                  <a:pt x="0" y="92773"/>
                </a:lnTo>
                <a:lnTo>
                  <a:pt x="206" y="92076"/>
                </a:lnTo>
                <a:lnTo>
                  <a:pt x="876" y="91406"/>
                </a:lnTo>
                <a:lnTo>
                  <a:pt x="14175" y="82376"/>
                </a:lnTo>
                <a:lnTo>
                  <a:pt x="14845" y="81974"/>
                </a:lnTo>
                <a:lnTo>
                  <a:pt x="15876" y="81706"/>
                </a:lnTo>
                <a:lnTo>
                  <a:pt x="17113" y="81572"/>
                </a:lnTo>
                <a:lnTo>
                  <a:pt x="18350" y="81572"/>
                </a:lnTo>
                <a:lnTo>
                  <a:pt x="19329" y="81732"/>
                </a:lnTo>
                <a:lnTo>
                  <a:pt x="20154" y="82161"/>
                </a:lnTo>
                <a:lnTo>
                  <a:pt x="20463" y="82295"/>
                </a:lnTo>
                <a:lnTo>
                  <a:pt x="24587" y="84091"/>
                </a:lnTo>
                <a:lnTo>
                  <a:pt x="28917" y="85672"/>
                </a:lnTo>
                <a:lnTo>
                  <a:pt x="33298" y="87065"/>
                </a:lnTo>
                <a:lnTo>
                  <a:pt x="37731" y="88298"/>
                </a:lnTo>
                <a:lnTo>
                  <a:pt x="42319" y="89289"/>
                </a:lnTo>
                <a:lnTo>
                  <a:pt x="46958" y="90040"/>
                </a:lnTo>
                <a:lnTo>
                  <a:pt x="51701" y="90683"/>
                </a:lnTo>
                <a:lnTo>
                  <a:pt x="56443" y="91085"/>
                </a:lnTo>
                <a:lnTo>
                  <a:pt x="61237" y="91192"/>
                </a:lnTo>
                <a:lnTo>
                  <a:pt x="64639" y="91112"/>
                </a:lnTo>
                <a:lnTo>
                  <a:pt x="67886" y="90897"/>
                </a:lnTo>
                <a:lnTo>
                  <a:pt x="70979" y="90495"/>
                </a:lnTo>
                <a:lnTo>
                  <a:pt x="74020" y="89906"/>
                </a:lnTo>
                <a:lnTo>
                  <a:pt x="76804" y="89209"/>
                </a:lnTo>
                <a:lnTo>
                  <a:pt x="79484" y="88325"/>
                </a:lnTo>
                <a:lnTo>
                  <a:pt x="81597" y="87440"/>
                </a:lnTo>
                <a:lnTo>
                  <a:pt x="83402" y="86476"/>
                </a:lnTo>
                <a:lnTo>
                  <a:pt x="84845" y="85430"/>
                </a:lnTo>
                <a:lnTo>
                  <a:pt x="85979" y="84251"/>
                </a:lnTo>
                <a:lnTo>
                  <a:pt x="86752" y="82965"/>
                </a:lnTo>
                <a:lnTo>
                  <a:pt x="87268" y="81598"/>
                </a:lnTo>
                <a:lnTo>
                  <a:pt x="87474" y="80125"/>
                </a:lnTo>
                <a:lnTo>
                  <a:pt x="87268" y="78919"/>
                </a:lnTo>
                <a:lnTo>
                  <a:pt x="86546" y="77740"/>
                </a:lnTo>
                <a:lnTo>
                  <a:pt x="85515" y="76614"/>
                </a:lnTo>
                <a:lnTo>
                  <a:pt x="84175" y="75542"/>
                </a:lnTo>
                <a:lnTo>
                  <a:pt x="82731" y="74631"/>
                </a:lnTo>
                <a:lnTo>
                  <a:pt x="81185" y="73774"/>
                </a:lnTo>
                <a:lnTo>
                  <a:pt x="79845" y="73184"/>
                </a:lnTo>
                <a:lnTo>
                  <a:pt x="78144" y="72594"/>
                </a:lnTo>
                <a:lnTo>
                  <a:pt x="76134" y="71924"/>
                </a:lnTo>
                <a:lnTo>
                  <a:pt x="73711" y="71281"/>
                </a:lnTo>
                <a:lnTo>
                  <a:pt x="71237" y="70611"/>
                </a:lnTo>
                <a:lnTo>
                  <a:pt x="68969" y="70075"/>
                </a:lnTo>
                <a:lnTo>
                  <a:pt x="67010" y="69539"/>
                </a:lnTo>
                <a:lnTo>
                  <a:pt x="65206" y="69138"/>
                </a:lnTo>
                <a:lnTo>
                  <a:pt x="63711" y="68816"/>
                </a:lnTo>
                <a:lnTo>
                  <a:pt x="61958" y="68414"/>
                </a:lnTo>
                <a:lnTo>
                  <a:pt x="59896" y="67958"/>
                </a:lnTo>
                <a:lnTo>
                  <a:pt x="57577" y="67503"/>
                </a:lnTo>
                <a:lnTo>
                  <a:pt x="54896" y="66940"/>
                </a:lnTo>
                <a:lnTo>
                  <a:pt x="52525" y="66458"/>
                </a:lnTo>
                <a:lnTo>
                  <a:pt x="50412" y="65975"/>
                </a:lnTo>
                <a:lnTo>
                  <a:pt x="48608" y="65627"/>
                </a:lnTo>
                <a:lnTo>
                  <a:pt x="46958" y="65279"/>
                </a:lnTo>
                <a:lnTo>
                  <a:pt x="45412" y="64957"/>
                </a:lnTo>
                <a:lnTo>
                  <a:pt x="43608" y="64555"/>
                </a:lnTo>
                <a:lnTo>
                  <a:pt x="41494" y="64073"/>
                </a:lnTo>
                <a:lnTo>
                  <a:pt x="39072" y="63537"/>
                </a:lnTo>
                <a:lnTo>
                  <a:pt x="36649" y="62947"/>
                </a:lnTo>
                <a:lnTo>
                  <a:pt x="34536" y="62384"/>
                </a:lnTo>
                <a:lnTo>
                  <a:pt x="32628" y="61902"/>
                </a:lnTo>
                <a:lnTo>
                  <a:pt x="31030" y="61420"/>
                </a:lnTo>
                <a:lnTo>
                  <a:pt x="28917" y="60777"/>
                </a:lnTo>
                <a:lnTo>
                  <a:pt x="26443" y="59973"/>
                </a:lnTo>
                <a:lnTo>
                  <a:pt x="23762" y="59035"/>
                </a:lnTo>
                <a:lnTo>
                  <a:pt x="21134" y="58097"/>
                </a:lnTo>
                <a:lnTo>
                  <a:pt x="18814" y="57132"/>
                </a:lnTo>
                <a:lnTo>
                  <a:pt x="16907" y="56221"/>
                </a:lnTo>
                <a:lnTo>
                  <a:pt x="15103" y="55230"/>
                </a:lnTo>
                <a:lnTo>
                  <a:pt x="13247" y="54158"/>
                </a:lnTo>
                <a:lnTo>
                  <a:pt x="11288" y="52952"/>
                </a:lnTo>
                <a:lnTo>
                  <a:pt x="9484" y="51665"/>
                </a:lnTo>
                <a:lnTo>
                  <a:pt x="7938" y="50326"/>
                </a:lnTo>
                <a:lnTo>
                  <a:pt x="6752" y="49039"/>
                </a:lnTo>
                <a:lnTo>
                  <a:pt x="5721" y="47646"/>
                </a:lnTo>
                <a:lnTo>
                  <a:pt x="4845" y="46172"/>
                </a:lnTo>
                <a:lnTo>
                  <a:pt x="4020" y="44618"/>
                </a:lnTo>
                <a:lnTo>
                  <a:pt x="3453" y="42903"/>
                </a:lnTo>
                <a:lnTo>
                  <a:pt x="3092" y="41161"/>
                </a:lnTo>
                <a:lnTo>
                  <a:pt x="2938" y="39338"/>
                </a:lnTo>
                <a:lnTo>
                  <a:pt x="3144" y="37114"/>
                </a:lnTo>
                <a:lnTo>
                  <a:pt x="3711" y="34917"/>
                </a:lnTo>
                <a:lnTo>
                  <a:pt x="4690" y="32773"/>
                </a:lnTo>
                <a:lnTo>
                  <a:pt x="6134" y="30683"/>
                </a:lnTo>
                <a:lnTo>
                  <a:pt x="7886" y="28700"/>
                </a:lnTo>
                <a:lnTo>
                  <a:pt x="10000" y="26797"/>
                </a:lnTo>
                <a:lnTo>
                  <a:pt x="12628" y="24948"/>
                </a:lnTo>
                <a:lnTo>
                  <a:pt x="15515" y="23153"/>
                </a:lnTo>
                <a:lnTo>
                  <a:pt x="18814" y="21491"/>
                </a:lnTo>
                <a:lnTo>
                  <a:pt x="22371" y="19991"/>
                </a:lnTo>
                <a:lnTo>
                  <a:pt x="26082" y="18624"/>
                </a:lnTo>
                <a:lnTo>
                  <a:pt x="30051" y="17418"/>
                </a:lnTo>
                <a:lnTo>
                  <a:pt x="34278" y="16400"/>
                </a:lnTo>
                <a:lnTo>
                  <a:pt x="38711" y="15515"/>
                </a:lnTo>
                <a:lnTo>
                  <a:pt x="43402" y="14765"/>
                </a:lnTo>
                <a:lnTo>
                  <a:pt x="48298" y="14175"/>
                </a:lnTo>
                <a:lnTo>
                  <a:pt x="48298" y="2143"/>
                </a:lnTo>
                <a:lnTo>
                  <a:pt x="48453" y="1581"/>
                </a:lnTo>
                <a:lnTo>
                  <a:pt x="48865" y="1071"/>
                </a:lnTo>
                <a:lnTo>
                  <a:pt x="49587" y="643"/>
                </a:lnTo>
                <a:lnTo>
                  <a:pt x="50412" y="267"/>
                </a:lnTo>
                <a:lnTo>
                  <a:pt x="51443" y="80"/>
                </a:lnTo>
                <a:lnTo>
                  <a:pt x="524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2341" tIns="46158" rIns="92341" bIns="46158" anchor="t" anchorCtr="0">
            <a:noAutofit/>
          </a:bodyPr>
          <a:lstStyle/>
          <a:p>
            <a:endParaRPr sz="2424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50" name="Google Shape;402;p38">
            <a:extLst>
              <a:ext uri="{FF2B5EF4-FFF2-40B4-BE49-F238E27FC236}">
                <a16:creationId xmlns:a16="http://schemas.microsoft.com/office/drawing/2014/main" id="{E1BAE7A1-761E-3B46-A9AD-86798F208D40}"/>
              </a:ext>
            </a:extLst>
          </p:cNvPr>
          <p:cNvSpPr txBox="1"/>
          <p:nvPr/>
        </p:nvSpPr>
        <p:spPr>
          <a:xfrm>
            <a:off x="5262174" y="2283989"/>
            <a:ext cx="2862923" cy="33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828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PHƯƠNG PHÁP TIẾP CẬN</a:t>
            </a:r>
            <a:endParaRPr lang="en-GB" sz="3232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51" name="Google Shape;402;p38">
            <a:extLst>
              <a:ext uri="{FF2B5EF4-FFF2-40B4-BE49-F238E27FC236}">
                <a16:creationId xmlns:a16="http://schemas.microsoft.com/office/drawing/2014/main" id="{8E783274-BB5C-F941-BFC2-92459929F1B1}"/>
              </a:ext>
            </a:extLst>
          </p:cNvPr>
          <p:cNvSpPr txBox="1"/>
          <p:nvPr/>
        </p:nvSpPr>
        <p:spPr>
          <a:xfrm>
            <a:off x="1612020" y="1581342"/>
            <a:ext cx="1140342" cy="2069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0201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1</a:t>
            </a:r>
            <a:endParaRPr sz="20201" b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D8C55C4-D354-1240-85D0-BE3CB081C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3A70EDB-1147-EB45-9A58-AA589E816E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E044295-BE54-F843-8A6F-6CC77E994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327031B-BF95-2F46-8173-4430C1A34E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6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1.1. PHƯƠNG PHÁP THỰC HIỆN</a:t>
            </a:r>
            <a:endParaRPr sz="2600" b="1">
              <a:solidFill>
                <a:schemeClr val="accent3">
                  <a:lumMod val="75000"/>
                </a:schemeClr>
              </a:solidFill>
              <a:latin typeface="Montserrat" panose="000005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0" y="4846195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5" name="9e5e9f80-f70a-4367-865a-f6aeb24cb493">
            <a:extLst>
              <a:ext uri="{FF2B5EF4-FFF2-40B4-BE49-F238E27FC236}">
                <a16:creationId xmlns:a16="http://schemas.microsoft.com/office/drawing/2014/main" id="{35B6263F-F153-1141-ACAE-008F9E420793}"/>
              </a:ext>
            </a:extLst>
          </p:cNvPr>
          <p:cNvGrpSpPr>
            <a:grpSpLocks noChangeAspect="1"/>
          </p:cNvGrpSpPr>
          <p:nvPr/>
        </p:nvGrpSpPr>
        <p:grpSpPr>
          <a:xfrm>
            <a:off x="642489" y="1013968"/>
            <a:ext cx="8163030" cy="3547391"/>
            <a:chOff x="1226900" y="1325287"/>
            <a:chExt cx="9698691" cy="4214740"/>
          </a:xfrm>
        </p:grpSpPr>
        <p:grpSp>
          <p:nvGrpSpPr>
            <p:cNvPr id="56" name="Group 53">
              <a:extLst>
                <a:ext uri="{FF2B5EF4-FFF2-40B4-BE49-F238E27FC236}">
                  <a16:creationId xmlns:a16="http://schemas.microsoft.com/office/drawing/2014/main" id="{7BAA82C5-8DCA-F947-A9A5-406FFEA44807}"/>
                </a:ext>
              </a:extLst>
            </p:cNvPr>
            <p:cNvGrpSpPr/>
            <p:nvPr/>
          </p:nvGrpSpPr>
          <p:grpSpPr>
            <a:xfrm>
              <a:off x="1235068" y="1740313"/>
              <a:ext cx="9604194" cy="3418822"/>
              <a:chOff x="-2585431" y="2013030"/>
              <a:chExt cx="9095985" cy="3418822"/>
            </a:xfrm>
          </p:grpSpPr>
          <p:cxnSp>
            <p:nvCxnSpPr>
              <p:cNvPr id="70" name="Straight Connector 94">
                <a:extLst>
                  <a:ext uri="{FF2B5EF4-FFF2-40B4-BE49-F238E27FC236}">
                    <a16:creationId xmlns:a16="http://schemas.microsoft.com/office/drawing/2014/main" id="{BD0EEE14-9AA7-6346-9B90-E09923BA7200}"/>
                  </a:ext>
                </a:extLst>
              </p:cNvPr>
              <p:cNvCxnSpPr>
                <a:cxnSpLocks/>
                <a:endCxn id="75" idx="0"/>
              </p:cNvCxnSpPr>
              <p:nvPr/>
            </p:nvCxnSpPr>
            <p:spPr>
              <a:xfrm>
                <a:off x="2785144" y="3726816"/>
                <a:ext cx="2878704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95">
                <a:extLst>
                  <a:ext uri="{FF2B5EF4-FFF2-40B4-BE49-F238E27FC236}">
                    <a16:creationId xmlns:a16="http://schemas.microsoft.com/office/drawing/2014/main" id="{184FD714-FCF8-4E49-939C-756D56F079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8917" y="5427059"/>
                <a:ext cx="4607455" cy="4793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96">
                <a:extLst>
                  <a:ext uri="{FF2B5EF4-FFF2-40B4-BE49-F238E27FC236}">
                    <a16:creationId xmlns:a16="http://schemas.microsoft.com/office/drawing/2014/main" id="{394F9343-82ED-FB4D-9C8F-2502003FCB02}"/>
                  </a:ext>
                </a:extLst>
              </p:cNvPr>
              <p:cNvCxnSpPr>
                <a:cxnSpLocks/>
                <a:stCxn id="76" idx="2"/>
              </p:cNvCxnSpPr>
              <p:nvPr/>
            </p:nvCxnSpPr>
            <p:spPr>
              <a:xfrm>
                <a:off x="-1722897" y="3726815"/>
                <a:ext cx="4515238" cy="11747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Arc 97">
                <a:extLst>
                  <a:ext uri="{FF2B5EF4-FFF2-40B4-BE49-F238E27FC236}">
                    <a16:creationId xmlns:a16="http://schemas.microsoft.com/office/drawing/2014/main" id="{16D93824-28AF-784F-B031-42F903384836}"/>
                  </a:ext>
                </a:extLst>
              </p:cNvPr>
              <p:cNvSpPr/>
              <p:nvPr/>
            </p:nvSpPr>
            <p:spPr>
              <a:xfrm>
                <a:off x="4817138" y="3726815"/>
                <a:ext cx="1693416" cy="1693416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00">
                  <a:solidFill>
                    <a:srgbClr val="E5745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6" name="Arc 98">
                <a:extLst>
                  <a:ext uri="{FF2B5EF4-FFF2-40B4-BE49-F238E27FC236}">
                    <a16:creationId xmlns:a16="http://schemas.microsoft.com/office/drawing/2014/main" id="{7E117167-A833-8D49-8376-A040D1211D5F}"/>
                  </a:ext>
                </a:extLst>
              </p:cNvPr>
              <p:cNvSpPr/>
              <p:nvPr/>
            </p:nvSpPr>
            <p:spPr>
              <a:xfrm flipH="1">
                <a:off x="-2585431" y="2033524"/>
                <a:ext cx="1693417" cy="1693438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00">
                  <a:solidFill>
                    <a:srgbClr val="E5745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82" name="Straight Connector 95">
                <a:extLst>
                  <a:ext uri="{FF2B5EF4-FFF2-40B4-BE49-F238E27FC236}">
                    <a16:creationId xmlns:a16="http://schemas.microsoft.com/office/drawing/2014/main" id="{9B361BE5-2AF6-8348-9337-889066D72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738722" y="2013030"/>
                <a:ext cx="3145393" cy="8035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Isosceles Triangle 64">
              <a:extLst>
                <a:ext uri="{FF2B5EF4-FFF2-40B4-BE49-F238E27FC236}">
                  <a16:creationId xmlns:a16="http://schemas.microsoft.com/office/drawing/2014/main" id="{BE289560-6B7E-A94C-8115-99E9C5569F7D}"/>
                </a:ext>
              </a:extLst>
            </p:cNvPr>
            <p:cNvSpPr/>
            <p:nvPr/>
          </p:nvSpPr>
          <p:spPr>
            <a:xfrm rot="10253290">
              <a:off x="10698760" y="4018096"/>
              <a:ext cx="226831" cy="195545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Isosceles Triangle 66">
              <a:extLst>
                <a:ext uri="{FF2B5EF4-FFF2-40B4-BE49-F238E27FC236}">
                  <a16:creationId xmlns:a16="http://schemas.microsoft.com/office/drawing/2014/main" id="{6F3E7A30-5533-514C-B37E-C772AD83FD90}"/>
                </a:ext>
              </a:extLst>
            </p:cNvPr>
            <p:cNvSpPr/>
            <p:nvPr/>
          </p:nvSpPr>
          <p:spPr>
            <a:xfrm rot="5400000">
              <a:off x="6044619" y="4999704"/>
              <a:ext cx="226831" cy="195545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Isosceles Triangle 68">
              <a:extLst>
                <a:ext uri="{FF2B5EF4-FFF2-40B4-BE49-F238E27FC236}">
                  <a16:creationId xmlns:a16="http://schemas.microsoft.com/office/drawing/2014/main" id="{C7CC8B3F-9CC8-E740-959A-26A4117A681B}"/>
                </a:ext>
              </a:extLst>
            </p:cNvPr>
            <p:cNvSpPr/>
            <p:nvPr/>
          </p:nvSpPr>
          <p:spPr>
            <a:xfrm rot="8714847">
              <a:off x="1226900" y="2909871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ectangle: Rounded Corners 54">
              <a:extLst>
                <a:ext uri="{FF2B5EF4-FFF2-40B4-BE49-F238E27FC236}">
                  <a16:creationId xmlns:a16="http://schemas.microsoft.com/office/drawing/2014/main" id="{5C2B6ADE-3837-3842-A6B4-35C10D5A8664}"/>
                </a:ext>
              </a:extLst>
            </p:cNvPr>
            <p:cNvSpPr/>
            <p:nvPr/>
          </p:nvSpPr>
          <p:spPr>
            <a:xfrm>
              <a:off x="4961596" y="1325287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"/>
                <a:lumOff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Rectangle: Rounded Corners 100">
              <a:extLst>
                <a:ext uri="{FF2B5EF4-FFF2-40B4-BE49-F238E27FC236}">
                  <a16:creationId xmlns:a16="http://schemas.microsoft.com/office/drawing/2014/main" id="{DA8B9A92-882C-2542-8135-6F153BC08D77}"/>
                </a:ext>
              </a:extLst>
            </p:cNvPr>
            <p:cNvSpPr/>
            <p:nvPr/>
          </p:nvSpPr>
          <p:spPr>
            <a:xfrm>
              <a:off x="6298944" y="3007644"/>
              <a:ext cx="3664127" cy="806851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Rectangle: Rounded Corners 101">
              <a:extLst>
                <a:ext uri="{FF2B5EF4-FFF2-40B4-BE49-F238E27FC236}">
                  <a16:creationId xmlns:a16="http://schemas.microsoft.com/office/drawing/2014/main" id="{990695F6-C482-D24F-8753-8EEC2FC5479E}"/>
                </a:ext>
              </a:extLst>
            </p:cNvPr>
            <p:cNvSpPr/>
            <p:nvPr/>
          </p:nvSpPr>
          <p:spPr>
            <a:xfrm>
              <a:off x="2354750" y="2996045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Rectangle: Rounded Corners 106">
              <a:extLst>
                <a:ext uri="{FF2B5EF4-FFF2-40B4-BE49-F238E27FC236}">
                  <a16:creationId xmlns:a16="http://schemas.microsoft.com/office/drawing/2014/main" id="{68A67115-9EB9-464E-892F-73C5E8D9CC4A}"/>
                </a:ext>
              </a:extLst>
            </p:cNvPr>
            <p:cNvSpPr/>
            <p:nvPr/>
          </p:nvSpPr>
          <p:spPr>
            <a:xfrm>
              <a:off x="4385691" y="4733176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Isosceles Triangle 65">
              <a:extLst>
                <a:ext uri="{FF2B5EF4-FFF2-40B4-BE49-F238E27FC236}">
                  <a16:creationId xmlns:a16="http://schemas.microsoft.com/office/drawing/2014/main" id="{AE3AE224-A96E-5843-8B16-8C7137537CA0}"/>
                </a:ext>
              </a:extLst>
            </p:cNvPr>
            <p:cNvSpPr/>
            <p:nvPr/>
          </p:nvSpPr>
          <p:spPr>
            <a:xfrm rot="16200000" flipH="1">
              <a:off x="3186312" y="1643047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Isosceles Triangle 68">
              <a:extLst>
                <a:ext uri="{FF2B5EF4-FFF2-40B4-BE49-F238E27FC236}">
                  <a16:creationId xmlns:a16="http://schemas.microsoft.com/office/drawing/2014/main" id="{710BB080-957D-B547-A8FE-B676EC03DD30}"/>
                </a:ext>
              </a:extLst>
            </p:cNvPr>
            <p:cNvSpPr/>
            <p:nvPr/>
          </p:nvSpPr>
          <p:spPr>
            <a:xfrm rot="5400000">
              <a:off x="5871179" y="3356323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rgbClr val="E574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7" name="矩形 49">
            <a:extLst>
              <a:ext uri="{FF2B5EF4-FFF2-40B4-BE49-F238E27FC236}">
                <a16:creationId xmlns:a16="http://schemas.microsoft.com/office/drawing/2014/main" id="{3F18AD68-FC63-884C-A87A-F0AB47F911A9}"/>
              </a:ext>
            </a:extLst>
          </p:cNvPr>
          <p:cNvSpPr/>
          <p:nvPr/>
        </p:nvSpPr>
        <p:spPr>
          <a:xfrm>
            <a:off x="4978992" y="2452013"/>
            <a:ext cx="2948857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Hiện trạng và định hướng phát triển </a:t>
            </a:r>
            <a:r>
              <a:rPr lang="en-US" altLang="zh-CN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của Tỉnh</a:t>
            </a:r>
            <a:endParaRPr lang="zh-CN" altLang="en-US" b="1" dirty="0">
              <a:solidFill>
                <a:srgbClr val="ED1A2F"/>
              </a:solidFill>
              <a:latin typeface="Montserrat Medium" panose="00000600000000000000" pitchFamily="2" charset="0"/>
              <a:ea typeface="时尚中黑简体" panose="01010104010101010101" pitchFamily="2" charset="-122"/>
              <a:cs typeface="Tahoma" panose="020B0604030504040204" pitchFamily="34" charset="0"/>
            </a:endParaRPr>
          </a:p>
        </p:txBody>
      </p:sp>
      <p:sp>
        <p:nvSpPr>
          <p:cNvPr id="78" name="矩形 51">
            <a:extLst>
              <a:ext uri="{FF2B5EF4-FFF2-40B4-BE49-F238E27FC236}">
                <a16:creationId xmlns:a16="http://schemas.microsoft.com/office/drawing/2014/main" id="{F9CD700E-C63A-FA4E-B44C-5BDB63DE97AD}"/>
              </a:ext>
            </a:extLst>
          </p:cNvPr>
          <p:cNvSpPr/>
          <p:nvPr/>
        </p:nvSpPr>
        <p:spPr>
          <a:xfrm>
            <a:off x="1751938" y="2429946"/>
            <a:ext cx="2445160" cy="58907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Hướng dẫn và định hướng của Bộ TTTT</a:t>
            </a:r>
            <a:endParaRPr lang="zh-CN" altLang="en-US" b="1" dirty="0">
              <a:solidFill>
                <a:srgbClr val="ED1A2F"/>
              </a:solidFill>
              <a:latin typeface="Montserrat Medium" panose="00000600000000000000" pitchFamily="2" charset="0"/>
              <a:ea typeface="时尚中黑简体" panose="01010104010101010101" pitchFamily="2" charset="-122"/>
              <a:cs typeface="Tahoma" panose="020B0604030504040204" pitchFamily="34" charset="0"/>
            </a:endParaRPr>
          </a:p>
        </p:txBody>
      </p:sp>
      <p:sp>
        <p:nvSpPr>
          <p:cNvPr id="80" name="矩形 53">
            <a:extLst>
              <a:ext uri="{FF2B5EF4-FFF2-40B4-BE49-F238E27FC236}">
                <a16:creationId xmlns:a16="http://schemas.microsoft.com/office/drawing/2014/main" id="{003AD975-C02C-EF48-93C0-9350D86B27A0}"/>
              </a:ext>
            </a:extLst>
          </p:cNvPr>
          <p:cNvSpPr/>
          <p:nvPr/>
        </p:nvSpPr>
        <p:spPr>
          <a:xfrm>
            <a:off x="3474706" y="3927274"/>
            <a:ext cx="2445160" cy="58907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Kinh nghiệm triển khai thực tế của Viettel</a:t>
            </a:r>
            <a:endParaRPr lang="zh-CN" altLang="en-US" b="1" dirty="0">
              <a:solidFill>
                <a:srgbClr val="ED1A2F"/>
              </a:solidFill>
              <a:latin typeface="Montserrat Medium" panose="00000600000000000000" pitchFamily="2" charset="0"/>
              <a:ea typeface="时尚中黑简体" panose="01010104010101010101" pitchFamily="2" charset="-122"/>
              <a:cs typeface="Tahoma" panose="020B0604030504040204" pitchFamily="34" charset="0"/>
            </a:endParaRPr>
          </a:p>
        </p:txBody>
      </p:sp>
      <p:sp>
        <p:nvSpPr>
          <p:cNvPr id="81" name="矩形 54">
            <a:extLst>
              <a:ext uri="{FF2B5EF4-FFF2-40B4-BE49-F238E27FC236}">
                <a16:creationId xmlns:a16="http://schemas.microsoft.com/office/drawing/2014/main" id="{286AB702-E4EB-4642-BA25-26CF172AB8E6}"/>
              </a:ext>
            </a:extLst>
          </p:cNvPr>
          <p:cNvSpPr/>
          <p:nvPr/>
        </p:nvSpPr>
        <p:spPr>
          <a:xfrm>
            <a:off x="3856724" y="1032996"/>
            <a:ext cx="259669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Hướng dẫn và </a:t>
            </a:r>
            <a:r>
              <a:rPr lang="en-US" altLang="zh-CN" b="1" dirty="0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xu hướng Thế giới</a:t>
            </a:r>
            <a:endParaRPr lang="zh-CN" altLang="en-US" b="1" dirty="0">
              <a:solidFill>
                <a:srgbClr val="ED1A2F"/>
              </a:solidFill>
              <a:latin typeface="Montserrat Medium" panose="00000600000000000000" pitchFamily="2" charset="0"/>
              <a:ea typeface="时尚中黑简体" panose="0101010401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13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D01A3AC-C28B-0E42-ABC3-E1D06B9A7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3EB9416-C183-BF4E-B717-2109276A52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F60C0739-8D0B-5049-9DFD-D77C6F460869}"/>
              </a:ext>
            </a:extLst>
          </p:cNvPr>
          <p:cNvSpPr txBox="1"/>
          <p:nvPr/>
        </p:nvSpPr>
        <p:spPr>
          <a:xfrm>
            <a:off x="5809193" y="2248237"/>
            <a:ext cx="3006797" cy="880583"/>
          </a:xfrm>
          <a:prstGeom prst="rect">
            <a:avLst/>
          </a:prstGeom>
        </p:spPr>
        <p:txBody>
          <a:bodyPr wrap="square" lIns="0" tIns="18627" rIns="0" bIns="0">
            <a:spAutoFit/>
          </a:bodyPr>
          <a:lstStyle>
            <a:lvl1pPr marL="158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Gartner - Digital Government Maturity Model </a:t>
            </a:r>
          </a:p>
          <a:p>
            <a:r>
              <a:rPr lang="en-US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Mô hình trưởng thành cho lĩnh vực CĐS Chính phủ</a:t>
            </a:r>
            <a:endParaRPr lang="vi-VN" altLang="en-US" i="1" dirty="0">
              <a:solidFill>
                <a:schemeClr val="accent2">
                  <a:lumMod val="90000"/>
                  <a:lumOff val="10000"/>
                </a:schemeClr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Google Shape;536;p41">
            <a:extLst>
              <a:ext uri="{FF2B5EF4-FFF2-40B4-BE49-F238E27FC236}">
                <a16:creationId xmlns:a16="http://schemas.microsoft.com/office/drawing/2014/main" id="{91EE14A8-D403-DA47-9CF0-EF2124FE4C47}"/>
              </a:ext>
            </a:extLst>
          </p:cNvPr>
          <p:cNvSpPr/>
          <p:nvPr/>
        </p:nvSpPr>
        <p:spPr>
          <a:xfrm>
            <a:off x="138869" y="944768"/>
            <a:ext cx="1040700" cy="1040700"/>
          </a:xfrm>
          <a:prstGeom prst="ellipse">
            <a:avLst/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Google Shape;558;p41">
            <a:extLst>
              <a:ext uri="{FF2B5EF4-FFF2-40B4-BE49-F238E27FC236}">
                <a16:creationId xmlns:a16="http://schemas.microsoft.com/office/drawing/2014/main" id="{69D67828-8AF6-4744-A449-6C4841053299}"/>
              </a:ext>
            </a:extLst>
          </p:cNvPr>
          <p:cNvSpPr/>
          <p:nvPr/>
        </p:nvSpPr>
        <p:spPr>
          <a:xfrm>
            <a:off x="496919" y="1298318"/>
            <a:ext cx="324600" cy="33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828" y="80503"/>
                </a:moveTo>
                <a:lnTo>
                  <a:pt x="43067" y="80503"/>
                </a:lnTo>
                <a:lnTo>
                  <a:pt x="44065" y="80611"/>
                </a:lnTo>
                <a:lnTo>
                  <a:pt x="45019" y="80914"/>
                </a:lnTo>
                <a:lnTo>
                  <a:pt x="45839" y="81346"/>
                </a:lnTo>
                <a:lnTo>
                  <a:pt x="46593" y="81929"/>
                </a:lnTo>
                <a:lnTo>
                  <a:pt x="47192" y="82663"/>
                </a:lnTo>
                <a:lnTo>
                  <a:pt x="47636" y="83462"/>
                </a:lnTo>
                <a:lnTo>
                  <a:pt x="47946" y="84390"/>
                </a:lnTo>
                <a:lnTo>
                  <a:pt x="48013" y="85362"/>
                </a:lnTo>
                <a:lnTo>
                  <a:pt x="47946" y="86312"/>
                </a:lnTo>
                <a:lnTo>
                  <a:pt x="47636" y="87241"/>
                </a:lnTo>
                <a:lnTo>
                  <a:pt x="47192" y="88061"/>
                </a:lnTo>
                <a:lnTo>
                  <a:pt x="46593" y="88774"/>
                </a:lnTo>
                <a:lnTo>
                  <a:pt x="45839" y="89357"/>
                </a:lnTo>
                <a:lnTo>
                  <a:pt x="45019" y="89832"/>
                </a:lnTo>
                <a:lnTo>
                  <a:pt x="44065" y="90091"/>
                </a:lnTo>
                <a:lnTo>
                  <a:pt x="43067" y="90199"/>
                </a:lnTo>
                <a:lnTo>
                  <a:pt x="29828" y="90199"/>
                </a:lnTo>
                <a:lnTo>
                  <a:pt x="28830" y="90091"/>
                </a:lnTo>
                <a:lnTo>
                  <a:pt x="27876" y="89832"/>
                </a:lnTo>
                <a:lnTo>
                  <a:pt x="27055" y="89357"/>
                </a:lnTo>
                <a:lnTo>
                  <a:pt x="26301" y="88774"/>
                </a:lnTo>
                <a:lnTo>
                  <a:pt x="25703" y="88061"/>
                </a:lnTo>
                <a:lnTo>
                  <a:pt x="25259" y="87241"/>
                </a:lnTo>
                <a:lnTo>
                  <a:pt x="24949" y="86312"/>
                </a:lnTo>
                <a:lnTo>
                  <a:pt x="24838" y="85362"/>
                </a:lnTo>
                <a:lnTo>
                  <a:pt x="24949" y="84390"/>
                </a:lnTo>
                <a:lnTo>
                  <a:pt x="25259" y="83462"/>
                </a:lnTo>
                <a:lnTo>
                  <a:pt x="25703" y="82663"/>
                </a:lnTo>
                <a:lnTo>
                  <a:pt x="26301" y="81929"/>
                </a:lnTo>
                <a:lnTo>
                  <a:pt x="27055" y="81346"/>
                </a:lnTo>
                <a:lnTo>
                  <a:pt x="27876" y="80914"/>
                </a:lnTo>
                <a:lnTo>
                  <a:pt x="28830" y="80611"/>
                </a:lnTo>
                <a:lnTo>
                  <a:pt x="29828" y="80503"/>
                </a:lnTo>
                <a:close/>
                <a:moveTo>
                  <a:pt x="115143" y="74155"/>
                </a:moveTo>
                <a:lnTo>
                  <a:pt x="116008" y="74219"/>
                </a:lnTo>
                <a:lnTo>
                  <a:pt x="116828" y="74479"/>
                </a:lnTo>
                <a:lnTo>
                  <a:pt x="117582" y="74846"/>
                </a:lnTo>
                <a:lnTo>
                  <a:pt x="118336" y="75364"/>
                </a:lnTo>
                <a:lnTo>
                  <a:pt x="118935" y="76012"/>
                </a:lnTo>
                <a:lnTo>
                  <a:pt x="119423" y="76703"/>
                </a:lnTo>
                <a:lnTo>
                  <a:pt x="119756" y="77480"/>
                </a:lnTo>
                <a:lnTo>
                  <a:pt x="119955" y="78322"/>
                </a:lnTo>
                <a:lnTo>
                  <a:pt x="120000" y="79121"/>
                </a:lnTo>
                <a:lnTo>
                  <a:pt x="119889" y="79964"/>
                </a:lnTo>
                <a:lnTo>
                  <a:pt x="119622" y="80806"/>
                </a:lnTo>
                <a:lnTo>
                  <a:pt x="119201" y="81561"/>
                </a:lnTo>
                <a:lnTo>
                  <a:pt x="118669" y="82296"/>
                </a:lnTo>
                <a:lnTo>
                  <a:pt x="88020" y="115465"/>
                </a:lnTo>
                <a:lnTo>
                  <a:pt x="87466" y="116005"/>
                </a:lnTo>
                <a:lnTo>
                  <a:pt x="86823" y="116415"/>
                </a:lnTo>
                <a:lnTo>
                  <a:pt x="86113" y="116739"/>
                </a:lnTo>
                <a:lnTo>
                  <a:pt x="85359" y="116955"/>
                </a:lnTo>
                <a:lnTo>
                  <a:pt x="84538" y="117063"/>
                </a:lnTo>
                <a:lnTo>
                  <a:pt x="84383" y="117063"/>
                </a:lnTo>
                <a:lnTo>
                  <a:pt x="83407" y="116998"/>
                </a:lnTo>
                <a:lnTo>
                  <a:pt x="82498" y="116739"/>
                </a:lnTo>
                <a:lnTo>
                  <a:pt x="81633" y="116307"/>
                </a:lnTo>
                <a:lnTo>
                  <a:pt x="80924" y="115724"/>
                </a:lnTo>
                <a:lnTo>
                  <a:pt x="63537" y="99442"/>
                </a:lnTo>
                <a:lnTo>
                  <a:pt x="62849" y="98707"/>
                </a:lnTo>
                <a:lnTo>
                  <a:pt x="62361" y="97865"/>
                </a:lnTo>
                <a:lnTo>
                  <a:pt x="62095" y="96980"/>
                </a:lnTo>
                <a:lnTo>
                  <a:pt x="61984" y="96073"/>
                </a:lnTo>
                <a:lnTo>
                  <a:pt x="62029" y="95123"/>
                </a:lnTo>
                <a:lnTo>
                  <a:pt x="62295" y="94237"/>
                </a:lnTo>
                <a:lnTo>
                  <a:pt x="62738" y="93374"/>
                </a:lnTo>
                <a:lnTo>
                  <a:pt x="63337" y="92596"/>
                </a:lnTo>
                <a:lnTo>
                  <a:pt x="64136" y="91970"/>
                </a:lnTo>
                <a:lnTo>
                  <a:pt x="64956" y="91495"/>
                </a:lnTo>
                <a:lnTo>
                  <a:pt x="65888" y="91214"/>
                </a:lnTo>
                <a:lnTo>
                  <a:pt x="66841" y="91106"/>
                </a:lnTo>
                <a:lnTo>
                  <a:pt x="67773" y="91171"/>
                </a:lnTo>
                <a:lnTo>
                  <a:pt x="68704" y="91430"/>
                </a:lnTo>
                <a:lnTo>
                  <a:pt x="69569" y="91840"/>
                </a:lnTo>
                <a:lnTo>
                  <a:pt x="70412" y="92445"/>
                </a:lnTo>
                <a:lnTo>
                  <a:pt x="84051" y="105229"/>
                </a:lnTo>
                <a:lnTo>
                  <a:pt x="111284" y="75753"/>
                </a:lnTo>
                <a:lnTo>
                  <a:pt x="111949" y="75170"/>
                </a:lnTo>
                <a:lnTo>
                  <a:pt x="112659" y="74694"/>
                </a:lnTo>
                <a:lnTo>
                  <a:pt x="113457" y="74371"/>
                </a:lnTo>
                <a:lnTo>
                  <a:pt x="114278" y="74198"/>
                </a:lnTo>
                <a:lnTo>
                  <a:pt x="115143" y="74155"/>
                </a:lnTo>
                <a:close/>
                <a:moveTo>
                  <a:pt x="29828" y="54763"/>
                </a:moveTo>
                <a:lnTo>
                  <a:pt x="74537" y="54763"/>
                </a:lnTo>
                <a:lnTo>
                  <a:pt x="75512" y="54871"/>
                </a:lnTo>
                <a:lnTo>
                  <a:pt x="76444" y="55173"/>
                </a:lnTo>
                <a:lnTo>
                  <a:pt x="77309" y="55605"/>
                </a:lnTo>
                <a:lnTo>
                  <a:pt x="78041" y="56188"/>
                </a:lnTo>
                <a:lnTo>
                  <a:pt x="78639" y="56922"/>
                </a:lnTo>
                <a:lnTo>
                  <a:pt x="79127" y="57721"/>
                </a:lnTo>
                <a:lnTo>
                  <a:pt x="79393" y="58628"/>
                </a:lnTo>
                <a:lnTo>
                  <a:pt x="79504" y="59578"/>
                </a:lnTo>
                <a:lnTo>
                  <a:pt x="79393" y="60572"/>
                </a:lnTo>
                <a:lnTo>
                  <a:pt x="79127" y="61479"/>
                </a:lnTo>
                <a:lnTo>
                  <a:pt x="78639" y="62278"/>
                </a:lnTo>
                <a:lnTo>
                  <a:pt x="78041" y="63012"/>
                </a:lnTo>
                <a:lnTo>
                  <a:pt x="77309" y="63595"/>
                </a:lnTo>
                <a:lnTo>
                  <a:pt x="76444" y="64048"/>
                </a:lnTo>
                <a:lnTo>
                  <a:pt x="75512" y="64329"/>
                </a:lnTo>
                <a:lnTo>
                  <a:pt x="74537" y="64437"/>
                </a:lnTo>
                <a:lnTo>
                  <a:pt x="29828" y="64437"/>
                </a:lnTo>
                <a:lnTo>
                  <a:pt x="28830" y="64329"/>
                </a:lnTo>
                <a:lnTo>
                  <a:pt x="27876" y="64048"/>
                </a:lnTo>
                <a:lnTo>
                  <a:pt x="27055" y="63595"/>
                </a:lnTo>
                <a:lnTo>
                  <a:pt x="26301" y="63012"/>
                </a:lnTo>
                <a:lnTo>
                  <a:pt x="25703" y="62278"/>
                </a:lnTo>
                <a:lnTo>
                  <a:pt x="25259" y="61479"/>
                </a:lnTo>
                <a:lnTo>
                  <a:pt x="24949" y="60572"/>
                </a:lnTo>
                <a:lnTo>
                  <a:pt x="24838" y="59578"/>
                </a:lnTo>
                <a:lnTo>
                  <a:pt x="24949" y="58628"/>
                </a:lnTo>
                <a:lnTo>
                  <a:pt x="25259" y="57721"/>
                </a:lnTo>
                <a:lnTo>
                  <a:pt x="25703" y="56922"/>
                </a:lnTo>
                <a:lnTo>
                  <a:pt x="26301" y="56188"/>
                </a:lnTo>
                <a:lnTo>
                  <a:pt x="27055" y="55605"/>
                </a:lnTo>
                <a:lnTo>
                  <a:pt x="27876" y="55173"/>
                </a:lnTo>
                <a:lnTo>
                  <a:pt x="28830" y="54871"/>
                </a:lnTo>
                <a:lnTo>
                  <a:pt x="29828" y="54763"/>
                </a:lnTo>
                <a:close/>
                <a:moveTo>
                  <a:pt x="29828" y="28202"/>
                </a:moveTo>
                <a:lnTo>
                  <a:pt x="74537" y="28202"/>
                </a:lnTo>
                <a:lnTo>
                  <a:pt x="75512" y="28288"/>
                </a:lnTo>
                <a:lnTo>
                  <a:pt x="76444" y="28569"/>
                </a:lnTo>
                <a:lnTo>
                  <a:pt x="77309" y="29001"/>
                </a:lnTo>
                <a:lnTo>
                  <a:pt x="78041" y="29627"/>
                </a:lnTo>
                <a:lnTo>
                  <a:pt x="78639" y="30318"/>
                </a:lnTo>
                <a:lnTo>
                  <a:pt x="79127" y="31160"/>
                </a:lnTo>
                <a:lnTo>
                  <a:pt x="79393" y="32046"/>
                </a:lnTo>
                <a:lnTo>
                  <a:pt x="79504" y="33039"/>
                </a:lnTo>
                <a:lnTo>
                  <a:pt x="79393" y="34011"/>
                </a:lnTo>
                <a:lnTo>
                  <a:pt x="79127" y="34896"/>
                </a:lnTo>
                <a:lnTo>
                  <a:pt x="78639" y="35738"/>
                </a:lnTo>
                <a:lnTo>
                  <a:pt x="78041" y="36429"/>
                </a:lnTo>
                <a:lnTo>
                  <a:pt x="77309" y="37055"/>
                </a:lnTo>
                <a:lnTo>
                  <a:pt x="76444" y="37487"/>
                </a:lnTo>
                <a:lnTo>
                  <a:pt x="75512" y="37768"/>
                </a:lnTo>
                <a:lnTo>
                  <a:pt x="74537" y="37854"/>
                </a:lnTo>
                <a:lnTo>
                  <a:pt x="29828" y="37854"/>
                </a:lnTo>
                <a:lnTo>
                  <a:pt x="28830" y="37768"/>
                </a:lnTo>
                <a:lnTo>
                  <a:pt x="27876" y="37487"/>
                </a:lnTo>
                <a:lnTo>
                  <a:pt x="27055" y="37055"/>
                </a:lnTo>
                <a:lnTo>
                  <a:pt x="26301" y="36429"/>
                </a:lnTo>
                <a:lnTo>
                  <a:pt x="25703" y="35738"/>
                </a:lnTo>
                <a:lnTo>
                  <a:pt x="25259" y="34896"/>
                </a:lnTo>
                <a:lnTo>
                  <a:pt x="24949" y="34011"/>
                </a:lnTo>
                <a:lnTo>
                  <a:pt x="24838" y="33039"/>
                </a:lnTo>
                <a:lnTo>
                  <a:pt x="24949" y="32046"/>
                </a:lnTo>
                <a:lnTo>
                  <a:pt x="25259" y="31160"/>
                </a:lnTo>
                <a:lnTo>
                  <a:pt x="25703" y="30318"/>
                </a:lnTo>
                <a:lnTo>
                  <a:pt x="26301" y="29627"/>
                </a:lnTo>
                <a:lnTo>
                  <a:pt x="27055" y="29001"/>
                </a:lnTo>
                <a:lnTo>
                  <a:pt x="27876" y="28569"/>
                </a:lnTo>
                <a:lnTo>
                  <a:pt x="28830" y="28288"/>
                </a:lnTo>
                <a:lnTo>
                  <a:pt x="29828" y="28202"/>
                </a:lnTo>
                <a:close/>
                <a:moveTo>
                  <a:pt x="4967" y="0"/>
                </a:moveTo>
                <a:lnTo>
                  <a:pt x="97712" y="0"/>
                </a:lnTo>
                <a:lnTo>
                  <a:pt x="98732" y="129"/>
                </a:lnTo>
                <a:lnTo>
                  <a:pt x="99641" y="410"/>
                </a:lnTo>
                <a:lnTo>
                  <a:pt x="100484" y="842"/>
                </a:lnTo>
                <a:lnTo>
                  <a:pt x="101216" y="1425"/>
                </a:lnTo>
                <a:lnTo>
                  <a:pt x="101836" y="2159"/>
                </a:lnTo>
                <a:lnTo>
                  <a:pt x="102302" y="2958"/>
                </a:lnTo>
                <a:lnTo>
                  <a:pt x="102568" y="3886"/>
                </a:lnTo>
                <a:lnTo>
                  <a:pt x="102679" y="4858"/>
                </a:lnTo>
                <a:lnTo>
                  <a:pt x="102679" y="63638"/>
                </a:lnTo>
                <a:lnTo>
                  <a:pt x="102568" y="64588"/>
                </a:lnTo>
                <a:lnTo>
                  <a:pt x="102302" y="65495"/>
                </a:lnTo>
                <a:lnTo>
                  <a:pt x="101836" y="66294"/>
                </a:lnTo>
                <a:lnTo>
                  <a:pt x="101216" y="67028"/>
                </a:lnTo>
                <a:lnTo>
                  <a:pt x="100484" y="67612"/>
                </a:lnTo>
                <a:lnTo>
                  <a:pt x="99641" y="68065"/>
                </a:lnTo>
                <a:lnTo>
                  <a:pt x="98732" y="68346"/>
                </a:lnTo>
                <a:lnTo>
                  <a:pt x="97712" y="68454"/>
                </a:lnTo>
                <a:lnTo>
                  <a:pt x="96691" y="68346"/>
                </a:lnTo>
                <a:lnTo>
                  <a:pt x="95804" y="68065"/>
                </a:lnTo>
                <a:lnTo>
                  <a:pt x="94939" y="67612"/>
                </a:lnTo>
                <a:lnTo>
                  <a:pt x="94230" y="67028"/>
                </a:lnTo>
                <a:lnTo>
                  <a:pt x="93587" y="66294"/>
                </a:lnTo>
                <a:lnTo>
                  <a:pt x="93121" y="65495"/>
                </a:lnTo>
                <a:lnTo>
                  <a:pt x="92833" y="64588"/>
                </a:lnTo>
                <a:lnTo>
                  <a:pt x="92766" y="63638"/>
                </a:lnTo>
                <a:lnTo>
                  <a:pt x="92766" y="9695"/>
                </a:lnTo>
                <a:lnTo>
                  <a:pt x="9957" y="9695"/>
                </a:lnTo>
                <a:lnTo>
                  <a:pt x="9957" y="110325"/>
                </a:lnTo>
                <a:lnTo>
                  <a:pt x="48013" y="110325"/>
                </a:lnTo>
                <a:lnTo>
                  <a:pt x="49033" y="110433"/>
                </a:lnTo>
                <a:lnTo>
                  <a:pt x="49964" y="110671"/>
                </a:lnTo>
                <a:lnTo>
                  <a:pt x="50785" y="111146"/>
                </a:lnTo>
                <a:lnTo>
                  <a:pt x="51539" y="111750"/>
                </a:lnTo>
                <a:lnTo>
                  <a:pt x="52138" y="112441"/>
                </a:lnTo>
                <a:lnTo>
                  <a:pt x="52603" y="113284"/>
                </a:lnTo>
                <a:lnTo>
                  <a:pt x="52892" y="114191"/>
                </a:lnTo>
                <a:lnTo>
                  <a:pt x="53003" y="115141"/>
                </a:lnTo>
                <a:lnTo>
                  <a:pt x="52892" y="116113"/>
                </a:lnTo>
                <a:lnTo>
                  <a:pt x="52603" y="117041"/>
                </a:lnTo>
                <a:lnTo>
                  <a:pt x="52138" y="117840"/>
                </a:lnTo>
                <a:lnTo>
                  <a:pt x="51539" y="118574"/>
                </a:lnTo>
                <a:lnTo>
                  <a:pt x="50785" y="119157"/>
                </a:lnTo>
                <a:lnTo>
                  <a:pt x="49964" y="119589"/>
                </a:lnTo>
                <a:lnTo>
                  <a:pt x="49033" y="119892"/>
                </a:lnTo>
                <a:lnTo>
                  <a:pt x="48013" y="120000"/>
                </a:lnTo>
                <a:lnTo>
                  <a:pt x="4967" y="120000"/>
                </a:lnTo>
                <a:lnTo>
                  <a:pt x="3991" y="119892"/>
                </a:lnTo>
                <a:lnTo>
                  <a:pt x="3060" y="119589"/>
                </a:lnTo>
                <a:lnTo>
                  <a:pt x="2195" y="119157"/>
                </a:lnTo>
                <a:lnTo>
                  <a:pt x="1463" y="118574"/>
                </a:lnTo>
                <a:lnTo>
                  <a:pt x="864" y="117840"/>
                </a:lnTo>
                <a:lnTo>
                  <a:pt x="377" y="117041"/>
                </a:lnTo>
                <a:lnTo>
                  <a:pt x="110" y="116113"/>
                </a:lnTo>
                <a:lnTo>
                  <a:pt x="0" y="115141"/>
                </a:lnTo>
                <a:lnTo>
                  <a:pt x="0" y="4858"/>
                </a:lnTo>
                <a:lnTo>
                  <a:pt x="110" y="3886"/>
                </a:lnTo>
                <a:lnTo>
                  <a:pt x="377" y="2958"/>
                </a:lnTo>
                <a:lnTo>
                  <a:pt x="864" y="2159"/>
                </a:lnTo>
                <a:lnTo>
                  <a:pt x="1463" y="1425"/>
                </a:lnTo>
                <a:lnTo>
                  <a:pt x="2195" y="842"/>
                </a:lnTo>
                <a:lnTo>
                  <a:pt x="3060" y="410"/>
                </a:lnTo>
                <a:lnTo>
                  <a:pt x="3991" y="129"/>
                </a:lnTo>
                <a:lnTo>
                  <a:pt x="4967" y="0"/>
                </a:lnTo>
                <a:close/>
              </a:path>
            </a:pathLst>
          </a:cu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F91407-5649-0348-B3EA-CCBEA09E1BCF}"/>
              </a:ext>
            </a:extLst>
          </p:cNvPr>
          <p:cNvSpPr/>
          <p:nvPr/>
        </p:nvSpPr>
        <p:spPr>
          <a:xfrm>
            <a:off x="1329996" y="1080196"/>
            <a:ext cx="16482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QĐ 749/QĐ-TTg</a:t>
            </a:r>
            <a:endParaRPr lang="x-none">
              <a:solidFill>
                <a:srgbClr val="ED1A2F"/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191EC-1615-AA4A-ACAE-E70F06DFB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7027" y="1387973"/>
            <a:ext cx="2562072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vi-VN" b="1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Chương trình </a:t>
            </a:r>
            <a:r>
              <a:rPr lang="vi-VN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Chuyển đổi số quốc gia đến năm 2025, định hướng đến năm 2030</a:t>
            </a:r>
          </a:p>
        </p:txBody>
      </p:sp>
      <p:sp>
        <p:nvSpPr>
          <p:cNvPr id="12" name="Google Shape;536;p41">
            <a:extLst>
              <a:ext uri="{FF2B5EF4-FFF2-40B4-BE49-F238E27FC236}">
                <a16:creationId xmlns:a16="http://schemas.microsoft.com/office/drawing/2014/main" id="{B3CE263A-B1B4-2D49-913F-39FD3BA3E50B}"/>
              </a:ext>
            </a:extLst>
          </p:cNvPr>
          <p:cNvSpPr/>
          <p:nvPr/>
        </p:nvSpPr>
        <p:spPr>
          <a:xfrm>
            <a:off x="138869" y="2208569"/>
            <a:ext cx="1040700" cy="1040700"/>
          </a:xfrm>
          <a:prstGeom prst="ellipse">
            <a:avLst/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Google Shape;558;p41">
            <a:extLst>
              <a:ext uri="{FF2B5EF4-FFF2-40B4-BE49-F238E27FC236}">
                <a16:creationId xmlns:a16="http://schemas.microsoft.com/office/drawing/2014/main" id="{D6BF355A-CE66-F24A-86FB-4438B518BFD1}"/>
              </a:ext>
            </a:extLst>
          </p:cNvPr>
          <p:cNvSpPr/>
          <p:nvPr/>
        </p:nvSpPr>
        <p:spPr>
          <a:xfrm>
            <a:off x="496919" y="2573258"/>
            <a:ext cx="324600" cy="33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828" y="80503"/>
                </a:moveTo>
                <a:lnTo>
                  <a:pt x="43067" y="80503"/>
                </a:lnTo>
                <a:lnTo>
                  <a:pt x="44065" y="80611"/>
                </a:lnTo>
                <a:lnTo>
                  <a:pt x="45019" y="80914"/>
                </a:lnTo>
                <a:lnTo>
                  <a:pt x="45839" y="81346"/>
                </a:lnTo>
                <a:lnTo>
                  <a:pt x="46593" y="81929"/>
                </a:lnTo>
                <a:lnTo>
                  <a:pt x="47192" y="82663"/>
                </a:lnTo>
                <a:lnTo>
                  <a:pt x="47636" y="83462"/>
                </a:lnTo>
                <a:lnTo>
                  <a:pt x="47946" y="84390"/>
                </a:lnTo>
                <a:lnTo>
                  <a:pt x="48013" y="85362"/>
                </a:lnTo>
                <a:lnTo>
                  <a:pt x="47946" y="86312"/>
                </a:lnTo>
                <a:lnTo>
                  <a:pt x="47636" y="87241"/>
                </a:lnTo>
                <a:lnTo>
                  <a:pt x="47192" y="88061"/>
                </a:lnTo>
                <a:lnTo>
                  <a:pt x="46593" y="88774"/>
                </a:lnTo>
                <a:lnTo>
                  <a:pt x="45839" y="89357"/>
                </a:lnTo>
                <a:lnTo>
                  <a:pt x="45019" y="89832"/>
                </a:lnTo>
                <a:lnTo>
                  <a:pt x="44065" y="90091"/>
                </a:lnTo>
                <a:lnTo>
                  <a:pt x="43067" y="90199"/>
                </a:lnTo>
                <a:lnTo>
                  <a:pt x="29828" y="90199"/>
                </a:lnTo>
                <a:lnTo>
                  <a:pt x="28830" y="90091"/>
                </a:lnTo>
                <a:lnTo>
                  <a:pt x="27876" y="89832"/>
                </a:lnTo>
                <a:lnTo>
                  <a:pt x="27055" y="89357"/>
                </a:lnTo>
                <a:lnTo>
                  <a:pt x="26301" y="88774"/>
                </a:lnTo>
                <a:lnTo>
                  <a:pt x="25703" y="88061"/>
                </a:lnTo>
                <a:lnTo>
                  <a:pt x="25259" y="87241"/>
                </a:lnTo>
                <a:lnTo>
                  <a:pt x="24949" y="86312"/>
                </a:lnTo>
                <a:lnTo>
                  <a:pt x="24838" y="85362"/>
                </a:lnTo>
                <a:lnTo>
                  <a:pt x="24949" y="84390"/>
                </a:lnTo>
                <a:lnTo>
                  <a:pt x="25259" y="83462"/>
                </a:lnTo>
                <a:lnTo>
                  <a:pt x="25703" y="82663"/>
                </a:lnTo>
                <a:lnTo>
                  <a:pt x="26301" y="81929"/>
                </a:lnTo>
                <a:lnTo>
                  <a:pt x="27055" y="81346"/>
                </a:lnTo>
                <a:lnTo>
                  <a:pt x="27876" y="80914"/>
                </a:lnTo>
                <a:lnTo>
                  <a:pt x="28830" y="80611"/>
                </a:lnTo>
                <a:lnTo>
                  <a:pt x="29828" y="80503"/>
                </a:lnTo>
                <a:close/>
                <a:moveTo>
                  <a:pt x="115143" y="74155"/>
                </a:moveTo>
                <a:lnTo>
                  <a:pt x="116008" y="74219"/>
                </a:lnTo>
                <a:lnTo>
                  <a:pt x="116828" y="74479"/>
                </a:lnTo>
                <a:lnTo>
                  <a:pt x="117582" y="74846"/>
                </a:lnTo>
                <a:lnTo>
                  <a:pt x="118336" y="75364"/>
                </a:lnTo>
                <a:lnTo>
                  <a:pt x="118935" y="76012"/>
                </a:lnTo>
                <a:lnTo>
                  <a:pt x="119423" y="76703"/>
                </a:lnTo>
                <a:lnTo>
                  <a:pt x="119756" y="77480"/>
                </a:lnTo>
                <a:lnTo>
                  <a:pt x="119955" y="78322"/>
                </a:lnTo>
                <a:lnTo>
                  <a:pt x="120000" y="79121"/>
                </a:lnTo>
                <a:lnTo>
                  <a:pt x="119889" y="79964"/>
                </a:lnTo>
                <a:lnTo>
                  <a:pt x="119622" y="80806"/>
                </a:lnTo>
                <a:lnTo>
                  <a:pt x="119201" y="81561"/>
                </a:lnTo>
                <a:lnTo>
                  <a:pt x="118669" y="82296"/>
                </a:lnTo>
                <a:lnTo>
                  <a:pt x="88020" y="115465"/>
                </a:lnTo>
                <a:lnTo>
                  <a:pt x="87466" y="116005"/>
                </a:lnTo>
                <a:lnTo>
                  <a:pt x="86823" y="116415"/>
                </a:lnTo>
                <a:lnTo>
                  <a:pt x="86113" y="116739"/>
                </a:lnTo>
                <a:lnTo>
                  <a:pt x="85359" y="116955"/>
                </a:lnTo>
                <a:lnTo>
                  <a:pt x="84538" y="117063"/>
                </a:lnTo>
                <a:lnTo>
                  <a:pt x="84383" y="117063"/>
                </a:lnTo>
                <a:lnTo>
                  <a:pt x="83407" y="116998"/>
                </a:lnTo>
                <a:lnTo>
                  <a:pt x="82498" y="116739"/>
                </a:lnTo>
                <a:lnTo>
                  <a:pt x="81633" y="116307"/>
                </a:lnTo>
                <a:lnTo>
                  <a:pt x="80924" y="115724"/>
                </a:lnTo>
                <a:lnTo>
                  <a:pt x="63537" y="99442"/>
                </a:lnTo>
                <a:lnTo>
                  <a:pt x="62849" y="98707"/>
                </a:lnTo>
                <a:lnTo>
                  <a:pt x="62361" y="97865"/>
                </a:lnTo>
                <a:lnTo>
                  <a:pt x="62095" y="96980"/>
                </a:lnTo>
                <a:lnTo>
                  <a:pt x="61984" y="96073"/>
                </a:lnTo>
                <a:lnTo>
                  <a:pt x="62029" y="95123"/>
                </a:lnTo>
                <a:lnTo>
                  <a:pt x="62295" y="94237"/>
                </a:lnTo>
                <a:lnTo>
                  <a:pt x="62738" y="93374"/>
                </a:lnTo>
                <a:lnTo>
                  <a:pt x="63337" y="92596"/>
                </a:lnTo>
                <a:lnTo>
                  <a:pt x="64136" y="91970"/>
                </a:lnTo>
                <a:lnTo>
                  <a:pt x="64956" y="91495"/>
                </a:lnTo>
                <a:lnTo>
                  <a:pt x="65888" y="91214"/>
                </a:lnTo>
                <a:lnTo>
                  <a:pt x="66841" y="91106"/>
                </a:lnTo>
                <a:lnTo>
                  <a:pt x="67773" y="91171"/>
                </a:lnTo>
                <a:lnTo>
                  <a:pt x="68704" y="91430"/>
                </a:lnTo>
                <a:lnTo>
                  <a:pt x="69569" y="91840"/>
                </a:lnTo>
                <a:lnTo>
                  <a:pt x="70412" y="92445"/>
                </a:lnTo>
                <a:lnTo>
                  <a:pt x="84051" y="105229"/>
                </a:lnTo>
                <a:lnTo>
                  <a:pt x="111284" y="75753"/>
                </a:lnTo>
                <a:lnTo>
                  <a:pt x="111949" y="75170"/>
                </a:lnTo>
                <a:lnTo>
                  <a:pt x="112659" y="74694"/>
                </a:lnTo>
                <a:lnTo>
                  <a:pt x="113457" y="74371"/>
                </a:lnTo>
                <a:lnTo>
                  <a:pt x="114278" y="74198"/>
                </a:lnTo>
                <a:lnTo>
                  <a:pt x="115143" y="74155"/>
                </a:lnTo>
                <a:close/>
                <a:moveTo>
                  <a:pt x="29828" y="54763"/>
                </a:moveTo>
                <a:lnTo>
                  <a:pt x="74537" y="54763"/>
                </a:lnTo>
                <a:lnTo>
                  <a:pt x="75512" y="54871"/>
                </a:lnTo>
                <a:lnTo>
                  <a:pt x="76444" y="55173"/>
                </a:lnTo>
                <a:lnTo>
                  <a:pt x="77309" y="55605"/>
                </a:lnTo>
                <a:lnTo>
                  <a:pt x="78041" y="56188"/>
                </a:lnTo>
                <a:lnTo>
                  <a:pt x="78639" y="56922"/>
                </a:lnTo>
                <a:lnTo>
                  <a:pt x="79127" y="57721"/>
                </a:lnTo>
                <a:lnTo>
                  <a:pt x="79393" y="58628"/>
                </a:lnTo>
                <a:lnTo>
                  <a:pt x="79504" y="59578"/>
                </a:lnTo>
                <a:lnTo>
                  <a:pt x="79393" y="60572"/>
                </a:lnTo>
                <a:lnTo>
                  <a:pt x="79127" y="61479"/>
                </a:lnTo>
                <a:lnTo>
                  <a:pt x="78639" y="62278"/>
                </a:lnTo>
                <a:lnTo>
                  <a:pt x="78041" y="63012"/>
                </a:lnTo>
                <a:lnTo>
                  <a:pt x="77309" y="63595"/>
                </a:lnTo>
                <a:lnTo>
                  <a:pt x="76444" y="64048"/>
                </a:lnTo>
                <a:lnTo>
                  <a:pt x="75512" y="64329"/>
                </a:lnTo>
                <a:lnTo>
                  <a:pt x="74537" y="64437"/>
                </a:lnTo>
                <a:lnTo>
                  <a:pt x="29828" y="64437"/>
                </a:lnTo>
                <a:lnTo>
                  <a:pt x="28830" y="64329"/>
                </a:lnTo>
                <a:lnTo>
                  <a:pt x="27876" y="64048"/>
                </a:lnTo>
                <a:lnTo>
                  <a:pt x="27055" y="63595"/>
                </a:lnTo>
                <a:lnTo>
                  <a:pt x="26301" y="63012"/>
                </a:lnTo>
                <a:lnTo>
                  <a:pt x="25703" y="62278"/>
                </a:lnTo>
                <a:lnTo>
                  <a:pt x="25259" y="61479"/>
                </a:lnTo>
                <a:lnTo>
                  <a:pt x="24949" y="60572"/>
                </a:lnTo>
                <a:lnTo>
                  <a:pt x="24838" y="59578"/>
                </a:lnTo>
                <a:lnTo>
                  <a:pt x="24949" y="58628"/>
                </a:lnTo>
                <a:lnTo>
                  <a:pt x="25259" y="57721"/>
                </a:lnTo>
                <a:lnTo>
                  <a:pt x="25703" y="56922"/>
                </a:lnTo>
                <a:lnTo>
                  <a:pt x="26301" y="56188"/>
                </a:lnTo>
                <a:lnTo>
                  <a:pt x="27055" y="55605"/>
                </a:lnTo>
                <a:lnTo>
                  <a:pt x="27876" y="55173"/>
                </a:lnTo>
                <a:lnTo>
                  <a:pt x="28830" y="54871"/>
                </a:lnTo>
                <a:lnTo>
                  <a:pt x="29828" y="54763"/>
                </a:lnTo>
                <a:close/>
                <a:moveTo>
                  <a:pt x="29828" y="28202"/>
                </a:moveTo>
                <a:lnTo>
                  <a:pt x="74537" y="28202"/>
                </a:lnTo>
                <a:lnTo>
                  <a:pt x="75512" y="28288"/>
                </a:lnTo>
                <a:lnTo>
                  <a:pt x="76444" y="28569"/>
                </a:lnTo>
                <a:lnTo>
                  <a:pt x="77309" y="29001"/>
                </a:lnTo>
                <a:lnTo>
                  <a:pt x="78041" y="29627"/>
                </a:lnTo>
                <a:lnTo>
                  <a:pt x="78639" y="30318"/>
                </a:lnTo>
                <a:lnTo>
                  <a:pt x="79127" y="31160"/>
                </a:lnTo>
                <a:lnTo>
                  <a:pt x="79393" y="32046"/>
                </a:lnTo>
                <a:lnTo>
                  <a:pt x="79504" y="33039"/>
                </a:lnTo>
                <a:lnTo>
                  <a:pt x="79393" y="34011"/>
                </a:lnTo>
                <a:lnTo>
                  <a:pt x="79127" y="34896"/>
                </a:lnTo>
                <a:lnTo>
                  <a:pt x="78639" y="35738"/>
                </a:lnTo>
                <a:lnTo>
                  <a:pt x="78041" y="36429"/>
                </a:lnTo>
                <a:lnTo>
                  <a:pt x="77309" y="37055"/>
                </a:lnTo>
                <a:lnTo>
                  <a:pt x="76444" y="37487"/>
                </a:lnTo>
                <a:lnTo>
                  <a:pt x="75512" y="37768"/>
                </a:lnTo>
                <a:lnTo>
                  <a:pt x="74537" y="37854"/>
                </a:lnTo>
                <a:lnTo>
                  <a:pt x="29828" y="37854"/>
                </a:lnTo>
                <a:lnTo>
                  <a:pt x="28830" y="37768"/>
                </a:lnTo>
                <a:lnTo>
                  <a:pt x="27876" y="37487"/>
                </a:lnTo>
                <a:lnTo>
                  <a:pt x="27055" y="37055"/>
                </a:lnTo>
                <a:lnTo>
                  <a:pt x="26301" y="36429"/>
                </a:lnTo>
                <a:lnTo>
                  <a:pt x="25703" y="35738"/>
                </a:lnTo>
                <a:lnTo>
                  <a:pt x="25259" y="34896"/>
                </a:lnTo>
                <a:lnTo>
                  <a:pt x="24949" y="34011"/>
                </a:lnTo>
                <a:lnTo>
                  <a:pt x="24838" y="33039"/>
                </a:lnTo>
                <a:lnTo>
                  <a:pt x="24949" y="32046"/>
                </a:lnTo>
                <a:lnTo>
                  <a:pt x="25259" y="31160"/>
                </a:lnTo>
                <a:lnTo>
                  <a:pt x="25703" y="30318"/>
                </a:lnTo>
                <a:lnTo>
                  <a:pt x="26301" y="29627"/>
                </a:lnTo>
                <a:lnTo>
                  <a:pt x="27055" y="29001"/>
                </a:lnTo>
                <a:lnTo>
                  <a:pt x="27876" y="28569"/>
                </a:lnTo>
                <a:lnTo>
                  <a:pt x="28830" y="28288"/>
                </a:lnTo>
                <a:lnTo>
                  <a:pt x="29828" y="28202"/>
                </a:lnTo>
                <a:close/>
                <a:moveTo>
                  <a:pt x="4967" y="0"/>
                </a:moveTo>
                <a:lnTo>
                  <a:pt x="97712" y="0"/>
                </a:lnTo>
                <a:lnTo>
                  <a:pt x="98732" y="129"/>
                </a:lnTo>
                <a:lnTo>
                  <a:pt x="99641" y="410"/>
                </a:lnTo>
                <a:lnTo>
                  <a:pt x="100484" y="842"/>
                </a:lnTo>
                <a:lnTo>
                  <a:pt x="101216" y="1425"/>
                </a:lnTo>
                <a:lnTo>
                  <a:pt x="101836" y="2159"/>
                </a:lnTo>
                <a:lnTo>
                  <a:pt x="102302" y="2958"/>
                </a:lnTo>
                <a:lnTo>
                  <a:pt x="102568" y="3886"/>
                </a:lnTo>
                <a:lnTo>
                  <a:pt x="102679" y="4858"/>
                </a:lnTo>
                <a:lnTo>
                  <a:pt x="102679" y="63638"/>
                </a:lnTo>
                <a:lnTo>
                  <a:pt x="102568" y="64588"/>
                </a:lnTo>
                <a:lnTo>
                  <a:pt x="102302" y="65495"/>
                </a:lnTo>
                <a:lnTo>
                  <a:pt x="101836" y="66294"/>
                </a:lnTo>
                <a:lnTo>
                  <a:pt x="101216" y="67028"/>
                </a:lnTo>
                <a:lnTo>
                  <a:pt x="100484" y="67612"/>
                </a:lnTo>
                <a:lnTo>
                  <a:pt x="99641" y="68065"/>
                </a:lnTo>
                <a:lnTo>
                  <a:pt x="98732" y="68346"/>
                </a:lnTo>
                <a:lnTo>
                  <a:pt x="97712" y="68454"/>
                </a:lnTo>
                <a:lnTo>
                  <a:pt x="96691" y="68346"/>
                </a:lnTo>
                <a:lnTo>
                  <a:pt x="95804" y="68065"/>
                </a:lnTo>
                <a:lnTo>
                  <a:pt x="94939" y="67612"/>
                </a:lnTo>
                <a:lnTo>
                  <a:pt x="94230" y="67028"/>
                </a:lnTo>
                <a:lnTo>
                  <a:pt x="93587" y="66294"/>
                </a:lnTo>
                <a:lnTo>
                  <a:pt x="93121" y="65495"/>
                </a:lnTo>
                <a:lnTo>
                  <a:pt x="92833" y="64588"/>
                </a:lnTo>
                <a:lnTo>
                  <a:pt x="92766" y="63638"/>
                </a:lnTo>
                <a:lnTo>
                  <a:pt x="92766" y="9695"/>
                </a:lnTo>
                <a:lnTo>
                  <a:pt x="9957" y="9695"/>
                </a:lnTo>
                <a:lnTo>
                  <a:pt x="9957" y="110325"/>
                </a:lnTo>
                <a:lnTo>
                  <a:pt x="48013" y="110325"/>
                </a:lnTo>
                <a:lnTo>
                  <a:pt x="49033" y="110433"/>
                </a:lnTo>
                <a:lnTo>
                  <a:pt x="49964" y="110671"/>
                </a:lnTo>
                <a:lnTo>
                  <a:pt x="50785" y="111146"/>
                </a:lnTo>
                <a:lnTo>
                  <a:pt x="51539" y="111750"/>
                </a:lnTo>
                <a:lnTo>
                  <a:pt x="52138" y="112441"/>
                </a:lnTo>
                <a:lnTo>
                  <a:pt x="52603" y="113284"/>
                </a:lnTo>
                <a:lnTo>
                  <a:pt x="52892" y="114191"/>
                </a:lnTo>
                <a:lnTo>
                  <a:pt x="53003" y="115141"/>
                </a:lnTo>
                <a:lnTo>
                  <a:pt x="52892" y="116113"/>
                </a:lnTo>
                <a:lnTo>
                  <a:pt x="52603" y="117041"/>
                </a:lnTo>
                <a:lnTo>
                  <a:pt x="52138" y="117840"/>
                </a:lnTo>
                <a:lnTo>
                  <a:pt x="51539" y="118574"/>
                </a:lnTo>
                <a:lnTo>
                  <a:pt x="50785" y="119157"/>
                </a:lnTo>
                <a:lnTo>
                  <a:pt x="49964" y="119589"/>
                </a:lnTo>
                <a:lnTo>
                  <a:pt x="49033" y="119892"/>
                </a:lnTo>
                <a:lnTo>
                  <a:pt x="48013" y="120000"/>
                </a:lnTo>
                <a:lnTo>
                  <a:pt x="4967" y="120000"/>
                </a:lnTo>
                <a:lnTo>
                  <a:pt x="3991" y="119892"/>
                </a:lnTo>
                <a:lnTo>
                  <a:pt x="3060" y="119589"/>
                </a:lnTo>
                <a:lnTo>
                  <a:pt x="2195" y="119157"/>
                </a:lnTo>
                <a:lnTo>
                  <a:pt x="1463" y="118574"/>
                </a:lnTo>
                <a:lnTo>
                  <a:pt x="864" y="117840"/>
                </a:lnTo>
                <a:lnTo>
                  <a:pt x="377" y="117041"/>
                </a:lnTo>
                <a:lnTo>
                  <a:pt x="110" y="116113"/>
                </a:lnTo>
                <a:lnTo>
                  <a:pt x="0" y="115141"/>
                </a:lnTo>
                <a:lnTo>
                  <a:pt x="0" y="4858"/>
                </a:lnTo>
                <a:lnTo>
                  <a:pt x="110" y="3886"/>
                </a:lnTo>
                <a:lnTo>
                  <a:pt x="377" y="2958"/>
                </a:lnTo>
                <a:lnTo>
                  <a:pt x="864" y="2159"/>
                </a:lnTo>
                <a:lnTo>
                  <a:pt x="1463" y="1425"/>
                </a:lnTo>
                <a:lnTo>
                  <a:pt x="2195" y="842"/>
                </a:lnTo>
                <a:lnTo>
                  <a:pt x="3060" y="410"/>
                </a:lnTo>
                <a:lnTo>
                  <a:pt x="3991" y="129"/>
                </a:lnTo>
                <a:lnTo>
                  <a:pt x="4967" y="0"/>
                </a:lnTo>
                <a:close/>
              </a:path>
            </a:pathLst>
          </a:cu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3580D8-A153-B54A-AE99-D9FB4E49032F}"/>
              </a:ext>
            </a:extLst>
          </p:cNvPr>
          <p:cNvSpPr/>
          <p:nvPr/>
        </p:nvSpPr>
        <p:spPr>
          <a:xfrm>
            <a:off x="1331599" y="2373644"/>
            <a:ext cx="18838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QĐ 1726/QĐ-BTTTT</a:t>
            </a:r>
            <a:endParaRPr lang="x-none">
              <a:solidFill>
                <a:srgbClr val="ED1A2F"/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63FF4-EFEC-2047-AAA1-9F7A5D5F7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8629" y="2681421"/>
            <a:ext cx="313464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15875" eaLnBrk="0" hangingPunct="0"/>
            <a:r>
              <a:rPr lang="vi-VN" altLang="en-US" b="1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Đề án </a:t>
            </a:r>
            <a:r>
              <a:rPr lang="vi-VN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“Xác định Bộ chỉ số đánh giá </a:t>
            </a:r>
            <a:r>
              <a:rPr lang="en-US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CĐS </a:t>
            </a:r>
            <a:r>
              <a:rPr lang="vi-VN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của các bộ, </a:t>
            </a:r>
            <a:r>
              <a:rPr lang="en-US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CQ </a:t>
            </a:r>
            <a:r>
              <a:rPr lang="vi-VN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ngang bộ, các tỉnh, t</a:t>
            </a:r>
            <a:r>
              <a:rPr lang="en-US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phố trực thuộc </a:t>
            </a:r>
            <a:r>
              <a:rPr lang="en-US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TW...</a:t>
            </a:r>
            <a:r>
              <a:rPr lang="vi-VN" altLang="en-US" i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en-US" altLang="en-US" i="1">
              <a:solidFill>
                <a:schemeClr val="accent2">
                  <a:lumMod val="90000"/>
                  <a:lumOff val="10000"/>
                </a:schemeClr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07F26-FF4A-FF48-8CBD-D2030ED199B4}"/>
              </a:ext>
            </a:extLst>
          </p:cNvPr>
          <p:cNvSpPr/>
          <p:nvPr/>
        </p:nvSpPr>
        <p:spPr>
          <a:xfrm>
            <a:off x="5697621" y="1063736"/>
            <a:ext cx="3402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TMForum - </a:t>
            </a:r>
            <a:r>
              <a:rPr lang="vi-VN" alt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Digital Maturity Model</a:t>
            </a:r>
            <a:endParaRPr lang="en-US" altLang="en-US" b="1">
              <a:solidFill>
                <a:srgbClr val="ED1A2F"/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en-US" b="1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Khung 6 chiều CĐS (six dimensions</a:t>
            </a:r>
            <a:endParaRPr lang="vi-VN" altLang="en-US" b="1" dirty="0">
              <a:solidFill>
                <a:schemeClr val="accent2">
                  <a:lumMod val="90000"/>
                  <a:lumOff val="10000"/>
                </a:schemeClr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Google Shape;536;p41">
            <a:extLst>
              <a:ext uri="{FF2B5EF4-FFF2-40B4-BE49-F238E27FC236}">
                <a16:creationId xmlns:a16="http://schemas.microsoft.com/office/drawing/2014/main" id="{665CFE12-6491-2047-9127-9EAD160E7034}"/>
              </a:ext>
            </a:extLst>
          </p:cNvPr>
          <p:cNvSpPr/>
          <p:nvPr/>
        </p:nvSpPr>
        <p:spPr>
          <a:xfrm>
            <a:off x="4572000" y="959593"/>
            <a:ext cx="1040700" cy="1040700"/>
          </a:xfrm>
          <a:prstGeom prst="ellipse">
            <a:avLst/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Google Shape;558;p41">
            <a:extLst>
              <a:ext uri="{FF2B5EF4-FFF2-40B4-BE49-F238E27FC236}">
                <a16:creationId xmlns:a16="http://schemas.microsoft.com/office/drawing/2014/main" id="{087FDEFA-2CA5-BE4C-A6FD-6CEFAF5C121E}"/>
              </a:ext>
            </a:extLst>
          </p:cNvPr>
          <p:cNvSpPr/>
          <p:nvPr/>
        </p:nvSpPr>
        <p:spPr>
          <a:xfrm>
            <a:off x="4930050" y="1313143"/>
            <a:ext cx="324600" cy="33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828" y="80503"/>
                </a:moveTo>
                <a:lnTo>
                  <a:pt x="43067" y="80503"/>
                </a:lnTo>
                <a:lnTo>
                  <a:pt x="44065" y="80611"/>
                </a:lnTo>
                <a:lnTo>
                  <a:pt x="45019" y="80914"/>
                </a:lnTo>
                <a:lnTo>
                  <a:pt x="45839" y="81346"/>
                </a:lnTo>
                <a:lnTo>
                  <a:pt x="46593" y="81929"/>
                </a:lnTo>
                <a:lnTo>
                  <a:pt x="47192" y="82663"/>
                </a:lnTo>
                <a:lnTo>
                  <a:pt x="47636" y="83462"/>
                </a:lnTo>
                <a:lnTo>
                  <a:pt x="47946" y="84390"/>
                </a:lnTo>
                <a:lnTo>
                  <a:pt x="48013" y="85362"/>
                </a:lnTo>
                <a:lnTo>
                  <a:pt x="47946" y="86312"/>
                </a:lnTo>
                <a:lnTo>
                  <a:pt x="47636" y="87241"/>
                </a:lnTo>
                <a:lnTo>
                  <a:pt x="47192" y="88061"/>
                </a:lnTo>
                <a:lnTo>
                  <a:pt x="46593" y="88774"/>
                </a:lnTo>
                <a:lnTo>
                  <a:pt x="45839" y="89357"/>
                </a:lnTo>
                <a:lnTo>
                  <a:pt x="45019" y="89832"/>
                </a:lnTo>
                <a:lnTo>
                  <a:pt x="44065" y="90091"/>
                </a:lnTo>
                <a:lnTo>
                  <a:pt x="43067" y="90199"/>
                </a:lnTo>
                <a:lnTo>
                  <a:pt x="29828" y="90199"/>
                </a:lnTo>
                <a:lnTo>
                  <a:pt x="28830" y="90091"/>
                </a:lnTo>
                <a:lnTo>
                  <a:pt x="27876" y="89832"/>
                </a:lnTo>
                <a:lnTo>
                  <a:pt x="27055" y="89357"/>
                </a:lnTo>
                <a:lnTo>
                  <a:pt x="26301" y="88774"/>
                </a:lnTo>
                <a:lnTo>
                  <a:pt x="25703" y="88061"/>
                </a:lnTo>
                <a:lnTo>
                  <a:pt x="25259" y="87241"/>
                </a:lnTo>
                <a:lnTo>
                  <a:pt x="24949" y="86312"/>
                </a:lnTo>
                <a:lnTo>
                  <a:pt x="24838" y="85362"/>
                </a:lnTo>
                <a:lnTo>
                  <a:pt x="24949" y="84390"/>
                </a:lnTo>
                <a:lnTo>
                  <a:pt x="25259" y="83462"/>
                </a:lnTo>
                <a:lnTo>
                  <a:pt x="25703" y="82663"/>
                </a:lnTo>
                <a:lnTo>
                  <a:pt x="26301" y="81929"/>
                </a:lnTo>
                <a:lnTo>
                  <a:pt x="27055" y="81346"/>
                </a:lnTo>
                <a:lnTo>
                  <a:pt x="27876" y="80914"/>
                </a:lnTo>
                <a:lnTo>
                  <a:pt x="28830" y="80611"/>
                </a:lnTo>
                <a:lnTo>
                  <a:pt x="29828" y="80503"/>
                </a:lnTo>
                <a:close/>
                <a:moveTo>
                  <a:pt x="115143" y="74155"/>
                </a:moveTo>
                <a:lnTo>
                  <a:pt x="116008" y="74219"/>
                </a:lnTo>
                <a:lnTo>
                  <a:pt x="116828" y="74479"/>
                </a:lnTo>
                <a:lnTo>
                  <a:pt x="117582" y="74846"/>
                </a:lnTo>
                <a:lnTo>
                  <a:pt x="118336" y="75364"/>
                </a:lnTo>
                <a:lnTo>
                  <a:pt x="118935" y="76012"/>
                </a:lnTo>
                <a:lnTo>
                  <a:pt x="119423" y="76703"/>
                </a:lnTo>
                <a:lnTo>
                  <a:pt x="119756" y="77480"/>
                </a:lnTo>
                <a:lnTo>
                  <a:pt x="119955" y="78322"/>
                </a:lnTo>
                <a:lnTo>
                  <a:pt x="120000" y="79121"/>
                </a:lnTo>
                <a:lnTo>
                  <a:pt x="119889" y="79964"/>
                </a:lnTo>
                <a:lnTo>
                  <a:pt x="119622" y="80806"/>
                </a:lnTo>
                <a:lnTo>
                  <a:pt x="119201" y="81561"/>
                </a:lnTo>
                <a:lnTo>
                  <a:pt x="118669" y="82296"/>
                </a:lnTo>
                <a:lnTo>
                  <a:pt x="88020" y="115465"/>
                </a:lnTo>
                <a:lnTo>
                  <a:pt x="87466" y="116005"/>
                </a:lnTo>
                <a:lnTo>
                  <a:pt x="86823" y="116415"/>
                </a:lnTo>
                <a:lnTo>
                  <a:pt x="86113" y="116739"/>
                </a:lnTo>
                <a:lnTo>
                  <a:pt x="85359" y="116955"/>
                </a:lnTo>
                <a:lnTo>
                  <a:pt x="84538" y="117063"/>
                </a:lnTo>
                <a:lnTo>
                  <a:pt x="84383" y="117063"/>
                </a:lnTo>
                <a:lnTo>
                  <a:pt x="83407" y="116998"/>
                </a:lnTo>
                <a:lnTo>
                  <a:pt x="82498" y="116739"/>
                </a:lnTo>
                <a:lnTo>
                  <a:pt x="81633" y="116307"/>
                </a:lnTo>
                <a:lnTo>
                  <a:pt x="80924" y="115724"/>
                </a:lnTo>
                <a:lnTo>
                  <a:pt x="63537" y="99442"/>
                </a:lnTo>
                <a:lnTo>
                  <a:pt x="62849" y="98707"/>
                </a:lnTo>
                <a:lnTo>
                  <a:pt x="62361" y="97865"/>
                </a:lnTo>
                <a:lnTo>
                  <a:pt x="62095" y="96980"/>
                </a:lnTo>
                <a:lnTo>
                  <a:pt x="61984" y="96073"/>
                </a:lnTo>
                <a:lnTo>
                  <a:pt x="62029" y="95123"/>
                </a:lnTo>
                <a:lnTo>
                  <a:pt x="62295" y="94237"/>
                </a:lnTo>
                <a:lnTo>
                  <a:pt x="62738" y="93374"/>
                </a:lnTo>
                <a:lnTo>
                  <a:pt x="63337" y="92596"/>
                </a:lnTo>
                <a:lnTo>
                  <a:pt x="64136" y="91970"/>
                </a:lnTo>
                <a:lnTo>
                  <a:pt x="64956" y="91495"/>
                </a:lnTo>
                <a:lnTo>
                  <a:pt x="65888" y="91214"/>
                </a:lnTo>
                <a:lnTo>
                  <a:pt x="66841" y="91106"/>
                </a:lnTo>
                <a:lnTo>
                  <a:pt x="67773" y="91171"/>
                </a:lnTo>
                <a:lnTo>
                  <a:pt x="68704" y="91430"/>
                </a:lnTo>
                <a:lnTo>
                  <a:pt x="69569" y="91840"/>
                </a:lnTo>
                <a:lnTo>
                  <a:pt x="70412" y="92445"/>
                </a:lnTo>
                <a:lnTo>
                  <a:pt x="84051" y="105229"/>
                </a:lnTo>
                <a:lnTo>
                  <a:pt x="111284" y="75753"/>
                </a:lnTo>
                <a:lnTo>
                  <a:pt x="111949" y="75170"/>
                </a:lnTo>
                <a:lnTo>
                  <a:pt x="112659" y="74694"/>
                </a:lnTo>
                <a:lnTo>
                  <a:pt x="113457" y="74371"/>
                </a:lnTo>
                <a:lnTo>
                  <a:pt x="114278" y="74198"/>
                </a:lnTo>
                <a:lnTo>
                  <a:pt x="115143" y="74155"/>
                </a:lnTo>
                <a:close/>
                <a:moveTo>
                  <a:pt x="29828" y="54763"/>
                </a:moveTo>
                <a:lnTo>
                  <a:pt x="74537" y="54763"/>
                </a:lnTo>
                <a:lnTo>
                  <a:pt x="75512" y="54871"/>
                </a:lnTo>
                <a:lnTo>
                  <a:pt x="76444" y="55173"/>
                </a:lnTo>
                <a:lnTo>
                  <a:pt x="77309" y="55605"/>
                </a:lnTo>
                <a:lnTo>
                  <a:pt x="78041" y="56188"/>
                </a:lnTo>
                <a:lnTo>
                  <a:pt x="78639" y="56922"/>
                </a:lnTo>
                <a:lnTo>
                  <a:pt x="79127" y="57721"/>
                </a:lnTo>
                <a:lnTo>
                  <a:pt x="79393" y="58628"/>
                </a:lnTo>
                <a:lnTo>
                  <a:pt x="79504" y="59578"/>
                </a:lnTo>
                <a:lnTo>
                  <a:pt x="79393" y="60572"/>
                </a:lnTo>
                <a:lnTo>
                  <a:pt x="79127" y="61479"/>
                </a:lnTo>
                <a:lnTo>
                  <a:pt x="78639" y="62278"/>
                </a:lnTo>
                <a:lnTo>
                  <a:pt x="78041" y="63012"/>
                </a:lnTo>
                <a:lnTo>
                  <a:pt x="77309" y="63595"/>
                </a:lnTo>
                <a:lnTo>
                  <a:pt x="76444" y="64048"/>
                </a:lnTo>
                <a:lnTo>
                  <a:pt x="75512" y="64329"/>
                </a:lnTo>
                <a:lnTo>
                  <a:pt x="74537" y="64437"/>
                </a:lnTo>
                <a:lnTo>
                  <a:pt x="29828" y="64437"/>
                </a:lnTo>
                <a:lnTo>
                  <a:pt x="28830" y="64329"/>
                </a:lnTo>
                <a:lnTo>
                  <a:pt x="27876" y="64048"/>
                </a:lnTo>
                <a:lnTo>
                  <a:pt x="27055" y="63595"/>
                </a:lnTo>
                <a:lnTo>
                  <a:pt x="26301" y="63012"/>
                </a:lnTo>
                <a:lnTo>
                  <a:pt x="25703" y="62278"/>
                </a:lnTo>
                <a:lnTo>
                  <a:pt x="25259" y="61479"/>
                </a:lnTo>
                <a:lnTo>
                  <a:pt x="24949" y="60572"/>
                </a:lnTo>
                <a:lnTo>
                  <a:pt x="24838" y="59578"/>
                </a:lnTo>
                <a:lnTo>
                  <a:pt x="24949" y="58628"/>
                </a:lnTo>
                <a:lnTo>
                  <a:pt x="25259" y="57721"/>
                </a:lnTo>
                <a:lnTo>
                  <a:pt x="25703" y="56922"/>
                </a:lnTo>
                <a:lnTo>
                  <a:pt x="26301" y="56188"/>
                </a:lnTo>
                <a:lnTo>
                  <a:pt x="27055" y="55605"/>
                </a:lnTo>
                <a:lnTo>
                  <a:pt x="27876" y="55173"/>
                </a:lnTo>
                <a:lnTo>
                  <a:pt x="28830" y="54871"/>
                </a:lnTo>
                <a:lnTo>
                  <a:pt x="29828" y="54763"/>
                </a:lnTo>
                <a:close/>
                <a:moveTo>
                  <a:pt x="29828" y="28202"/>
                </a:moveTo>
                <a:lnTo>
                  <a:pt x="74537" y="28202"/>
                </a:lnTo>
                <a:lnTo>
                  <a:pt x="75512" y="28288"/>
                </a:lnTo>
                <a:lnTo>
                  <a:pt x="76444" y="28569"/>
                </a:lnTo>
                <a:lnTo>
                  <a:pt x="77309" y="29001"/>
                </a:lnTo>
                <a:lnTo>
                  <a:pt x="78041" y="29627"/>
                </a:lnTo>
                <a:lnTo>
                  <a:pt x="78639" y="30318"/>
                </a:lnTo>
                <a:lnTo>
                  <a:pt x="79127" y="31160"/>
                </a:lnTo>
                <a:lnTo>
                  <a:pt x="79393" y="32046"/>
                </a:lnTo>
                <a:lnTo>
                  <a:pt x="79504" y="33039"/>
                </a:lnTo>
                <a:lnTo>
                  <a:pt x="79393" y="34011"/>
                </a:lnTo>
                <a:lnTo>
                  <a:pt x="79127" y="34896"/>
                </a:lnTo>
                <a:lnTo>
                  <a:pt x="78639" y="35738"/>
                </a:lnTo>
                <a:lnTo>
                  <a:pt x="78041" y="36429"/>
                </a:lnTo>
                <a:lnTo>
                  <a:pt x="77309" y="37055"/>
                </a:lnTo>
                <a:lnTo>
                  <a:pt x="76444" y="37487"/>
                </a:lnTo>
                <a:lnTo>
                  <a:pt x="75512" y="37768"/>
                </a:lnTo>
                <a:lnTo>
                  <a:pt x="74537" y="37854"/>
                </a:lnTo>
                <a:lnTo>
                  <a:pt x="29828" y="37854"/>
                </a:lnTo>
                <a:lnTo>
                  <a:pt x="28830" y="37768"/>
                </a:lnTo>
                <a:lnTo>
                  <a:pt x="27876" y="37487"/>
                </a:lnTo>
                <a:lnTo>
                  <a:pt x="27055" y="37055"/>
                </a:lnTo>
                <a:lnTo>
                  <a:pt x="26301" y="36429"/>
                </a:lnTo>
                <a:lnTo>
                  <a:pt x="25703" y="35738"/>
                </a:lnTo>
                <a:lnTo>
                  <a:pt x="25259" y="34896"/>
                </a:lnTo>
                <a:lnTo>
                  <a:pt x="24949" y="34011"/>
                </a:lnTo>
                <a:lnTo>
                  <a:pt x="24838" y="33039"/>
                </a:lnTo>
                <a:lnTo>
                  <a:pt x="24949" y="32046"/>
                </a:lnTo>
                <a:lnTo>
                  <a:pt x="25259" y="31160"/>
                </a:lnTo>
                <a:lnTo>
                  <a:pt x="25703" y="30318"/>
                </a:lnTo>
                <a:lnTo>
                  <a:pt x="26301" y="29627"/>
                </a:lnTo>
                <a:lnTo>
                  <a:pt x="27055" y="29001"/>
                </a:lnTo>
                <a:lnTo>
                  <a:pt x="27876" y="28569"/>
                </a:lnTo>
                <a:lnTo>
                  <a:pt x="28830" y="28288"/>
                </a:lnTo>
                <a:lnTo>
                  <a:pt x="29828" y="28202"/>
                </a:lnTo>
                <a:close/>
                <a:moveTo>
                  <a:pt x="4967" y="0"/>
                </a:moveTo>
                <a:lnTo>
                  <a:pt x="97712" y="0"/>
                </a:lnTo>
                <a:lnTo>
                  <a:pt x="98732" y="129"/>
                </a:lnTo>
                <a:lnTo>
                  <a:pt x="99641" y="410"/>
                </a:lnTo>
                <a:lnTo>
                  <a:pt x="100484" y="842"/>
                </a:lnTo>
                <a:lnTo>
                  <a:pt x="101216" y="1425"/>
                </a:lnTo>
                <a:lnTo>
                  <a:pt x="101836" y="2159"/>
                </a:lnTo>
                <a:lnTo>
                  <a:pt x="102302" y="2958"/>
                </a:lnTo>
                <a:lnTo>
                  <a:pt x="102568" y="3886"/>
                </a:lnTo>
                <a:lnTo>
                  <a:pt x="102679" y="4858"/>
                </a:lnTo>
                <a:lnTo>
                  <a:pt x="102679" y="63638"/>
                </a:lnTo>
                <a:lnTo>
                  <a:pt x="102568" y="64588"/>
                </a:lnTo>
                <a:lnTo>
                  <a:pt x="102302" y="65495"/>
                </a:lnTo>
                <a:lnTo>
                  <a:pt x="101836" y="66294"/>
                </a:lnTo>
                <a:lnTo>
                  <a:pt x="101216" y="67028"/>
                </a:lnTo>
                <a:lnTo>
                  <a:pt x="100484" y="67612"/>
                </a:lnTo>
                <a:lnTo>
                  <a:pt x="99641" y="68065"/>
                </a:lnTo>
                <a:lnTo>
                  <a:pt x="98732" y="68346"/>
                </a:lnTo>
                <a:lnTo>
                  <a:pt x="97712" y="68454"/>
                </a:lnTo>
                <a:lnTo>
                  <a:pt x="96691" y="68346"/>
                </a:lnTo>
                <a:lnTo>
                  <a:pt x="95804" y="68065"/>
                </a:lnTo>
                <a:lnTo>
                  <a:pt x="94939" y="67612"/>
                </a:lnTo>
                <a:lnTo>
                  <a:pt x="94230" y="67028"/>
                </a:lnTo>
                <a:lnTo>
                  <a:pt x="93587" y="66294"/>
                </a:lnTo>
                <a:lnTo>
                  <a:pt x="93121" y="65495"/>
                </a:lnTo>
                <a:lnTo>
                  <a:pt x="92833" y="64588"/>
                </a:lnTo>
                <a:lnTo>
                  <a:pt x="92766" y="63638"/>
                </a:lnTo>
                <a:lnTo>
                  <a:pt x="92766" y="9695"/>
                </a:lnTo>
                <a:lnTo>
                  <a:pt x="9957" y="9695"/>
                </a:lnTo>
                <a:lnTo>
                  <a:pt x="9957" y="110325"/>
                </a:lnTo>
                <a:lnTo>
                  <a:pt x="48013" y="110325"/>
                </a:lnTo>
                <a:lnTo>
                  <a:pt x="49033" y="110433"/>
                </a:lnTo>
                <a:lnTo>
                  <a:pt x="49964" y="110671"/>
                </a:lnTo>
                <a:lnTo>
                  <a:pt x="50785" y="111146"/>
                </a:lnTo>
                <a:lnTo>
                  <a:pt x="51539" y="111750"/>
                </a:lnTo>
                <a:lnTo>
                  <a:pt x="52138" y="112441"/>
                </a:lnTo>
                <a:lnTo>
                  <a:pt x="52603" y="113284"/>
                </a:lnTo>
                <a:lnTo>
                  <a:pt x="52892" y="114191"/>
                </a:lnTo>
                <a:lnTo>
                  <a:pt x="53003" y="115141"/>
                </a:lnTo>
                <a:lnTo>
                  <a:pt x="52892" y="116113"/>
                </a:lnTo>
                <a:lnTo>
                  <a:pt x="52603" y="117041"/>
                </a:lnTo>
                <a:lnTo>
                  <a:pt x="52138" y="117840"/>
                </a:lnTo>
                <a:lnTo>
                  <a:pt x="51539" y="118574"/>
                </a:lnTo>
                <a:lnTo>
                  <a:pt x="50785" y="119157"/>
                </a:lnTo>
                <a:lnTo>
                  <a:pt x="49964" y="119589"/>
                </a:lnTo>
                <a:lnTo>
                  <a:pt x="49033" y="119892"/>
                </a:lnTo>
                <a:lnTo>
                  <a:pt x="48013" y="120000"/>
                </a:lnTo>
                <a:lnTo>
                  <a:pt x="4967" y="120000"/>
                </a:lnTo>
                <a:lnTo>
                  <a:pt x="3991" y="119892"/>
                </a:lnTo>
                <a:lnTo>
                  <a:pt x="3060" y="119589"/>
                </a:lnTo>
                <a:lnTo>
                  <a:pt x="2195" y="119157"/>
                </a:lnTo>
                <a:lnTo>
                  <a:pt x="1463" y="118574"/>
                </a:lnTo>
                <a:lnTo>
                  <a:pt x="864" y="117840"/>
                </a:lnTo>
                <a:lnTo>
                  <a:pt x="377" y="117041"/>
                </a:lnTo>
                <a:lnTo>
                  <a:pt x="110" y="116113"/>
                </a:lnTo>
                <a:lnTo>
                  <a:pt x="0" y="115141"/>
                </a:lnTo>
                <a:lnTo>
                  <a:pt x="0" y="4858"/>
                </a:lnTo>
                <a:lnTo>
                  <a:pt x="110" y="3886"/>
                </a:lnTo>
                <a:lnTo>
                  <a:pt x="377" y="2958"/>
                </a:lnTo>
                <a:lnTo>
                  <a:pt x="864" y="2159"/>
                </a:lnTo>
                <a:lnTo>
                  <a:pt x="1463" y="1425"/>
                </a:lnTo>
                <a:lnTo>
                  <a:pt x="2195" y="842"/>
                </a:lnTo>
                <a:lnTo>
                  <a:pt x="3060" y="410"/>
                </a:lnTo>
                <a:lnTo>
                  <a:pt x="3991" y="129"/>
                </a:lnTo>
                <a:lnTo>
                  <a:pt x="4967" y="0"/>
                </a:lnTo>
                <a:close/>
              </a:path>
            </a:pathLst>
          </a:cu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0" name="Google Shape;536;p41">
            <a:extLst>
              <a:ext uri="{FF2B5EF4-FFF2-40B4-BE49-F238E27FC236}">
                <a16:creationId xmlns:a16="http://schemas.microsoft.com/office/drawing/2014/main" id="{A8D9A5D6-4130-E348-9FA0-F8ACE576D897}"/>
              </a:ext>
            </a:extLst>
          </p:cNvPr>
          <p:cNvSpPr/>
          <p:nvPr/>
        </p:nvSpPr>
        <p:spPr>
          <a:xfrm>
            <a:off x="4585374" y="2248237"/>
            <a:ext cx="1040700" cy="1040700"/>
          </a:xfrm>
          <a:prstGeom prst="ellipse">
            <a:avLst/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Google Shape;558;p41">
            <a:extLst>
              <a:ext uri="{FF2B5EF4-FFF2-40B4-BE49-F238E27FC236}">
                <a16:creationId xmlns:a16="http://schemas.microsoft.com/office/drawing/2014/main" id="{2F3DCC16-B22E-FD43-B4F7-DCE628DD3BD1}"/>
              </a:ext>
            </a:extLst>
          </p:cNvPr>
          <p:cNvSpPr/>
          <p:nvPr/>
        </p:nvSpPr>
        <p:spPr>
          <a:xfrm>
            <a:off x="4943424" y="2601787"/>
            <a:ext cx="324600" cy="33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828" y="80503"/>
                </a:moveTo>
                <a:lnTo>
                  <a:pt x="43067" y="80503"/>
                </a:lnTo>
                <a:lnTo>
                  <a:pt x="44065" y="80611"/>
                </a:lnTo>
                <a:lnTo>
                  <a:pt x="45019" y="80914"/>
                </a:lnTo>
                <a:lnTo>
                  <a:pt x="45839" y="81346"/>
                </a:lnTo>
                <a:lnTo>
                  <a:pt x="46593" y="81929"/>
                </a:lnTo>
                <a:lnTo>
                  <a:pt x="47192" y="82663"/>
                </a:lnTo>
                <a:lnTo>
                  <a:pt x="47636" y="83462"/>
                </a:lnTo>
                <a:lnTo>
                  <a:pt x="47946" y="84390"/>
                </a:lnTo>
                <a:lnTo>
                  <a:pt x="48013" y="85362"/>
                </a:lnTo>
                <a:lnTo>
                  <a:pt x="47946" y="86312"/>
                </a:lnTo>
                <a:lnTo>
                  <a:pt x="47636" y="87241"/>
                </a:lnTo>
                <a:lnTo>
                  <a:pt x="47192" y="88061"/>
                </a:lnTo>
                <a:lnTo>
                  <a:pt x="46593" y="88774"/>
                </a:lnTo>
                <a:lnTo>
                  <a:pt x="45839" y="89357"/>
                </a:lnTo>
                <a:lnTo>
                  <a:pt x="45019" y="89832"/>
                </a:lnTo>
                <a:lnTo>
                  <a:pt x="44065" y="90091"/>
                </a:lnTo>
                <a:lnTo>
                  <a:pt x="43067" y="90199"/>
                </a:lnTo>
                <a:lnTo>
                  <a:pt x="29828" y="90199"/>
                </a:lnTo>
                <a:lnTo>
                  <a:pt x="28830" y="90091"/>
                </a:lnTo>
                <a:lnTo>
                  <a:pt x="27876" y="89832"/>
                </a:lnTo>
                <a:lnTo>
                  <a:pt x="27055" y="89357"/>
                </a:lnTo>
                <a:lnTo>
                  <a:pt x="26301" y="88774"/>
                </a:lnTo>
                <a:lnTo>
                  <a:pt x="25703" y="88061"/>
                </a:lnTo>
                <a:lnTo>
                  <a:pt x="25259" y="87241"/>
                </a:lnTo>
                <a:lnTo>
                  <a:pt x="24949" y="86312"/>
                </a:lnTo>
                <a:lnTo>
                  <a:pt x="24838" y="85362"/>
                </a:lnTo>
                <a:lnTo>
                  <a:pt x="24949" y="84390"/>
                </a:lnTo>
                <a:lnTo>
                  <a:pt x="25259" y="83462"/>
                </a:lnTo>
                <a:lnTo>
                  <a:pt x="25703" y="82663"/>
                </a:lnTo>
                <a:lnTo>
                  <a:pt x="26301" y="81929"/>
                </a:lnTo>
                <a:lnTo>
                  <a:pt x="27055" y="81346"/>
                </a:lnTo>
                <a:lnTo>
                  <a:pt x="27876" y="80914"/>
                </a:lnTo>
                <a:lnTo>
                  <a:pt x="28830" y="80611"/>
                </a:lnTo>
                <a:lnTo>
                  <a:pt x="29828" y="80503"/>
                </a:lnTo>
                <a:close/>
                <a:moveTo>
                  <a:pt x="115143" y="74155"/>
                </a:moveTo>
                <a:lnTo>
                  <a:pt x="116008" y="74219"/>
                </a:lnTo>
                <a:lnTo>
                  <a:pt x="116828" y="74479"/>
                </a:lnTo>
                <a:lnTo>
                  <a:pt x="117582" y="74846"/>
                </a:lnTo>
                <a:lnTo>
                  <a:pt x="118336" y="75364"/>
                </a:lnTo>
                <a:lnTo>
                  <a:pt x="118935" y="76012"/>
                </a:lnTo>
                <a:lnTo>
                  <a:pt x="119423" y="76703"/>
                </a:lnTo>
                <a:lnTo>
                  <a:pt x="119756" y="77480"/>
                </a:lnTo>
                <a:lnTo>
                  <a:pt x="119955" y="78322"/>
                </a:lnTo>
                <a:lnTo>
                  <a:pt x="120000" y="79121"/>
                </a:lnTo>
                <a:lnTo>
                  <a:pt x="119889" y="79964"/>
                </a:lnTo>
                <a:lnTo>
                  <a:pt x="119622" y="80806"/>
                </a:lnTo>
                <a:lnTo>
                  <a:pt x="119201" y="81561"/>
                </a:lnTo>
                <a:lnTo>
                  <a:pt x="118669" y="82296"/>
                </a:lnTo>
                <a:lnTo>
                  <a:pt x="88020" y="115465"/>
                </a:lnTo>
                <a:lnTo>
                  <a:pt x="87466" y="116005"/>
                </a:lnTo>
                <a:lnTo>
                  <a:pt x="86823" y="116415"/>
                </a:lnTo>
                <a:lnTo>
                  <a:pt x="86113" y="116739"/>
                </a:lnTo>
                <a:lnTo>
                  <a:pt x="85359" y="116955"/>
                </a:lnTo>
                <a:lnTo>
                  <a:pt x="84538" y="117063"/>
                </a:lnTo>
                <a:lnTo>
                  <a:pt x="84383" y="117063"/>
                </a:lnTo>
                <a:lnTo>
                  <a:pt x="83407" y="116998"/>
                </a:lnTo>
                <a:lnTo>
                  <a:pt x="82498" y="116739"/>
                </a:lnTo>
                <a:lnTo>
                  <a:pt x="81633" y="116307"/>
                </a:lnTo>
                <a:lnTo>
                  <a:pt x="80924" y="115724"/>
                </a:lnTo>
                <a:lnTo>
                  <a:pt x="63537" y="99442"/>
                </a:lnTo>
                <a:lnTo>
                  <a:pt x="62849" y="98707"/>
                </a:lnTo>
                <a:lnTo>
                  <a:pt x="62361" y="97865"/>
                </a:lnTo>
                <a:lnTo>
                  <a:pt x="62095" y="96980"/>
                </a:lnTo>
                <a:lnTo>
                  <a:pt x="61984" y="96073"/>
                </a:lnTo>
                <a:lnTo>
                  <a:pt x="62029" y="95123"/>
                </a:lnTo>
                <a:lnTo>
                  <a:pt x="62295" y="94237"/>
                </a:lnTo>
                <a:lnTo>
                  <a:pt x="62738" y="93374"/>
                </a:lnTo>
                <a:lnTo>
                  <a:pt x="63337" y="92596"/>
                </a:lnTo>
                <a:lnTo>
                  <a:pt x="64136" y="91970"/>
                </a:lnTo>
                <a:lnTo>
                  <a:pt x="64956" y="91495"/>
                </a:lnTo>
                <a:lnTo>
                  <a:pt x="65888" y="91214"/>
                </a:lnTo>
                <a:lnTo>
                  <a:pt x="66841" y="91106"/>
                </a:lnTo>
                <a:lnTo>
                  <a:pt x="67773" y="91171"/>
                </a:lnTo>
                <a:lnTo>
                  <a:pt x="68704" y="91430"/>
                </a:lnTo>
                <a:lnTo>
                  <a:pt x="69569" y="91840"/>
                </a:lnTo>
                <a:lnTo>
                  <a:pt x="70412" y="92445"/>
                </a:lnTo>
                <a:lnTo>
                  <a:pt x="84051" y="105229"/>
                </a:lnTo>
                <a:lnTo>
                  <a:pt x="111284" y="75753"/>
                </a:lnTo>
                <a:lnTo>
                  <a:pt x="111949" y="75170"/>
                </a:lnTo>
                <a:lnTo>
                  <a:pt x="112659" y="74694"/>
                </a:lnTo>
                <a:lnTo>
                  <a:pt x="113457" y="74371"/>
                </a:lnTo>
                <a:lnTo>
                  <a:pt x="114278" y="74198"/>
                </a:lnTo>
                <a:lnTo>
                  <a:pt x="115143" y="74155"/>
                </a:lnTo>
                <a:close/>
                <a:moveTo>
                  <a:pt x="29828" y="54763"/>
                </a:moveTo>
                <a:lnTo>
                  <a:pt x="74537" y="54763"/>
                </a:lnTo>
                <a:lnTo>
                  <a:pt x="75512" y="54871"/>
                </a:lnTo>
                <a:lnTo>
                  <a:pt x="76444" y="55173"/>
                </a:lnTo>
                <a:lnTo>
                  <a:pt x="77309" y="55605"/>
                </a:lnTo>
                <a:lnTo>
                  <a:pt x="78041" y="56188"/>
                </a:lnTo>
                <a:lnTo>
                  <a:pt x="78639" y="56922"/>
                </a:lnTo>
                <a:lnTo>
                  <a:pt x="79127" y="57721"/>
                </a:lnTo>
                <a:lnTo>
                  <a:pt x="79393" y="58628"/>
                </a:lnTo>
                <a:lnTo>
                  <a:pt x="79504" y="59578"/>
                </a:lnTo>
                <a:lnTo>
                  <a:pt x="79393" y="60572"/>
                </a:lnTo>
                <a:lnTo>
                  <a:pt x="79127" y="61479"/>
                </a:lnTo>
                <a:lnTo>
                  <a:pt x="78639" y="62278"/>
                </a:lnTo>
                <a:lnTo>
                  <a:pt x="78041" y="63012"/>
                </a:lnTo>
                <a:lnTo>
                  <a:pt x="77309" y="63595"/>
                </a:lnTo>
                <a:lnTo>
                  <a:pt x="76444" y="64048"/>
                </a:lnTo>
                <a:lnTo>
                  <a:pt x="75512" y="64329"/>
                </a:lnTo>
                <a:lnTo>
                  <a:pt x="74537" y="64437"/>
                </a:lnTo>
                <a:lnTo>
                  <a:pt x="29828" y="64437"/>
                </a:lnTo>
                <a:lnTo>
                  <a:pt x="28830" y="64329"/>
                </a:lnTo>
                <a:lnTo>
                  <a:pt x="27876" y="64048"/>
                </a:lnTo>
                <a:lnTo>
                  <a:pt x="27055" y="63595"/>
                </a:lnTo>
                <a:lnTo>
                  <a:pt x="26301" y="63012"/>
                </a:lnTo>
                <a:lnTo>
                  <a:pt x="25703" y="62278"/>
                </a:lnTo>
                <a:lnTo>
                  <a:pt x="25259" y="61479"/>
                </a:lnTo>
                <a:lnTo>
                  <a:pt x="24949" y="60572"/>
                </a:lnTo>
                <a:lnTo>
                  <a:pt x="24838" y="59578"/>
                </a:lnTo>
                <a:lnTo>
                  <a:pt x="24949" y="58628"/>
                </a:lnTo>
                <a:lnTo>
                  <a:pt x="25259" y="57721"/>
                </a:lnTo>
                <a:lnTo>
                  <a:pt x="25703" y="56922"/>
                </a:lnTo>
                <a:lnTo>
                  <a:pt x="26301" y="56188"/>
                </a:lnTo>
                <a:lnTo>
                  <a:pt x="27055" y="55605"/>
                </a:lnTo>
                <a:lnTo>
                  <a:pt x="27876" y="55173"/>
                </a:lnTo>
                <a:lnTo>
                  <a:pt x="28830" y="54871"/>
                </a:lnTo>
                <a:lnTo>
                  <a:pt x="29828" y="54763"/>
                </a:lnTo>
                <a:close/>
                <a:moveTo>
                  <a:pt x="29828" y="28202"/>
                </a:moveTo>
                <a:lnTo>
                  <a:pt x="74537" y="28202"/>
                </a:lnTo>
                <a:lnTo>
                  <a:pt x="75512" y="28288"/>
                </a:lnTo>
                <a:lnTo>
                  <a:pt x="76444" y="28569"/>
                </a:lnTo>
                <a:lnTo>
                  <a:pt x="77309" y="29001"/>
                </a:lnTo>
                <a:lnTo>
                  <a:pt x="78041" y="29627"/>
                </a:lnTo>
                <a:lnTo>
                  <a:pt x="78639" y="30318"/>
                </a:lnTo>
                <a:lnTo>
                  <a:pt x="79127" y="31160"/>
                </a:lnTo>
                <a:lnTo>
                  <a:pt x="79393" y="32046"/>
                </a:lnTo>
                <a:lnTo>
                  <a:pt x="79504" y="33039"/>
                </a:lnTo>
                <a:lnTo>
                  <a:pt x="79393" y="34011"/>
                </a:lnTo>
                <a:lnTo>
                  <a:pt x="79127" y="34896"/>
                </a:lnTo>
                <a:lnTo>
                  <a:pt x="78639" y="35738"/>
                </a:lnTo>
                <a:lnTo>
                  <a:pt x="78041" y="36429"/>
                </a:lnTo>
                <a:lnTo>
                  <a:pt x="77309" y="37055"/>
                </a:lnTo>
                <a:lnTo>
                  <a:pt x="76444" y="37487"/>
                </a:lnTo>
                <a:lnTo>
                  <a:pt x="75512" y="37768"/>
                </a:lnTo>
                <a:lnTo>
                  <a:pt x="74537" y="37854"/>
                </a:lnTo>
                <a:lnTo>
                  <a:pt x="29828" y="37854"/>
                </a:lnTo>
                <a:lnTo>
                  <a:pt x="28830" y="37768"/>
                </a:lnTo>
                <a:lnTo>
                  <a:pt x="27876" y="37487"/>
                </a:lnTo>
                <a:lnTo>
                  <a:pt x="27055" y="37055"/>
                </a:lnTo>
                <a:lnTo>
                  <a:pt x="26301" y="36429"/>
                </a:lnTo>
                <a:lnTo>
                  <a:pt x="25703" y="35738"/>
                </a:lnTo>
                <a:lnTo>
                  <a:pt x="25259" y="34896"/>
                </a:lnTo>
                <a:lnTo>
                  <a:pt x="24949" y="34011"/>
                </a:lnTo>
                <a:lnTo>
                  <a:pt x="24838" y="33039"/>
                </a:lnTo>
                <a:lnTo>
                  <a:pt x="24949" y="32046"/>
                </a:lnTo>
                <a:lnTo>
                  <a:pt x="25259" y="31160"/>
                </a:lnTo>
                <a:lnTo>
                  <a:pt x="25703" y="30318"/>
                </a:lnTo>
                <a:lnTo>
                  <a:pt x="26301" y="29627"/>
                </a:lnTo>
                <a:lnTo>
                  <a:pt x="27055" y="29001"/>
                </a:lnTo>
                <a:lnTo>
                  <a:pt x="27876" y="28569"/>
                </a:lnTo>
                <a:lnTo>
                  <a:pt x="28830" y="28288"/>
                </a:lnTo>
                <a:lnTo>
                  <a:pt x="29828" y="28202"/>
                </a:lnTo>
                <a:close/>
                <a:moveTo>
                  <a:pt x="4967" y="0"/>
                </a:moveTo>
                <a:lnTo>
                  <a:pt x="97712" y="0"/>
                </a:lnTo>
                <a:lnTo>
                  <a:pt x="98732" y="129"/>
                </a:lnTo>
                <a:lnTo>
                  <a:pt x="99641" y="410"/>
                </a:lnTo>
                <a:lnTo>
                  <a:pt x="100484" y="842"/>
                </a:lnTo>
                <a:lnTo>
                  <a:pt x="101216" y="1425"/>
                </a:lnTo>
                <a:lnTo>
                  <a:pt x="101836" y="2159"/>
                </a:lnTo>
                <a:lnTo>
                  <a:pt x="102302" y="2958"/>
                </a:lnTo>
                <a:lnTo>
                  <a:pt x="102568" y="3886"/>
                </a:lnTo>
                <a:lnTo>
                  <a:pt x="102679" y="4858"/>
                </a:lnTo>
                <a:lnTo>
                  <a:pt x="102679" y="63638"/>
                </a:lnTo>
                <a:lnTo>
                  <a:pt x="102568" y="64588"/>
                </a:lnTo>
                <a:lnTo>
                  <a:pt x="102302" y="65495"/>
                </a:lnTo>
                <a:lnTo>
                  <a:pt x="101836" y="66294"/>
                </a:lnTo>
                <a:lnTo>
                  <a:pt x="101216" y="67028"/>
                </a:lnTo>
                <a:lnTo>
                  <a:pt x="100484" y="67612"/>
                </a:lnTo>
                <a:lnTo>
                  <a:pt x="99641" y="68065"/>
                </a:lnTo>
                <a:lnTo>
                  <a:pt x="98732" y="68346"/>
                </a:lnTo>
                <a:lnTo>
                  <a:pt x="97712" y="68454"/>
                </a:lnTo>
                <a:lnTo>
                  <a:pt x="96691" y="68346"/>
                </a:lnTo>
                <a:lnTo>
                  <a:pt x="95804" y="68065"/>
                </a:lnTo>
                <a:lnTo>
                  <a:pt x="94939" y="67612"/>
                </a:lnTo>
                <a:lnTo>
                  <a:pt x="94230" y="67028"/>
                </a:lnTo>
                <a:lnTo>
                  <a:pt x="93587" y="66294"/>
                </a:lnTo>
                <a:lnTo>
                  <a:pt x="93121" y="65495"/>
                </a:lnTo>
                <a:lnTo>
                  <a:pt x="92833" y="64588"/>
                </a:lnTo>
                <a:lnTo>
                  <a:pt x="92766" y="63638"/>
                </a:lnTo>
                <a:lnTo>
                  <a:pt x="92766" y="9695"/>
                </a:lnTo>
                <a:lnTo>
                  <a:pt x="9957" y="9695"/>
                </a:lnTo>
                <a:lnTo>
                  <a:pt x="9957" y="110325"/>
                </a:lnTo>
                <a:lnTo>
                  <a:pt x="48013" y="110325"/>
                </a:lnTo>
                <a:lnTo>
                  <a:pt x="49033" y="110433"/>
                </a:lnTo>
                <a:lnTo>
                  <a:pt x="49964" y="110671"/>
                </a:lnTo>
                <a:lnTo>
                  <a:pt x="50785" y="111146"/>
                </a:lnTo>
                <a:lnTo>
                  <a:pt x="51539" y="111750"/>
                </a:lnTo>
                <a:lnTo>
                  <a:pt x="52138" y="112441"/>
                </a:lnTo>
                <a:lnTo>
                  <a:pt x="52603" y="113284"/>
                </a:lnTo>
                <a:lnTo>
                  <a:pt x="52892" y="114191"/>
                </a:lnTo>
                <a:lnTo>
                  <a:pt x="53003" y="115141"/>
                </a:lnTo>
                <a:lnTo>
                  <a:pt x="52892" y="116113"/>
                </a:lnTo>
                <a:lnTo>
                  <a:pt x="52603" y="117041"/>
                </a:lnTo>
                <a:lnTo>
                  <a:pt x="52138" y="117840"/>
                </a:lnTo>
                <a:lnTo>
                  <a:pt x="51539" y="118574"/>
                </a:lnTo>
                <a:lnTo>
                  <a:pt x="50785" y="119157"/>
                </a:lnTo>
                <a:lnTo>
                  <a:pt x="49964" y="119589"/>
                </a:lnTo>
                <a:lnTo>
                  <a:pt x="49033" y="119892"/>
                </a:lnTo>
                <a:lnTo>
                  <a:pt x="48013" y="120000"/>
                </a:lnTo>
                <a:lnTo>
                  <a:pt x="4967" y="120000"/>
                </a:lnTo>
                <a:lnTo>
                  <a:pt x="3991" y="119892"/>
                </a:lnTo>
                <a:lnTo>
                  <a:pt x="3060" y="119589"/>
                </a:lnTo>
                <a:lnTo>
                  <a:pt x="2195" y="119157"/>
                </a:lnTo>
                <a:lnTo>
                  <a:pt x="1463" y="118574"/>
                </a:lnTo>
                <a:lnTo>
                  <a:pt x="864" y="117840"/>
                </a:lnTo>
                <a:lnTo>
                  <a:pt x="377" y="117041"/>
                </a:lnTo>
                <a:lnTo>
                  <a:pt x="110" y="116113"/>
                </a:lnTo>
                <a:lnTo>
                  <a:pt x="0" y="115141"/>
                </a:lnTo>
                <a:lnTo>
                  <a:pt x="0" y="4858"/>
                </a:lnTo>
                <a:lnTo>
                  <a:pt x="110" y="3886"/>
                </a:lnTo>
                <a:lnTo>
                  <a:pt x="377" y="2958"/>
                </a:lnTo>
                <a:lnTo>
                  <a:pt x="864" y="2159"/>
                </a:lnTo>
                <a:lnTo>
                  <a:pt x="1463" y="1425"/>
                </a:lnTo>
                <a:lnTo>
                  <a:pt x="2195" y="842"/>
                </a:lnTo>
                <a:lnTo>
                  <a:pt x="3060" y="410"/>
                </a:lnTo>
                <a:lnTo>
                  <a:pt x="3991" y="129"/>
                </a:lnTo>
                <a:lnTo>
                  <a:pt x="4967" y="0"/>
                </a:lnTo>
                <a:close/>
              </a:path>
            </a:pathLst>
          </a:cu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4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6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  <a:sym typeface="Arial"/>
              </a:rPr>
              <a:t>1.2. CƠ SỞ XÂY DỰNG ĐỀ ÁN</a:t>
            </a:r>
            <a:endParaRPr sz="2600" b="1">
              <a:solidFill>
                <a:schemeClr val="accent3">
                  <a:lumMod val="75000"/>
                </a:schemeClr>
              </a:solidFill>
              <a:latin typeface="Montserrat" panose="000005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F60C0739-8D0B-5049-9DFD-D77C6F460869}"/>
              </a:ext>
            </a:extLst>
          </p:cNvPr>
          <p:cNvSpPr txBox="1"/>
          <p:nvPr/>
        </p:nvSpPr>
        <p:spPr>
          <a:xfrm>
            <a:off x="5825503" y="3634646"/>
            <a:ext cx="3006797" cy="665140"/>
          </a:xfrm>
          <a:prstGeom prst="rect">
            <a:avLst/>
          </a:prstGeom>
        </p:spPr>
        <p:txBody>
          <a:bodyPr wrap="square" lIns="0" tIns="18627" rIns="0" bIns="0">
            <a:spAutoFit/>
          </a:bodyPr>
          <a:lstStyle>
            <a:lvl1pPr marL="158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b="1">
                <a:solidFill>
                  <a:srgbClr val="ED1A2F"/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Các mô hình hình tham chiếu khác</a:t>
            </a:r>
            <a:endParaRPr lang="en-US" altLang="en-US" b="1" dirty="0">
              <a:solidFill>
                <a:srgbClr val="ED1A2F"/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en-US">
                <a:solidFill>
                  <a:schemeClr val="accent2">
                    <a:lumMod val="90000"/>
                    <a:lumOff val="10000"/>
                  </a:schemeClr>
                </a:solidFill>
                <a:latin typeface="Montserrat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ITU, NIST</a:t>
            </a:r>
            <a:endParaRPr lang="vi-VN" altLang="en-US" dirty="0">
              <a:solidFill>
                <a:schemeClr val="accent2">
                  <a:lumMod val="90000"/>
                  <a:lumOff val="10000"/>
                </a:schemeClr>
              </a:solidFill>
              <a:latin typeface="Montserrat Medium" panose="000006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Google Shape;536;p41">
            <a:extLst>
              <a:ext uri="{FF2B5EF4-FFF2-40B4-BE49-F238E27FC236}">
                <a16:creationId xmlns:a16="http://schemas.microsoft.com/office/drawing/2014/main" id="{A8D9A5D6-4130-E348-9FA0-F8ACE576D897}"/>
              </a:ext>
            </a:extLst>
          </p:cNvPr>
          <p:cNvSpPr/>
          <p:nvPr/>
        </p:nvSpPr>
        <p:spPr>
          <a:xfrm>
            <a:off x="4585374" y="3572456"/>
            <a:ext cx="1040700" cy="1040700"/>
          </a:xfrm>
          <a:prstGeom prst="ellipse">
            <a:avLst/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Google Shape;558;p41">
            <a:extLst>
              <a:ext uri="{FF2B5EF4-FFF2-40B4-BE49-F238E27FC236}">
                <a16:creationId xmlns:a16="http://schemas.microsoft.com/office/drawing/2014/main" id="{2F3DCC16-B22E-FD43-B4F7-DCE628DD3BD1}"/>
              </a:ext>
            </a:extLst>
          </p:cNvPr>
          <p:cNvSpPr/>
          <p:nvPr/>
        </p:nvSpPr>
        <p:spPr>
          <a:xfrm>
            <a:off x="4928044" y="3893150"/>
            <a:ext cx="324600" cy="33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828" y="80503"/>
                </a:moveTo>
                <a:lnTo>
                  <a:pt x="43067" y="80503"/>
                </a:lnTo>
                <a:lnTo>
                  <a:pt x="44065" y="80611"/>
                </a:lnTo>
                <a:lnTo>
                  <a:pt x="45019" y="80914"/>
                </a:lnTo>
                <a:lnTo>
                  <a:pt x="45839" y="81346"/>
                </a:lnTo>
                <a:lnTo>
                  <a:pt x="46593" y="81929"/>
                </a:lnTo>
                <a:lnTo>
                  <a:pt x="47192" y="82663"/>
                </a:lnTo>
                <a:lnTo>
                  <a:pt x="47636" y="83462"/>
                </a:lnTo>
                <a:lnTo>
                  <a:pt x="47946" y="84390"/>
                </a:lnTo>
                <a:lnTo>
                  <a:pt x="48013" y="85362"/>
                </a:lnTo>
                <a:lnTo>
                  <a:pt x="47946" y="86312"/>
                </a:lnTo>
                <a:lnTo>
                  <a:pt x="47636" y="87241"/>
                </a:lnTo>
                <a:lnTo>
                  <a:pt x="47192" y="88061"/>
                </a:lnTo>
                <a:lnTo>
                  <a:pt x="46593" y="88774"/>
                </a:lnTo>
                <a:lnTo>
                  <a:pt x="45839" y="89357"/>
                </a:lnTo>
                <a:lnTo>
                  <a:pt x="45019" y="89832"/>
                </a:lnTo>
                <a:lnTo>
                  <a:pt x="44065" y="90091"/>
                </a:lnTo>
                <a:lnTo>
                  <a:pt x="43067" y="90199"/>
                </a:lnTo>
                <a:lnTo>
                  <a:pt x="29828" y="90199"/>
                </a:lnTo>
                <a:lnTo>
                  <a:pt x="28830" y="90091"/>
                </a:lnTo>
                <a:lnTo>
                  <a:pt x="27876" y="89832"/>
                </a:lnTo>
                <a:lnTo>
                  <a:pt x="27055" y="89357"/>
                </a:lnTo>
                <a:lnTo>
                  <a:pt x="26301" y="88774"/>
                </a:lnTo>
                <a:lnTo>
                  <a:pt x="25703" y="88061"/>
                </a:lnTo>
                <a:lnTo>
                  <a:pt x="25259" y="87241"/>
                </a:lnTo>
                <a:lnTo>
                  <a:pt x="24949" y="86312"/>
                </a:lnTo>
                <a:lnTo>
                  <a:pt x="24838" y="85362"/>
                </a:lnTo>
                <a:lnTo>
                  <a:pt x="24949" y="84390"/>
                </a:lnTo>
                <a:lnTo>
                  <a:pt x="25259" y="83462"/>
                </a:lnTo>
                <a:lnTo>
                  <a:pt x="25703" y="82663"/>
                </a:lnTo>
                <a:lnTo>
                  <a:pt x="26301" y="81929"/>
                </a:lnTo>
                <a:lnTo>
                  <a:pt x="27055" y="81346"/>
                </a:lnTo>
                <a:lnTo>
                  <a:pt x="27876" y="80914"/>
                </a:lnTo>
                <a:lnTo>
                  <a:pt x="28830" y="80611"/>
                </a:lnTo>
                <a:lnTo>
                  <a:pt x="29828" y="80503"/>
                </a:lnTo>
                <a:close/>
                <a:moveTo>
                  <a:pt x="115143" y="74155"/>
                </a:moveTo>
                <a:lnTo>
                  <a:pt x="116008" y="74219"/>
                </a:lnTo>
                <a:lnTo>
                  <a:pt x="116828" y="74479"/>
                </a:lnTo>
                <a:lnTo>
                  <a:pt x="117582" y="74846"/>
                </a:lnTo>
                <a:lnTo>
                  <a:pt x="118336" y="75364"/>
                </a:lnTo>
                <a:lnTo>
                  <a:pt x="118935" y="76012"/>
                </a:lnTo>
                <a:lnTo>
                  <a:pt x="119423" y="76703"/>
                </a:lnTo>
                <a:lnTo>
                  <a:pt x="119756" y="77480"/>
                </a:lnTo>
                <a:lnTo>
                  <a:pt x="119955" y="78322"/>
                </a:lnTo>
                <a:lnTo>
                  <a:pt x="120000" y="79121"/>
                </a:lnTo>
                <a:lnTo>
                  <a:pt x="119889" y="79964"/>
                </a:lnTo>
                <a:lnTo>
                  <a:pt x="119622" y="80806"/>
                </a:lnTo>
                <a:lnTo>
                  <a:pt x="119201" y="81561"/>
                </a:lnTo>
                <a:lnTo>
                  <a:pt x="118669" y="82296"/>
                </a:lnTo>
                <a:lnTo>
                  <a:pt x="88020" y="115465"/>
                </a:lnTo>
                <a:lnTo>
                  <a:pt x="87466" y="116005"/>
                </a:lnTo>
                <a:lnTo>
                  <a:pt x="86823" y="116415"/>
                </a:lnTo>
                <a:lnTo>
                  <a:pt x="86113" y="116739"/>
                </a:lnTo>
                <a:lnTo>
                  <a:pt x="85359" y="116955"/>
                </a:lnTo>
                <a:lnTo>
                  <a:pt x="84538" y="117063"/>
                </a:lnTo>
                <a:lnTo>
                  <a:pt x="84383" y="117063"/>
                </a:lnTo>
                <a:lnTo>
                  <a:pt x="83407" y="116998"/>
                </a:lnTo>
                <a:lnTo>
                  <a:pt x="82498" y="116739"/>
                </a:lnTo>
                <a:lnTo>
                  <a:pt x="81633" y="116307"/>
                </a:lnTo>
                <a:lnTo>
                  <a:pt x="80924" y="115724"/>
                </a:lnTo>
                <a:lnTo>
                  <a:pt x="63537" y="99442"/>
                </a:lnTo>
                <a:lnTo>
                  <a:pt x="62849" y="98707"/>
                </a:lnTo>
                <a:lnTo>
                  <a:pt x="62361" y="97865"/>
                </a:lnTo>
                <a:lnTo>
                  <a:pt x="62095" y="96980"/>
                </a:lnTo>
                <a:lnTo>
                  <a:pt x="61984" y="96073"/>
                </a:lnTo>
                <a:lnTo>
                  <a:pt x="62029" y="95123"/>
                </a:lnTo>
                <a:lnTo>
                  <a:pt x="62295" y="94237"/>
                </a:lnTo>
                <a:lnTo>
                  <a:pt x="62738" y="93374"/>
                </a:lnTo>
                <a:lnTo>
                  <a:pt x="63337" y="92596"/>
                </a:lnTo>
                <a:lnTo>
                  <a:pt x="64136" y="91970"/>
                </a:lnTo>
                <a:lnTo>
                  <a:pt x="64956" y="91495"/>
                </a:lnTo>
                <a:lnTo>
                  <a:pt x="65888" y="91214"/>
                </a:lnTo>
                <a:lnTo>
                  <a:pt x="66841" y="91106"/>
                </a:lnTo>
                <a:lnTo>
                  <a:pt x="67773" y="91171"/>
                </a:lnTo>
                <a:lnTo>
                  <a:pt x="68704" y="91430"/>
                </a:lnTo>
                <a:lnTo>
                  <a:pt x="69569" y="91840"/>
                </a:lnTo>
                <a:lnTo>
                  <a:pt x="70412" y="92445"/>
                </a:lnTo>
                <a:lnTo>
                  <a:pt x="84051" y="105229"/>
                </a:lnTo>
                <a:lnTo>
                  <a:pt x="111284" y="75753"/>
                </a:lnTo>
                <a:lnTo>
                  <a:pt x="111949" y="75170"/>
                </a:lnTo>
                <a:lnTo>
                  <a:pt x="112659" y="74694"/>
                </a:lnTo>
                <a:lnTo>
                  <a:pt x="113457" y="74371"/>
                </a:lnTo>
                <a:lnTo>
                  <a:pt x="114278" y="74198"/>
                </a:lnTo>
                <a:lnTo>
                  <a:pt x="115143" y="74155"/>
                </a:lnTo>
                <a:close/>
                <a:moveTo>
                  <a:pt x="29828" y="54763"/>
                </a:moveTo>
                <a:lnTo>
                  <a:pt x="74537" y="54763"/>
                </a:lnTo>
                <a:lnTo>
                  <a:pt x="75512" y="54871"/>
                </a:lnTo>
                <a:lnTo>
                  <a:pt x="76444" y="55173"/>
                </a:lnTo>
                <a:lnTo>
                  <a:pt x="77309" y="55605"/>
                </a:lnTo>
                <a:lnTo>
                  <a:pt x="78041" y="56188"/>
                </a:lnTo>
                <a:lnTo>
                  <a:pt x="78639" y="56922"/>
                </a:lnTo>
                <a:lnTo>
                  <a:pt x="79127" y="57721"/>
                </a:lnTo>
                <a:lnTo>
                  <a:pt x="79393" y="58628"/>
                </a:lnTo>
                <a:lnTo>
                  <a:pt x="79504" y="59578"/>
                </a:lnTo>
                <a:lnTo>
                  <a:pt x="79393" y="60572"/>
                </a:lnTo>
                <a:lnTo>
                  <a:pt x="79127" y="61479"/>
                </a:lnTo>
                <a:lnTo>
                  <a:pt x="78639" y="62278"/>
                </a:lnTo>
                <a:lnTo>
                  <a:pt x="78041" y="63012"/>
                </a:lnTo>
                <a:lnTo>
                  <a:pt x="77309" y="63595"/>
                </a:lnTo>
                <a:lnTo>
                  <a:pt x="76444" y="64048"/>
                </a:lnTo>
                <a:lnTo>
                  <a:pt x="75512" y="64329"/>
                </a:lnTo>
                <a:lnTo>
                  <a:pt x="74537" y="64437"/>
                </a:lnTo>
                <a:lnTo>
                  <a:pt x="29828" y="64437"/>
                </a:lnTo>
                <a:lnTo>
                  <a:pt x="28830" y="64329"/>
                </a:lnTo>
                <a:lnTo>
                  <a:pt x="27876" y="64048"/>
                </a:lnTo>
                <a:lnTo>
                  <a:pt x="27055" y="63595"/>
                </a:lnTo>
                <a:lnTo>
                  <a:pt x="26301" y="63012"/>
                </a:lnTo>
                <a:lnTo>
                  <a:pt x="25703" y="62278"/>
                </a:lnTo>
                <a:lnTo>
                  <a:pt x="25259" y="61479"/>
                </a:lnTo>
                <a:lnTo>
                  <a:pt x="24949" y="60572"/>
                </a:lnTo>
                <a:lnTo>
                  <a:pt x="24838" y="59578"/>
                </a:lnTo>
                <a:lnTo>
                  <a:pt x="24949" y="58628"/>
                </a:lnTo>
                <a:lnTo>
                  <a:pt x="25259" y="57721"/>
                </a:lnTo>
                <a:lnTo>
                  <a:pt x="25703" y="56922"/>
                </a:lnTo>
                <a:lnTo>
                  <a:pt x="26301" y="56188"/>
                </a:lnTo>
                <a:lnTo>
                  <a:pt x="27055" y="55605"/>
                </a:lnTo>
                <a:lnTo>
                  <a:pt x="27876" y="55173"/>
                </a:lnTo>
                <a:lnTo>
                  <a:pt x="28830" y="54871"/>
                </a:lnTo>
                <a:lnTo>
                  <a:pt x="29828" y="54763"/>
                </a:lnTo>
                <a:close/>
                <a:moveTo>
                  <a:pt x="29828" y="28202"/>
                </a:moveTo>
                <a:lnTo>
                  <a:pt x="74537" y="28202"/>
                </a:lnTo>
                <a:lnTo>
                  <a:pt x="75512" y="28288"/>
                </a:lnTo>
                <a:lnTo>
                  <a:pt x="76444" y="28569"/>
                </a:lnTo>
                <a:lnTo>
                  <a:pt x="77309" y="29001"/>
                </a:lnTo>
                <a:lnTo>
                  <a:pt x="78041" y="29627"/>
                </a:lnTo>
                <a:lnTo>
                  <a:pt x="78639" y="30318"/>
                </a:lnTo>
                <a:lnTo>
                  <a:pt x="79127" y="31160"/>
                </a:lnTo>
                <a:lnTo>
                  <a:pt x="79393" y="32046"/>
                </a:lnTo>
                <a:lnTo>
                  <a:pt x="79504" y="33039"/>
                </a:lnTo>
                <a:lnTo>
                  <a:pt x="79393" y="34011"/>
                </a:lnTo>
                <a:lnTo>
                  <a:pt x="79127" y="34896"/>
                </a:lnTo>
                <a:lnTo>
                  <a:pt x="78639" y="35738"/>
                </a:lnTo>
                <a:lnTo>
                  <a:pt x="78041" y="36429"/>
                </a:lnTo>
                <a:lnTo>
                  <a:pt x="77309" y="37055"/>
                </a:lnTo>
                <a:lnTo>
                  <a:pt x="76444" y="37487"/>
                </a:lnTo>
                <a:lnTo>
                  <a:pt x="75512" y="37768"/>
                </a:lnTo>
                <a:lnTo>
                  <a:pt x="74537" y="37854"/>
                </a:lnTo>
                <a:lnTo>
                  <a:pt x="29828" y="37854"/>
                </a:lnTo>
                <a:lnTo>
                  <a:pt x="28830" y="37768"/>
                </a:lnTo>
                <a:lnTo>
                  <a:pt x="27876" y="37487"/>
                </a:lnTo>
                <a:lnTo>
                  <a:pt x="27055" y="37055"/>
                </a:lnTo>
                <a:lnTo>
                  <a:pt x="26301" y="36429"/>
                </a:lnTo>
                <a:lnTo>
                  <a:pt x="25703" y="35738"/>
                </a:lnTo>
                <a:lnTo>
                  <a:pt x="25259" y="34896"/>
                </a:lnTo>
                <a:lnTo>
                  <a:pt x="24949" y="34011"/>
                </a:lnTo>
                <a:lnTo>
                  <a:pt x="24838" y="33039"/>
                </a:lnTo>
                <a:lnTo>
                  <a:pt x="24949" y="32046"/>
                </a:lnTo>
                <a:lnTo>
                  <a:pt x="25259" y="31160"/>
                </a:lnTo>
                <a:lnTo>
                  <a:pt x="25703" y="30318"/>
                </a:lnTo>
                <a:lnTo>
                  <a:pt x="26301" y="29627"/>
                </a:lnTo>
                <a:lnTo>
                  <a:pt x="27055" y="29001"/>
                </a:lnTo>
                <a:lnTo>
                  <a:pt x="27876" y="28569"/>
                </a:lnTo>
                <a:lnTo>
                  <a:pt x="28830" y="28288"/>
                </a:lnTo>
                <a:lnTo>
                  <a:pt x="29828" y="28202"/>
                </a:lnTo>
                <a:close/>
                <a:moveTo>
                  <a:pt x="4967" y="0"/>
                </a:moveTo>
                <a:lnTo>
                  <a:pt x="97712" y="0"/>
                </a:lnTo>
                <a:lnTo>
                  <a:pt x="98732" y="129"/>
                </a:lnTo>
                <a:lnTo>
                  <a:pt x="99641" y="410"/>
                </a:lnTo>
                <a:lnTo>
                  <a:pt x="100484" y="842"/>
                </a:lnTo>
                <a:lnTo>
                  <a:pt x="101216" y="1425"/>
                </a:lnTo>
                <a:lnTo>
                  <a:pt x="101836" y="2159"/>
                </a:lnTo>
                <a:lnTo>
                  <a:pt x="102302" y="2958"/>
                </a:lnTo>
                <a:lnTo>
                  <a:pt x="102568" y="3886"/>
                </a:lnTo>
                <a:lnTo>
                  <a:pt x="102679" y="4858"/>
                </a:lnTo>
                <a:lnTo>
                  <a:pt x="102679" y="63638"/>
                </a:lnTo>
                <a:lnTo>
                  <a:pt x="102568" y="64588"/>
                </a:lnTo>
                <a:lnTo>
                  <a:pt x="102302" y="65495"/>
                </a:lnTo>
                <a:lnTo>
                  <a:pt x="101836" y="66294"/>
                </a:lnTo>
                <a:lnTo>
                  <a:pt x="101216" y="67028"/>
                </a:lnTo>
                <a:lnTo>
                  <a:pt x="100484" y="67612"/>
                </a:lnTo>
                <a:lnTo>
                  <a:pt x="99641" y="68065"/>
                </a:lnTo>
                <a:lnTo>
                  <a:pt x="98732" y="68346"/>
                </a:lnTo>
                <a:lnTo>
                  <a:pt x="97712" y="68454"/>
                </a:lnTo>
                <a:lnTo>
                  <a:pt x="96691" y="68346"/>
                </a:lnTo>
                <a:lnTo>
                  <a:pt x="95804" y="68065"/>
                </a:lnTo>
                <a:lnTo>
                  <a:pt x="94939" y="67612"/>
                </a:lnTo>
                <a:lnTo>
                  <a:pt x="94230" y="67028"/>
                </a:lnTo>
                <a:lnTo>
                  <a:pt x="93587" y="66294"/>
                </a:lnTo>
                <a:lnTo>
                  <a:pt x="93121" y="65495"/>
                </a:lnTo>
                <a:lnTo>
                  <a:pt x="92833" y="64588"/>
                </a:lnTo>
                <a:lnTo>
                  <a:pt x="92766" y="63638"/>
                </a:lnTo>
                <a:lnTo>
                  <a:pt x="92766" y="9695"/>
                </a:lnTo>
                <a:lnTo>
                  <a:pt x="9957" y="9695"/>
                </a:lnTo>
                <a:lnTo>
                  <a:pt x="9957" y="110325"/>
                </a:lnTo>
                <a:lnTo>
                  <a:pt x="48013" y="110325"/>
                </a:lnTo>
                <a:lnTo>
                  <a:pt x="49033" y="110433"/>
                </a:lnTo>
                <a:lnTo>
                  <a:pt x="49964" y="110671"/>
                </a:lnTo>
                <a:lnTo>
                  <a:pt x="50785" y="111146"/>
                </a:lnTo>
                <a:lnTo>
                  <a:pt x="51539" y="111750"/>
                </a:lnTo>
                <a:lnTo>
                  <a:pt x="52138" y="112441"/>
                </a:lnTo>
                <a:lnTo>
                  <a:pt x="52603" y="113284"/>
                </a:lnTo>
                <a:lnTo>
                  <a:pt x="52892" y="114191"/>
                </a:lnTo>
                <a:lnTo>
                  <a:pt x="53003" y="115141"/>
                </a:lnTo>
                <a:lnTo>
                  <a:pt x="52892" y="116113"/>
                </a:lnTo>
                <a:lnTo>
                  <a:pt x="52603" y="117041"/>
                </a:lnTo>
                <a:lnTo>
                  <a:pt x="52138" y="117840"/>
                </a:lnTo>
                <a:lnTo>
                  <a:pt x="51539" y="118574"/>
                </a:lnTo>
                <a:lnTo>
                  <a:pt x="50785" y="119157"/>
                </a:lnTo>
                <a:lnTo>
                  <a:pt x="49964" y="119589"/>
                </a:lnTo>
                <a:lnTo>
                  <a:pt x="49033" y="119892"/>
                </a:lnTo>
                <a:lnTo>
                  <a:pt x="48013" y="120000"/>
                </a:lnTo>
                <a:lnTo>
                  <a:pt x="4967" y="120000"/>
                </a:lnTo>
                <a:lnTo>
                  <a:pt x="3991" y="119892"/>
                </a:lnTo>
                <a:lnTo>
                  <a:pt x="3060" y="119589"/>
                </a:lnTo>
                <a:lnTo>
                  <a:pt x="2195" y="119157"/>
                </a:lnTo>
                <a:lnTo>
                  <a:pt x="1463" y="118574"/>
                </a:lnTo>
                <a:lnTo>
                  <a:pt x="864" y="117840"/>
                </a:lnTo>
                <a:lnTo>
                  <a:pt x="377" y="117041"/>
                </a:lnTo>
                <a:lnTo>
                  <a:pt x="110" y="116113"/>
                </a:lnTo>
                <a:lnTo>
                  <a:pt x="0" y="115141"/>
                </a:lnTo>
                <a:lnTo>
                  <a:pt x="0" y="4858"/>
                </a:lnTo>
                <a:lnTo>
                  <a:pt x="110" y="3886"/>
                </a:lnTo>
                <a:lnTo>
                  <a:pt x="377" y="2958"/>
                </a:lnTo>
                <a:lnTo>
                  <a:pt x="864" y="2159"/>
                </a:lnTo>
                <a:lnTo>
                  <a:pt x="1463" y="1425"/>
                </a:lnTo>
                <a:lnTo>
                  <a:pt x="2195" y="842"/>
                </a:lnTo>
                <a:lnTo>
                  <a:pt x="3060" y="410"/>
                </a:lnTo>
                <a:lnTo>
                  <a:pt x="3991" y="129"/>
                </a:lnTo>
                <a:lnTo>
                  <a:pt x="4967" y="0"/>
                </a:lnTo>
                <a:close/>
              </a:path>
            </a:pathLst>
          </a:cu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377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2127C0D-3DEA-F64F-A042-C61E6CCBC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96A60FD-7938-F44F-A36A-A382A7FA0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02A0B7-DE81-4DB5-8CEC-5E356FB6A99C}"/>
              </a:ext>
            </a:extLst>
          </p:cNvPr>
          <p:cNvSpPr txBox="1"/>
          <p:nvPr/>
        </p:nvSpPr>
        <p:spPr>
          <a:xfrm>
            <a:off x="189900" y="871341"/>
            <a:ext cx="8844957" cy="156812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marL="285750" indent="-285750" algn="just" defTabSz="685800"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Chuyển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đổi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là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quá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trình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thay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đổi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tổng</a:t>
            </a:r>
            <a:r>
              <a:rPr lang="en-US" sz="2400" b="1" dirty="0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và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toàn</a:t>
            </a:r>
            <a:r>
              <a:rPr lang="en-US" sz="2400" b="1" dirty="0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diện</a:t>
            </a:r>
            <a:r>
              <a:rPr lang="en-US" sz="2400" dirty="0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của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cá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nhân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tổ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chức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về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cách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sống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cách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làm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việc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và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phương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thức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sản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xuất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dựa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trên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công</a:t>
            </a:r>
            <a:r>
              <a:rPr lang="en-US" sz="2400" b="1" dirty="0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</a:t>
            </a:r>
            <a:r>
              <a:rPr lang="en-US" sz="2400" b="1" err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nghệ</a:t>
            </a:r>
            <a:r>
              <a:rPr lang="en-US" sz="2400" b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</a:rPr>
              <a:t> số.</a:t>
            </a:r>
            <a:endParaRPr lang="en-US" sz="2400">
              <a:solidFill>
                <a:schemeClr val="accent3">
                  <a:lumMod val="75000"/>
                </a:schemeClr>
              </a:solidFill>
              <a:latin typeface="Montserrat Medium" pitchFamily="2" charset="77"/>
              <a:cs typeface="Times New Roman" panose="02020603050405020304" pitchFamily="18" charset="0"/>
            </a:endParaRPr>
          </a:p>
          <a:p>
            <a:pPr marL="285750" indent="-285750" algn="just" defTabSz="685800">
              <a:buFont typeface="Wingdings" panose="05000000000000000000" pitchFamily="2" charset="2"/>
              <a:buChar char="v"/>
            </a:pPr>
            <a:r>
              <a:rPr lang="en-US">
                <a:solidFill>
                  <a:schemeClr val="accent3">
                    <a:lumMod val="75000"/>
                  </a:schemeClr>
                </a:solidFill>
                <a:latin typeface="Montserrat Medium" pitchFamily="2" charset="77"/>
                <a:cs typeface="Times New Roman" panose="02020603050405020304" pitchFamily="18" charset="0"/>
                <a:sym typeface="Arial"/>
              </a:rPr>
              <a:t>Chuyển đổi số không phải chỉ là vấn đề công nghệ mà còn là vấn đề </a:t>
            </a:r>
            <a:r>
              <a:rPr lang="en-US" sz="2400" b="1">
                <a:solidFill>
                  <a:srgbClr val="C00000"/>
                </a:solidFill>
                <a:latin typeface="Montserrat Medium" pitchFamily="2" charset="77"/>
                <a:cs typeface="Times New Roman" panose="02020603050405020304" pitchFamily="18" charset="0"/>
                <a:sym typeface="Arial"/>
              </a:rPr>
              <a:t>nhận thức và thói quen.</a:t>
            </a:r>
            <a:endParaRPr lang="en-US" sz="2400" b="1" dirty="0">
              <a:solidFill>
                <a:srgbClr val="C00000"/>
              </a:solidFill>
              <a:latin typeface="Montserrat Medium" pitchFamily="2" charset="77"/>
              <a:cs typeface="Times New Roman" panose="02020603050405020304" pitchFamily="18" charset="0"/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9BDE4E8-7BE6-40AE-934F-7F1C427E45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719" y="2439463"/>
            <a:ext cx="8375585" cy="220171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EA45C642-1E39-4061-8080-79B8E3E0DBF1}"/>
              </a:ext>
            </a:extLst>
          </p:cNvPr>
          <p:cNvSpPr txBox="1">
            <a:spLocks/>
          </p:cNvSpPr>
          <p:nvPr/>
        </p:nvSpPr>
        <p:spPr>
          <a:xfrm>
            <a:off x="189900" y="82670"/>
            <a:ext cx="61766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  <a:sym typeface="Arial"/>
              </a:rPr>
              <a:t>1.3. CHUYỂN ĐỔI SỐ LÀ GÌ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E4865-3B8B-45A2-9489-FFA5756EFC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02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2127C0D-3DEA-F64F-A042-C61E6CCBC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96A60FD-7938-F44F-A36A-A382A7FA0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668800AF-786C-4E70-9F98-7BC6D15662BB}"/>
              </a:ext>
            </a:extLst>
          </p:cNvPr>
          <p:cNvSpPr txBox="1">
            <a:spLocks/>
          </p:cNvSpPr>
          <p:nvPr/>
        </p:nvSpPr>
        <p:spPr>
          <a:xfrm>
            <a:off x="480060" y="116019"/>
            <a:ext cx="7886700" cy="60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rgbClr val="566579"/>
              </a:buClr>
              <a:buSzPts val="2800"/>
              <a:buFont typeface="Trebuchet MS"/>
              <a:buNone/>
              <a:defRPr sz="26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ea typeface="Trebuchet MS"/>
                <a:cs typeface="Times New Roman" panose="02020603050405020304" pitchFamily="18" charset="0"/>
              </a:defRPr>
            </a:lvl1pPr>
            <a:lvl2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US"/>
              <a:t>1.4. </a:t>
            </a:r>
            <a:r>
              <a:rPr lang="en-VN"/>
              <a:t>TẠI SAO TỈNH CẦN CHUYỂN ĐỔI SỐ</a:t>
            </a:r>
            <a:endParaRPr lang="en-VN" dirty="0"/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06469DDF-2028-4C3E-925E-8850FCCC4C57}"/>
              </a:ext>
            </a:extLst>
          </p:cNvPr>
          <p:cNvGraphicFramePr>
            <a:graphicFrameLocks/>
          </p:cNvGraphicFramePr>
          <p:nvPr/>
        </p:nvGraphicFramePr>
        <p:xfrm>
          <a:off x="628650" y="1370013"/>
          <a:ext cx="7886700" cy="2241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9E621-7918-40B1-AFA9-BFBB866950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98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2127C0D-3DEA-F64F-A042-C61E6CCBC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166966" y="120912"/>
            <a:ext cx="8520600" cy="505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  <a:sym typeface="Arial"/>
              </a:rPr>
              <a:t>1.5. CÁC YẾU TỐ THEN CHỐT CỦA CHUYỂN ĐỔI SỐ</a:t>
            </a:r>
            <a:endParaRPr sz="2200" b="1" dirty="0">
              <a:solidFill>
                <a:schemeClr val="accent3">
                  <a:lumMod val="75000"/>
                </a:schemeClr>
              </a:solidFill>
              <a:latin typeface="Montserrat" panose="000005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96A60FD-7938-F44F-A36A-A382A7FA0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6" name="Trapezoid 5">
            <a:extLst>
              <a:ext uri="{FF2B5EF4-FFF2-40B4-BE49-F238E27FC236}">
                <a16:creationId xmlns:a16="http://schemas.microsoft.com/office/drawing/2014/main" id="{0B752CD2-D449-464E-8B8C-B0B0307235D0}"/>
              </a:ext>
            </a:extLst>
          </p:cNvPr>
          <p:cNvSpPr/>
          <p:nvPr/>
        </p:nvSpPr>
        <p:spPr>
          <a:xfrm>
            <a:off x="3100467" y="1830980"/>
            <a:ext cx="1411187" cy="2774538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587A2E97-AFD1-4ECC-8CE7-675BDED35A04}"/>
              </a:ext>
            </a:extLst>
          </p:cNvPr>
          <p:cNvSpPr/>
          <p:nvPr/>
        </p:nvSpPr>
        <p:spPr>
          <a:xfrm>
            <a:off x="4622196" y="1811423"/>
            <a:ext cx="1411187" cy="2796889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CF89D351-0905-4280-BE09-61C7104F5DBE}"/>
              </a:ext>
            </a:extLst>
          </p:cNvPr>
          <p:cNvSpPr/>
          <p:nvPr/>
        </p:nvSpPr>
        <p:spPr>
          <a:xfrm>
            <a:off x="3091452" y="959699"/>
            <a:ext cx="1411187" cy="869181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椭圆 76">
            <a:extLst>
              <a:ext uri="{FF2B5EF4-FFF2-40B4-BE49-F238E27FC236}">
                <a16:creationId xmlns:a16="http://schemas.microsoft.com/office/drawing/2014/main" id="{839E7296-459B-462B-8AAF-D94F901C043F}"/>
              </a:ext>
            </a:extLst>
          </p:cNvPr>
          <p:cNvSpPr/>
          <p:nvPr/>
        </p:nvSpPr>
        <p:spPr>
          <a:xfrm>
            <a:off x="3480689" y="1524217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6CB584B9-39BC-4B61-A531-9A6FB6558625}"/>
              </a:ext>
            </a:extLst>
          </p:cNvPr>
          <p:cNvSpPr/>
          <p:nvPr/>
        </p:nvSpPr>
        <p:spPr>
          <a:xfrm>
            <a:off x="4622195" y="959699"/>
            <a:ext cx="1409286" cy="865055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椭圆 76">
            <a:extLst>
              <a:ext uri="{FF2B5EF4-FFF2-40B4-BE49-F238E27FC236}">
                <a16:creationId xmlns:a16="http://schemas.microsoft.com/office/drawing/2014/main" id="{ECDCE964-22AA-48AE-B181-E0FD808BF056}"/>
              </a:ext>
            </a:extLst>
          </p:cNvPr>
          <p:cNvSpPr/>
          <p:nvPr/>
        </p:nvSpPr>
        <p:spPr>
          <a:xfrm>
            <a:off x="5011797" y="1535364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2" name="Trapezoid 11">
            <a:extLst>
              <a:ext uri="{FF2B5EF4-FFF2-40B4-BE49-F238E27FC236}">
                <a16:creationId xmlns:a16="http://schemas.microsoft.com/office/drawing/2014/main" id="{DE583395-61A9-483E-912C-62EC4EB2B0FE}"/>
              </a:ext>
            </a:extLst>
          </p:cNvPr>
          <p:cNvSpPr/>
          <p:nvPr/>
        </p:nvSpPr>
        <p:spPr>
          <a:xfrm>
            <a:off x="6129238" y="1835573"/>
            <a:ext cx="1411187" cy="2774538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Trapezoid 12">
            <a:extLst>
              <a:ext uri="{FF2B5EF4-FFF2-40B4-BE49-F238E27FC236}">
                <a16:creationId xmlns:a16="http://schemas.microsoft.com/office/drawing/2014/main" id="{E049245B-B4C5-49A9-AE18-7EFB252C7D79}"/>
              </a:ext>
            </a:extLst>
          </p:cNvPr>
          <p:cNvSpPr/>
          <p:nvPr/>
        </p:nvSpPr>
        <p:spPr>
          <a:xfrm>
            <a:off x="7650967" y="1816016"/>
            <a:ext cx="1411187" cy="2796889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" name="Trapezoid 13">
            <a:extLst>
              <a:ext uri="{FF2B5EF4-FFF2-40B4-BE49-F238E27FC236}">
                <a16:creationId xmlns:a16="http://schemas.microsoft.com/office/drawing/2014/main" id="{088739E6-2101-4CAA-80D8-3F4ACF53CB5A}"/>
              </a:ext>
            </a:extLst>
          </p:cNvPr>
          <p:cNvSpPr/>
          <p:nvPr/>
        </p:nvSpPr>
        <p:spPr>
          <a:xfrm>
            <a:off x="6120223" y="964292"/>
            <a:ext cx="1411187" cy="869181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椭圆 76">
            <a:extLst>
              <a:ext uri="{FF2B5EF4-FFF2-40B4-BE49-F238E27FC236}">
                <a16:creationId xmlns:a16="http://schemas.microsoft.com/office/drawing/2014/main" id="{AD44D1B1-DE9E-4ACC-95FA-EAA050569F8A}"/>
              </a:ext>
            </a:extLst>
          </p:cNvPr>
          <p:cNvSpPr/>
          <p:nvPr/>
        </p:nvSpPr>
        <p:spPr>
          <a:xfrm>
            <a:off x="6509460" y="1528810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6" name="Trapezoid 15">
            <a:extLst>
              <a:ext uri="{FF2B5EF4-FFF2-40B4-BE49-F238E27FC236}">
                <a16:creationId xmlns:a16="http://schemas.microsoft.com/office/drawing/2014/main" id="{CBB3D789-0258-48C3-9BF5-2F352E7BD688}"/>
              </a:ext>
            </a:extLst>
          </p:cNvPr>
          <p:cNvSpPr/>
          <p:nvPr/>
        </p:nvSpPr>
        <p:spPr>
          <a:xfrm>
            <a:off x="7642472" y="964292"/>
            <a:ext cx="1419682" cy="865055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7" name="椭圆 76">
            <a:extLst>
              <a:ext uri="{FF2B5EF4-FFF2-40B4-BE49-F238E27FC236}">
                <a16:creationId xmlns:a16="http://schemas.microsoft.com/office/drawing/2014/main" id="{F78CE9EA-213C-401E-A9D4-0BF02018B4E4}"/>
              </a:ext>
            </a:extLst>
          </p:cNvPr>
          <p:cNvSpPr/>
          <p:nvPr/>
        </p:nvSpPr>
        <p:spPr>
          <a:xfrm>
            <a:off x="8040568" y="1539957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75D479D2-6782-4AED-89FF-1929D56979CC}"/>
              </a:ext>
            </a:extLst>
          </p:cNvPr>
          <p:cNvSpPr/>
          <p:nvPr/>
        </p:nvSpPr>
        <p:spPr>
          <a:xfrm>
            <a:off x="71696" y="1826387"/>
            <a:ext cx="1411187" cy="2774538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9" name="Trapezoid 18">
            <a:extLst>
              <a:ext uri="{FF2B5EF4-FFF2-40B4-BE49-F238E27FC236}">
                <a16:creationId xmlns:a16="http://schemas.microsoft.com/office/drawing/2014/main" id="{93DB70EA-D6A1-44FF-BE9E-3EE87DF02B2A}"/>
              </a:ext>
            </a:extLst>
          </p:cNvPr>
          <p:cNvSpPr/>
          <p:nvPr/>
        </p:nvSpPr>
        <p:spPr>
          <a:xfrm>
            <a:off x="1593425" y="1806830"/>
            <a:ext cx="1411187" cy="2796889"/>
          </a:xfrm>
          <a:prstGeom prst="trapezoid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1E21072A-78FA-4114-9314-3F21F6379CC0}"/>
              </a:ext>
            </a:extLst>
          </p:cNvPr>
          <p:cNvSpPr/>
          <p:nvPr/>
        </p:nvSpPr>
        <p:spPr>
          <a:xfrm>
            <a:off x="60779" y="955106"/>
            <a:ext cx="1426394" cy="869181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1" name="文本框 68">
            <a:extLst>
              <a:ext uri="{FF2B5EF4-FFF2-40B4-BE49-F238E27FC236}">
                <a16:creationId xmlns:a16="http://schemas.microsoft.com/office/drawing/2014/main" id="{B507B6B0-7988-46C6-A550-71348DD52038}"/>
              </a:ext>
            </a:extLst>
          </p:cNvPr>
          <p:cNvSpPr txBox="1"/>
          <p:nvPr/>
        </p:nvSpPr>
        <p:spPr>
          <a:xfrm>
            <a:off x="3009638" y="1004792"/>
            <a:ext cx="154153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buClrTx/>
              <a:defRPr/>
            </a:pPr>
            <a:r>
              <a:rPr lang="en-US" altLang="zh-CN" sz="1600" b="1" kern="1200" dirty="0">
                <a:solidFill>
                  <a:schemeClr val="bg1"/>
                </a:solidFill>
                <a:latin typeface="Montserrat" pitchFamily="2" charset="77"/>
                <a:ea typeface="微软雅黑"/>
              </a:rPr>
              <a:t>CÔNG NGHỆ</a:t>
            </a:r>
            <a:endParaRPr lang="zh-CN" altLang="en-US" sz="1600" b="1" kern="1200" dirty="0">
              <a:solidFill>
                <a:schemeClr val="bg1"/>
              </a:solidFill>
              <a:latin typeface="Montserrat" pitchFamily="2" charset="77"/>
              <a:ea typeface="微软雅黑"/>
            </a:endParaRPr>
          </a:p>
        </p:txBody>
      </p:sp>
      <p:sp>
        <p:nvSpPr>
          <p:cNvPr id="22" name="文本框 69">
            <a:extLst>
              <a:ext uri="{FF2B5EF4-FFF2-40B4-BE49-F238E27FC236}">
                <a16:creationId xmlns:a16="http://schemas.microsoft.com/office/drawing/2014/main" id="{145DFDAE-859D-4413-8602-C3F39F3D87C9}"/>
              </a:ext>
            </a:extLst>
          </p:cNvPr>
          <p:cNvSpPr txBox="1"/>
          <p:nvPr/>
        </p:nvSpPr>
        <p:spPr>
          <a:xfrm>
            <a:off x="4653223" y="996784"/>
            <a:ext cx="1360813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微软雅黑"/>
              </a:defRPr>
            </a:lvl1pPr>
          </a:lstStyle>
          <a:p>
            <a:r>
              <a:rPr lang="en-US" altLang="zh-CN" dirty="0"/>
              <a:t>VẬN HÀNH</a:t>
            </a:r>
            <a:endParaRPr lang="zh-CN" altLang="en-US" dirty="0"/>
          </a:p>
        </p:txBody>
      </p:sp>
      <p:sp>
        <p:nvSpPr>
          <p:cNvPr id="23" name="文本框 68">
            <a:extLst>
              <a:ext uri="{FF2B5EF4-FFF2-40B4-BE49-F238E27FC236}">
                <a16:creationId xmlns:a16="http://schemas.microsoft.com/office/drawing/2014/main" id="{EAB492E5-C794-461D-94CA-BFC75310DAF8}"/>
              </a:ext>
            </a:extLst>
          </p:cNvPr>
          <p:cNvSpPr txBox="1"/>
          <p:nvPr/>
        </p:nvSpPr>
        <p:spPr>
          <a:xfrm>
            <a:off x="6166739" y="1009697"/>
            <a:ext cx="141118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buClrTx/>
              <a:defRPr/>
            </a:pPr>
            <a:r>
              <a:rPr lang="en-US" altLang="zh-CN" sz="1600" b="1" kern="1200" dirty="0">
                <a:solidFill>
                  <a:schemeClr val="bg1"/>
                </a:solidFill>
                <a:latin typeface="Montserrat" pitchFamily="2" charset="77"/>
                <a:ea typeface="微软雅黑"/>
              </a:rPr>
              <a:t>VĂN HOÁ</a:t>
            </a:r>
            <a:endParaRPr lang="zh-CN" altLang="en-US" sz="1600" b="1" kern="1200" dirty="0">
              <a:solidFill>
                <a:schemeClr val="bg1"/>
              </a:solidFill>
              <a:latin typeface="Montserrat" pitchFamily="2" charset="77"/>
              <a:ea typeface="微软雅黑"/>
            </a:endParaRPr>
          </a:p>
        </p:txBody>
      </p:sp>
      <p:sp>
        <p:nvSpPr>
          <p:cNvPr id="24" name="文本框 69">
            <a:extLst>
              <a:ext uri="{FF2B5EF4-FFF2-40B4-BE49-F238E27FC236}">
                <a16:creationId xmlns:a16="http://schemas.microsoft.com/office/drawing/2014/main" id="{D7175FD9-C753-4FEF-A570-B9AE1ECB664B}"/>
              </a:ext>
            </a:extLst>
          </p:cNvPr>
          <p:cNvSpPr txBox="1"/>
          <p:nvPr/>
        </p:nvSpPr>
        <p:spPr>
          <a:xfrm>
            <a:off x="7654718" y="1005825"/>
            <a:ext cx="1420201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微软雅黑"/>
              </a:defRPr>
            </a:lvl1pPr>
          </a:lstStyle>
          <a:p>
            <a:r>
              <a:rPr lang="en-US" altLang="zh-CN" dirty="0"/>
              <a:t>DỮ LIỆU</a:t>
            </a:r>
            <a:endParaRPr lang="zh-CN" altLang="en-US" dirty="0"/>
          </a:p>
        </p:txBody>
      </p:sp>
      <p:sp>
        <p:nvSpPr>
          <p:cNvPr id="27" name="椭圆 76">
            <a:extLst>
              <a:ext uri="{FF2B5EF4-FFF2-40B4-BE49-F238E27FC236}">
                <a16:creationId xmlns:a16="http://schemas.microsoft.com/office/drawing/2014/main" id="{26A966DA-E92B-4DF4-80B5-770796CA0AE7}"/>
              </a:ext>
            </a:extLst>
          </p:cNvPr>
          <p:cNvSpPr/>
          <p:nvPr/>
        </p:nvSpPr>
        <p:spPr>
          <a:xfrm>
            <a:off x="451918" y="1519624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8" name="Freeform 44">
            <a:extLst>
              <a:ext uri="{FF2B5EF4-FFF2-40B4-BE49-F238E27FC236}">
                <a16:creationId xmlns:a16="http://schemas.microsoft.com/office/drawing/2014/main" id="{28AFAE07-37BA-4089-AABB-2CEB9C2B164B}"/>
              </a:ext>
            </a:extLst>
          </p:cNvPr>
          <p:cNvSpPr>
            <a:spLocks noEditPoints="1"/>
          </p:cNvSpPr>
          <p:nvPr/>
        </p:nvSpPr>
        <p:spPr bwMode="auto">
          <a:xfrm>
            <a:off x="616824" y="1660063"/>
            <a:ext cx="205299" cy="210146"/>
          </a:xfrm>
          <a:custGeom>
            <a:avLst/>
            <a:gdLst>
              <a:gd name="T0" fmla="*/ 11676468 w 59"/>
              <a:gd name="T1" fmla="*/ 473228194 h 60"/>
              <a:gd name="T2" fmla="*/ 11676468 w 59"/>
              <a:gd name="T3" fmla="*/ 449567300 h 60"/>
              <a:gd name="T4" fmla="*/ 151800920 w 59"/>
              <a:gd name="T5" fmla="*/ 461399467 h 60"/>
              <a:gd name="T6" fmla="*/ 326958194 w 59"/>
              <a:gd name="T7" fmla="*/ 224783650 h 60"/>
              <a:gd name="T8" fmla="*/ 186833742 w 59"/>
              <a:gd name="T9" fmla="*/ 94647015 h 60"/>
              <a:gd name="T10" fmla="*/ 93415162 w 59"/>
              <a:gd name="T11" fmla="*/ 165629696 h 60"/>
              <a:gd name="T12" fmla="*/ 93415162 w 59"/>
              <a:gd name="T13" fmla="*/ 224783650 h 60"/>
              <a:gd name="T14" fmla="*/ 198510210 w 59"/>
              <a:gd name="T15" fmla="*/ 437738573 h 60"/>
              <a:gd name="T16" fmla="*/ 35032822 w 59"/>
              <a:gd name="T17" fmla="*/ 283937604 h 60"/>
              <a:gd name="T18" fmla="*/ 35032822 w 59"/>
              <a:gd name="T19" fmla="*/ 106475742 h 60"/>
              <a:gd name="T20" fmla="*/ 186833742 w 59"/>
              <a:gd name="T21" fmla="*/ 11832167 h 60"/>
              <a:gd name="T22" fmla="*/ 408696888 w 59"/>
              <a:gd name="T23" fmla="*/ 189290590 h 60"/>
              <a:gd name="T24" fmla="*/ 326958194 w 59"/>
              <a:gd name="T25" fmla="*/ 224783650 h 60"/>
              <a:gd name="T26" fmla="*/ 58385758 w 59"/>
              <a:gd name="T27" fmla="*/ 650690056 h 60"/>
              <a:gd name="T28" fmla="*/ 58385758 w 59"/>
              <a:gd name="T29" fmla="*/ 627029163 h 60"/>
              <a:gd name="T30" fmla="*/ 175157274 w 59"/>
              <a:gd name="T31" fmla="*/ 520553421 h 60"/>
              <a:gd name="T32" fmla="*/ 70062226 w 59"/>
              <a:gd name="T33" fmla="*/ 650690056 h 60"/>
              <a:gd name="T34" fmla="*/ 233539615 w 59"/>
              <a:gd name="T35" fmla="*/ 709844010 h 60"/>
              <a:gd name="T36" fmla="*/ 221863146 w 59"/>
              <a:gd name="T37" fmla="*/ 556043042 h 60"/>
              <a:gd name="T38" fmla="*/ 245219500 w 59"/>
              <a:gd name="T39" fmla="*/ 556043042 h 60"/>
              <a:gd name="T40" fmla="*/ 653912971 w 59"/>
              <a:gd name="T41" fmla="*/ 603368269 h 60"/>
              <a:gd name="T42" fmla="*/ 502112051 w 59"/>
              <a:gd name="T43" fmla="*/ 698011844 h 60"/>
              <a:gd name="T44" fmla="*/ 280248904 w 59"/>
              <a:gd name="T45" fmla="*/ 520553421 h 60"/>
              <a:gd name="T46" fmla="*/ 361987599 w 59"/>
              <a:gd name="T47" fmla="*/ 496892527 h 60"/>
              <a:gd name="T48" fmla="*/ 525468404 w 59"/>
              <a:gd name="T49" fmla="*/ 603368269 h 60"/>
              <a:gd name="T50" fmla="*/ 607207098 w 59"/>
              <a:gd name="T51" fmla="*/ 520553421 h 60"/>
              <a:gd name="T52" fmla="*/ 478759114 w 59"/>
              <a:gd name="T53" fmla="*/ 378584619 h 60"/>
              <a:gd name="T54" fmla="*/ 513788519 w 59"/>
              <a:gd name="T55" fmla="*/ 283937604 h 60"/>
              <a:gd name="T56" fmla="*/ 688945793 w 59"/>
              <a:gd name="T57" fmla="*/ 520553421 h 60"/>
              <a:gd name="T58" fmla="*/ 467082646 w 59"/>
              <a:gd name="T59" fmla="*/ 153800969 h 60"/>
              <a:gd name="T60" fmla="*/ 432049825 w 59"/>
              <a:gd name="T61" fmla="*/ 153800969 h 60"/>
              <a:gd name="T62" fmla="*/ 455406178 w 59"/>
              <a:gd name="T63" fmla="*/ 0 h 60"/>
              <a:gd name="T64" fmla="*/ 467082646 w 59"/>
              <a:gd name="T65" fmla="*/ 153800969 h 60"/>
              <a:gd name="T66" fmla="*/ 513788519 w 59"/>
              <a:gd name="T67" fmla="*/ 189290590 h 60"/>
              <a:gd name="T68" fmla="*/ 502112051 w 59"/>
              <a:gd name="T69" fmla="*/ 165629696 h 60"/>
              <a:gd name="T70" fmla="*/ 630560035 w 59"/>
              <a:gd name="T71" fmla="*/ 59153954 h 60"/>
              <a:gd name="T72" fmla="*/ 525468404 w 59"/>
              <a:gd name="T73" fmla="*/ 189290590 h 60"/>
              <a:gd name="T74" fmla="*/ 548821341 w 59"/>
              <a:gd name="T75" fmla="*/ 260276710 h 60"/>
              <a:gd name="T76" fmla="*/ 548821341 w 59"/>
              <a:gd name="T77" fmla="*/ 236615817 h 60"/>
              <a:gd name="T78" fmla="*/ 688945793 w 59"/>
              <a:gd name="T79" fmla="*/ 248444544 h 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9" h="60">
                <a:moveTo>
                  <a:pt x="12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9"/>
                  <a:pt x="0" y="38"/>
                  <a:pt x="1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38"/>
                  <a:pt x="13" y="39"/>
                  <a:pt x="13" y="39"/>
                </a:cubicBezTo>
                <a:cubicBezTo>
                  <a:pt x="13" y="40"/>
                  <a:pt x="13" y="40"/>
                  <a:pt x="12" y="40"/>
                </a:cubicBezTo>
                <a:close/>
                <a:moveTo>
                  <a:pt x="28" y="19"/>
                </a:move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6" y="8"/>
                </a:cubicBezTo>
                <a:cubicBezTo>
                  <a:pt x="15" y="8"/>
                  <a:pt x="14" y="8"/>
                  <a:pt x="13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5"/>
                  <a:pt x="7" y="16"/>
                </a:cubicBezTo>
                <a:cubicBezTo>
                  <a:pt x="7" y="17"/>
                  <a:pt x="8" y="18"/>
                  <a:pt x="8" y="19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6" y="36"/>
                  <a:pt x="15" y="36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19"/>
                  <a:pt x="0" y="16"/>
                </a:cubicBezTo>
                <a:cubicBezTo>
                  <a:pt x="0" y="14"/>
                  <a:pt x="1" y="11"/>
                  <a:pt x="3" y="9"/>
                </a:cubicBezTo>
                <a:cubicBezTo>
                  <a:pt x="9" y="4"/>
                  <a:pt x="9" y="4"/>
                  <a:pt x="9" y="4"/>
                </a:cubicBezTo>
                <a:cubicBezTo>
                  <a:pt x="11" y="2"/>
                  <a:pt x="13" y="1"/>
                  <a:pt x="16" y="1"/>
                </a:cubicBezTo>
                <a:cubicBezTo>
                  <a:pt x="19" y="1"/>
                  <a:pt x="21" y="2"/>
                  <a:pt x="23" y="4"/>
                </a:cubicBezTo>
                <a:cubicBezTo>
                  <a:pt x="35" y="16"/>
                  <a:pt x="35" y="16"/>
                  <a:pt x="35" y="16"/>
                </a:cubicBezTo>
                <a:cubicBezTo>
                  <a:pt x="36" y="17"/>
                  <a:pt x="36" y="17"/>
                  <a:pt x="37" y="18"/>
                </a:cubicBezTo>
                <a:lnTo>
                  <a:pt x="28" y="19"/>
                </a:lnTo>
                <a:close/>
                <a:moveTo>
                  <a:pt x="6" y="55"/>
                </a:moveTo>
                <a:cubicBezTo>
                  <a:pt x="6" y="55"/>
                  <a:pt x="6" y="55"/>
                  <a:pt x="5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4"/>
                  <a:pt x="4" y="54"/>
                  <a:pt x="5" y="53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5" y="44"/>
                  <a:pt x="15" y="44"/>
                </a:cubicBezTo>
                <a:cubicBezTo>
                  <a:pt x="16" y="45"/>
                  <a:pt x="16" y="45"/>
                  <a:pt x="15" y="46"/>
                </a:cubicBezTo>
                <a:lnTo>
                  <a:pt x="6" y="55"/>
                </a:lnTo>
                <a:close/>
                <a:moveTo>
                  <a:pt x="21" y="59"/>
                </a:moveTo>
                <a:cubicBezTo>
                  <a:pt x="21" y="59"/>
                  <a:pt x="21" y="60"/>
                  <a:pt x="20" y="60"/>
                </a:cubicBezTo>
                <a:cubicBezTo>
                  <a:pt x="20" y="60"/>
                  <a:pt x="19" y="59"/>
                  <a:pt x="19" y="59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20" y="46"/>
                  <a:pt x="20" y="46"/>
                </a:cubicBezTo>
                <a:cubicBezTo>
                  <a:pt x="21" y="46"/>
                  <a:pt x="21" y="47"/>
                  <a:pt x="21" y="47"/>
                </a:cubicBezTo>
                <a:lnTo>
                  <a:pt x="21" y="59"/>
                </a:lnTo>
                <a:close/>
                <a:moveTo>
                  <a:pt x="56" y="51"/>
                </a:moveTo>
                <a:cubicBezTo>
                  <a:pt x="50" y="56"/>
                  <a:pt x="50" y="56"/>
                  <a:pt x="50" y="56"/>
                </a:cubicBezTo>
                <a:cubicBezTo>
                  <a:pt x="48" y="58"/>
                  <a:pt x="46" y="59"/>
                  <a:pt x="43" y="59"/>
                </a:cubicBezTo>
                <a:cubicBezTo>
                  <a:pt x="40" y="59"/>
                  <a:pt x="38" y="58"/>
                  <a:pt x="36" y="56"/>
                </a:cubicBezTo>
                <a:cubicBezTo>
                  <a:pt x="24" y="44"/>
                  <a:pt x="24" y="44"/>
                  <a:pt x="24" y="44"/>
                </a:cubicBezTo>
                <a:cubicBezTo>
                  <a:pt x="23" y="44"/>
                  <a:pt x="23" y="43"/>
                  <a:pt x="22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41" y="51"/>
                  <a:pt x="41" y="51"/>
                  <a:pt x="41" y="51"/>
                </a:cubicBezTo>
                <a:cubicBezTo>
                  <a:pt x="42" y="53"/>
                  <a:pt x="44" y="53"/>
                  <a:pt x="45" y="51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5"/>
                  <a:pt x="52" y="44"/>
                </a:cubicBezTo>
                <a:cubicBezTo>
                  <a:pt x="52" y="43"/>
                  <a:pt x="51" y="42"/>
                  <a:pt x="51" y="41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3"/>
                  <a:pt x="43" y="24"/>
                  <a:pt x="44" y="24"/>
                </a:cubicBezTo>
                <a:cubicBezTo>
                  <a:pt x="56" y="36"/>
                  <a:pt x="56" y="36"/>
                  <a:pt x="56" y="36"/>
                </a:cubicBezTo>
                <a:cubicBezTo>
                  <a:pt x="58" y="38"/>
                  <a:pt x="59" y="41"/>
                  <a:pt x="59" y="44"/>
                </a:cubicBezTo>
                <a:cubicBezTo>
                  <a:pt x="59" y="47"/>
                  <a:pt x="58" y="49"/>
                  <a:pt x="56" y="51"/>
                </a:cubicBezTo>
                <a:close/>
                <a:moveTo>
                  <a:pt x="40" y="13"/>
                </a:moveTo>
                <a:cubicBezTo>
                  <a:pt x="40" y="14"/>
                  <a:pt x="39" y="14"/>
                  <a:pt x="39" y="14"/>
                </a:cubicBezTo>
                <a:cubicBezTo>
                  <a:pt x="38" y="14"/>
                  <a:pt x="37" y="14"/>
                  <a:pt x="37" y="13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1"/>
                  <a:pt x="38" y="0"/>
                  <a:pt x="39" y="0"/>
                </a:cubicBezTo>
                <a:cubicBezTo>
                  <a:pt x="39" y="0"/>
                  <a:pt x="40" y="1"/>
                  <a:pt x="40" y="1"/>
                </a:cubicBezTo>
                <a:lnTo>
                  <a:pt x="40" y="13"/>
                </a:lnTo>
                <a:close/>
                <a:moveTo>
                  <a:pt x="45" y="16"/>
                </a:moveTo>
                <a:cubicBezTo>
                  <a:pt x="45" y="16"/>
                  <a:pt x="45" y="16"/>
                  <a:pt x="44" y="16"/>
                </a:cubicBezTo>
                <a:cubicBezTo>
                  <a:pt x="44" y="16"/>
                  <a:pt x="44" y="16"/>
                  <a:pt x="43" y="16"/>
                </a:cubicBezTo>
                <a:cubicBezTo>
                  <a:pt x="43" y="16"/>
                  <a:pt x="43" y="15"/>
                  <a:pt x="43" y="14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5"/>
                  <a:pt x="54" y="5"/>
                  <a:pt x="54" y="5"/>
                </a:cubicBezTo>
                <a:cubicBezTo>
                  <a:pt x="55" y="6"/>
                  <a:pt x="55" y="6"/>
                  <a:pt x="54" y="7"/>
                </a:cubicBezTo>
                <a:lnTo>
                  <a:pt x="45" y="16"/>
                </a:lnTo>
                <a:close/>
                <a:moveTo>
                  <a:pt x="58" y="22"/>
                </a:moveTo>
                <a:cubicBezTo>
                  <a:pt x="47" y="22"/>
                  <a:pt x="47" y="22"/>
                  <a:pt x="47" y="22"/>
                </a:cubicBezTo>
                <a:cubicBezTo>
                  <a:pt x="46" y="22"/>
                  <a:pt x="45" y="22"/>
                  <a:pt x="45" y="21"/>
                </a:cubicBezTo>
                <a:cubicBezTo>
                  <a:pt x="45" y="20"/>
                  <a:pt x="46" y="20"/>
                  <a:pt x="47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20"/>
                  <a:pt x="59" y="20"/>
                  <a:pt x="59" y="21"/>
                </a:cubicBezTo>
                <a:cubicBezTo>
                  <a:pt x="59" y="22"/>
                  <a:pt x="59" y="22"/>
                  <a:pt x="58" y="2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9" name="文本框 66">
            <a:extLst>
              <a:ext uri="{FF2B5EF4-FFF2-40B4-BE49-F238E27FC236}">
                <a16:creationId xmlns:a16="http://schemas.microsoft.com/office/drawing/2014/main" id="{1C2ACE88-86DC-47D2-ADA1-B05512B29AA7}"/>
              </a:ext>
            </a:extLst>
          </p:cNvPr>
          <p:cNvSpPr txBox="1"/>
          <p:nvPr/>
        </p:nvSpPr>
        <p:spPr>
          <a:xfrm>
            <a:off x="-2597" y="952333"/>
            <a:ext cx="156779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微软雅黑"/>
              </a:rPr>
              <a:t>KHÁCH HÀNG</a:t>
            </a:r>
            <a:endParaRPr kumimoji="0" lang="zh-CN" altLang="en-US" sz="16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微软雅黑"/>
            </a:endParaRPr>
          </a:p>
        </p:txBody>
      </p:sp>
      <p:sp>
        <p:nvSpPr>
          <p:cNvPr id="30" name="Trapezoid 29">
            <a:extLst>
              <a:ext uri="{FF2B5EF4-FFF2-40B4-BE49-F238E27FC236}">
                <a16:creationId xmlns:a16="http://schemas.microsoft.com/office/drawing/2014/main" id="{6C15EB75-538A-4A9E-9740-CE8B29BA454A}"/>
              </a:ext>
            </a:extLst>
          </p:cNvPr>
          <p:cNvSpPr/>
          <p:nvPr/>
        </p:nvSpPr>
        <p:spPr>
          <a:xfrm>
            <a:off x="1591914" y="955106"/>
            <a:ext cx="1417627" cy="865055"/>
          </a:xfrm>
          <a:prstGeom prst="trapezoid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1" name="椭圆 76">
            <a:extLst>
              <a:ext uri="{FF2B5EF4-FFF2-40B4-BE49-F238E27FC236}">
                <a16:creationId xmlns:a16="http://schemas.microsoft.com/office/drawing/2014/main" id="{D80F55C3-1F42-469D-9439-8D04B1CC5DD4}"/>
              </a:ext>
            </a:extLst>
          </p:cNvPr>
          <p:cNvSpPr/>
          <p:nvPr/>
        </p:nvSpPr>
        <p:spPr>
          <a:xfrm>
            <a:off x="1983026" y="1530771"/>
            <a:ext cx="535112" cy="5351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397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32" name="Google Shape;1136;p53">
            <a:extLst>
              <a:ext uri="{FF2B5EF4-FFF2-40B4-BE49-F238E27FC236}">
                <a16:creationId xmlns:a16="http://schemas.microsoft.com/office/drawing/2014/main" id="{A7EE92AA-C66D-46AF-B547-0190244C2881}"/>
              </a:ext>
            </a:extLst>
          </p:cNvPr>
          <p:cNvGrpSpPr/>
          <p:nvPr/>
        </p:nvGrpSpPr>
        <p:grpSpPr>
          <a:xfrm>
            <a:off x="2097403" y="1615021"/>
            <a:ext cx="306358" cy="347945"/>
            <a:chOff x="855663" y="1754188"/>
            <a:chExt cx="4314900" cy="4900637"/>
          </a:xfrm>
          <a:solidFill>
            <a:schemeClr val="bg1"/>
          </a:solidFill>
        </p:grpSpPr>
        <p:sp>
          <p:nvSpPr>
            <p:cNvPr id="33" name="Google Shape;1137;p53">
              <a:extLst>
                <a:ext uri="{FF2B5EF4-FFF2-40B4-BE49-F238E27FC236}">
                  <a16:creationId xmlns:a16="http://schemas.microsoft.com/office/drawing/2014/main" id="{5CC1015E-6225-44A9-A71A-2166D1BE01D9}"/>
                </a:ext>
              </a:extLst>
            </p:cNvPr>
            <p:cNvSpPr/>
            <p:nvPr/>
          </p:nvSpPr>
          <p:spPr>
            <a:xfrm>
              <a:off x="855663" y="4657725"/>
              <a:ext cx="4314900" cy="199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059" y="0"/>
                  </a:moveTo>
                  <a:lnTo>
                    <a:pt x="81125" y="95"/>
                  </a:lnTo>
                  <a:lnTo>
                    <a:pt x="81390" y="525"/>
                  </a:lnTo>
                  <a:lnTo>
                    <a:pt x="81832" y="1050"/>
                  </a:lnTo>
                  <a:lnTo>
                    <a:pt x="82450" y="1861"/>
                  </a:lnTo>
                  <a:lnTo>
                    <a:pt x="83245" y="2863"/>
                  </a:lnTo>
                  <a:lnTo>
                    <a:pt x="84194" y="4105"/>
                  </a:lnTo>
                  <a:lnTo>
                    <a:pt x="85320" y="5441"/>
                  </a:lnTo>
                  <a:lnTo>
                    <a:pt x="86556" y="6873"/>
                  </a:lnTo>
                  <a:lnTo>
                    <a:pt x="88013" y="8591"/>
                  </a:lnTo>
                  <a:lnTo>
                    <a:pt x="89580" y="10310"/>
                  </a:lnTo>
                  <a:lnTo>
                    <a:pt x="91280" y="12171"/>
                  </a:lnTo>
                  <a:lnTo>
                    <a:pt x="93134" y="14033"/>
                  </a:lnTo>
                  <a:lnTo>
                    <a:pt x="95165" y="16133"/>
                  </a:lnTo>
                  <a:lnTo>
                    <a:pt x="97284" y="18186"/>
                  </a:lnTo>
                  <a:lnTo>
                    <a:pt x="99558" y="20238"/>
                  </a:lnTo>
                  <a:lnTo>
                    <a:pt x="101964" y="22386"/>
                  </a:lnTo>
                  <a:lnTo>
                    <a:pt x="104481" y="24534"/>
                  </a:lnTo>
                  <a:lnTo>
                    <a:pt x="106600" y="26396"/>
                  </a:lnTo>
                  <a:lnTo>
                    <a:pt x="108498" y="28400"/>
                  </a:lnTo>
                  <a:lnTo>
                    <a:pt x="110198" y="30692"/>
                  </a:lnTo>
                  <a:lnTo>
                    <a:pt x="111721" y="33126"/>
                  </a:lnTo>
                  <a:lnTo>
                    <a:pt x="113090" y="35799"/>
                  </a:lnTo>
                  <a:lnTo>
                    <a:pt x="114282" y="38758"/>
                  </a:lnTo>
                  <a:lnTo>
                    <a:pt x="115320" y="41909"/>
                  </a:lnTo>
                  <a:lnTo>
                    <a:pt x="116225" y="45202"/>
                  </a:lnTo>
                  <a:lnTo>
                    <a:pt x="116975" y="48878"/>
                  </a:lnTo>
                  <a:lnTo>
                    <a:pt x="117637" y="52744"/>
                  </a:lnTo>
                  <a:lnTo>
                    <a:pt x="118189" y="56849"/>
                  </a:lnTo>
                  <a:lnTo>
                    <a:pt x="118631" y="61145"/>
                  </a:lnTo>
                  <a:lnTo>
                    <a:pt x="119006" y="65823"/>
                  </a:lnTo>
                  <a:lnTo>
                    <a:pt x="119249" y="70739"/>
                  </a:lnTo>
                  <a:lnTo>
                    <a:pt x="119514" y="75847"/>
                  </a:lnTo>
                  <a:lnTo>
                    <a:pt x="119624" y="81336"/>
                  </a:lnTo>
                  <a:lnTo>
                    <a:pt x="119757" y="87064"/>
                  </a:lnTo>
                  <a:lnTo>
                    <a:pt x="119845" y="93031"/>
                  </a:lnTo>
                  <a:lnTo>
                    <a:pt x="119867" y="99331"/>
                  </a:lnTo>
                  <a:lnTo>
                    <a:pt x="119911" y="105966"/>
                  </a:lnTo>
                  <a:lnTo>
                    <a:pt x="119955" y="11284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44" y="112840"/>
                  </a:lnTo>
                  <a:lnTo>
                    <a:pt x="88" y="105966"/>
                  </a:lnTo>
                  <a:lnTo>
                    <a:pt x="132" y="99331"/>
                  </a:lnTo>
                  <a:lnTo>
                    <a:pt x="176" y="93031"/>
                  </a:lnTo>
                  <a:lnTo>
                    <a:pt x="242" y="87064"/>
                  </a:lnTo>
                  <a:lnTo>
                    <a:pt x="331" y="81336"/>
                  </a:lnTo>
                  <a:lnTo>
                    <a:pt x="507" y="75942"/>
                  </a:lnTo>
                  <a:lnTo>
                    <a:pt x="706" y="70739"/>
                  </a:lnTo>
                  <a:lnTo>
                    <a:pt x="993" y="65823"/>
                  </a:lnTo>
                  <a:lnTo>
                    <a:pt x="1368" y="61241"/>
                  </a:lnTo>
                  <a:lnTo>
                    <a:pt x="1832" y="56849"/>
                  </a:lnTo>
                  <a:lnTo>
                    <a:pt x="2362" y="52744"/>
                  </a:lnTo>
                  <a:lnTo>
                    <a:pt x="2980" y="48878"/>
                  </a:lnTo>
                  <a:lnTo>
                    <a:pt x="3774" y="45298"/>
                  </a:lnTo>
                  <a:lnTo>
                    <a:pt x="4679" y="41909"/>
                  </a:lnTo>
                  <a:lnTo>
                    <a:pt x="5717" y="38758"/>
                  </a:lnTo>
                  <a:lnTo>
                    <a:pt x="6909" y="35894"/>
                  </a:lnTo>
                  <a:lnTo>
                    <a:pt x="8278" y="33221"/>
                  </a:lnTo>
                  <a:lnTo>
                    <a:pt x="9779" y="30692"/>
                  </a:lnTo>
                  <a:lnTo>
                    <a:pt x="11501" y="28448"/>
                  </a:lnTo>
                  <a:lnTo>
                    <a:pt x="13377" y="26396"/>
                  </a:lnTo>
                  <a:lnTo>
                    <a:pt x="15474" y="24630"/>
                  </a:lnTo>
                  <a:lnTo>
                    <a:pt x="18013" y="22482"/>
                  </a:lnTo>
                  <a:lnTo>
                    <a:pt x="20419" y="20334"/>
                  </a:lnTo>
                  <a:lnTo>
                    <a:pt x="22693" y="18281"/>
                  </a:lnTo>
                  <a:lnTo>
                    <a:pt x="24834" y="16133"/>
                  </a:lnTo>
                  <a:lnTo>
                    <a:pt x="26821" y="14128"/>
                  </a:lnTo>
                  <a:lnTo>
                    <a:pt x="28697" y="12171"/>
                  </a:lnTo>
                  <a:lnTo>
                    <a:pt x="30419" y="10357"/>
                  </a:lnTo>
                  <a:lnTo>
                    <a:pt x="32008" y="8591"/>
                  </a:lnTo>
                  <a:lnTo>
                    <a:pt x="33399" y="6968"/>
                  </a:lnTo>
                  <a:lnTo>
                    <a:pt x="34679" y="5441"/>
                  </a:lnTo>
                  <a:lnTo>
                    <a:pt x="35805" y="4105"/>
                  </a:lnTo>
                  <a:lnTo>
                    <a:pt x="36754" y="2959"/>
                  </a:lnTo>
                  <a:lnTo>
                    <a:pt x="37549" y="1957"/>
                  </a:lnTo>
                  <a:lnTo>
                    <a:pt x="38167" y="1145"/>
                  </a:lnTo>
                  <a:lnTo>
                    <a:pt x="38587" y="525"/>
                  </a:lnTo>
                  <a:lnTo>
                    <a:pt x="38874" y="190"/>
                  </a:lnTo>
                  <a:lnTo>
                    <a:pt x="38962" y="95"/>
                  </a:lnTo>
                  <a:lnTo>
                    <a:pt x="50264" y="77374"/>
                  </a:lnTo>
                  <a:lnTo>
                    <a:pt x="51788" y="87923"/>
                  </a:lnTo>
                  <a:lnTo>
                    <a:pt x="56909" y="56754"/>
                  </a:lnTo>
                  <a:lnTo>
                    <a:pt x="55717" y="53031"/>
                  </a:lnTo>
                  <a:lnTo>
                    <a:pt x="54724" y="49498"/>
                  </a:lnTo>
                  <a:lnTo>
                    <a:pt x="53907" y="46300"/>
                  </a:lnTo>
                  <a:lnTo>
                    <a:pt x="53245" y="43341"/>
                  </a:lnTo>
                  <a:lnTo>
                    <a:pt x="52737" y="40572"/>
                  </a:lnTo>
                  <a:lnTo>
                    <a:pt x="52362" y="37947"/>
                  </a:lnTo>
                  <a:lnTo>
                    <a:pt x="52119" y="35704"/>
                  </a:lnTo>
                  <a:lnTo>
                    <a:pt x="52030" y="33556"/>
                  </a:lnTo>
                  <a:lnTo>
                    <a:pt x="52030" y="31694"/>
                  </a:lnTo>
                  <a:lnTo>
                    <a:pt x="52163" y="29880"/>
                  </a:lnTo>
                  <a:lnTo>
                    <a:pt x="52406" y="28400"/>
                  </a:lnTo>
                  <a:lnTo>
                    <a:pt x="52693" y="27016"/>
                  </a:lnTo>
                  <a:lnTo>
                    <a:pt x="53068" y="25775"/>
                  </a:lnTo>
                  <a:lnTo>
                    <a:pt x="53487" y="24725"/>
                  </a:lnTo>
                  <a:lnTo>
                    <a:pt x="53973" y="23818"/>
                  </a:lnTo>
                  <a:lnTo>
                    <a:pt x="54481" y="23007"/>
                  </a:lnTo>
                  <a:lnTo>
                    <a:pt x="55055" y="22291"/>
                  </a:lnTo>
                  <a:lnTo>
                    <a:pt x="55629" y="21766"/>
                  </a:lnTo>
                  <a:lnTo>
                    <a:pt x="56225" y="21288"/>
                  </a:lnTo>
                  <a:lnTo>
                    <a:pt x="56799" y="20859"/>
                  </a:lnTo>
                  <a:lnTo>
                    <a:pt x="57373" y="20572"/>
                  </a:lnTo>
                  <a:lnTo>
                    <a:pt x="57902" y="20429"/>
                  </a:lnTo>
                  <a:lnTo>
                    <a:pt x="58454" y="20238"/>
                  </a:lnTo>
                  <a:lnTo>
                    <a:pt x="58896" y="20047"/>
                  </a:lnTo>
                  <a:lnTo>
                    <a:pt x="59315" y="20047"/>
                  </a:lnTo>
                  <a:lnTo>
                    <a:pt x="59690" y="19952"/>
                  </a:lnTo>
                  <a:lnTo>
                    <a:pt x="59977" y="19952"/>
                  </a:lnTo>
                  <a:lnTo>
                    <a:pt x="60066" y="19952"/>
                  </a:lnTo>
                  <a:lnTo>
                    <a:pt x="60353" y="19952"/>
                  </a:lnTo>
                  <a:lnTo>
                    <a:pt x="60728" y="20047"/>
                  </a:lnTo>
                  <a:lnTo>
                    <a:pt x="61147" y="20047"/>
                  </a:lnTo>
                  <a:lnTo>
                    <a:pt x="61589" y="20238"/>
                  </a:lnTo>
                  <a:lnTo>
                    <a:pt x="62141" y="20429"/>
                  </a:lnTo>
                  <a:lnTo>
                    <a:pt x="62671" y="20572"/>
                  </a:lnTo>
                  <a:lnTo>
                    <a:pt x="63245" y="20859"/>
                  </a:lnTo>
                  <a:lnTo>
                    <a:pt x="63841" y="21288"/>
                  </a:lnTo>
                  <a:lnTo>
                    <a:pt x="64415" y="21766"/>
                  </a:lnTo>
                  <a:lnTo>
                    <a:pt x="64988" y="22291"/>
                  </a:lnTo>
                  <a:lnTo>
                    <a:pt x="65562" y="23007"/>
                  </a:lnTo>
                  <a:lnTo>
                    <a:pt x="66070" y="23818"/>
                  </a:lnTo>
                  <a:lnTo>
                    <a:pt x="66556" y="24725"/>
                  </a:lnTo>
                  <a:lnTo>
                    <a:pt x="66975" y="25775"/>
                  </a:lnTo>
                  <a:lnTo>
                    <a:pt x="67350" y="27016"/>
                  </a:lnTo>
                  <a:lnTo>
                    <a:pt x="67637" y="28400"/>
                  </a:lnTo>
                  <a:lnTo>
                    <a:pt x="67880" y="29880"/>
                  </a:lnTo>
                  <a:lnTo>
                    <a:pt x="68013" y="31694"/>
                  </a:lnTo>
                  <a:lnTo>
                    <a:pt x="68013" y="33556"/>
                  </a:lnTo>
                  <a:lnTo>
                    <a:pt x="67924" y="35704"/>
                  </a:lnTo>
                  <a:lnTo>
                    <a:pt x="67682" y="37947"/>
                  </a:lnTo>
                  <a:lnTo>
                    <a:pt x="67306" y="40572"/>
                  </a:lnTo>
                  <a:lnTo>
                    <a:pt x="66821" y="43341"/>
                  </a:lnTo>
                  <a:lnTo>
                    <a:pt x="66158" y="46300"/>
                  </a:lnTo>
                  <a:lnTo>
                    <a:pt x="65320" y="49498"/>
                  </a:lnTo>
                  <a:lnTo>
                    <a:pt x="64326" y="53031"/>
                  </a:lnTo>
                  <a:lnTo>
                    <a:pt x="63134" y="56754"/>
                  </a:lnTo>
                  <a:lnTo>
                    <a:pt x="68167" y="87828"/>
                  </a:lnTo>
                  <a:lnTo>
                    <a:pt x="69757" y="77374"/>
                  </a:lnTo>
                  <a:lnTo>
                    <a:pt x="810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138;p53">
              <a:extLst>
                <a:ext uri="{FF2B5EF4-FFF2-40B4-BE49-F238E27FC236}">
                  <a16:creationId xmlns:a16="http://schemas.microsoft.com/office/drawing/2014/main" id="{6FEBF32D-17E5-4C29-BAAD-124F50A40038}"/>
                </a:ext>
              </a:extLst>
            </p:cNvPr>
            <p:cNvSpPr/>
            <p:nvPr/>
          </p:nvSpPr>
          <p:spPr>
            <a:xfrm>
              <a:off x="1541463" y="1754188"/>
              <a:ext cx="2889300" cy="288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17" y="32406"/>
                  </a:moveTo>
                  <a:lnTo>
                    <a:pt x="56685" y="32670"/>
                  </a:lnTo>
                  <a:lnTo>
                    <a:pt x="53520" y="33197"/>
                  </a:lnTo>
                  <a:lnTo>
                    <a:pt x="50552" y="34087"/>
                  </a:lnTo>
                  <a:lnTo>
                    <a:pt x="47782" y="35241"/>
                  </a:lnTo>
                  <a:lnTo>
                    <a:pt x="45111" y="36791"/>
                  </a:lnTo>
                  <a:lnTo>
                    <a:pt x="42638" y="38538"/>
                  </a:lnTo>
                  <a:lnTo>
                    <a:pt x="40428" y="40582"/>
                  </a:lnTo>
                  <a:lnTo>
                    <a:pt x="38384" y="42857"/>
                  </a:lnTo>
                  <a:lnTo>
                    <a:pt x="36669" y="45329"/>
                  </a:lnTo>
                  <a:lnTo>
                    <a:pt x="35185" y="47999"/>
                  </a:lnTo>
                  <a:lnTo>
                    <a:pt x="33998" y="50769"/>
                  </a:lnTo>
                  <a:lnTo>
                    <a:pt x="33140" y="53802"/>
                  </a:lnTo>
                  <a:lnTo>
                    <a:pt x="32580" y="56901"/>
                  </a:lnTo>
                  <a:lnTo>
                    <a:pt x="32382" y="60131"/>
                  </a:lnTo>
                  <a:lnTo>
                    <a:pt x="32646" y="63329"/>
                  </a:lnTo>
                  <a:lnTo>
                    <a:pt x="33206" y="66428"/>
                  </a:lnTo>
                  <a:lnTo>
                    <a:pt x="34064" y="69395"/>
                  </a:lnTo>
                  <a:lnTo>
                    <a:pt x="35218" y="72230"/>
                  </a:lnTo>
                  <a:lnTo>
                    <a:pt x="36768" y="74835"/>
                  </a:lnTo>
                  <a:lnTo>
                    <a:pt x="38516" y="77307"/>
                  </a:lnTo>
                  <a:lnTo>
                    <a:pt x="40560" y="79549"/>
                  </a:lnTo>
                  <a:lnTo>
                    <a:pt x="42835" y="81593"/>
                  </a:lnTo>
                  <a:lnTo>
                    <a:pt x="45309" y="83307"/>
                  </a:lnTo>
                  <a:lnTo>
                    <a:pt x="47980" y="84791"/>
                  </a:lnTo>
                  <a:lnTo>
                    <a:pt x="50750" y="85978"/>
                  </a:lnTo>
                  <a:lnTo>
                    <a:pt x="53784" y="86835"/>
                  </a:lnTo>
                  <a:lnTo>
                    <a:pt x="56883" y="87395"/>
                  </a:lnTo>
                  <a:lnTo>
                    <a:pt x="60082" y="87593"/>
                  </a:lnTo>
                  <a:lnTo>
                    <a:pt x="63314" y="87395"/>
                  </a:lnTo>
                  <a:lnTo>
                    <a:pt x="66380" y="86835"/>
                  </a:lnTo>
                  <a:lnTo>
                    <a:pt x="69348" y="85912"/>
                  </a:lnTo>
                  <a:lnTo>
                    <a:pt x="72217" y="84725"/>
                  </a:lnTo>
                  <a:lnTo>
                    <a:pt x="74855" y="83241"/>
                  </a:lnTo>
                  <a:lnTo>
                    <a:pt x="77262" y="81461"/>
                  </a:lnTo>
                  <a:lnTo>
                    <a:pt x="79571" y="79417"/>
                  </a:lnTo>
                  <a:lnTo>
                    <a:pt x="81549" y="77208"/>
                  </a:lnTo>
                  <a:lnTo>
                    <a:pt x="83264" y="74736"/>
                  </a:lnTo>
                  <a:lnTo>
                    <a:pt x="84748" y="72065"/>
                  </a:lnTo>
                  <a:lnTo>
                    <a:pt x="86001" y="69230"/>
                  </a:lnTo>
                  <a:lnTo>
                    <a:pt x="86859" y="66230"/>
                  </a:lnTo>
                  <a:lnTo>
                    <a:pt x="87353" y="63098"/>
                  </a:lnTo>
                  <a:lnTo>
                    <a:pt x="87551" y="59868"/>
                  </a:lnTo>
                  <a:lnTo>
                    <a:pt x="87353" y="56670"/>
                  </a:lnTo>
                  <a:lnTo>
                    <a:pt x="86793" y="53571"/>
                  </a:lnTo>
                  <a:lnTo>
                    <a:pt x="85935" y="50604"/>
                  </a:lnTo>
                  <a:lnTo>
                    <a:pt x="84682" y="47802"/>
                  </a:lnTo>
                  <a:lnTo>
                    <a:pt x="83198" y="45164"/>
                  </a:lnTo>
                  <a:lnTo>
                    <a:pt x="81417" y="42692"/>
                  </a:lnTo>
                  <a:lnTo>
                    <a:pt x="79373" y="40450"/>
                  </a:lnTo>
                  <a:lnTo>
                    <a:pt x="77164" y="38406"/>
                  </a:lnTo>
                  <a:lnTo>
                    <a:pt x="74690" y="36692"/>
                  </a:lnTo>
                  <a:lnTo>
                    <a:pt x="72019" y="35208"/>
                  </a:lnTo>
                  <a:lnTo>
                    <a:pt x="69183" y="34021"/>
                  </a:lnTo>
                  <a:lnTo>
                    <a:pt x="66215" y="33164"/>
                  </a:lnTo>
                  <a:lnTo>
                    <a:pt x="63116" y="32604"/>
                  </a:lnTo>
                  <a:lnTo>
                    <a:pt x="59917" y="32406"/>
                  </a:lnTo>
                  <a:close/>
                  <a:moveTo>
                    <a:pt x="63973" y="0"/>
                  </a:moveTo>
                  <a:lnTo>
                    <a:pt x="65358" y="131"/>
                  </a:lnTo>
                  <a:lnTo>
                    <a:pt x="66578" y="626"/>
                  </a:lnTo>
                  <a:lnTo>
                    <a:pt x="67633" y="1417"/>
                  </a:lnTo>
                  <a:lnTo>
                    <a:pt x="68425" y="2472"/>
                  </a:lnTo>
                  <a:lnTo>
                    <a:pt x="68920" y="3692"/>
                  </a:lnTo>
                  <a:lnTo>
                    <a:pt x="69117" y="5076"/>
                  </a:lnTo>
                  <a:lnTo>
                    <a:pt x="69183" y="12923"/>
                  </a:lnTo>
                  <a:lnTo>
                    <a:pt x="72877" y="13780"/>
                  </a:lnTo>
                  <a:lnTo>
                    <a:pt x="76471" y="14967"/>
                  </a:lnTo>
                  <a:lnTo>
                    <a:pt x="79934" y="16384"/>
                  </a:lnTo>
                  <a:lnTo>
                    <a:pt x="83198" y="18065"/>
                  </a:lnTo>
                  <a:lnTo>
                    <a:pt x="86430" y="20043"/>
                  </a:lnTo>
                  <a:lnTo>
                    <a:pt x="92003" y="14472"/>
                  </a:lnTo>
                  <a:lnTo>
                    <a:pt x="92926" y="13714"/>
                  </a:lnTo>
                  <a:lnTo>
                    <a:pt x="93915" y="13219"/>
                  </a:lnTo>
                  <a:lnTo>
                    <a:pt x="95037" y="12989"/>
                  </a:lnTo>
                  <a:lnTo>
                    <a:pt x="96125" y="12923"/>
                  </a:lnTo>
                  <a:lnTo>
                    <a:pt x="97246" y="13186"/>
                  </a:lnTo>
                  <a:lnTo>
                    <a:pt x="98235" y="13681"/>
                  </a:lnTo>
                  <a:lnTo>
                    <a:pt x="99159" y="14406"/>
                  </a:lnTo>
                  <a:lnTo>
                    <a:pt x="105292" y="20472"/>
                  </a:lnTo>
                  <a:lnTo>
                    <a:pt x="106018" y="21395"/>
                  </a:lnTo>
                  <a:lnTo>
                    <a:pt x="106512" y="22450"/>
                  </a:lnTo>
                  <a:lnTo>
                    <a:pt x="106776" y="23505"/>
                  </a:lnTo>
                  <a:lnTo>
                    <a:pt x="106776" y="24692"/>
                  </a:lnTo>
                  <a:lnTo>
                    <a:pt x="106512" y="25714"/>
                  </a:lnTo>
                  <a:lnTo>
                    <a:pt x="106018" y="26769"/>
                  </a:lnTo>
                  <a:lnTo>
                    <a:pt x="105292" y="27692"/>
                  </a:lnTo>
                  <a:lnTo>
                    <a:pt x="99719" y="33263"/>
                  </a:lnTo>
                  <a:lnTo>
                    <a:pt x="101698" y="36428"/>
                  </a:lnTo>
                  <a:lnTo>
                    <a:pt x="103446" y="39725"/>
                  </a:lnTo>
                  <a:lnTo>
                    <a:pt x="104863" y="43186"/>
                  </a:lnTo>
                  <a:lnTo>
                    <a:pt x="106018" y="46747"/>
                  </a:lnTo>
                  <a:lnTo>
                    <a:pt x="106974" y="50472"/>
                  </a:lnTo>
                  <a:lnTo>
                    <a:pt x="114822" y="50472"/>
                  </a:lnTo>
                  <a:lnTo>
                    <a:pt x="116174" y="50604"/>
                  </a:lnTo>
                  <a:lnTo>
                    <a:pt x="117394" y="51098"/>
                  </a:lnTo>
                  <a:lnTo>
                    <a:pt x="118450" y="51890"/>
                  </a:lnTo>
                  <a:lnTo>
                    <a:pt x="119274" y="52945"/>
                  </a:lnTo>
                  <a:lnTo>
                    <a:pt x="119769" y="54131"/>
                  </a:lnTo>
                  <a:lnTo>
                    <a:pt x="119934" y="55483"/>
                  </a:lnTo>
                  <a:lnTo>
                    <a:pt x="120000" y="64087"/>
                  </a:lnTo>
                  <a:lnTo>
                    <a:pt x="119835" y="65439"/>
                  </a:lnTo>
                  <a:lnTo>
                    <a:pt x="119340" y="66626"/>
                  </a:lnTo>
                  <a:lnTo>
                    <a:pt x="118516" y="67681"/>
                  </a:lnTo>
                  <a:lnTo>
                    <a:pt x="117460" y="68472"/>
                  </a:lnTo>
                  <a:lnTo>
                    <a:pt x="116306" y="68967"/>
                  </a:lnTo>
                  <a:lnTo>
                    <a:pt x="114921" y="69164"/>
                  </a:lnTo>
                  <a:lnTo>
                    <a:pt x="107007" y="69230"/>
                  </a:lnTo>
                  <a:lnTo>
                    <a:pt x="106150" y="72923"/>
                  </a:lnTo>
                  <a:lnTo>
                    <a:pt x="104995" y="76516"/>
                  </a:lnTo>
                  <a:lnTo>
                    <a:pt x="103544" y="79978"/>
                  </a:lnTo>
                  <a:lnTo>
                    <a:pt x="101896" y="83307"/>
                  </a:lnTo>
                  <a:lnTo>
                    <a:pt x="99983" y="86472"/>
                  </a:lnTo>
                  <a:lnTo>
                    <a:pt x="105523" y="91978"/>
                  </a:lnTo>
                  <a:lnTo>
                    <a:pt x="106281" y="92901"/>
                  </a:lnTo>
                  <a:lnTo>
                    <a:pt x="106776" y="93956"/>
                  </a:lnTo>
                  <a:lnTo>
                    <a:pt x="107007" y="95076"/>
                  </a:lnTo>
                  <a:lnTo>
                    <a:pt x="107007" y="96197"/>
                  </a:lnTo>
                  <a:lnTo>
                    <a:pt x="106776" y="97285"/>
                  </a:lnTo>
                  <a:lnTo>
                    <a:pt x="106281" y="98274"/>
                  </a:lnTo>
                  <a:lnTo>
                    <a:pt x="105523" y="99230"/>
                  </a:lnTo>
                  <a:lnTo>
                    <a:pt x="99554" y="105263"/>
                  </a:lnTo>
                  <a:lnTo>
                    <a:pt x="98598" y="106021"/>
                  </a:lnTo>
                  <a:lnTo>
                    <a:pt x="97576" y="106516"/>
                  </a:lnTo>
                  <a:lnTo>
                    <a:pt x="96455" y="106747"/>
                  </a:lnTo>
                  <a:lnTo>
                    <a:pt x="95333" y="106813"/>
                  </a:lnTo>
                  <a:lnTo>
                    <a:pt x="94278" y="106582"/>
                  </a:lnTo>
                  <a:lnTo>
                    <a:pt x="93223" y="106087"/>
                  </a:lnTo>
                  <a:lnTo>
                    <a:pt x="92300" y="105329"/>
                  </a:lnTo>
                  <a:lnTo>
                    <a:pt x="86727" y="99758"/>
                  </a:lnTo>
                  <a:lnTo>
                    <a:pt x="83594" y="101736"/>
                  </a:lnTo>
                  <a:lnTo>
                    <a:pt x="80296" y="103417"/>
                  </a:lnTo>
                  <a:lnTo>
                    <a:pt x="76834" y="104901"/>
                  </a:lnTo>
                  <a:lnTo>
                    <a:pt x="73272" y="106087"/>
                  </a:lnTo>
                  <a:lnTo>
                    <a:pt x="69546" y="107010"/>
                  </a:lnTo>
                  <a:lnTo>
                    <a:pt x="69546" y="114857"/>
                  </a:lnTo>
                  <a:lnTo>
                    <a:pt x="69414" y="116241"/>
                  </a:lnTo>
                  <a:lnTo>
                    <a:pt x="68920" y="117461"/>
                  </a:lnTo>
                  <a:lnTo>
                    <a:pt x="68128" y="118450"/>
                  </a:lnTo>
                  <a:lnTo>
                    <a:pt x="67073" y="119274"/>
                  </a:lnTo>
                  <a:lnTo>
                    <a:pt x="65886" y="119802"/>
                  </a:lnTo>
                  <a:lnTo>
                    <a:pt x="64534" y="119999"/>
                  </a:lnTo>
                  <a:lnTo>
                    <a:pt x="55960" y="119999"/>
                  </a:lnTo>
                  <a:lnTo>
                    <a:pt x="54575" y="119868"/>
                  </a:lnTo>
                  <a:lnTo>
                    <a:pt x="53421" y="119373"/>
                  </a:lnTo>
                  <a:lnTo>
                    <a:pt x="52366" y="118582"/>
                  </a:lnTo>
                  <a:lnTo>
                    <a:pt x="51541" y="117527"/>
                  </a:lnTo>
                  <a:lnTo>
                    <a:pt x="51046" y="116340"/>
                  </a:lnTo>
                  <a:lnTo>
                    <a:pt x="50882" y="114989"/>
                  </a:lnTo>
                  <a:lnTo>
                    <a:pt x="50816" y="107076"/>
                  </a:lnTo>
                  <a:lnTo>
                    <a:pt x="47089" y="106219"/>
                  </a:lnTo>
                  <a:lnTo>
                    <a:pt x="43528" y="105032"/>
                  </a:lnTo>
                  <a:lnTo>
                    <a:pt x="40065" y="103615"/>
                  </a:lnTo>
                  <a:lnTo>
                    <a:pt x="36702" y="101934"/>
                  </a:lnTo>
                  <a:lnTo>
                    <a:pt x="33569" y="99956"/>
                  </a:lnTo>
                  <a:lnTo>
                    <a:pt x="27996" y="105527"/>
                  </a:lnTo>
                  <a:lnTo>
                    <a:pt x="27073" y="106252"/>
                  </a:lnTo>
                  <a:lnTo>
                    <a:pt x="26018" y="106813"/>
                  </a:lnTo>
                  <a:lnTo>
                    <a:pt x="24962" y="107076"/>
                  </a:lnTo>
                  <a:lnTo>
                    <a:pt x="23775" y="107076"/>
                  </a:lnTo>
                  <a:lnTo>
                    <a:pt x="22753" y="106813"/>
                  </a:lnTo>
                  <a:lnTo>
                    <a:pt x="21698" y="106318"/>
                  </a:lnTo>
                  <a:lnTo>
                    <a:pt x="20774" y="105593"/>
                  </a:lnTo>
                  <a:lnTo>
                    <a:pt x="14707" y="99593"/>
                  </a:lnTo>
                  <a:lnTo>
                    <a:pt x="13948" y="98670"/>
                  </a:lnTo>
                  <a:lnTo>
                    <a:pt x="13454" y="97615"/>
                  </a:lnTo>
                  <a:lnTo>
                    <a:pt x="13223" y="96494"/>
                  </a:lnTo>
                  <a:lnTo>
                    <a:pt x="13223" y="95373"/>
                  </a:lnTo>
                  <a:lnTo>
                    <a:pt x="13454" y="94318"/>
                  </a:lnTo>
                  <a:lnTo>
                    <a:pt x="13882" y="93263"/>
                  </a:lnTo>
                  <a:lnTo>
                    <a:pt x="14641" y="92340"/>
                  </a:lnTo>
                  <a:lnTo>
                    <a:pt x="20214" y="86769"/>
                  </a:lnTo>
                  <a:lnTo>
                    <a:pt x="18301" y="83637"/>
                  </a:lnTo>
                  <a:lnTo>
                    <a:pt x="16553" y="80340"/>
                  </a:lnTo>
                  <a:lnTo>
                    <a:pt x="15070" y="76879"/>
                  </a:lnTo>
                  <a:lnTo>
                    <a:pt x="13882" y="73285"/>
                  </a:lnTo>
                  <a:lnTo>
                    <a:pt x="13025" y="69593"/>
                  </a:lnTo>
                  <a:lnTo>
                    <a:pt x="5111" y="69593"/>
                  </a:lnTo>
                  <a:lnTo>
                    <a:pt x="3759" y="69395"/>
                  </a:lnTo>
                  <a:lnTo>
                    <a:pt x="2506" y="68901"/>
                  </a:lnTo>
                  <a:lnTo>
                    <a:pt x="1516" y="68109"/>
                  </a:lnTo>
                  <a:lnTo>
                    <a:pt x="725" y="67120"/>
                  </a:lnTo>
                  <a:lnTo>
                    <a:pt x="164" y="65868"/>
                  </a:lnTo>
                  <a:lnTo>
                    <a:pt x="32" y="64516"/>
                  </a:lnTo>
                  <a:lnTo>
                    <a:pt x="0" y="55978"/>
                  </a:lnTo>
                  <a:lnTo>
                    <a:pt x="164" y="54626"/>
                  </a:lnTo>
                  <a:lnTo>
                    <a:pt x="659" y="53439"/>
                  </a:lnTo>
                  <a:lnTo>
                    <a:pt x="1417" y="52384"/>
                  </a:lnTo>
                  <a:lnTo>
                    <a:pt x="2473" y="51593"/>
                  </a:lnTo>
                  <a:lnTo>
                    <a:pt x="3693" y="51032"/>
                  </a:lnTo>
                  <a:lnTo>
                    <a:pt x="5045" y="50835"/>
                  </a:lnTo>
                  <a:lnTo>
                    <a:pt x="12893" y="50835"/>
                  </a:lnTo>
                  <a:lnTo>
                    <a:pt x="13784" y="47142"/>
                  </a:lnTo>
                  <a:lnTo>
                    <a:pt x="14938" y="43549"/>
                  </a:lnTo>
                  <a:lnTo>
                    <a:pt x="16356" y="40087"/>
                  </a:lnTo>
                  <a:lnTo>
                    <a:pt x="18103" y="36725"/>
                  </a:lnTo>
                  <a:lnTo>
                    <a:pt x="20016" y="33593"/>
                  </a:lnTo>
                  <a:lnTo>
                    <a:pt x="14443" y="28021"/>
                  </a:lnTo>
                  <a:lnTo>
                    <a:pt x="13718" y="27098"/>
                  </a:lnTo>
                  <a:lnTo>
                    <a:pt x="13223" y="26043"/>
                  </a:lnTo>
                  <a:lnTo>
                    <a:pt x="12959" y="24923"/>
                  </a:lnTo>
                  <a:lnTo>
                    <a:pt x="12959" y="23802"/>
                  </a:lnTo>
                  <a:lnTo>
                    <a:pt x="13223" y="22747"/>
                  </a:lnTo>
                  <a:lnTo>
                    <a:pt x="13652" y="21692"/>
                  </a:lnTo>
                  <a:lnTo>
                    <a:pt x="14377" y="20769"/>
                  </a:lnTo>
                  <a:lnTo>
                    <a:pt x="20445" y="14703"/>
                  </a:lnTo>
                  <a:lnTo>
                    <a:pt x="21368" y="13978"/>
                  </a:lnTo>
                  <a:lnTo>
                    <a:pt x="22357" y="13483"/>
                  </a:lnTo>
                  <a:lnTo>
                    <a:pt x="23478" y="13219"/>
                  </a:lnTo>
                  <a:lnTo>
                    <a:pt x="24600" y="13219"/>
                  </a:lnTo>
                  <a:lnTo>
                    <a:pt x="25721" y="13417"/>
                  </a:lnTo>
                  <a:lnTo>
                    <a:pt x="26710" y="13912"/>
                  </a:lnTo>
                  <a:lnTo>
                    <a:pt x="27633" y="14670"/>
                  </a:lnTo>
                  <a:lnTo>
                    <a:pt x="33206" y="20208"/>
                  </a:lnTo>
                  <a:lnTo>
                    <a:pt x="36339" y="18230"/>
                  </a:lnTo>
                  <a:lnTo>
                    <a:pt x="39670" y="16582"/>
                  </a:lnTo>
                  <a:lnTo>
                    <a:pt x="43132" y="15098"/>
                  </a:lnTo>
                  <a:lnTo>
                    <a:pt x="46727" y="13912"/>
                  </a:lnTo>
                  <a:lnTo>
                    <a:pt x="50453" y="12989"/>
                  </a:lnTo>
                  <a:lnTo>
                    <a:pt x="50387" y="5142"/>
                  </a:lnTo>
                  <a:lnTo>
                    <a:pt x="50552" y="3758"/>
                  </a:lnTo>
                  <a:lnTo>
                    <a:pt x="51046" y="2538"/>
                  </a:lnTo>
                  <a:lnTo>
                    <a:pt x="51871" y="1549"/>
                  </a:lnTo>
                  <a:lnTo>
                    <a:pt x="52860" y="725"/>
                  </a:lnTo>
                  <a:lnTo>
                    <a:pt x="54080" y="197"/>
                  </a:lnTo>
                  <a:lnTo>
                    <a:pt x="55465" y="0"/>
                  </a:lnTo>
                  <a:lnTo>
                    <a:pt x="639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文本框 67">
            <a:extLst>
              <a:ext uri="{FF2B5EF4-FFF2-40B4-BE49-F238E27FC236}">
                <a16:creationId xmlns:a16="http://schemas.microsoft.com/office/drawing/2014/main" id="{662BBDB6-3E73-443C-8954-BEBECCA1E50C}"/>
              </a:ext>
            </a:extLst>
          </p:cNvPr>
          <p:cNvSpPr txBox="1"/>
          <p:nvPr/>
        </p:nvSpPr>
        <p:spPr>
          <a:xfrm>
            <a:off x="1504831" y="1007738"/>
            <a:ext cx="15978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微软雅黑"/>
              </a:defRPr>
            </a:lvl1pPr>
          </a:lstStyle>
          <a:p>
            <a:r>
              <a:rPr lang="en-US" altLang="zh-CN" dirty="0"/>
              <a:t>CHIẾN LƯỢC</a:t>
            </a:r>
            <a:endParaRPr lang="zh-CN" altLang="en-US" dirty="0"/>
          </a:p>
        </p:txBody>
      </p:sp>
      <p:grpSp>
        <p:nvGrpSpPr>
          <p:cNvPr id="36" name="Artification_Intelligence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5897C462-0109-4E70-8F37-61363BDFED66}"/>
              </a:ext>
            </a:extLst>
          </p:cNvPr>
          <p:cNvGrpSpPr>
            <a:grpSpLocks noChangeAspect="1"/>
          </p:cNvGrpSpPr>
          <p:nvPr/>
        </p:nvGrpSpPr>
        <p:grpSpPr>
          <a:xfrm>
            <a:off x="8156249" y="1657711"/>
            <a:ext cx="303749" cy="277310"/>
            <a:chOff x="2311400" y="3027363"/>
            <a:chExt cx="820738" cy="749300"/>
          </a:xfrm>
          <a:noFill/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277E78BE-08C2-4011-A1CD-79DB1188E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3032125"/>
              <a:ext cx="379413" cy="739775"/>
            </a:xfrm>
            <a:custGeom>
              <a:avLst/>
              <a:gdLst>
                <a:gd name="T0" fmla="*/ 564 w 564"/>
                <a:gd name="T1" fmla="*/ 183 h 1095"/>
                <a:gd name="T2" fmla="*/ 381 w 564"/>
                <a:gd name="T3" fmla="*/ 0 h 1095"/>
                <a:gd name="T4" fmla="*/ 198 w 564"/>
                <a:gd name="T5" fmla="*/ 183 h 1095"/>
                <a:gd name="T6" fmla="*/ 61 w 564"/>
                <a:gd name="T7" fmla="*/ 321 h 1095"/>
                <a:gd name="T8" fmla="*/ 86 w 564"/>
                <a:gd name="T9" fmla="*/ 400 h 1095"/>
                <a:gd name="T10" fmla="*/ 0 w 564"/>
                <a:gd name="T11" fmla="*/ 564 h 1095"/>
                <a:gd name="T12" fmla="*/ 96 w 564"/>
                <a:gd name="T13" fmla="*/ 733 h 1095"/>
                <a:gd name="T14" fmla="*/ 86 w 564"/>
                <a:gd name="T15" fmla="*/ 785 h 1095"/>
                <a:gd name="T16" fmla="*/ 241 w 564"/>
                <a:gd name="T17" fmla="*/ 940 h 1095"/>
                <a:gd name="T18" fmla="*/ 254 w 564"/>
                <a:gd name="T19" fmla="*/ 938 h 1095"/>
                <a:gd name="T20" fmla="*/ 253 w 564"/>
                <a:gd name="T21" fmla="*/ 940 h 1095"/>
                <a:gd name="T22" fmla="*/ 409 w 564"/>
                <a:gd name="T23" fmla="*/ 1095 h 1095"/>
                <a:gd name="T24" fmla="*/ 564 w 564"/>
                <a:gd name="T25" fmla="*/ 940 h 1095"/>
                <a:gd name="T26" fmla="*/ 564 w 564"/>
                <a:gd name="T27" fmla="*/ 183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4" h="1095">
                  <a:moveTo>
                    <a:pt x="564" y="183"/>
                  </a:moveTo>
                  <a:cubicBezTo>
                    <a:pt x="564" y="82"/>
                    <a:pt x="482" y="0"/>
                    <a:pt x="381" y="0"/>
                  </a:cubicBezTo>
                  <a:cubicBezTo>
                    <a:pt x="280" y="0"/>
                    <a:pt x="198" y="82"/>
                    <a:pt x="198" y="183"/>
                  </a:cubicBezTo>
                  <a:cubicBezTo>
                    <a:pt x="122" y="183"/>
                    <a:pt x="61" y="245"/>
                    <a:pt x="61" y="321"/>
                  </a:cubicBezTo>
                  <a:cubicBezTo>
                    <a:pt x="61" y="351"/>
                    <a:pt x="70" y="378"/>
                    <a:pt x="86" y="400"/>
                  </a:cubicBezTo>
                  <a:cubicBezTo>
                    <a:pt x="34" y="436"/>
                    <a:pt x="0" y="496"/>
                    <a:pt x="0" y="564"/>
                  </a:cubicBezTo>
                  <a:cubicBezTo>
                    <a:pt x="0" y="636"/>
                    <a:pt x="39" y="698"/>
                    <a:pt x="96" y="733"/>
                  </a:cubicBezTo>
                  <a:cubicBezTo>
                    <a:pt x="90" y="749"/>
                    <a:pt x="86" y="766"/>
                    <a:pt x="86" y="785"/>
                  </a:cubicBezTo>
                  <a:cubicBezTo>
                    <a:pt x="86" y="870"/>
                    <a:pt x="156" y="940"/>
                    <a:pt x="241" y="940"/>
                  </a:cubicBezTo>
                  <a:cubicBezTo>
                    <a:pt x="245" y="940"/>
                    <a:pt x="249" y="939"/>
                    <a:pt x="254" y="938"/>
                  </a:cubicBezTo>
                  <a:cubicBezTo>
                    <a:pt x="254" y="939"/>
                    <a:pt x="253" y="939"/>
                    <a:pt x="253" y="940"/>
                  </a:cubicBezTo>
                  <a:cubicBezTo>
                    <a:pt x="253" y="1025"/>
                    <a:pt x="323" y="1095"/>
                    <a:pt x="409" y="1095"/>
                  </a:cubicBezTo>
                  <a:cubicBezTo>
                    <a:pt x="494" y="1095"/>
                    <a:pt x="564" y="1025"/>
                    <a:pt x="564" y="940"/>
                  </a:cubicBezTo>
                  <a:lnTo>
                    <a:pt x="564" y="183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E6BDF1D2-D01B-4C01-BAD6-6CB4DCB4C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5" y="3032125"/>
              <a:ext cx="379413" cy="739775"/>
            </a:xfrm>
            <a:custGeom>
              <a:avLst/>
              <a:gdLst>
                <a:gd name="T0" fmla="*/ 0 w 564"/>
                <a:gd name="T1" fmla="*/ 912 h 1095"/>
                <a:gd name="T2" fmla="*/ 183 w 564"/>
                <a:gd name="T3" fmla="*/ 1095 h 1095"/>
                <a:gd name="T4" fmla="*/ 366 w 564"/>
                <a:gd name="T5" fmla="*/ 912 h 1095"/>
                <a:gd name="T6" fmla="*/ 503 w 564"/>
                <a:gd name="T7" fmla="*/ 774 h 1095"/>
                <a:gd name="T8" fmla="*/ 477 w 564"/>
                <a:gd name="T9" fmla="*/ 695 h 1095"/>
                <a:gd name="T10" fmla="*/ 564 w 564"/>
                <a:gd name="T11" fmla="*/ 531 h 1095"/>
                <a:gd name="T12" fmla="*/ 468 w 564"/>
                <a:gd name="T13" fmla="*/ 362 h 1095"/>
                <a:gd name="T14" fmla="*/ 478 w 564"/>
                <a:gd name="T15" fmla="*/ 311 h 1095"/>
                <a:gd name="T16" fmla="*/ 323 w 564"/>
                <a:gd name="T17" fmla="*/ 156 h 1095"/>
                <a:gd name="T18" fmla="*/ 310 w 564"/>
                <a:gd name="T19" fmla="*/ 157 h 1095"/>
                <a:gd name="T20" fmla="*/ 310 w 564"/>
                <a:gd name="T21" fmla="*/ 156 h 1095"/>
                <a:gd name="T22" fmla="*/ 155 w 564"/>
                <a:gd name="T23" fmla="*/ 0 h 1095"/>
                <a:gd name="T24" fmla="*/ 0 w 564"/>
                <a:gd name="T25" fmla="*/ 156 h 1095"/>
                <a:gd name="T26" fmla="*/ 0 w 564"/>
                <a:gd name="T27" fmla="*/ 912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4" h="1095">
                  <a:moveTo>
                    <a:pt x="0" y="912"/>
                  </a:moveTo>
                  <a:cubicBezTo>
                    <a:pt x="0" y="1013"/>
                    <a:pt x="82" y="1095"/>
                    <a:pt x="183" y="1095"/>
                  </a:cubicBezTo>
                  <a:cubicBezTo>
                    <a:pt x="284" y="1095"/>
                    <a:pt x="366" y="1013"/>
                    <a:pt x="366" y="912"/>
                  </a:cubicBezTo>
                  <a:cubicBezTo>
                    <a:pt x="442" y="912"/>
                    <a:pt x="503" y="850"/>
                    <a:pt x="503" y="774"/>
                  </a:cubicBezTo>
                  <a:cubicBezTo>
                    <a:pt x="503" y="745"/>
                    <a:pt x="493" y="717"/>
                    <a:pt x="477" y="695"/>
                  </a:cubicBezTo>
                  <a:cubicBezTo>
                    <a:pt x="529" y="659"/>
                    <a:pt x="564" y="599"/>
                    <a:pt x="564" y="531"/>
                  </a:cubicBezTo>
                  <a:cubicBezTo>
                    <a:pt x="564" y="459"/>
                    <a:pt x="525" y="397"/>
                    <a:pt x="468" y="362"/>
                  </a:cubicBezTo>
                  <a:cubicBezTo>
                    <a:pt x="474" y="346"/>
                    <a:pt x="478" y="329"/>
                    <a:pt x="478" y="311"/>
                  </a:cubicBezTo>
                  <a:cubicBezTo>
                    <a:pt x="478" y="225"/>
                    <a:pt x="408" y="156"/>
                    <a:pt x="323" y="156"/>
                  </a:cubicBezTo>
                  <a:cubicBezTo>
                    <a:pt x="318" y="156"/>
                    <a:pt x="314" y="156"/>
                    <a:pt x="310" y="157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70"/>
                    <a:pt x="241" y="0"/>
                    <a:pt x="155" y="0"/>
                  </a:cubicBezTo>
                  <a:cubicBezTo>
                    <a:pt x="70" y="0"/>
                    <a:pt x="0" y="70"/>
                    <a:pt x="0" y="156"/>
                  </a:cubicBezTo>
                  <a:lnTo>
                    <a:pt x="0" y="9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1DB1F27C-8034-4372-9882-25FF02D1E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313" y="3354388"/>
              <a:ext cx="53975" cy="5238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80944D4B-650E-4CC8-B00F-EB4D4FAB9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663" y="3544888"/>
              <a:ext cx="53975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44FF19D7-1DAE-49D6-BB8E-8A2905683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675" y="3433763"/>
              <a:ext cx="53975" cy="5238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1DD9AB97-13BE-4DE5-BBBE-7DB79E75A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500" y="3314700"/>
              <a:ext cx="53975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Oval 12">
              <a:extLst>
                <a:ext uri="{FF2B5EF4-FFF2-40B4-BE49-F238E27FC236}">
                  <a16:creationId xmlns:a16="http://schemas.microsoft.com/office/drawing/2014/main" id="{145FDC54-DE53-41C6-B37E-7761C94B8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167063"/>
              <a:ext cx="52388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Oval 13">
              <a:extLst>
                <a:ext uri="{FF2B5EF4-FFF2-40B4-BE49-F238E27FC236}">
                  <a16:creationId xmlns:a16="http://schemas.microsoft.com/office/drawing/2014/main" id="{7D9D216D-AA11-4947-9370-C5D2E67C6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250" y="3397250"/>
              <a:ext cx="52388" cy="5238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81982CE0-C839-470A-8976-B6E35D848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3205163"/>
              <a:ext cx="53975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" name="Oval 15">
              <a:extLst>
                <a:ext uri="{FF2B5EF4-FFF2-40B4-BE49-F238E27FC236}">
                  <a16:creationId xmlns:a16="http://schemas.microsoft.com/office/drawing/2014/main" id="{F42B2A29-FE00-49DF-8973-0051C3EA8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300" y="3317875"/>
              <a:ext cx="53975" cy="5238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" name="Oval 16">
              <a:extLst>
                <a:ext uri="{FF2B5EF4-FFF2-40B4-BE49-F238E27FC236}">
                  <a16:creationId xmlns:a16="http://schemas.microsoft.com/office/drawing/2014/main" id="{3F02905B-0181-4F5F-9F2B-23D35002D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063" y="3435350"/>
              <a:ext cx="52388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" name="Oval 17">
              <a:extLst>
                <a:ext uri="{FF2B5EF4-FFF2-40B4-BE49-F238E27FC236}">
                  <a16:creationId xmlns:a16="http://schemas.microsoft.com/office/drawing/2014/main" id="{64ED8FB1-A463-4CDE-B283-D9F68EECA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288" y="3582988"/>
              <a:ext cx="52388" cy="5397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1EEBE6E2-5C2C-4E76-9C83-E2C73ED203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1400" y="3027363"/>
              <a:ext cx="390525" cy="749300"/>
            </a:xfrm>
            <a:custGeom>
              <a:avLst/>
              <a:gdLst>
                <a:gd name="T0" fmla="*/ 270 w 580"/>
                <a:gd name="T1" fmla="*/ 937 h 1111"/>
                <a:gd name="T2" fmla="*/ 270 w 580"/>
                <a:gd name="T3" fmla="*/ 948 h 1111"/>
                <a:gd name="T4" fmla="*/ 417 w 580"/>
                <a:gd name="T5" fmla="*/ 1094 h 1111"/>
                <a:gd name="T6" fmla="*/ 563 w 580"/>
                <a:gd name="T7" fmla="*/ 948 h 1111"/>
                <a:gd name="T8" fmla="*/ 563 w 580"/>
                <a:gd name="T9" fmla="*/ 191 h 1111"/>
                <a:gd name="T10" fmla="*/ 389 w 580"/>
                <a:gd name="T11" fmla="*/ 17 h 1111"/>
                <a:gd name="T12" fmla="*/ 214 w 580"/>
                <a:gd name="T13" fmla="*/ 191 h 1111"/>
                <a:gd name="T14" fmla="*/ 214 w 580"/>
                <a:gd name="T15" fmla="*/ 200 h 1111"/>
                <a:gd name="T16" fmla="*/ 206 w 580"/>
                <a:gd name="T17" fmla="*/ 200 h 1111"/>
                <a:gd name="T18" fmla="*/ 77 w 580"/>
                <a:gd name="T19" fmla="*/ 329 h 1111"/>
                <a:gd name="T20" fmla="*/ 101 w 580"/>
                <a:gd name="T21" fmla="*/ 404 h 1111"/>
                <a:gd name="T22" fmla="*/ 106 w 580"/>
                <a:gd name="T23" fmla="*/ 411 h 1111"/>
                <a:gd name="T24" fmla="*/ 99 w 580"/>
                <a:gd name="T25" fmla="*/ 415 h 1111"/>
                <a:gd name="T26" fmla="*/ 16 w 580"/>
                <a:gd name="T27" fmla="*/ 572 h 1111"/>
                <a:gd name="T28" fmla="*/ 108 w 580"/>
                <a:gd name="T29" fmla="*/ 734 h 1111"/>
                <a:gd name="T30" fmla="*/ 114 w 580"/>
                <a:gd name="T31" fmla="*/ 737 h 1111"/>
                <a:gd name="T32" fmla="*/ 112 w 580"/>
                <a:gd name="T33" fmla="*/ 743 h 1111"/>
                <a:gd name="T34" fmla="*/ 102 w 580"/>
                <a:gd name="T35" fmla="*/ 793 h 1111"/>
                <a:gd name="T36" fmla="*/ 249 w 580"/>
                <a:gd name="T37" fmla="*/ 939 h 1111"/>
                <a:gd name="T38" fmla="*/ 256 w 580"/>
                <a:gd name="T39" fmla="*/ 939 h 1111"/>
                <a:gd name="T40" fmla="*/ 261 w 580"/>
                <a:gd name="T41" fmla="*/ 938 h 1111"/>
                <a:gd name="T42" fmla="*/ 270 w 580"/>
                <a:gd name="T43" fmla="*/ 937 h 1111"/>
                <a:gd name="T44" fmla="*/ 417 w 580"/>
                <a:gd name="T45" fmla="*/ 1111 h 1111"/>
                <a:gd name="T46" fmla="*/ 253 w 580"/>
                <a:gd name="T47" fmla="*/ 956 h 1111"/>
                <a:gd name="T48" fmla="*/ 249 w 580"/>
                <a:gd name="T49" fmla="*/ 956 h 1111"/>
                <a:gd name="T50" fmla="*/ 86 w 580"/>
                <a:gd name="T51" fmla="*/ 793 h 1111"/>
                <a:gd name="T52" fmla="*/ 94 w 580"/>
                <a:gd name="T53" fmla="*/ 744 h 1111"/>
                <a:gd name="T54" fmla="*/ 0 w 580"/>
                <a:gd name="T55" fmla="*/ 572 h 1111"/>
                <a:gd name="T56" fmla="*/ 83 w 580"/>
                <a:gd name="T57" fmla="*/ 406 h 1111"/>
                <a:gd name="T58" fmla="*/ 60 w 580"/>
                <a:gd name="T59" fmla="*/ 329 h 1111"/>
                <a:gd name="T60" fmla="*/ 198 w 580"/>
                <a:gd name="T61" fmla="*/ 183 h 1111"/>
                <a:gd name="T62" fmla="*/ 389 w 580"/>
                <a:gd name="T63" fmla="*/ 0 h 1111"/>
                <a:gd name="T64" fmla="*/ 580 w 580"/>
                <a:gd name="T65" fmla="*/ 191 h 1111"/>
                <a:gd name="T66" fmla="*/ 580 w 580"/>
                <a:gd name="T67" fmla="*/ 948 h 1111"/>
                <a:gd name="T68" fmla="*/ 417 w 580"/>
                <a:gd name="T69" fmla="*/ 1111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0" h="1111">
                  <a:moveTo>
                    <a:pt x="270" y="937"/>
                  </a:moveTo>
                  <a:lnTo>
                    <a:pt x="270" y="948"/>
                  </a:lnTo>
                  <a:cubicBezTo>
                    <a:pt x="270" y="1028"/>
                    <a:pt x="336" y="1094"/>
                    <a:pt x="417" y="1094"/>
                  </a:cubicBezTo>
                  <a:cubicBezTo>
                    <a:pt x="497" y="1094"/>
                    <a:pt x="563" y="1028"/>
                    <a:pt x="563" y="948"/>
                  </a:cubicBezTo>
                  <a:lnTo>
                    <a:pt x="563" y="191"/>
                  </a:lnTo>
                  <a:cubicBezTo>
                    <a:pt x="563" y="95"/>
                    <a:pt x="485" y="17"/>
                    <a:pt x="389" y="17"/>
                  </a:cubicBezTo>
                  <a:cubicBezTo>
                    <a:pt x="293" y="17"/>
                    <a:pt x="214" y="95"/>
                    <a:pt x="214" y="191"/>
                  </a:cubicBezTo>
                  <a:lnTo>
                    <a:pt x="214" y="200"/>
                  </a:lnTo>
                  <a:lnTo>
                    <a:pt x="206" y="200"/>
                  </a:lnTo>
                  <a:cubicBezTo>
                    <a:pt x="135" y="200"/>
                    <a:pt x="77" y="257"/>
                    <a:pt x="77" y="329"/>
                  </a:cubicBezTo>
                  <a:cubicBezTo>
                    <a:pt x="77" y="356"/>
                    <a:pt x="85" y="381"/>
                    <a:pt x="101" y="404"/>
                  </a:cubicBezTo>
                  <a:lnTo>
                    <a:pt x="106" y="411"/>
                  </a:lnTo>
                  <a:lnTo>
                    <a:pt x="99" y="415"/>
                  </a:lnTo>
                  <a:cubicBezTo>
                    <a:pt x="47" y="451"/>
                    <a:pt x="16" y="509"/>
                    <a:pt x="16" y="572"/>
                  </a:cubicBezTo>
                  <a:cubicBezTo>
                    <a:pt x="16" y="638"/>
                    <a:pt x="51" y="699"/>
                    <a:pt x="108" y="734"/>
                  </a:cubicBezTo>
                  <a:lnTo>
                    <a:pt x="114" y="737"/>
                  </a:lnTo>
                  <a:lnTo>
                    <a:pt x="112" y="743"/>
                  </a:lnTo>
                  <a:cubicBezTo>
                    <a:pt x="105" y="761"/>
                    <a:pt x="102" y="777"/>
                    <a:pt x="102" y="793"/>
                  </a:cubicBezTo>
                  <a:cubicBezTo>
                    <a:pt x="102" y="873"/>
                    <a:pt x="168" y="939"/>
                    <a:pt x="249" y="939"/>
                  </a:cubicBezTo>
                  <a:cubicBezTo>
                    <a:pt x="251" y="939"/>
                    <a:pt x="254" y="939"/>
                    <a:pt x="256" y="939"/>
                  </a:cubicBezTo>
                  <a:cubicBezTo>
                    <a:pt x="257" y="938"/>
                    <a:pt x="259" y="938"/>
                    <a:pt x="261" y="938"/>
                  </a:cubicBezTo>
                  <a:lnTo>
                    <a:pt x="270" y="937"/>
                  </a:lnTo>
                  <a:close/>
                  <a:moveTo>
                    <a:pt x="417" y="1111"/>
                  </a:moveTo>
                  <a:cubicBezTo>
                    <a:pt x="329" y="1111"/>
                    <a:pt x="258" y="1042"/>
                    <a:pt x="253" y="956"/>
                  </a:cubicBezTo>
                  <a:cubicBezTo>
                    <a:pt x="252" y="956"/>
                    <a:pt x="251" y="956"/>
                    <a:pt x="249" y="956"/>
                  </a:cubicBezTo>
                  <a:cubicBezTo>
                    <a:pt x="159" y="956"/>
                    <a:pt x="86" y="883"/>
                    <a:pt x="86" y="793"/>
                  </a:cubicBezTo>
                  <a:cubicBezTo>
                    <a:pt x="86" y="777"/>
                    <a:pt x="88" y="761"/>
                    <a:pt x="94" y="744"/>
                  </a:cubicBezTo>
                  <a:cubicBezTo>
                    <a:pt x="35" y="706"/>
                    <a:pt x="0" y="642"/>
                    <a:pt x="0" y="572"/>
                  </a:cubicBezTo>
                  <a:cubicBezTo>
                    <a:pt x="0" y="507"/>
                    <a:pt x="31" y="445"/>
                    <a:pt x="83" y="406"/>
                  </a:cubicBezTo>
                  <a:cubicBezTo>
                    <a:pt x="68" y="383"/>
                    <a:pt x="60" y="356"/>
                    <a:pt x="60" y="329"/>
                  </a:cubicBezTo>
                  <a:cubicBezTo>
                    <a:pt x="60" y="251"/>
                    <a:pt x="121" y="187"/>
                    <a:pt x="198" y="183"/>
                  </a:cubicBezTo>
                  <a:cubicBezTo>
                    <a:pt x="202" y="81"/>
                    <a:pt x="286" y="0"/>
                    <a:pt x="389" y="0"/>
                  </a:cubicBezTo>
                  <a:cubicBezTo>
                    <a:pt x="494" y="0"/>
                    <a:pt x="580" y="86"/>
                    <a:pt x="580" y="191"/>
                  </a:cubicBezTo>
                  <a:lnTo>
                    <a:pt x="580" y="948"/>
                  </a:lnTo>
                  <a:cubicBezTo>
                    <a:pt x="580" y="1038"/>
                    <a:pt x="507" y="1111"/>
                    <a:pt x="417" y="11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E202D202-92B6-4490-B68F-9334950C8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0" y="3155950"/>
              <a:ext cx="61913" cy="82550"/>
            </a:xfrm>
            <a:custGeom>
              <a:avLst/>
              <a:gdLst>
                <a:gd name="T0" fmla="*/ 91 w 93"/>
                <a:gd name="T1" fmla="*/ 122 h 122"/>
                <a:gd name="T2" fmla="*/ 0 w 93"/>
                <a:gd name="T3" fmla="*/ 0 h 122"/>
                <a:gd name="T4" fmla="*/ 16 w 93"/>
                <a:gd name="T5" fmla="*/ 0 h 122"/>
                <a:gd name="T6" fmla="*/ 93 w 93"/>
                <a:gd name="T7" fmla="*/ 106 h 122"/>
                <a:gd name="T8" fmla="*/ 91 w 93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2">
                  <a:moveTo>
                    <a:pt x="91" y="122"/>
                  </a:moveTo>
                  <a:cubicBezTo>
                    <a:pt x="0" y="110"/>
                    <a:pt x="0" y="1"/>
                    <a:pt x="0" y="0"/>
                  </a:cubicBezTo>
                  <a:lnTo>
                    <a:pt x="16" y="0"/>
                  </a:lnTo>
                  <a:cubicBezTo>
                    <a:pt x="16" y="4"/>
                    <a:pt x="17" y="96"/>
                    <a:pt x="93" y="106"/>
                  </a:cubicBezTo>
                  <a:lnTo>
                    <a:pt x="91" y="12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7FE5C29F-A9F9-4DC5-BB59-70FFED023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300413"/>
              <a:ext cx="39688" cy="36513"/>
            </a:xfrm>
            <a:custGeom>
              <a:avLst/>
              <a:gdLst>
                <a:gd name="T0" fmla="*/ 51 w 59"/>
                <a:gd name="T1" fmla="*/ 54 h 54"/>
                <a:gd name="T2" fmla="*/ 0 w 59"/>
                <a:gd name="T3" fmla="*/ 7 h 54"/>
                <a:gd name="T4" fmla="*/ 15 w 59"/>
                <a:gd name="T5" fmla="*/ 0 h 54"/>
                <a:gd name="T6" fmla="*/ 59 w 59"/>
                <a:gd name="T7" fmla="*/ 40 h 54"/>
                <a:gd name="T8" fmla="*/ 51 w 5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51" y="54"/>
                  </a:moveTo>
                  <a:cubicBezTo>
                    <a:pt x="15" y="34"/>
                    <a:pt x="1" y="9"/>
                    <a:pt x="0" y="7"/>
                  </a:cubicBezTo>
                  <a:lnTo>
                    <a:pt x="15" y="0"/>
                  </a:lnTo>
                  <a:cubicBezTo>
                    <a:pt x="15" y="0"/>
                    <a:pt x="27" y="22"/>
                    <a:pt x="59" y="40"/>
                  </a:cubicBezTo>
                  <a:lnTo>
                    <a:pt x="51" y="5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54D57755-B057-4B21-8ECD-D083350ED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4900" y="3479800"/>
              <a:ext cx="38100" cy="49213"/>
            </a:xfrm>
            <a:custGeom>
              <a:avLst/>
              <a:gdLst>
                <a:gd name="T0" fmla="*/ 15 w 55"/>
                <a:gd name="T1" fmla="*/ 74 h 74"/>
                <a:gd name="T2" fmla="*/ 0 w 55"/>
                <a:gd name="T3" fmla="*/ 68 h 74"/>
                <a:gd name="T4" fmla="*/ 42 w 55"/>
                <a:gd name="T5" fmla="*/ 0 h 74"/>
                <a:gd name="T6" fmla="*/ 55 w 55"/>
                <a:gd name="T7" fmla="*/ 11 h 74"/>
                <a:gd name="T8" fmla="*/ 15 w 5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15" y="74"/>
                  </a:moveTo>
                  <a:lnTo>
                    <a:pt x="0" y="68"/>
                  </a:lnTo>
                  <a:cubicBezTo>
                    <a:pt x="0" y="66"/>
                    <a:pt x="14" y="31"/>
                    <a:pt x="42" y="0"/>
                  </a:cubicBezTo>
                  <a:lnTo>
                    <a:pt x="55" y="11"/>
                  </a:lnTo>
                  <a:cubicBezTo>
                    <a:pt x="28" y="40"/>
                    <a:pt x="16" y="73"/>
                    <a:pt x="15" y="7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D91349DB-9C38-4D93-8EA9-EF4342109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5" y="3625850"/>
              <a:ext cx="80963" cy="46038"/>
            </a:xfrm>
            <a:custGeom>
              <a:avLst/>
              <a:gdLst>
                <a:gd name="T0" fmla="*/ 10 w 121"/>
                <a:gd name="T1" fmla="*/ 68 h 68"/>
                <a:gd name="T2" fmla="*/ 0 w 121"/>
                <a:gd name="T3" fmla="*/ 68 h 68"/>
                <a:gd name="T4" fmla="*/ 3 w 121"/>
                <a:gd name="T5" fmla="*/ 51 h 68"/>
                <a:gd name="T6" fmla="*/ 107 w 121"/>
                <a:gd name="T7" fmla="*/ 0 h 68"/>
                <a:gd name="T8" fmla="*/ 121 w 121"/>
                <a:gd name="T9" fmla="*/ 9 h 68"/>
                <a:gd name="T10" fmla="*/ 10 w 121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68">
                  <a:moveTo>
                    <a:pt x="10" y="68"/>
                  </a:moveTo>
                  <a:cubicBezTo>
                    <a:pt x="5" y="68"/>
                    <a:pt x="1" y="68"/>
                    <a:pt x="0" y="68"/>
                  </a:cubicBezTo>
                  <a:lnTo>
                    <a:pt x="3" y="51"/>
                  </a:lnTo>
                  <a:cubicBezTo>
                    <a:pt x="5" y="52"/>
                    <a:pt x="65" y="58"/>
                    <a:pt x="107" y="0"/>
                  </a:cubicBezTo>
                  <a:lnTo>
                    <a:pt x="121" y="9"/>
                  </a:lnTo>
                  <a:cubicBezTo>
                    <a:pt x="83" y="62"/>
                    <a:pt x="32" y="68"/>
                    <a:pt x="10" y="68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E317B10D-053C-49F8-9629-51197F5C8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888" y="3446463"/>
              <a:ext cx="171450" cy="85725"/>
            </a:xfrm>
            <a:custGeom>
              <a:avLst/>
              <a:gdLst>
                <a:gd name="T0" fmla="*/ 128 w 256"/>
                <a:gd name="T1" fmla="*/ 128 h 128"/>
                <a:gd name="T2" fmla="*/ 0 w 256"/>
                <a:gd name="T3" fmla="*/ 0 h 128"/>
                <a:gd name="T4" fmla="*/ 17 w 256"/>
                <a:gd name="T5" fmla="*/ 0 h 128"/>
                <a:gd name="T6" fmla="*/ 128 w 256"/>
                <a:gd name="T7" fmla="*/ 111 h 128"/>
                <a:gd name="T8" fmla="*/ 240 w 256"/>
                <a:gd name="T9" fmla="*/ 0 h 128"/>
                <a:gd name="T10" fmla="*/ 256 w 256"/>
                <a:gd name="T11" fmla="*/ 0 h 128"/>
                <a:gd name="T12" fmla="*/ 128 w 256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28">
                  <a:moveTo>
                    <a:pt x="128" y="128"/>
                  </a:moveTo>
                  <a:cubicBezTo>
                    <a:pt x="58" y="128"/>
                    <a:pt x="0" y="71"/>
                    <a:pt x="0" y="0"/>
                  </a:cubicBezTo>
                  <a:lnTo>
                    <a:pt x="17" y="0"/>
                  </a:lnTo>
                  <a:cubicBezTo>
                    <a:pt x="17" y="61"/>
                    <a:pt x="67" y="111"/>
                    <a:pt x="128" y="111"/>
                  </a:cubicBezTo>
                  <a:cubicBezTo>
                    <a:pt x="190" y="111"/>
                    <a:pt x="240" y="61"/>
                    <a:pt x="240" y="0"/>
                  </a:cubicBezTo>
                  <a:lnTo>
                    <a:pt x="256" y="0"/>
                  </a:lnTo>
                  <a:cubicBezTo>
                    <a:pt x="256" y="71"/>
                    <a:pt x="199" y="128"/>
                    <a:pt x="128" y="12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D51BB0C7-A9BF-460C-BB6F-C634A9CD78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1900" y="3390900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80 h 96"/>
                <a:gd name="T6" fmla="*/ 80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6"/>
                    <a:pt x="31" y="80"/>
                    <a:pt x="48" y="80"/>
                  </a:cubicBezTo>
                  <a:cubicBezTo>
                    <a:pt x="66" y="80"/>
                    <a:pt x="80" y="66"/>
                    <a:pt x="80" y="48"/>
                  </a:cubicBezTo>
                  <a:cubicBezTo>
                    <a:pt x="80" y="31"/>
                    <a:pt x="66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5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5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B7F92072-A3DE-4E8E-984F-8F5469E197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5550" y="3200400"/>
              <a:ext cx="63500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4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4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7" name="Freeform 26">
              <a:extLst>
                <a:ext uri="{FF2B5EF4-FFF2-40B4-BE49-F238E27FC236}">
                  <a16:creationId xmlns:a16="http://schemas.microsoft.com/office/drawing/2014/main" id="{459979D1-989D-4561-93B9-063D672B0F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5538" y="3311525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6 w 96"/>
                <a:gd name="T3" fmla="*/ 48 h 96"/>
                <a:gd name="T4" fmla="*/ 48 w 96"/>
                <a:gd name="T5" fmla="*/ 80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0" y="17"/>
                    <a:pt x="16" y="31"/>
                    <a:pt x="16" y="48"/>
                  </a:cubicBezTo>
                  <a:cubicBezTo>
                    <a:pt x="16" y="66"/>
                    <a:pt x="30" y="80"/>
                    <a:pt x="48" y="80"/>
                  </a:cubicBezTo>
                  <a:cubicBezTo>
                    <a:pt x="65" y="80"/>
                    <a:pt x="79" y="66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1" y="96"/>
                    <a:pt x="0" y="75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4" y="0"/>
                    <a:pt x="96" y="22"/>
                    <a:pt x="96" y="48"/>
                  </a:cubicBezTo>
                  <a:cubicBezTo>
                    <a:pt x="96" y="75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5BA1F336-CC54-41AA-96BC-CBE6B5B94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8713" y="3430588"/>
              <a:ext cx="65088" cy="65088"/>
            </a:xfrm>
            <a:custGeom>
              <a:avLst/>
              <a:gdLst>
                <a:gd name="T0" fmla="*/ 48 w 96"/>
                <a:gd name="T1" fmla="*/ 16 h 96"/>
                <a:gd name="T2" fmla="*/ 17 w 96"/>
                <a:gd name="T3" fmla="*/ 48 h 96"/>
                <a:gd name="T4" fmla="*/ 48 w 96"/>
                <a:gd name="T5" fmla="*/ 79 h 96"/>
                <a:gd name="T6" fmla="*/ 80 w 96"/>
                <a:gd name="T7" fmla="*/ 48 h 96"/>
                <a:gd name="T8" fmla="*/ 48 w 96"/>
                <a:gd name="T9" fmla="*/ 16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6"/>
                  </a:moveTo>
                  <a:cubicBezTo>
                    <a:pt x="31" y="16"/>
                    <a:pt x="17" y="30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6" y="79"/>
                    <a:pt x="80" y="65"/>
                    <a:pt x="80" y="48"/>
                  </a:cubicBezTo>
                  <a:cubicBezTo>
                    <a:pt x="80" y="30"/>
                    <a:pt x="66" y="16"/>
                    <a:pt x="48" y="16"/>
                  </a:cubicBezTo>
                  <a:close/>
                  <a:moveTo>
                    <a:pt x="48" y="96"/>
                  </a:moveTo>
                  <a:cubicBezTo>
                    <a:pt x="22" y="96"/>
                    <a:pt x="0" y="74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6" y="21"/>
                    <a:pt x="96" y="48"/>
                  </a:cubicBezTo>
                  <a:cubicBezTo>
                    <a:pt x="96" y="74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9" name="Freeform 28">
              <a:extLst>
                <a:ext uri="{FF2B5EF4-FFF2-40B4-BE49-F238E27FC236}">
                  <a16:creationId xmlns:a16="http://schemas.microsoft.com/office/drawing/2014/main" id="{1D4E3BD9-4E3A-4375-9D80-E05D205C43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7938" y="3576638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5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5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065660BA-9B09-4125-94FD-69A22AA48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0025" y="3027363"/>
              <a:ext cx="392113" cy="749300"/>
            </a:xfrm>
            <a:custGeom>
              <a:avLst/>
              <a:gdLst>
                <a:gd name="T0" fmla="*/ 163 w 580"/>
                <a:gd name="T1" fmla="*/ 17 h 1111"/>
                <a:gd name="T2" fmla="*/ 17 w 580"/>
                <a:gd name="T3" fmla="*/ 164 h 1111"/>
                <a:gd name="T4" fmla="*/ 17 w 580"/>
                <a:gd name="T5" fmla="*/ 920 h 1111"/>
                <a:gd name="T6" fmla="*/ 191 w 580"/>
                <a:gd name="T7" fmla="*/ 1094 h 1111"/>
                <a:gd name="T8" fmla="*/ 365 w 580"/>
                <a:gd name="T9" fmla="*/ 920 h 1111"/>
                <a:gd name="T10" fmla="*/ 365 w 580"/>
                <a:gd name="T11" fmla="*/ 912 h 1111"/>
                <a:gd name="T12" fmla="*/ 374 w 580"/>
                <a:gd name="T13" fmla="*/ 912 h 1111"/>
                <a:gd name="T14" fmla="*/ 503 w 580"/>
                <a:gd name="T15" fmla="*/ 782 h 1111"/>
                <a:gd name="T16" fmla="*/ 479 w 580"/>
                <a:gd name="T17" fmla="*/ 707 h 1111"/>
                <a:gd name="T18" fmla="*/ 474 w 580"/>
                <a:gd name="T19" fmla="*/ 701 h 1111"/>
                <a:gd name="T20" fmla="*/ 481 w 580"/>
                <a:gd name="T21" fmla="*/ 696 h 1111"/>
                <a:gd name="T22" fmla="*/ 563 w 580"/>
                <a:gd name="T23" fmla="*/ 539 h 1111"/>
                <a:gd name="T24" fmla="*/ 472 w 580"/>
                <a:gd name="T25" fmla="*/ 378 h 1111"/>
                <a:gd name="T26" fmla="*/ 466 w 580"/>
                <a:gd name="T27" fmla="*/ 374 h 1111"/>
                <a:gd name="T28" fmla="*/ 468 w 580"/>
                <a:gd name="T29" fmla="*/ 368 h 1111"/>
                <a:gd name="T30" fmla="*/ 477 w 580"/>
                <a:gd name="T31" fmla="*/ 319 h 1111"/>
                <a:gd name="T32" fmla="*/ 331 w 580"/>
                <a:gd name="T33" fmla="*/ 172 h 1111"/>
                <a:gd name="T34" fmla="*/ 325 w 580"/>
                <a:gd name="T35" fmla="*/ 172 h 1111"/>
                <a:gd name="T36" fmla="*/ 319 w 580"/>
                <a:gd name="T37" fmla="*/ 171 h 1111"/>
                <a:gd name="T38" fmla="*/ 310 w 580"/>
                <a:gd name="T39" fmla="*/ 172 h 1111"/>
                <a:gd name="T40" fmla="*/ 310 w 580"/>
                <a:gd name="T41" fmla="*/ 158 h 1111"/>
                <a:gd name="T42" fmla="*/ 163 w 580"/>
                <a:gd name="T43" fmla="*/ 17 h 1111"/>
                <a:gd name="T44" fmla="*/ 191 w 580"/>
                <a:gd name="T45" fmla="*/ 1111 h 1111"/>
                <a:gd name="T46" fmla="*/ 0 w 580"/>
                <a:gd name="T47" fmla="*/ 920 h 1111"/>
                <a:gd name="T48" fmla="*/ 0 w 580"/>
                <a:gd name="T49" fmla="*/ 164 h 1111"/>
                <a:gd name="T50" fmla="*/ 163 w 580"/>
                <a:gd name="T51" fmla="*/ 0 h 1111"/>
                <a:gd name="T52" fmla="*/ 326 w 580"/>
                <a:gd name="T53" fmla="*/ 155 h 1111"/>
                <a:gd name="T54" fmla="*/ 331 w 580"/>
                <a:gd name="T55" fmla="*/ 155 h 1111"/>
                <a:gd name="T56" fmla="*/ 494 w 580"/>
                <a:gd name="T57" fmla="*/ 319 h 1111"/>
                <a:gd name="T58" fmla="*/ 486 w 580"/>
                <a:gd name="T59" fmla="*/ 367 h 1111"/>
                <a:gd name="T60" fmla="*/ 580 w 580"/>
                <a:gd name="T61" fmla="*/ 539 h 1111"/>
                <a:gd name="T62" fmla="*/ 497 w 580"/>
                <a:gd name="T63" fmla="*/ 705 h 1111"/>
                <a:gd name="T64" fmla="*/ 520 w 580"/>
                <a:gd name="T65" fmla="*/ 782 h 1111"/>
                <a:gd name="T66" fmla="*/ 382 w 580"/>
                <a:gd name="T67" fmla="*/ 928 h 1111"/>
                <a:gd name="T68" fmla="*/ 191 w 580"/>
                <a:gd name="T69" fmla="*/ 1111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0" h="1111">
                  <a:moveTo>
                    <a:pt x="163" y="17"/>
                  </a:moveTo>
                  <a:cubicBezTo>
                    <a:pt x="82" y="17"/>
                    <a:pt x="17" y="83"/>
                    <a:pt x="17" y="164"/>
                  </a:cubicBezTo>
                  <a:lnTo>
                    <a:pt x="17" y="920"/>
                  </a:lnTo>
                  <a:cubicBezTo>
                    <a:pt x="17" y="1016"/>
                    <a:pt x="95" y="1094"/>
                    <a:pt x="191" y="1094"/>
                  </a:cubicBezTo>
                  <a:cubicBezTo>
                    <a:pt x="287" y="1094"/>
                    <a:pt x="365" y="1016"/>
                    <a:pt x="365" y="920"/>
                  </a:cubicBezTo>
                  <a:lnTo>
                    <a:pt x="365" y="912"/>
                  </a:lnTo>
                  <a:lnTo>
                    <a:pt x="374" y="912"/>
                  </a:lnTo>
                  <a:cubicBezTo>
                    <a:pt x="445" y="912"/>
                    <a:pt x="503" y="854"/>
                    <a:pt x="503" y="782"/>
                  </a:cubicBezTo>
                  <a:cubicBezTo>
                    <a:pt x="503" y="756"/>
                    <a:pt x="494" y="730"/>
                    <a:pt x="479" y="707"/>
                  </a:cubicBezTo>
                  <a:lnTo>
                    <a:pt x="474" y="701"/>
                  </a:lnTo>
                  <a:lnTo>
                    <a:pt x="481" y="696"/>
                  </a:lnTo>
                  <a:cubicBezTo>
                    <a:pt x="532" y="660"/>
                    <a:pt x="563" y="602"/>
                    <a:pt x="563" y="539"/>
                  </a:cubicBezTo>
                  <a:cubicBezTo>
                    <a:pt x="563" y="473"/>
                    <a:pt x="529" y="412"/>
                    <a:pt x="472" y="378"/>
                  </a:cubicBezTo>
                  <a:lnTo>
                    <a:pt x="466" y="374"/>
                  </a:lnTo>
                  <a:lnTo>
                    <a:pt x="468" y="368"/>
                  </a:lnTo>
                  <a:cubicBezTo>
                    <a:pt x="474" y="351"/>
                    <a:pt x="477" y="334"/>
                    <a:pt x="477" y="319"/>
                  </a:cubicBezTo>
                  <a:cubicBezTo>
                    <a:pt x="477" y="238"/>
                    <a:pt x="412" y="172"/>
                    <a:pt x="331" y="172"/>
                  </a:cubicBezTo>
                  <a:cubicBezTo>
                    <a:pt x="329" y="172"/>
                    <a:pt x="327" y="172"/>
                    <a:pt x="325" y="172"/>
                  </a:cubicBezTo>
                  <a:cubicBezTo>
                    <a:pt x="323" y="171"/>
                    <a:pt x="321" y="171"/>
                    <a:pt x="319" y="171"/>
                  </a:cubicBezTo>
                  <a:lnTo>
                    <a:pt x="310" y="172"/>
                  </a:lnTo>
                  <a:lnTo>
                    <a:pt x="310" y="158"/>
                  </a:lnTo>
                  <a:cubicBezTo>
                    <a:pt x="310" y="79"/>
                    <a:pt x="245" y="17"/>
                    <a:pt x="163" y="17"/>
                  </a:cubicBezTo>
                  <a:close/>
                  <a:moveTo>
                    <a:pt x="191" y="1111"/>
                  </a:moveTo>
                  <a:cubicBezTo>
                    <a:pt x="86" y="1111"/>
                    <a:pt x="0" y="1025"/>
                    <a:pt x="0" y="920"/>
                  </a:cubicBezTo>
                  <a:lnTo>
                    <a:pt x="0" y="164"/>
                  </a:lnTo>
                  <a:cubicBezTo>
                    <a:pt x="0" y="73"/>
                    <a:pt x="73" y="0"/>
                    <a:pt x="163" y="0"/>
                  </a:cubicBezTo>
                  <a:cubicBezTo>
                    <a:pt x="254" y="0"/>
                    <a:pt x="325" y="68"/>
                    <a:pt x="326" y="155"/>
                  </a:cubicBezTo>
                  <a:cubicBezTo>
                    <a:pt x="328" y="155"/>
                    <a:pt x="329" y="155"/>
                    <a:pt x="331" y="155"/>
                  </a:cubicBezTo>
                  <a:cubicBezTo>
                    <a:pt x="421" y="155"/>
                    <a:pt x="494" y="228"/>
                    <a:pt x="494" y="319"/>
                  </a:cubicBezTo>
                  <a:cubicBezTo>
                    <a:pt x="494" y="334"/>
                    <a:pt x="491" y="350"/>
                    <a:pt x="486" y="367"/>
                  </a:cubicBezTo>
                  <a:cubicBezTo>
                    <a:pt x="545" y="405"/>
                    <a:pt x="580" y="469"/>
                    <a:pt x="580" y="539"/>
                  </a:cubicBezTo>
                  <a:cubicBezTo>
                    <a:pt x="580" y="604"/>
                    <a:pt x="549" y="666"/>
                    <a:pt x="497" y="705"/>
                  </a:cubicBezTo>
                  <a:cubicBezTo>
                    <a:pt x="512" y="728"/>
                    <a:pt x="520" y="755"/>
                    <a:pt x="520" y="782"/>
                  </a:cubicBezTo>
                  <a:cubicBezTo>
                    <a:pt x="520" y="860"/>
                    <a:pt x="458" y="924"/>
                    <a:pt x="382" y="928"/>
                  </a:cubicBezTo>
                  <a:cubicBezTo>
                    <a:pt x="378" y="1030"/>
                    <a:pt x="294" y="1111"/>
                    <a:pt x="191" y="1111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D0AABB99-CA59-4402-A0F3-E110BFA0D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288" y="3565525"/>
              <a:ext cx="63500" cy="82550"/>
            </a:xfrm>
            <a:custGeom>
              <a:avLst/>
              <a:gdLst>
                <a:gd name="T0" fmla="*/ 93 w 93"/>
                <a:gd name="T1" fmla="*/ 122 h 122"/>
                <a:gd name="T2" fmla="*/ 76 w 93"/>
                <a:gd name="T3" fmla="*/ 122 h 122"/>
                <a:gd name="T4" fmla="*/ 0 w 93"/>
                <a:gd name="T5" fmla="*/ 17 h 122"/>
                <a:gd name="T6" fmla="*/ 2 w 93"/>
                <a:gd name="T7" fmla="*/ 0 h 122"/>
                <a:gd name="T8" fmla="*/ 93 w 93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2">
                  <a:moveTo>
                    <a:pt x="93" y="122"/>
                  </a:moveTo>
                  <a:lnTo>
                    <a:pt x="76" y="122"/>
                  </a:lnTo>
                  <a:cubicBezTo>
                    <a:pt x="76" y="118"/>
                    <a:pt x="76" y="26"/>
                    <a:pt x="0" y="17"/>
                  </a:cubicBezTo>
                  <a:lnTo>
                    <a:pt x="2" y="0"/>
                  </a:lnTo>
                  <a:cubicBezTo>
                    <a:pt x="92" y="12"/>
                    <a:pt x="93" y="121"/>
                    <a:pt x="93" y="12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F5580C00-3708-435F-A115-E6023C04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3713" y="3467100"/>
              <a:ext cx="39688" cy="36513"/>
            </a:xfrm>
            <a:custGeom>
              <a:avLst/>
              <a:gdLst>
                <a:gd name="T0" fmla="*/ 44 w 59"/>
                <a:gd name="T1" fmla="*/ 55 h 55"/>
                <a:gd name="T2" fmla="*/ 0 w 59"/>
                <a:gd name="T3" fmla="*/ 14 h 55"/>
                <a:gd name="T4" fmla="*/ 8 w 59"/>
                <a:gd name="T5" fmla="*/ 0 h 55"/>
                <a:gd name="T6" fmla="*/ 59 w 59"/>
                <a:gd name="T7" fmla="*/ 47 h 55"/>
                <a:gd name="T8" fmla="*/ 44 w 59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5">
                  <a:moveTo>
                    <a:pt x="44" y="55"/>
                  </a:moveTo>
                  <a:cubicBezTo>
                    <a:pt x="44" y="54"/>
                    <a:pt x="31" y="32"/>
                    <a:pt x="0" y="14"/>
                  </a:cubicBezTo>
                  <a:lnTo>
                    <a:pt x="8" y="0"/>
                  </a:lnTo>
                  <a:cubicBezTo>
                    <a:pt x="44" y="20"/>
                    <a:pt x="58" y="46"/>
                    <a:pt x="59" y="47"/>
                  </a:cubicBezTo>
                  <a:lnTo>
                    <a:pt x="44" y="5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E28A7CEE-1AAB-4977-A697-4B5423F8A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538" y="3275013"/>
              <a:ext cx="36513" cy="50800"/>
            </a:xfrm>
            <a:custGeom>
              <a:avLst/>
              <a:gdLst>
                <a:gd name="T0" fmla="*/ 13 w 55"/>
                <a:gd name="T1" fmla="*/ 74 h 74"/>
                <a:gd name="T2" fmla="*/ 0 w 55"/>
                <a:gd name="T3" fmla="*/ 62 h 74"/>
                <a:gd name="T4" fmla="*/ 39 w 55"/>
                <a:gd name="T5" fmla="*/ 0 h 74"/>
                <a:gd name="T6" fmla="*/ 55 w 55"/>
                <a:gd name="T7" fmla="*/ 5 h 74"/>
                <a:gd name="T8" fmla="*/ 13 w 5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13" y="74"/>
                  </a:moveTo>
                  <a:lnTo>
                    <a:pt x="0" y="62"/>
                  </a:lnTo>
                  <a:cubicBezTo>
                    <a:pt x="27" y="33"/>
                    <a:pt x="39" y="0"/>
                    <a:pt x="39" y="0"/>
                  </a:cubicBezTo>
                  <a:lnTo>
                    <a:pt x="55" y="5"/>
                  </a:lnTo>
                  <a:cubicBezTo>
                    <a:pt x="54" y="7"/>
                    <a:pt x="41" y="42"/>
                    <a:pt x="13" y="7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4" name="Freeform 33">
              <a:extLst>
                <a:ext uri="{FF2B5EF4-FFF2-40B4-BE49-F238E27FC236}">
                  <a16:creationId xmlns:a16="http://schemas.microsoft.com/office/drawing/2014/main" id="{8F5467CF-8A6B-4BE1-9A59-587589457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963" y="3125788"/>
              <a:ext cx="80963" cy="52388"/>
            </a:xfrm>
            <a:custGeom>
              <a:avLst/>
              <a:gdLst>
                <a:gd name="T0" fmla="*/ 14 w 120"/>
                <a:gd name="T1" fmla="*/ 76 h 76"/>
                <a:gd name="T2" fmla="*/ 0 w 120"/>
                <a:gd name="T3" fmla="*/ 67 h 76"/>
                <a:gd name="T4" fmla="*/ 120 w 120"/>
                <a:gd name="T5" fmla="*/ 8 h 76"/>
                <a:gd name="T6" fmla="*/ 118 w 120"/>
                <a:gd name="T7" fmla="*/ 25 h 76"/>
                <a:gd name="T8" fmla="*/ 14 w 120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76">
                  <a:moveTo>
                    <a:pt x="14" y="76"/>
                  </a:moveTo>
                  <a:lnTo>
                    <a:pt x="0" y="67"/>
                  </a:lnTo>
                  <a:cubicBezTo>
                    <a:pt x="48" y="0"/>
                    <a:pt x="117" y="8"/>
                    <a:pt x="120" y="8"/>
                  </a:cubicBezTo>
                  <a:lnTo>
                    <a:pt x="118" y="25"/>
                  </a:lnTo>
                  <a:cubicBezTo>
                    <a:pt x="116" y="24"/>
                    <a:pt x="55" y="18"/>
                    <a:pt x="14" y="7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5" name="Freeform 34">
              <a:extLst>
                <a:ext uri="{FF2B5EF4-FFF2-40B4-BE49-F238E27FC236}">
                  <a16:creationId xmlns:a16="http://schemas.microsoft.com/office/drawing/2014/main" id="{20E80654-BAB3-435F-B1B6-8DBEB6DA3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025" y="3271838"/>
              <a:ext cx="174625" cy="85725"/>
            </a:xfrm>
            <a:custGeom>
              <a:avLst/>
              <a:gdLst>
                <a:gd name="T0" fmla="*/ 257 w 257"/>
                <a:gd name="T1" fmla="*/ 128 h 128"/>
                <a:gd name="T2" fmla="*/ 240 w 257"/>
                <a:gd name="T3" fmla="*/ 128 h 128"/>
                <a:gd name="T4" fmla="*/ 129 w 257"/>
                <a:gd name="T5" fmla="*/ 17 h 128"/>
                <a:gd name="T6" fmla="*/ 17 w 257"/>
                <a:gd name="T7" fmla="*/ 128 h 128"/>
                <a:gd name="T8" fmla="*/ 0 w 257"/>
                <a:gd name="T9" fmla="*/ 128 h 128"/>
                <a:gd name="T10" fmla="*/ 129 w 257"/>
                <a:gd name="T11" fmla="*/ 0 h 128"/>
                <a:gd name="T12" fmla="*/ 257 w 257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28">
                  <a:moveTo>
                    <a:pt x="257" y="128"/>
                  </a:moveTo>
                  <a:lnTo>
                    <a:pt x="240" y="128"/>
                  </a:lnTo>
                  <a:cubicBezTo>
                    <a:pt x="240" y="67"/>
                    <a:pt x="190" y="17"/>
                    <a:pt x="129" y="17"/>
                  </a:cubicBezTo>
                  <a:cubicBezTo>
                    <a:pt x="67" y="17"/>
                    <a:pt x="17" y="67"/>
                    <a:pt x="17" y="128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9" y="0"/>
                  </a:cubicBezTo>
                  <a:cubicBezTo>
                    <a:pt x="199" y="0"/>
                    <a:pt x="257" y="58"/>
                    <a:pt x="257" y="12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6" name="Freeform 35">
              <a:extLst>
                <a:ext uri="{FF2B5EF4-FFF2-40B4-BE49-F238E27FC236}">
                  <a16:creationId xmlns:a16="http://schemas.microsoft.com/office/drawing/2014/main" id="{306B5F2B-C890-4214-BC62-449932E98E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74963" y="3348038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80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6" y="79"/>
                    <a:pt x="80" y="65"/>
                    <a:pt x="80" y="48"/>
                  </a:cubicBezTo>
                  <a:cubicBezTo>
                    <a:pt x="80" y="31"/>
                    <a:pt x="66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4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6" y="21"/>
                    <a:pt x="96" y="48"/>
                  </a:cubicBezTo>
                  <a:cubicBezTo>
                    <a:pt x="96" y="74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467AD391-33C0-4B1D-A3D9-97B3701282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2900" y="3538538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80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6"/>
                    <a:pt x="31" y="80"/>
                    <a:pt x="48" y="80"/>
                  </a:cubicBezTo>
                  <a:cubicBezTo>
                    <a:pt x="65" y="80"/>
                    <a:pt x="79" y="66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1" y="96"/>
                    <a:pt x="0" y="75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4" y="0"/>
                    <a:pt x="96" y="22"/>
                    <a:pt x="96" y="48"/>
                  </a:cubicBezTo>
                  <a:cubicBezTo>
                    <a:pt x="96" y="75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8" name="Freeform 37">
              <a:extLst>
                <a:ext uri="{FF2B5EF4-FFF2-40B4-BE49-F238E27FC236}">
                  <a16:creationId xmlns:a16="http://schemas.microsoft.com/office/drawing/2014/main" id="{36B9CD99-87CE-4CEC-B414-001ECA853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2913" y="3427413"/>
              <a:ext cx="63500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80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6" y="79"/>
                    <a:pt x="80" y="65"/>
                    <a:pt x="80" y="48"/>
                  </a:cubicBezTo>
                  <a:cubicBezTo>
                    <a:pt x="80" y="31"/>
                    <a:pt x="66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4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6" y="21"/>
                    <a:pt x="96" y="48"/>
                  </a:cubicBezTo>
                  <a:cubicBezTo>
                    <a:pt x="96" y="74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9" name="Freeform 38">
              <a:extLst>
                <a:ext uri="{FF2B5EF4-FFF2-40B4-BE49-F238E27FC236}">
                  <a16:creationId xmlns:a16="http://schemas.microsoft.com/office/drawing/2014/main" id="{1E14970E-FB43-417D-9D5D-4379AD88B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9738" y="3309938"/>
              <a:ext cx="65088" cy="63500"/>
            </a:xfrm>
            <a:custGeom>
              <a:avLst/>
              <a:gdLst>
                <a:gd name="T0" fmla="*/ 48 w 96"/>
                <a:gd name="T1" fmla="*/ 16 h 95"/>
                <a:gd name="T2" fmla="*/ 16 w 96"/>
                <a:gd name="T3" fmla="*/ 48 h 95"/>
                <a:gd name="T4" fmla="*/ 48 w 96"/>
                <a:gd name="T5" fmla="*/ 79 h 95"/>
                <a:gd name="T6" fmla="*/ 79 w 96"/>
                <a:gd name="T7" fmla="*/ 48 h 95"/>
                <a:gd name="T8" fmla="*/ 48 w 96"/>
                <a:gd name="T9" fmla="*/ 16 h 95"/>
                <a:gd name="T10" fmla="*/ 48 w 96"/>
                <a:gd name="T11" fmla="*/ 95 h 95"/>
                <a:gd name="T12" fmla="*/ 0 w 96"/>
                <a:gd name="T13" fmla="*/ 48 h 95"/>
                <a:gd name="T14" fmla="*/ 48 w 96"/>
                <a:gd name="T15" fmla="*/ 0 h 95"/>
                <a:gd name="T16" fmla="*/ 96 w 96"/>
                <a:gd name="T17" fmla="*/ 48 h 95"/>
                <a:gd name="T18" fmla="*/ 48 w 96"/>
                <a:gd name="T1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5">
                  <a:moveTo>
                    <a:pt x="48" y="16"/>
                  </a:moveTo>
                  <a:cubicBezTo>
                    <a:pt x="30" y="16"/>
                    <a:pt x="16" y="30"/>
                    <a:pt x="16" y="48"/>
                  </a:cubicBezTo>
                  <a:cubicBezTo>
                    <a:pt x="16" y="65"/>
                    <a:pt x="30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0"/>
                    <a:pt x="65" y="16"/>
                    <a:pt x="48" y="16"/>
                  </a:cubicBezTo>
                  <a:close/>
                  <a:moveTo>
                    <a:pt x="48" y="95"/>
                  </a:moveTo>
                  <a:cubicBezTo>
                    <a:pt x="21" y="95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4"/>
                    <a:pt x="74" y="95"/>
                    <a:pt x="48" y="9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0" name="Freeform 39">
              <a:extLst>
                <a:ext uri="{FF2B5EF4-FFF2-40B4-BE49-F238E27FC236}">
                  <a16:creationId xmlns:a16="http://schemas.microsoft.com/office/drawing/2014/main" id="{C5AE7205-22E1-406C-AD66-FBF3A4DF81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0513" y="3162300"/>
              <a:ext cx="63500" cy="65088"/>
            </a:xfrm>
            <a:custGeom>
              <a:avLst/>
              <a:gdLst>
                <a:gd name="T0" fmla="*/ 48 w 96"/>
                <a:gd name="T1" fmla="*/ 17 h 96"/>
                <a:gd name="T2" fmla="*/ 16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0" y="17"/>
                    <a:pt x="16" y="31"/>
                    <a:pt x="16" y="48"/>
                  </a:cubicBezTo>
                  <a:cubicBezTo>
                    <a:pt x="16" y="65"/>
                    <a:pt x="30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1" y="96"/>
                    <a:pt x="0" y="74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4" y="0"/>
                    <a:pt x="96" y="22"/>
                    <a:pt x="96" y="48"/>
                  </a:cubicBezTo>
                  <a:cubicBezTo>
                    <a:pt x="96" y="74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1" name="object 28">
            <a:extLst>
              <a:ext uri="{FF2B5EF4-FFF2-40B4-BE49-F238E27FC236}">
                <a16:creationId xmlns:a16="http://schemas.microsoft.com/office/drawing/2014/main" id="{E1B6DB02-0395-49FF-AA38-A42E0552F647}"/>
              </a:ext>
            </a:extLst>
          </p:cNvPr>
          <p:cNvSpPr txBox="1"/>
          <p:nvPr/>
        </p:nvSpPr>
        <p:spPr>
          <a:xfrm>
            <a:off x="7751881" y="3678514"/>
            <a:ext cx="10272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14"/>
            <a:r>
              <a:rPr lang="en-US" sz="1200">
                <a:latin typeface="Montserrat Medium" pitchFamily="2" charset="77"/>
              </a:rPr>
              <a:t>Phân tích/ Quản trị </a:t>
            </a:r>
            <a:r>
              <a:rPr lang="en-US" sz="1200" dirty="0" err="1">
                <a:latin typeface="Montserrat Medium" pitchFamily="2" charset="77"/>
              </a:rPr>
              <a:t>dữ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 err="1">
                <a:latin typeface="Montserrat Medium" pitchFamily="2" charset="77"/>
              </a:rPr>
              <a:t>liệu</a:t>
            </a:r>
            <a:endParaRPr sz="1200" dirty="0">
              <a:latin typeface="Montserrat Medium" pitchFamily="2" charset="77"/>
            </a:endParaRPr>
          </a:p>
        </p:txBody>
      </p:sp>
      <p:sp>
        <p:nvSpPr>
          <p:cNvPr id="72" name="object 34">
            <a:extLst>
              <a:ext uri="{FF2B5EF4-FFF2-40B4-BE49-F238E27FC236}">
                <a16:creationId xmlns:a16="http://schemas.microsoft.com/office/drawing/2014/main" id="{AC83F66E-964A-4C0E-941E-2A9E109B2863}"/>
              </a:ext>
            </a:extLst>
          </p:cNvPr>
          <p:cNvSpPr txBox="1"/>
          <p:nvPr/>
        </p:nvSpPr>
        <p:spPr>
          <a:xfrm>
            <a:off x="7757524" y="2792205"/>
            <a:ext cx="1177317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14" marR="4965"/>
            <a:r>
              <a:rPr lang="en-US" sz="1200" dirty="0">
                <a:latin typeface="Montserrat Medium" pitchFamily="2" charset="77"/>
              </a:rPr>
              <a:t>Phân </a:t>
            </a:r>
            <a:r>
              <a:rPr lang="en-US" sz="1200" dirty="0" err="1">
                <a:latin typeface="Montserrat Medium" pitchFamily="2" charset="77"/>
              </a:rPr>
              <a:t>tích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 err="1">
                <a:latin typeface="Montserrat Medium" pitchFamily="2" charset="77"/>
              </a:rPr>
              <a:t>dữ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 err="1">
                <a:latin typeface="Montserrat Medium" pitchFamily="2" charset="77"/>
              </a:rPr>
              <a:t>liệu</a:t>
            </a:r>
            <a:r>
              <a:rPr lang="en-US" sz="1200" dirty="0">
                <a:latin typeface="Montserrat Medium" pitchFamily="2" charset="77"/>
              </a:rPr>
              <a:t> thông </a:t>
            </a:r>
            <a:r>
              <a:rPr lang="en-US" sz="1200" dirty="0" err="1">
                <a:latin typeface="Montserrat Medium" pitchFamily="2" charset="77"/>
              </a:rPr>
              <a:t>minh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 err="1">
                <a:latin typeface="Montserrat Medium" pitchFamily="2" charset="77"/>
              </a:rPr>
              <a:t>theo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>
                <a:solidFill>
                  <a:srgbClr val="FF3300"/>
                </a:solidFill>
                <a:latin typeface="Montserrat Medium" pitchFamily="2" charset="77"/>
              </a:rPr>
              <a:t>thời </a:t>
            </a:r>
            <a:r>
              <a:rPr lang="en-US" sz="1200" dirty="0" err="1">
                <a:solidFill>
                  <a:srgbClr val="FF3300"/>
                </a:solidFill>
                <a:latin typeface="Montserrat Medium" pitchFamily="2" charset="77"/>
              </a:rPr>
              <a:t>gian</a:t>
            </a:r>
            <a:r>
              <a:rPr lang="en-US" sz="1200" dirty="0">
                <a:solidFill>
                  <a:srgbClr val="FF3300"/>
                </a:solidFill>
                <a:latin typeface="Montserrat Medium" pitchFamily="2" charset="77"/>
              </a:rPr>
              <a:t> </a:t>
            </a:r>
            <a:r>
              <a:rPr lang="en-US" sz="1200" dirty="0" err="1">
                <a:solidFill>
                  <a:srgbClr val="FF3300"/>
                </a:solidFill>
                <a:latin typeface="Montserrat Medium" pitchFamily="2" charset="77"/>
              </a:rPr>
              <a:t>thực</a:t>
            </a:r>
            <a:endParaRPr sz="1200" dirty="0">
              <a:solidFill>
                <a:srgbClr val="FF3300"/>
              </a:solidFill>
              <a:latin typeface="Montserrat Medium" pitchFamily="2" charset="77"/>
            </a:endParaRPr>
          </a:p>
        </p:txBody>
      </p:sp>
      <p:sp>
        <p:nvSpPr>
          <p:cNvPr id="73" name="object 28">
            <a:extLst>
              <a:ext uri="{FF2B5EF4-FFF2-40B4-BE49-F238E27FC236}">
                <a16:creationId xmlns:a16="http://schemas.microsoft.com/office/drawing/2014/main" id="{6BDED570-A29A-4118-ABC5-364D3C9F8B09}"/>
              </a:ext>
            </a:extLst>
          </p:cNvPr>
          <p:cNvSpPr txBox="1"/>
          <p:nvPr/>
        </p:nvSpPr>
        <p:spPr>
          <a:xfrm>
            <a:off x="7781633" y="2238993"/>
            <a:ext cx="119574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14"/>
            <a:r>
              <a:rPr lang="vi-VN" sz="1200" dirty="0" err="1">
                <a:solidFill>
                  <a:srgbClr val="FF3300"/>
                </a:solidFill>
                <a:latin typeface="Montserrat Medium" pitchFamily="2" charset="77"/>
              </a:rPr>
              <a:t>Chiến lược </a:t>
            </a:r>
            <a:r>
              <a:rPr lang="vi-VN" sz="1200" dirty="0" err="1">
                <a:latin typeface="Montserrat Medium" pitchFamily="2" charset="77"/>
              </a:rPr>
              <a:t>quản trị </a:t>
            </a:r>
            <a:r>
              <a:rPr lang="en-US" sz="1200" dirty="0" err="1">
                <a:latin typeface="Montserrat Medium" pitchFamily="2" charset="77"/>
              </a:rPr>
              <a:t>dữ</a:t>
            </a:r>
            <a:r>
              <a:rPr lang="en-US" sz="1200" dirty="0">
                <a:latin typeface="Montserrat Medium" pitchFamily="2" charset="77"/>
              </a:rPr>
              <a:t> </a:t>
            </a:r>
            <a:r>
              <a:rPr lang="en-US" sz="1200" dirty="0" err="1">
                <a:latin typeface="Montserrat Medium" pitchFamily="2" charset="77"/>
              </a:rPr>
              <a:t>liệu</a:t>
            </a:r>
            <a:endParaRPr sz="1200" dirty="0">
              <a:latin typeface="Montserrat Medium" pitchFamily="2" charset="77"/>
            </a:endParaRPr>
          </a:p>
        </p:txBody>
      </p:sp>
      <p:sp>
        <p:nvSpPr>
          <p:cNvPr id="74" name="object 20">
            <a:extLst>
              <a:ext uri="{FF2B5EF4-FFF2-40B4-BE49-F238E27FC236}">
                <a16:creationId xmlns:a16="http://schemas.microsoft.com/office/drawing/2014/main" id="{1DD0D270-C84E-4266-BFB7-B813404F0326}"/>
              </a:ext>
            </a:extLst>
          </p:cNvPr>
          <p:cNvSpPr txBox="1"/>
          <p:nvPr/>
        </p:nvSpPr>
        <p:spPr>
          <a:xfrm>
            <a:off x="6214632" y="2232503"/>
            <a:ext cx="133428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>
                <a:solidFill>
                  <a:srgbClr val="FF3300"/>
                </a:solidFill>
              </a:rPr>
              <a:t>Văn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hóa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doanh</a:t>
            </a:r>
            <a:r>
              <a:rPr lang="en-US" dirty="0"/>
              <a:t> </a:t>
            </a:r>
            <a:r>
              <a:rPr lang="en-US" dirty="0" err="1"/>
              <a:t>nghiệp</a:t>
            </a:r>
            <a:endParaRPr dirty="0"/>
          </a:p>
        </p:txBody>
      </p:sp>
      <p:sp>
        <p:nvSpPr>
          <p:cNvPr id="75" name="object 21">
            <a:extLst>
              <a:ext uri="{FF2B5EF4-FFF2-40B4-BE49-F238E27FC236}">
                <a16:creationId xmlns:a16="http://schemas.microsoft.com/office/drawing/2014/main" id="{5F91E1D7-6946-4AEE-ABF7-E5F63637C5B9}"/>
              </a:ext>
            </a:extLst>
          </p:cNvPr>
          <p:cNvSpPr txBox="1"/>
          <p:nvPr/>
        </p:nvSpPr>
        <p:spPr>
          <a:xfrm>
            <a:off x="6199596" y="2780512"/>
            <a:ext cx="128576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>
                <a:solidFill>
                  <a:srgbClr val="FF3300"/>
                </a:solidFill>
              </a:rPr>
              <a:t>Lãnh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đạo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/>
              <a:t>và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doanh</a:t>
            </a:r>
            <a:r>
              <a:rPr lang="en-US" dirty="0"/>
              <a:t> </a:t>
            </a:r>
            <a:r>
              <a:rPr lang="en-US" dirty="0" err="1"/>
              <a:t>nghiệp</a:t>
            </a:r>
            <a:r>
              <a:rPr dirty="0"/>
              <a:t>	</a:t>
            </a:r>
          </a:p>
          <a:p>
            <a:r>
              <a:rPr lang="en-US"/>
              <a:t>Tổ </a:t>
            </a:r>
            <a:r>
              <a:rPr lang="en-US" dirty="0" err="1"/>
              <a:t>chức</a:t>
            </a:r>
            <a:r>
              <a:rPr lang="en-US" dirty="0"/>
              <a:t> </a:t>
            </a:r>
            <a:r>
              <a:rPr lang="en-US" dirty="0" err="1"/>
              <a:t>doanh</a:t>
            </a:r>
            <a:r>
              <a:rPr lang="en-US" dirty="0"/>
              <a:t> </a:t>
            </a:r>
            <a:r>
              <a:rPr lang="en-US" err="1"/>
              <a:t>nghiệp</a:t>
            </a:r>
            <a:r>
              <a:rPr lang="en-US"/>
              <a:t> &amp; </a:t>
            </a:r>
            <a:r>
              <a:rPr lang="en-US">
                <a:solidFill>
                  <a:srgbClr val="FF3300"/>
                </a:solidFill>
              </a:rPr>
              <a:t>Quản </a:t>
            </a:r>
            <a:r>
              <a:rPr lang="en-US" dirty="0" err="1">
                <a:solidFill>
                  <a:srgbClr val="FF3300"/>
                </a:solidFill>
              </a:rPr>
              <a:t>lý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nhân</a:t>
            </a:r>
            <a:r>
              <a:rPr lang="en-US" dirty="0">
                <a:solidFill>
                  <a:srgbClr val="FF3300"/>
                </a:solidFill>
              </a:rPr>
              <a:t> tài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76" name="object 22">
            <a:extLst>
              <a:ext uri="{FF2B5EF4-FFF2-40B4-BE49-F238E27FC236}">
                <a16:creationId xmlns:a16="http://schemas.microsoft.com/office/drawing/2014/main" id="{554C4323-1166-40EF-B9AE-6247EF398EB7}"/>
              </a:ext>
            </a:extLst>
          </p:cNvPr>
          <p:cNvSpPr txBox="1"/>
          <p:nvPr/>
        </p:nvSpPr>
        <p:spPr>
          <a:xfrm>
            <a:off x="6190291" y="4007021"/>
            <a:ext cx="136408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>
                <a:solidFill>
                  <a:srgbClr val="FF3300"/>
                </a:solidFill>
              </a:rPr>
              <a:t>Thực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thi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viên</a:t>
            </a:r>
            <a:endParaRPr dirty="0"/>
          </a:p>
        </p:txBody>
      </p:sp>
      <p:grpSp>
        <p:nvGrpSpPr>
          <p:cNvPr id="77" name="ATM3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DCDFD81E-38CD-4919-B53D-AC653136E72B}"/>
              </a:ext>
            </a:extLst>
          </p:cNvPr>
          <p:cNvGrpSpPr>
            <a:grpSpLocks noChangeAspect="1"/>
          </p:cNvGrpSpPr>
          <p:nvPr/>
        </p:nvGrpSpPr>
        <p:grpSpPr>
          <a:xfrm>
            <a:off x="6671017" y="1674858"/>
            <a:ext cx="250549" cy="278806"/>
            <a:chOff x="9676988" y="3463177"/>
            <a:chExt cx="374044" cy="416228"/>
          </a:xfrm>
          <a:solidFill>
            <a:schemeClr val="bg1"/>
          </a:solidFill>
        </p:grpSpPr>
        <p:sp>
          <p:nvSpPr>
            <p:cNvPr id="78" name="Freeform 2519">
              <a:extLst>
                <a:ext uri="{FF2B5EF4-FFF2-40B4-BE49-F238E27FC236}">
                  <a16:creationId xmlns:a16="http://schemas.microsoft.com/office/drawing/2014/main" id="{F53A1200-2863-47A9-8516-545EA76C9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6988" y="3463177"/>
              <a:ext cx="374044" cy="343107"/>
            </a:xfrm>
            <a:custGeom>
              <a:avLst/>
              <a:gdLst>
                <a:gd name="T0" fmla="*/ 5316 w 5784"/>
                <a:gd name="T1" fmla="*/ 5311 h 5311"/>
                <a:gd name="T2" fmla="*/ 4620 w 5784"/>
                <a:gd name="T3" fmla="*/ 5311 h 5311"/>
                <a:gd name="T4" fmla="*/ 4620 w 5784"/>
                <a:gd name="T5" fmla="*/ 5111 h 5311"/>
                <a:gd name="T6" fmla="*/ 5316 w 5784"/>
                <a:gd name="T7" fmla="*/ 5111 h 5311"/>
                <a:gd name="T8" fmla="*/ 5584 w 5784"/>
                <a:gd name="T9" fmla="*/ 4835 h 5311"/>
                <a:gd name="T10" fmla="*/ 5584 w 5784"/>
                <a:gd name="T11" fmla="*/ 461 h 5311"/>
                <a:gd name="T12" fmla="*/ 5316 w 5784"/>
                <a:gd name="T13" fmla="*/ 200 h 5311"/>
                <a:gd name="T14" fmla="*/ 472 w 5784"/>
                <a:gd name="T15" fmla="*/ 200 h 5311"/>
                <a:gd name="T16" fmla="*/ 200 w 5784"/>
                <a:gd name="T17" fmla="*/ 461 h 5311"/>
                <a:gd name="T18" fmla="*/ 200 w 5784"/>
                <a:gd name="T19" fmla="*/ 4835 h 5311"/>
                <a:gd name="T20" fmla="*/ 472 w 5784"/>
                <a:gd name="T21" fmla="*/ 5111 h 5311"/>
                <a:gd name="T22" fmla="*/ 1188 w 5784"/>
                <a:gd name="T23" fmla="*/ 5111 h 5311"/>
                <a:gd name="T24" fmla="*/ 1188 w 5784"/>
                <a:gd name="T25" fmla="*/ 5311 h 5311"/>
                <a:gd name="T26" fmla="*/ 472 w 5784"/>
                <a:gd name="T27" fmla="*/ 5311 h 5311"/>
                <a:gd name="T28" fmla="*/ 0 w 5784"/>
                <a:gd name="T29" fmla="*/ 4835 h 5311"/>
                <a:gd name="T30" fmla="*/ 0 w 5784"/>
                <a:gd name="T31" fmla="*/ 461 h 5311"/>
                <a:gd name="T32" fmla="*/ 472 w 5784"/>
                <a:gd name="T33" fmla="*/ 0 h 5311"/>
                <a:gd name="T34" fmla="*/ 5316 w 5784"/>
                <a:gd name="T35" fmla="*/ 0 h 5311"/>
                <a:gd name="T36" fmla="*/ 5784 w 5784"/>
                <a:gd name="T37" fmla="*/ 461 h 5311"/>
                <a:gd name="T38" fmla="*/ 5784 w 5784"/>
                <a:gd name="T39" fmla="*/ 4835 h 5311"/>
                <a:gd name="T40" fmla="*/ 5316 w 5784"/>
                <a:gd name="T41" fmla="*/ 5311 h 5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84" h="5311">
                  <a:moveTo>
                    <a:pt x="5316" y="5311"/>
                  </a:moveTo>
                  <a:lnTo>
                    <a:pt x="4620" y="5311"/>
                  </a:lnTo>
                  <a:lnTo>
                    <a:pt x="4620" y="5111"/>
                  </a:lnTo>
                  <a:lnTo>
                    <a:pt x="5316" y="5111"/>
                  </a:lnTo>
                  <a:cubicBezTo>
                    <a:pt x="5458" y="5111"/>
                    <a:pt x="5584" y="4982"/>
                    <a:pt x="5584" y="4835"/>
                  </a:cubicBezTo>
                  <a:lnTo>
                    <a:pt x="5584" y="461"/>
                  </a:lnTo>
                  <a:cubicBezTo>
                    <a:pt x="5584" y="318"/>
                    <a:pt x="5464" y="200"/>
                    <a:pt x="5316" y="200"/>
                  </a:cubicBezTo>
                  <a:lnTo>
                    <a:pt x="472" y="200"/>
                  </a:lnTo>
                  <a:cubicBezTo>
                    <a:pt x="325" y="200"/>
                    <a:pt x="200" y="320"/>
                    <a:pt x="200" y="461"/>
                  </a:cubicBezTo>
                  <a:lnTo>
                    <a:pt x="200" y="4835"/>
                  </a:lnTo>
                  <a:cubicBezTo>
                    <a:pt x="200" y="4982"/>
                    <a:pt x="328" y="5111"/>
                    <a:pt x="472" y="5111"/>
                  </a:cubicBezTo>
                  <a:lnTo>
                    <a:pt x="1188" y="5111"/>
                  </a:lnTo>
                  <a:lnTo>
                    <a:pt x="1188" y="5311"/>
                  </a:lnTo>
                  <a:lnTo>
                    <a:pt x="472" y="5311"/>
                  </a:lnTo>
                  <a:cubicBezTo>
                    <a:pt x="217" y="5311"/>
                    <a:pt x="0" y="5093"/>
                    <a:pt x="0" y="4835"/>
                  </a:cubicBezTo>
                  <a:lnTo>
                    <a:pt x="0" y="461"/>
                  </a:lnTo>
                  <a:cubicBezTo>
                    <a:pt x="0" y="207"/>
                    <a:pt x="212" y="0"/>
                    <a:pt x="472" y="0"/>
                  </a:cubicBezTo>
                  <a:lnTo>
                    <a:pt x="5316" y="0"/>
                  </a:lnTo>
                  <a:cubicBezTo>
                    <a:pt x="5574" y="0"/>
                    <a:pt x="5784" y="207"/>
                    <a:pt x="5784" y="461"/>
                  </a:cubicBezTo>
                  <a:lnTo>
                    <a:pt x="5784" y="4835"/>
                  </a:lnTo>
                  <a:cubicBezTo>
                    <a:pt x="5784" y="5093"/>
                    <a:pt x="5569" y="5311"/>
                    <a:pt x="5316" y="5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9" name="Freeform 2520">
              <a:extLst>
                <a:ext uri="{FF2B5EF4-FFF2-40B4-BE49-F238E27FC236}">
                  <a16:creationId xmlns:a16="http://schemas.microsoft.com/office/drawing/2014/main" id="{1B1EF38A-C0AA-411B-A0D9-4E3F80C29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7610" y="3674102"/>
              <a:ext cx="269986" cy="73121"/>
            </a:xfrm>
            <a:custGeom>
              <a:avLst/>
              <a:gdLst>
                <a:gd name="T0" fmla="*/ 4053 w 4183"/>
                <a:gd name="T1" fmla="*/ 1164 h 1164"/>
                <a:gd name="T2" fmla="*/ 3655 w 4183"/>
                <a:gd name="T3" fmla="*/ 1164 h 1164"/>
                <a:gd name="T4" fmla="*/ 3655 w 4183"/>
                <a:gd name="T5" fmla="*/ 964 h 1164"/>
                <a:gd name="T6" fmla="*/ 3982 w 4183"/>
                <a:gd name="T7" fmla="*/ 964 h 1164"/>
                <a:gd name="T8" fmla="*/ 3982 w 4183"/>
                <a:gd name="T9" fmla="*/ 200 h 1164"/>
                <a:gd name="T10" fmla="*/ 200 w 4183"/>
                <a:gd name="T11" fmla="*/ 200 h 1164"/>
                <a:gd name="T12" fmla="*/ 200 w 4183"/>
                <a:gd name="T13" fmla="*/ 964 h 1164"/>
                <a:gd name="T14" fmla="*/ 526 w 4183"/>
                <a:gd name="T15" fmla="*/ 964 h 1164"/>
                <a:gd name="T16" fmla="*/ 526 w 4183"/>
                <a:gd name="T17" fmla="*/ 1164 h 1164"/>
                <a:gd name="T18" fmla="*/ 183 w 4183"/>
                <a:gd name="T19" fmla="*/ 1164 h 1164"/>
                <a:gd name="T20" fmla="*/ 0 w 4183"/>
                <a:gd name="T21" fmla="*/ 986 h 1164"/>
                <a:gd name="T22" fmla="*/ 0 w 4183"/>
                <a:gd name="T23" fmla="*/ 147 h 1164"/>
                <a:gd name="T24" fmla="*/ 183 w 4183"/>
                <a:gd name="T25" fmla="*/ 0 h 1164"/>
                <a:gd name="T26" fmla="*/ 4053 w 4183"/>
                <a:gd name="T27" fmla="*/ 0 h 1164"/>
                <a:gd name="T28" fmla="*/ 4148 w 4183"/>
                <a:gd name="T29" fmla="*/ 36 h 1164"/>
                <a:gd name="T30" fmla="*/ 4182 w 4183"/>
                <a:gd name="T31" fmla="*/ 138 h 1164"/>
                <a:gd name="T32" fmla="*/ 4182 w 4183"/>
                <a:gd name="T33" fmla="*/ 147 h 1164"/>
                <a:gd name="T34" fmla="*/ 4182 w 4183"/>
                <a:gd name="T35" fmla="*/ 995 h 1164"/>
                <a:gd name="T36" fmla="*/ 4142 w 4183"/>
                <a:gd name="T37" fmla="*/ 1127 h 1164"/>
                <a:gd name="T38" fmla="*/ 4053 w 4183"/>
                <a:gd name="T39" fmla="*/ 1164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83" h="1164">
                  <a:moveTo>
                    <a:pt x="4053" y="1164"/>
                  </a:moveTo>
                  <a:lnTo>
                    <a:pt x="3655" y="1164"/>
                  </a:lnTo>
                  <a:lnTo>
                    <a:pt x="3655" y="964"/>
                  </a:lnTo>
                  <a:lnTo>
                    <a:pt x="3982" y="964"/>
                  </a:lnTo>
                  <a:lnTo>
                    <a:pt x="3982" y="200"/>
                  </a:lnTo>
                  <a:lnTo>
                    <a:pt x="200" y="200"/>
                  </a:lnTo>
                  <a:lnTo>
                    <a:pt x="200" y="964"/>
                  </a:lnTo>
                  <a:lnTo>
                    <a:pt x="526" y="964"/>
                  </a:lnTo>
                  <a:lnTo>
                    <a:pt x="526" y="1164"/>
                  </a:lnTo>
                  <a:lnTo>
                    <a:pt x="183" y="1164"/>
                  </a:lnTo>
                  <a:cubicBezTo>
                    <a:pt x="102" y="1164"/>
                    <a:pt x="0" y="1080"/>
                    <a:pt x="0" y="986"/>
                  </a:cubicBezTo>
                  <a:lnTo>
                    <a:pt x="0" y="147"/>
                  </a:lnTo>
                  <a:cubicBezTo>
                    <a:pt x="0" y="62"/>
                    <a:pt x="77" y="0"/>
                    <a:pt x="183" y="0"/>
                  </a:cubicBezTo>
                  <a:lnTo>
                    <a:pt x="4053" y="0"/>
                  </a:lnTo>
                  <a:cubicBezTo>
                    <a:pt x="4068" y="0"/>
                    <a:pt x="4113" y="0"/>
                    <a:pt x="4148" y="36"/>
                  </a:cubicBezTo>
                  <a:cubicBezTo>
                    <a:pt x="4183" y="71"/>
                    <a:pt x="4182" y="115"/>
                    <a:pt x="4182" y="138"/>
                  </a:cubicBezTo>
                  <a:lnTo>
                    <a:pt x="4182" y="147"/>
                  </a:lnTo>
                  <a:lnTo>
                    <a:pt x="4182" y="995"/>
                  </a:lnTo>
                  <a:cubicBezTo>
                    <a:pt x="4182" y="1029"/>
                    <a:pt x="4183" y="1086"/>
                    <a:pt x="4142" y="1127"/>
                  </a:cubicBezTo>
                  <a:cubicBezTo>
                    <a:pt x="4119" y="1151"/>
                    <a:pt x="4087" y="1164"/>
                    <a:pt x="4053" y="1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0" name="Freeform 2521">
              <a:extLst>
                <a:ext uri="{FF2B5EF4-FFF2-40B4-BE49-F238E27FC236}">
                  <a16:creationId xmlns:a16="http://schemas.microsoft.com/office/drawing/2014/main" id="{8FF182C2-42EC-40CD-9AD7-00A9E637C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358" y="3674102"/>
              <a:ext cx="199678" cy="205303"/>
            </a:xfrm>
            <a:custGeom>
              <a:avLst/>
              <a:gdLst>
                <a:gd name="T0" fmla="*/ 332 w 3119"/>
                <a:gd name="T1" fmla="*/ 3164 h 3164"/>
                <a:gd name="T2" fmla="*/ 102 w 3119"/>
                <a:gd name="T3" fmla="*/ 3092 h 3164"/>
                <a:gd name="T4" fmla="*/ 0 w 3119"/>
                <a:gd name="T5" fmla="*/ 2688 h 3164"/>
                <a:gd name="T6" fmla="*/ 0 w 3119"/>
                <a:gd name="T7" fmla="*/ 128 h 3164"/>
                <a:gd name="T8" fmla="*/ 10 w 3119"/>
                <a:gd name="T9" fmla="*/ 81 h 3164"/>
                <a:gd name="T10" fmla="*/ 12 w 3119"/>
                <a:gd name="T11" fmla="*/ 0 h 3164"/>
                <a:gd name="T12" fmla="*/ 212 w 3119"/>
                <a:gd name="T13" fmla="*/ 6 h 3164"/>
                <a:gd name="T14" fmla="*/ 209 w 3119"/>
                <a:gd name="T15" fmla="*/ 106 h 3164"/>
                <a:gd name="T16" fmla="*/ 200 w 3119"/>
                <a:gd name="T17" fmla="*/ 149 h 3164"/>
                <a:gd name="T18" fmla="*/ 200 w 3119"/>
                <a:gd name="T19" fmla="*/ 2688 h 3164"/>
                <a:gd name="T20" fmla="*/ 242 w 3119"/>
                <a:gd name="T21" fmla="*/ 2949 h 3164"/>
                <a:gd name="T22" fmla="*/ 387 w 3119"/>
                <a:gd name="T23" fmla="*/ 2963 h 3164"/>
                <a:gd name="T24" fmla="*/ 465 w 3119"/>
                <a:gd name="T25" fmla="*/ 2962 h 3164"/>
                <a:gd name="T26" fmla="*/ 2695 w 3119"/>
                <a:gd name="T27" fmla="*/ 2962 h 3164"/>
                <a:gd name="T28" fmla="*/ 2869 w 3119"/>
                <a:gd name="T29" fmla="*/ 2934 h 3164"/>
                <a:gd name="T30" fmla="*/ 2909 w 3119"/>
                <a:gd name="T31" fmla="*/ 2688 h 3164"/>
                <a:gd name="T32" fmla="*/ 2909 w 3119"/>
                <a:gd name="T33" fmla="*/ 128 h 3164"/>
                <a:gd name="T34" fmla="*/ 2915 w 3119"/>
                <a:gd name="T35" fmla="*/ 91 h 3164"/>
                <a:gd name="T36" fmla="*/ 2909 w 3119"/>
                <a:gd name="T37" fmla="*/ 24 h 3164"/>
                <a:gd name="T38" fmla="*/ 3109 w 3119"/>
                <a:gd name="T39" fmla="*/ 7 h 3164"/>
                <a:gd name="T40" fmla="*/ 3117 w 3119"/>
                <a:gd name="T41" fmla="*/ 106 h 3164"/>
                <a:gd name="T42" fmla="*/ 3110 w 3119"/>
                <a:gd name="T43" fmla="*/ 161 h 3164"/>
                <a:gd name="T44" fmla="*/ 3110 w 3119"/>
                <a:gd name="T45" fmla="*/ 2688 h 3164"/>
                <a:gd name="T46" fmla="*/ 2695 w 3119"/>
                <a:gd name="T47" fmla="*/ 3162 h 3164"/>
                <a:gd name="T48" fmla="*/ 465 w 3119"/>
                <a:gd name="T49" fmla="*/ 3162 h 3164"/>
                <a:gd name="T50" fmla="*/ 393 w 3119"/>
                <a:gd name="T51" fmla="*/ 3163 h 3164"/>
                <a:gd name="T52" fmla="*/ 332 w 3119"/>
                <a:gd name="T53" fmla="*/ 3164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19" h="3164">
                  <a:moveTo>
                    <a:pt x="332" y="3164"/>
                  </a:moveTo>
                  <a:cubicBezTo>
                    <a:pt x="245" y="3164"/>
                    <a:pt x="166" y="3154"/>
                    <a:pt x="102" y="3092"/>
                  </a:cubicBezTo>
                  <a:cubicBezTo>
                    <a:pt x="29" y="3021"/>
                    <a:pt x="0" y="2905"/>
                    <a:pt x="0" y="2688"/>
                  </a:cubicBezTo>
                  <a:lnTo>
                    <a:pt x="0" y="128"/>
                  </a:lnTo>
                  <a:cubicBezTo>
                    <a:pt x="0" y="108"/>
                    <a:pt x="5" y="92"/>
                    <a:pt x="10" y="81"/>
                  </a:cubicBezTo>
                  <a:lnTo>
                    <a:pt x="12" y="0"/>
                  </a:lnTo>
                  <a:lnTo>
                    <a:pt x="212" y="6"/>
                  </a:lnTo>
                  <a:lnTo>
                    <a:pt x="209" y="106"/>
                  </a:lnTo>
                  <a:cubicBezTo>
                    <a:pt x="208" y="124"/>
                    <a:pt x="205" y="138"/>
                    <a:pt x="200" y="149"/>
                  </a:cubicBezTo>
                  <a:lnTo>
                    <a:pt x="200" y="2688"/>
                  </a:lnTo>
                  <a:cubicBezTo>
                    <a:pt x="200" y="2880"/>
                    <a:pt x="225" y="2934"/>
                    <a:pt x="242" y="2949"/>
                  </a:cubicBezTo>
                  <a:cubicBezTo>
                    <a:pt x="260" y="2966"/>
                    <a:pt x="321" y="2965"/>
                    <a:pt x="387" y="2963"/>
                  </a:cubicBezTo>
                  <a:cubicBezTo>
                    <a:pt x="412" y="2962"/>
                    <a:pt x="437" y="2962"/>
                    <a:pt x="465" y="2962"/>
                  </a:cubicBezTo>
                  <a:lnTo>
                    <a:pt x="2695" y="2962"/>
                  </a:lnTo>
                  <a:cubicBezTo>
                    <a:pt x="2783" y="2962"/>
                    <a:pt x="2847" y="2957"/>
                    <a:pt x="2869" y="2934"/>
                  </a:cubicBezTo>
                  <a:cubicBezTo>
                    <a:pt x="2896" y="2906"/>
                    <a:pt x="2909" y="2823"/>
                    <a:pt x="2909" y="2688"/>
                  </a:cubicBezTo>
                  <a:lnTo>
                    <a:pt x="2909" y="128"/>
                  </a:lnTo>
                  <a:cubicBezTo>
                    <a:pt x="2909" y="114"/>
                    <a:pt x="2911" y="101"/>
                    <a:pt x="2915" y="91"/>
                  </a:cubicBezTo>
                  <a:lnTo>
                    <a:pt x="2909" y="24"/>
                  </a:lnTo>
                  <a:lnTo>
                    <a:pt x="3109" y="7"/>
                  </a:lnTo>
                  <a:lnTo>
                    <a:pt x="3117" y="106"/>
                  </a:lnTo>
                  <a:cubicBezTo>
                    <a:pt x="3119" y="128"/>
                    <a:pt x="3115" y="146"/>
                    <a:pt x="3110" y="161"/>
                  </a:cubicBezTo>
                  <a:lnTo>
                    <a:pt x="3110" y="2688"/>
                  </a:lnTo>
                  <a:cubicBezTo>
                    <a:pt x="3110" y="3093"/>
                    <a:pt x="2982" y="3162"/>
                    <a:pt x="2695" y="3162"/>
                  </a:cubicBezTo>
                  <a:lnTo>
                    <a:pt x="465" y="3162"/>
                  </a:lnTo>
                  <a:cubicBezTo>
                    <a:pt x="439" y="3162"/>
                    <a:pt x="415" y="3162"/>
                    <a:pt x="393" y="3163"/>
                  </a:cubicBezTo>
                  <a:cubicBezTo>
                    <a:pt x="372" y="3163"/>
                    <a:pt x="352" y="3164"/>
                    <a:pt x="332" y="3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1" name="Freeform 2522">
              <a:extLst>
                <a:ext uri="{FF2B5EF4-FFF2-40B4-BE49-F238E27FC236}">
                  <a16:creationId xmlns:a16="http://schemas.microsoft.com/office/drawing/2014/main" id="{105D3FC0-AF0E-45DD-BEBE-4D2BCDA1B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0731" y="3679727"/>
              <a:ext cx="126557" cy="73121"/>
            </a:xfrm>
            <a:custGeom>
              <a:avLst/>
              <a:gdLst>
                <a:gd name="T0" fmla="*/ 973 w 1946"/>
                <a:gd name="T1" fmla="*/ 1134 h 1134"/>
                <a:gd name="T2" fmla="*/ 0 w 1946"/>
                <a:gd name="T3" fmla="*/ 204 h 1134"/>
                <a:gd name="T4" fmla="*/ 6 w 1946"/>
                <a:gd name="T5" fmla="*/ 99 h 1134"/>
                <a:gd name="T6" fmla="*/ 18 w 1946"/>
                <a:gd name="T7" fmla="*/ 0 h 1134"/>
                <a:gd name="T8" fmla="*/ 217 w 1946"/>
                <a:gd name="T9" fmla="*/ 23 h 1134"/>
                <a:gd name="T10" fmla="*/ 204 w 1946"/>
                <a:gd name="T11" fmla="*/ 123 h 1134"/>
                <a:gd name="T12" fmla="*/ 200 w 1946"/>
                <a:gd name="T13" fmla="*/ 204 h 1134"/>
                <a:gd name="T14" fmla="*/ 973 w 1946"/>
                <a:gd name="T15" fmla="*/ 934 h 1134"/>
                <a:gd name="T16" fmla="*/ 1746 w 1946"/>
                <a:gd name="T17" fmla="*/ 204 h 1134"/>
                <a:gd name="T18" fmla="*/ 1743 w 1946"/>
                <a:gd name="T19" fmla="*/ 140 h 1134"/>
                <a:gd name="T20" fmla="*/ 1735 w 1946"/>
                <a:gd name="T21" fmla="*/ 40 h 1134"/>
                <a:gd name="T22" fmla="*/ 1933 w 1946"/>
                <a:gd name="T23" fmla="*/ 22 h 1134"/>
                <a:gd name="T24" fmla="*/ 1943 w 1946"/>
                <a:gd name="T25" fmla="*/ 121 h 1134"/>
                <a:gd name="T26" fmla="*/ 1946 w 1946"/>
                <a:gd name="T27" fmla="*/ 204 h 1134"/>
                <a:gd name="T28" fmla="*/ 973 w 1946"/>
                <a:gd name="T29" fmla="*/ 1134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6" h="1134">
                  <a:moveTo>
                    <a:pt x="973" y="1134"/>
                  </a:moveTo>
                  <a:cubicBezTo>
                    <a:pt x="437" y="1134"/>
                    <a:pt x="0" y="717"/>
                    <a:pt x="0" y="204"/>
                  </a:cubicBezTo>
                  <a:cubicBezTo>
                    <a:pt x="0" y="169"/>
                    <a:pt x="2" y="134"/>
                    <a:pt x="6" y="99"/>
                  </a:cubicBezTo>
                  <a:lnTo>
                    <a:pt x="18" y="0"/>
                  </a:lnTo>
                  <a:lnTo>
                    <a:pt x="217" y="23"/>
                  </a:lnTo>
                  <a:lnTo>
                    <a:pt x="204" y="123"/>
                  </a:lnTo>
                  <a:cubicBezTo>
                    <a:pt x="202" y="149"/>
                    <a:pt x="200" y="177"/>
                    <a:pt x="200" y="204"/>
                  </a:cubicBezTo>
                  <a:cubicBezTo>
                    <a:pt x="200" y="606"/>
                    <a:pt x="547" y="934"/>
                    <a:pt x="973" y="934"/>
                  </a:cubicBezTo>
                  <a:cubicBezTo>
                    <a:pt x="1400" y="934"/>
                    <a:pt x="1746" y="606"/>
                    <a:pt x="1746" y="204"/>
                  </a:cubicBezTo>
                  <a:cubicBezTo>
                    <a:pt x="1746" y="183"/>
                    <a:pt x="1745" y="161"/>
                    <a:pt x="1743" y="140"/>
                  </a:cubicBezTo>
                  <a:lnTo>
                    <a:pt x="1735" y="40"/>
                  </a:lnTo>
                  <a:lnTo>
                    <a:pt x="1933" y="22"/>
                  </a:lnTo>
                  <a:lnTo>
                    <a:pt x="1943" y="121"/>
                  </a:lnTo>
                  <a:cubicBezTo>
                    <a:pt x="1945" y="149"/>
                    <a:pt x="1946" y="177"/>
                    <a:pt x="1946" y="204"/>
                  </a:cubicBezTo>
                  <a:cubicBezTo>
                    <a:pt x="1946" y="717"/>
                    <a:pt x="1509" y="1134"/>
                    <a:pt x="973" y="1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2" name="Freeform 2523">
              <a:extLst>
                <a:ext uri="{FF2B5EF4-FFF2-40B4-BE49-F238E27FC236}">
                  <a16:creationId xmlns:a16="http://schemas.microsoft.com/office/drawing/2014/main" id="{7EF9E558-76E2-4A40-8E90-57E6F91DF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3540" y="3817533"/>
              <a:ext cx="61872" cy="61872"/>
            </a:xfrm>
            <a:custGeom>
              <a:avLst/>
              <a:gdLst>
                <a:gd name="T0" fmla="*/ 193 w 980"/>
                <a:gd name="T1" fmla="*/ 955 h 955"/>
                <a:gd name="T2" fmla="*/ 0 w 980"/>
                <a:gd name="T3" fmla="*/ 905 h 955"/>
                <a:gd name="T4" fmla="*/ 25 w 980"/>
                <a:gd name="T5" fmla="*/ 809 h 955"/>
                <a:gd name="T6" fmla="*/ 840 w 980"/>
                <a:gd name="T7" fmla="*/ 21 h 955"/>
                <a:gd name="T8" fmla="*/ 938 w 980"/>
                <a:gd name="T9" fmla="*/ 0 h 955"/>
                <a:gd name="T10" fmla="*/ 980 w 980"/>
                <a:gd name="T11" fmla="*/ 196 h 955"/>
                <a:gd name="T12" fmla="*/ 882 w 980"/>
                <a:gd name="T13" fmla="*/ 217 h 955"/>
                <a:gd name="T14" fmla="*/ 218 w 980"/>
                <a:gd name="T15" fmla="*/ 858 h 955"/>
                <a:gd name="T16" fmla="*/ 193 w 980"/>
                <a:gd name="T17" fmla="*/ 955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955">
                  <a:moveTo>
                    <a:pt x="193" y="955"/>
                  </a:moveTo>
                  <a:lnTo>
                    <a:pt x="0" y="905"/>
                  </a:lnTo>
                  <a:lnTo>
                    <a:pt x="25" y="809"/>
                  </a:lnTo>
                  <a:cubicBezTo>
                    <a:pt x="124" y="416"/>
                    <a:pt x="444" y="107"/>
                    <a:pt x="840" y="21"/>
                  </a:cubicBezTo>
                  <a:lnTo>
                    <a:pt x="938" y="0"/>
                  </a:lnTo>
                  <a:lnTo>
                    <a:pt x="980" y="196"/>
                  </a:lnTo>
                  <a:lnTo>
                    <a:pt x="882" y="217"/>
                  </a:lnTo>
                  <a:cubicBezTo>
                    <a:pt x="560" y="286"/>
                    <a:pt x="300" y="538"/>
                    <a:pt x="218" y="858"/>
                  </a:cubicBezTo>
                  <a:lnTo>
                    <a:pt x="193" y="9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3" name="Freeform 2524">
              <a:extLst>
                <a:ext uri="{FF2B5EF4-FFF2-40B4-BE49-F238E27FC236}">
                  <a16:creationId xmlns:a16="http://schemas.microsoft.com/office/drawing/2014/main" id="{075AAD8D-8D81-4DDC-BB44-DB41EE09F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4172" y="3814720"/>
              <a:ext cx="64685" cy="61872"/>
            </a:xfrm>
            <a:custGeom>
              <a:avLst/>
              <a:gdLst>
                <a:gd name="T0" fmla="*/ 786 w 980"/>
                <a:gd name="T1" fmla="*/ 954 h 954"/>
                <a:gd name="T2" fmla="*/ 762 w 980"/>
                <a:gd name="T3" fmla="*/ 857 h 954"/>
                <a:gd name="T4" fmla="*/ 98 w 980"/>
                <a:gd name="T5" fmla="*/ 216 h 954"/>
                <a:gd name="T6" fmla="*/ 0 w 980"/>
                <a:gd name="T7" fmla="*/ 195 h 954"/>
                <a:gd name="T8" fmla="*/ 42 w 980"/>
                <a:gd name="T9" fmla="*/ 0 h 954"/>
                <a:gd name="T10" fmla="*/ 140 w 980"/>
                <a:gd name="T11" fmla="*/ 21 h 954"/>
                <a:gd name="T12" fmla="*/ 956 w 980"/>
                <a:gd name="T13" fmla="*/ 808 h 954"/>
                <a:gd name="T14" fmla="*/ 980 w 980"/>
                <a:gd name="T15" fmla="*/ 905 h 954"/>
                <a:gd name="T16" fmla="*/ 786 w 980"/>
                <a:gd name="T17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954">
                  <a:moveTo>
                    <a:pt x="786" y="954"/>
                  </a:moveTo>
                  <a:lnTo>
                    <a:pt x="762" y="857"/>
                  </a:lnTo>
                  <a:cubicBezTo>
                    <a:pt x="680" y="537"/>
                    <a:pt x="420" y="286"/>
                    <a:pt x="98" y="216"/>
                  </a:cubicBezTo>
                  <a:lnTo>
                    <a:pt x="0" y="195"/>
                  </a:lnTo>
                  <a:lnTo>
                    <a:pt x="42" y="0"/>
                  </a:lnTo>
                  <a:lnTo>
                    <a:pt x="140" y="21"/>
                  </a:lnTo>
                  <a:cubicBezTo>
                    <a:pt x="535" y="106"/>
                    <a:pt x="855" y="415"/>
                    <a:pt x="956" y="808"/>
                  </a:cubicBezTo>
                  <a:lnTo>
                    <a:pt x="980" y="905"/>
                  </a:lnTo>
                  <a:lnTo>
                    <a:pt x="786" y="9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" name="Freeform 2525">
              <a:extLst>
                <a:ext uri="{FF2B5EF4-FFF2-40B4-BE49-F238E27FC236}">
                  <a16:creationId xmlns:a16="http://schemas.microsoft.com/office/drawing/2014/main" id="{E4AADA44-4B43-4055-9710-FCACB72376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729" y="3764098"/>
              <a:ext cx="39373" cy="33748"/>
            </a:xfrm>
            <a:custGeom>
              <a:avLst/>
              <a:gdLst>
                <a:gd name="T0" fmla="*/ 306 w 612"/>
                <a:gd name="T1" fmla="*/ 200 h 520"/>
                <a:gd name="T2" fmla="*/ 199 w 612"/>
                <a:gd name="T3" fmla="*/ 260 h 520"/>
                <a:gd name="T4" fmla="*/ 306 w 612"/>
                <a:gd name="T5" fmla="*/ 320 h 520"/>
                <a:gd name="T6" fmla="*/ 412 w 612"/>
                <a:gd name="T7" fmla="*/ 260 h 520"/>
                <a:gd name="T8" fmla="*/ 306 w 612"/>
                <a:gd name="T9" fmla="*/ 200 h 520"/>
                <a:gd name="T10" fmla="*/ 306 w 612"/>
                <a:gd name="T11" fmla="*/ 520 h 520"/>
                <a:gd name="T12" fmla="*/ 0 w 612"/>
                <a:gd name="T13" fmla="*/ 260 h 520"/>
                <a:gd name="T14" fmla="*/ 306 w 612"/>
                <a:gd name="T15" fmla="*/ 0 h 520"/>
                <a:gd name="T16" fmla="*/ 612 w 612"/>
                <a:gd name="T17" fmla="*/ 260 h 520"/>
                <a:gd name="T18" fmla="*/ 306 w 612"/>
                <a:gd name="T1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2" h="520">
                  <a:moveTo>
                    <a:pt x="306" y="200"/>
                  </a:moveTo>
                  <a:cubicBezTo>
                    <a:pt x="241" y="200"/>
                    <a:pt x="199" y="236"/>
                    <a:pt x="199" y="260"/>
                  </a:cubicBezTo>
                  <a:cubicBezTo>
                    <a:pt x="199" y="285"/>
                    <a:pt x="241" y="320"/>
                    <a:pt x="306" y="320"/>
                  </a:cubicBezTo>
                  <a:cubicBezTo>
                    <a:pt x="371" y="320"/>
                    <a:pt x="412" y="285"/>
                    <a:pt x="412" y="260"/>
                  </a:cubicBezTo>
                  <a:cubicBezTo>
                    <a:pt x="412" y="236"/>
                    <a:pt x="371" y="200"/>
                    <a:pt x="306" y="200"/>
                  </a:cubicBezTo>
                  <a:close/>
                  <a:moveTo>
                    <a:pt x="306" y="520"/>
                  </a:moveTo>
                  <a:cubicBezTo>
                    <a:pt x="136" y="520"/>
                    <a:pt x="0" y="404"/>
                    <a:pt x="0" y="260"/>
                  </a:cubicBezTo>
                  <a:cubicBezTo>
                    <a:pt x="0" y="117"/>
                    <a:pt x="136" y="0"/>
                    <a:pt x="306" y="0"/>
                  </a:cubicBezTo>
                  <a:cubicBezTo>
                    <a:pt x="474" y="0"/>
                    <a:pt x="612" y="117"/>
                    <a:pt x="612" y="260"/>
                  </a:cubicBezTo>
                  <a:cubicBezTo>
                    <a:pt x="612" y="404"/>
                    <a:pt x="474" y="520"/>
                    <a:pt x="306" y="5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5" name="Freeform 2526">
              <a:extLst>
                <a:ext uri="{FF2B5EF4-FFF2-40B4-BE49-F238E27FC236}">
                  <a16:creationId xmlns:a16="http://schemas.microsoft.com/office/drawing/2014/main" id="{51FD16B4-6769-47F8-8285-9D8151806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69796" y="3522235"/>
              <a:ext cx="185615" cy="129368"/>
            </a:xfrm>
            <a:custGeom>
              <a:avLst/>
              <a:gdLst>
                <a:gd name="T0" fmla="*/ 200 w 2856"/>
                <a:gd name="T1" fmla="*/ 1818 h 2018"/>
                <a:gd name="T2" fmla="*/ 2655 w 2856"/>
                <a:gd name="T3" fmla="*/ 1818 h 2018"/>
                <a:gd name="T4" fmla="*/ 2655 w 2856"/>
                <a:gd name="T5" fmla="*/ 200 h 2018"/>
                <a:gd name="T6" fmla="*/ 200 w 2856"/>
                <a:gd name="T7" fmla="*/ 200 h 2018"/>
                <a:gd name="T8" fmla="*/ 200 w 2856"/>
                <a:gd name="T9" fmla="*/ 1818 h 2018"/>
                <a:gd name="T10" fmla="*/ 2856 w 2856"/>
                <a:gd name="T11" fmla="*/ 2018 h 2018"/>
                <a:gd name="T12" fmla="*/ 0 w 2856"/>
                <a:gd name="T13" fmla="*/ 2018 h 2018"/>
                <a:gd name="T14" fmla="*/ 0 w 2856"/>
                <a:gd name="T15" fmla="*/ 0 h 2018"/>
                <a:gd name="T16" fmla="*/ 2856 w 2856"/>
                <a:gd name="T17" fmla="*/ 0 h 2018"/>
                <a:gd name="T18" fmla="*/ 2856 w 2856"/>
                <a:gd name="T19" fmla="*/ 2018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56" h="2018">
                  <a:moveTo>
                    <a:pt x="200" y="1818"/>
                  </a:moveTo>
                  <a:lnTo>
                    <a:pt x="2655" y="1818"/>
                  </a:lnTo>
                  <a:lnTo>
                    <a:pt x="2655" y="200"/>
                  </a:lnTo>
                  <a:lnTo>
                    <a:pt x="200" y="200"/>
                  </a:lnTo>
                  <a:lnTo>
                    <a:pt x="200" y="1818"/>
                  </a:lnTo>
                  <a:close/>
                  <a:moveTo>
                    <a:pt x="2856" y="2018"/>
                  </a:moveTo>
                  <a:lnTo>
                    <a:pt x="0" y="2018"/>
                  </a:lnTo>
                  <a:lnTo>
                    <a:pt x="0" y="0"/>
                  </a:lnTo>
                  <a:lnTo>
                    <a:pt x="2856" y="0"/>
                  </a:lnTo>
                  <a:lnTo>
                    <a:pt x="2856" y="20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6" name="Freeform 2527">
              <a:extLst>
                <a:ext uri="{FF2B5EF4-FFF2-40B4-BE49-F238E27FC236}">
                  <a16:creationId xmlns:a16="http://schemas.microsoft.com/office/drawing/2014/main" id="{D046292F-D4F3-4914-879F-C66BCFFEB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21985" y="3519424"/>
              <a:ext cx="39373" cy="36561"/>
            </a:xfrm>
            <a:custGeom>
              <a:avLst/>
              <a:gdLst>
                <a:gd name="T0" fmla="*/ 200 w 582"/>
                <a:gd name="T1" fmla="*/ 382 h 582"/>
                <a:gd name="T2" fmla="*/ 383 w 582"/>
                <a:gd name="T3" fmla="*/ 382 h 582"/>
                <a:gd name="T4" fmla="*/ 383 w 582"/>
                <a:gd name="T5" fmla="*/ 200 h 582"/>
                <a:gd name="T6" fmla="*/ 200 w 582"/>
                <a:gd name="T7" fmla="*/ 200 h 582"/>
                <a:gd name="T8" fmla="*/ 200 w 582"/>
                <a:gd name="T9" fmla="*/ 382 h 582"/>
                <a:gd name="T10" fmla="*/ 582 w 582"/>
                <a:gd name="T11" fmla="*/ 582 h 582"/>
                <a:gd name="T12" fmla="*/ 0 w 582"/>
                <a:gd name="T13" fmla="*/ 582 h 582"/>
                <a:gd name="T14" fmla="*/ 0 w 582"/>
                <a:gd name="T15" fmla="*/ 0 h 582"/>
                <a:gd name="T16" fmla="*/ 582 w 582"/>
                <a:gd name="T17" fmla="*/ 0 h 582"/>
                <a:gd name="T18" fmla="*/ 582 w 582"/>
                <a:gd name="T1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582">
                  <a:moveTo>
                    <a:pt x="200" y="382"/>
                  </a:moveTo>
                  <a:lnTo>
                    <a:pt x="383" y="382"/>
                  </a:lnTo>
                  <a:lnTo>
                    <a:pt x="383" y="200"/>
                  </a:lnTo>
                  <a:lnTo>
                    <a:pt x="200" y="200"/>
                  </a:lnTo>
                  <a:lnTo>
                    <a:pt x="200" y="382"/>
                  </a:lnTo>
                  <a:close/>
                  <a:moveTo>
                    <a:pt x="582" y="582"/>
                  </a:moveTo>
                  <a:lnTo>
                    <a:pt x="0" y="582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5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Freeform 2528">
              <a:extLst>
                <a:ext uri="{FF2B5EF4-FFF2-40B4-BE49-F238E27FC236}">
                  <a16:creationId xmlns:a16="http://schemas.microsoft.com/office/drawing/2014/main" id="{45EDAB03-1F0B-48F3-B3FB-B416699FA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21985" y="3567233"/>
              <a:ext cx="39373" cy="36561"/>
            </a:xfrm>
            <a:custGeom>
              <a:avLst/>
              <a:gdLst>
                <a:gd name="T0" fmla="*/ 200 w 582"/>
                <a:gd name="T1" fmla="*/ 382 h 582"/>
                <a:gd name="T2" fmla="*/ 383 w 582"/>
                <a:gd name="T3" fmla="*/ 382 h 582"/>
                <a:gd name="T4" fmla="*/ 383 w 582"/>
                <a:gd name="T5" fmla="*/ 200 h 582"/>
                <a:gd name="T6" fmla="*/ 200 w 582"/>
                <a:gd name="T7" fmla="*/ 200 h 582"/>
                <a:gd name="T8" fmla="*/ 200 w 582"/>
                <a:gd name="T9" fmla="*/ 382 h 582"/>
                <a:gd name="T10" fmla="*/ 582 w 582"/>
                <a:gd name="T11" fmla="*/ 582 h 582"/>
                <a:gd name="T12" fmla="*/ 0 w 582"/>
                <a:gd name="T13" fmla="*/ 582 h 582"/>
                <a:gd name="T14" fmla="*/ 0 w 582"/>
                <a:gd name="T15" fmla="*/ 0 h 582"/>
                <a:gd name="T16" fmla="*/ 582 w 582"/>
                <a:gd name="T17" fmla="*/ 0 h 582"/>
                <a:gd name="T18" fmla="*/ 582 w 582"/>
                <a:gd name="T1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582">
                  <a:moveTo>
                    <a:pt x="200" y="382"/>
                  </a:moveTo>
                  <a:lnTo>
                    <a:pt x="383" y="382"/>
                  </a:lnTo>
                  <a:lnTo>
                    <a:pt x="383" y="200"/>
                  </a:lnTo>
                  <a:lnTo>
                    <a:pt x="200" y="200"/>
                  </a:lnTo>
                  <a:lnTo>
                    <a:pt x="200" y="382"/>
                  </a:lnTo>
                  <a:close/>
                  <a:moveTo>
                    <a:pt x="582" y="582"/>
                  </a:moveTo>
                  <a:lnTo>
                    <a:pt x="0" y="582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5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8" name="Freeform 2529">
              <a:extLst>
                <a:ext uri="{FF2B5EF4-FFF2-40B4-BE49-F238E27FC236}">
                  <a16:creationId xmlns:a16="http://schemas.microsoft.com/office/drawing/2014/main" id="{7E6C6053-9FB4-4C0C-928B-C0E3F15A3E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21985" y="3612231"/>
              <a:ext cx="39373" cy="36561"/>
            </a:xfrm>
            <a:custGeom>
              <a:avLst/>
              <a:gdLst>
                <a:gd name="T0" fmla="*/ 200 w 582"/>
                <a:gd name="T1" fmla="*/ 364 h 564"/>
                <a:gd name="T2" fmla="*/ 383 w 582"/>
                <a:gd name="T3" fmla="*/ 364 h 564"/>
                <a:gd name="T4" fmla="*/ 383 w 582"/>
                <a:gd name="T5" fmla="*/ 200 h 564"/>
                <a:gd name="T6" fmla="*/ 200 w 582"/>
                <a:gd name="T7" fmla="*/ 200 h 564"/>
                <a:gd name="T8" fmla="*/ 200 w 582"/>
                <a:gd name="T9" fmla="*/ 364 h 564"/>
                <a:gd name="T10" fmla="*/ 582 w 582"/>
                <a:gd name="T11" fmla="*/ 564 h 564"/>
                <a:gd name="T12" fmla="*/ 0 w 582"/>
                <a:gd name="T13" fmla="*/ 564 h 564"/>
                <a:gd name="T14" fmla="*/ 0 w 582"/>
                <a:gd name="T15" fmla="*/ 0 h 564"/>
                <a:gd name="T16" fmla="*/ 582 w 582"/>
                <a:gd name="T17" fmla="*/ 0 h 564"/>
                <a:gd name="T18" fmla="*/ 582 w 582"/>
                <a:gd name="T1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564">
                  <a:moveTo>
                    <a:pt x="200" y="364"/>
                  </a:moveTo>
                  <a:lnTo>
                    <a:pt x="383" y="364"/>
                  </a:lnTo>
                  <a:lnTo>
                    <a:pt x="383" y="200"/>
                  </a:lnTo>
                  <a:lnTo>
                    <a:pt x="200" y="200"/>
                  </a:lnTo>
                  <a:lnTo>
                    <a:pt x="200" y="364"/>
                  </a:lnTo>
                  <a:close/>
                  <a:moveTo>
                    <a:pt x="582" y="564"/>
                  </a:moveTo>
                  <a:lnTo>
                    <a:pt x="0" y="564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5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9" name="Freeform 2530">
              <a:extLst>
                <a:ext uri="{FF2B5EF4-FFF2-40B4-BE49-F238E27FC236}">
                  <a16:creationId xmlns:a16="http://schemas.microsoft.com/office/drawing/2014/main" id="{C52221F6-9349-4CF7-B75F-6C0BCD4123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3848" y="3522235"/>
              <a:ext cx="36561" cy="36561"/>
            </a:xfrm>
            <a:custGeom>
              <a:avLst/>
              <a:gdLst>
                <a:gd name="T0" fmla="*/ 200 w 582"/>
                <a:gd name="T1" fmla="*/ 382 h 582"/>
                <a:gd name="T2" fmla="*/ 382 w 582"/>
                <a:gd name="T3" fmla="*/ 382 h 582"/>
                <a:gd name="T4" fmla="*/ 382 w 582"/>
                <a:gd name="T5" fmla="*/ 200 h 582"/>
                <a:gd name="T6" fmla="*/ 200 w 582"/>
                <a:gd name="T7" fmla="*/ 200 h 582"/>
                <a:gd name="T8" fmla="*/ 200 w 582"/>
                <a:gd name="T9" fmla="*/ 382 h 582"/>
                <a:gd name="T10" fmla="*/ 582 w 582"/>
                <a:gd name="T11" fmla="*/ 582 h 582"/>
                <a:gd name="T12" fmla="*/ 0 w 582"/>
                <a:gd name="T13" fmla="*/ 582 h 582"/>
                <a:gd name="T14" fmla="*/ 0 w 582"/>
                <a:gd name="T15" fmla="*/ 0 h 582"/>
                <a:gd name="T16" fmla="*/ 582 w 582"/>
                <a:gd name="T17" fmla="*/ 0 h 582"/>
                <a:gd name="T18" fmla="*/ 582 w 582"/>
                <a:gd name="T1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582">
                  <a:moveTo>
                    <a:pt x="200" y="382"/>
                  </a:moveTo>
                  <a:lnTo>
                    <a:pt x="382" y="382"/>
                  </a:lnTo>
                  <a:lnTo>
                    <a:pt x="382" y="200"/>
                  </a:lnTo>
                  <a:lnTo>
                    <a:pt x="200" y="200"/>
                  </a:lnTo>
                  <a:lnTo>
                    <a:pt x="200" y="382"/>
                  </a:lnTo>
                  <a:close/>
                  <a:moveTo>
                    <a:pt x="582" y="582"/>
                  </a:moveTo>
                  <a:lnTo>
                    <a:pt x="0" y="582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5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0" name="Freeform 2531">
              <a:extLst>
                <a:ext uri="{FF2B5EF4-FFF2-40B4-BE49-F238E27FC236}">
                  <a16:creationId xmlns:a16="http://schemas.microsoft.com/office/drawing/2014/main" id="{2BA258FC-FC1F-43A7-9924-2EB0C28103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3848" y="3567233"/>
              <a:ext cx="36561" cy="39373"/>
            </a:xfrm>
            <a:custGeom>
              <a:avLst/>
              <a:gdLst>
                <a:gd name="T0" fmla="*/ 200 w 582"/>
                <a:gd name="T1" fmla="*/ 400 h 600"/>
                <a:gd name="T2" fmla="*/ 382 w 582"/>
                <a:gd name="T3" fmla="*/ 400 h 600"/>
                <a:gd name="T4" fmla="*/ 382 w 582"/>
                <a:gd name="T5" fmla="*/ 200 h 600"/>
                <a:gd name="T6" fmla="*/ 200 w 582"/>
                <a:gd name="T7" fmla="*/ 200 h 600"/>
                <a:gd name="T8" fmla="*/ 200 w 582"/>
                <a:gd name="T9" fmla="*/ 400 h 600"/>
                <a:gd name="T10" fmla="*/ 582 w 582"/>
                <a:gd name="T11" fmla="*/ 600 h 600"/>
                <a:gd name="T12" fmla="*/ 0 w 582"/>
                <a:gd name="T13" fmla="*/ 600 h 600"/>
                <a:gd name="T14" fmla="*/ 0 w 582"/>
                <a:gd name="T15" fmla="*/ 0 h 600"/>
                <a:gd name="T16" fmla="*/ 582 w 582"/>
                <a:gd name="T17" fmla="*/ 0 h 600"/>
                <a:gd name="T18" fmla="*/ 582 w 582"/>
                <a:gd name="T19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600">
                  <a:moveTo>
                    <a:pt x="200" y="400"/>
                  </a:moveTo>
                  <a:lnTo>
                    <a:pt x="382" y="400"/>
                  </a:lnTo>
                  <a:lnTo>
                    <a:pt x="382" y="200"/>
                  </a:lnTo>
                  <a:lnTo>
                    <a:pt x="200" y="200"/>
                  </a:lnTo>
                  <a:lnTo>
                    <a:pt x="200" y="400"/>
                  </a:lnTo>
                  <a:close/>
                  <a:moveTo>
                    <a:pt x="582" y="600"/>
                  </a:moveTo>
                  <a:lnTo>
                    <a:pt x="0" y="600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6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1" name="Freeform 2532">
              <a:extLst>
                <a:ext uri="{FF2B5EF4-FFF2-40B4-BE49-F238E27FC236}">
                  <a16:creationId xmlns:a16="http://schemas.microsoft.com/office/drawing/2014/main" id="{83DB14D2-BFFE-46F1-8E8C-F7E1D9E58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3848" y="3612231"/>
              <a:ext cx="36561" cy="39373"/>
            </a:xfrm>
            <a:custGeom>
              <a:avLst/>
              <a:gdLst>
                <a:gd name="T0" fmla="*/ 200 w 582"/>
                <a:gd name="T1" fmla="*/ 400 h 600"/>
                <a:gd name="T2" fmla="*/ 382 w 582"/>
                <a:gd name="T3" fmla="*/ 400 h 600"/>
                <a:gd name="T4" fmla="*/ 382 w 582"/>
                <a:gd name="T5" fmla="*/ 200 h 600"/>
                <a:gd name="T6" fmla="*/ 200 w 582"/>
                <a:gd name="T7" fmla="*/ 200 h 600"/>
                <a:gd name="T8" fmla="*/ 200 w 582"/>
                <a:gd name="T9" fmla="*/ 400 h 600"/>
                <a:gd name="T10" fmla="*/ 582 w 582"/>
                <a:gd name="T11" fmla="*/ 600 h 600"/>
                <a:gd name="T12" fmla="*/ 0 w 582"/>
                <a:gd name="T13" fmla="*/ 600 h 600"/>
                <a:gd name="T14" fmla="*/ 0 w 582"/>
                <a:gd name="T15" fmla="*/ 0 h 600"/>
                <a:gd name="T16" fmla="*/ 582 w 582"/>
                <a:gd name="T17" fmla="*/ 0 h 600"/>
                <a:gd name="T18" fmla="*/ 582 w 582"/>
                <a:gd name="T19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2" h="600">
                  <a:moveTo>
                    <a:pt x="200" y="400"/>
                  </a:moveTo>
                  <a:lnTo>
                    <a:pt x="382" y="400"/>
                  </a:lnTo>
                  <a:lnTo>
                    <a:pt x="382" y="200"/>
                  </a:lnTo>
                  <a:lnTo>
                    <a:pt x="200" y="200"/>
                  </a:lnTo>
                  <a:lnTo>
                    <a:pt x="200" y="400"/>
                  </a:lnTo>
                  <a:close/>
                  <a:moveTo>
                    <a:pt x="582" y="600"/>
                  </a:moveTo>
                  <a:lnTo>
                    <a:pt x="0" y="600"/>
                  </a:lnTo>
                  <a:lnTo>
                    <a:pt x="0" y="0"/>
                  </a:lnTo>
                  <a:lnTo>
                    <a:pt x="582" y="0"/>
                  </a:lnTo>
                  <a:lnTo>
                    <a:pt x="582" y="6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2" name="Venn_diagram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F5F286EB-5C89-4B05-96EE-FC902612BE20}"/>
              </a:ext>
            </a:extLst>
          </p:cNvPr>
          <p:cNvGrpSpPr>
            <a:grpSpLocks noChangeAspect="1"/>
          </p:cNvGrpSpPr>
          <p:nvPr/>
        </p:nvGrpSpPr>
        <p:grpSpPr>
          <a:xfrm>
            <a:off x="5131589" y="1632353"/>
            <a:ext cx="308006" cy="333673"/>
            <a:chOff x="5618163" y="4584700"/>
            <a:chExt cx="266701" cy="288925"/>
          </a:xfrm>
          <a:solidFill>
            <a:schemeClr val="bg1"/>
          </a:solidFill>
        </p:grpSpPr>
        <p:sp>
          <p:nvSpPr>
            <p:cNvPr id="93" name="Freeform 733">
              <a:extLst>
                <a:ext uri="{FF2B5EF4-FFF2-40B4-BE49-F238E27FC236}">
                  <a16:creationId xmlns:a16="http://schemas.microsoft.com/office/drawing/2014/main" id="{5E44CA5F-5B04-4D84-AAB3-56B67138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88" y="4646613"/>
              <a:ext cx="14288" cy="15875"/>
            </a:xfrm>
            <a:custGeom>
              <a:avLst/>
              <a:gdLst>
                <a:gd name="T0" fmla="*/ 53 w 70"/>
                <a:gd name="T1" fmla="*/ 35 h 70"/>
                <a:gd name="T2" fmla="*/ 70 w 70"/>
                <a:gd name="T3" fmla="*/ 35 h 70"/>
                <a:gd name="T4" fmla="*/ 35 w 70"/>
                <a:gd name="T5" fmla="*/ 0 h 70"/>
                <a:gd name="T6" fmla="*/ 0 w 70"/>
                <a:gd name="T7" fmla="*/ 35 h 70"/>
                <a:gd name="T8" fmla="*/ 35 w 70"/>
                <a:gd name="T9" fmla="*/ 70 h 70"/>
                <a:gd name="T10" fmla="*/ 70 w 70"/>
                <a:gd name="T11" fmla="*/ 35 h 70"/>
                <a:gd name="T12" fmla="*/ 53 w 70"/>
                <a:gd name="T13" fmla="*/ 35 h 70"/>
                <a:gd name="T14" fmla="*/ 37 w 70"/>
                <a:gd name="T15" fmla="*/ 35 h 70"/>
                <a:gd name="T16" fmla="*/ 35 w 70"/>
                <a:gd name="T17" fmla="*/ 37 h 70"/>
                <a:gd name="T18" fmla="*/ 34 w 70"/>
                <a:gd name="T19" fmla="*/ 35 h 70"/>
                <a:gd name="T20" fmla="*/ 35 w 70"/>
                <a:gd name="T21" fmla="*/ 34 h 70"/>
                <a:gd name="T22" fmla="*/ 37 w 70"/>
                <a:gd name="T23" fmla="*/ 35 h 70"/>
                <a:gd name="T24" fmla="*/ 53 w 70"/>
                <a:gd name="T2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70">
                  <a:moveTo>
                    <a:pt x="53" y="35"/>
                  </a:moveTo>
                  <a:lnTo>
                    <a:pt x="70" y="35"/>
                  </a:lnTo>
                  <a:cubicBezTo>
                    <a:pt x="70" y="16"/>
                    <a:pt x="54" y="0"/>
                    <a:pt x="35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5" y="70"/>
                    <a:pt x="70" y="54"/>
                    <a:pt x="70" y="35"/>
                  </a:cubicBezTo>
                  <a:lnTo>
                    <a:pt x="53" y="35"/>
                  </a:lnTo>
                  <a:lnTo>
                    <a:pt x="37" y="35"/>
                  </a:lnTo>
                  <a:lnTo>
                    <a:pt x="35" y="37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7" y="35"/>
                  </a:ln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4" name="Freeform 734">
              <a:extLst>
                <a:ext uri="{FF2B5EF4-FFF2-40B4-BE49-F238E27FC236}">
                  <a16:creationId xmlns:a16="http://schemas.microsoft.com/office/drawing/2014/main" id="{E887E507-B3C6-445F-8F8D-EDA872CB9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551" y="4597400"/>
              <a:ext cx="87313" cy="58738"/>
            </a:xfrm>
            <a:custGeom>
              <a:avLst/>
              <a:gdLst>
                <a:gd name="T0" fmla="*/ 3 w 55"/>
                <a:gd name="T1" fmla="*/ 37 h 37"/>
                <a:gd name="T2" fmla="*/ 23 w 55"/>
                <a:gd name="T3" fmla="*/ 5 h 37"/>
                <a:gd name="T4" fmla="*/ 55 w 55"/>
                <a:gd name="T5" fmla="*/ 5 h 37"/>
                <a:gd name="T6" fmla="*/ 55 w 55"/>
                <a:gd name="T7" fmla="*/ 0 h 37"/>
                <a:gd name="T8" fmla="*/ 21 w 55"/>
                <a:gd name="T9" fmla="*/ 0 h 37"/>
                <a:gd name="T10" fmla="*/ 0 w 55"/>
                <a:gd name="T11" fmla="*/ 35 h 37"/>
                <a:gd name="T12" fmla="*/ 3 w 55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7">
                  <a:moveTo>
                    <a:pt x="3" y="37"/>
                  </a:moveTo>
                  <a:lnTo>
                    <a:pt x="23" y="5"/>
                  </a:lnTo>
                  <a:lnTo>
                    <a:pt x="55" y="5"/>
                  </a:lnTo>
                  <a:lnTo>
                    <a:pt x="55" y="0"/>
                  </a:lnTo>
                  <a:lnTo>
                    <a:pt x="21" y="0"/>
                  </a:lnTo>
                  <a:lnTo>
                    <a:pt x="0" y="35"/>
                  </a:lnTo>
                  <a:lnTo>
                    <a:pt x="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5" name="Rectangle 735">
              <a:extLst>
                <a:ext uri="{FF2B5EF4-FFF2-40B4-BE49-F238E27FC236}">
                  <a16:creationId xmlns:a16="http://schemas.microsoft.com/office/drawing/2014/main" id="{CD6383D4-FD0E-4207-A42D-B9AA20D17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2476" y="4584700"/>
              <a:ext cx="38100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6" name="Freeform 736">
              <a:extLst>
                <a:ext uri="{FF2B5EF4-FFF2-40B4-BE49-F238E27FC236}">
                  <a16:creationId xmlns:a16="http://schemas.microsoft.com/office/drawing/2014/main" id="{9075973F-EF60-4A0A-A7B5-CEC6FF2D6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76" y="4795838"/>
              <a:ext cx="14288" cy="14288"/>
            </a:xfrm>
            <a:custGeom>
              <a:avLst/>
              <a:gdLst>
                <a:gd name="T0" fmla="*/ 53 w 70"/>
                <a:gd name="T1" fmla="*/ 35 h 70"/>
                <a:gd name="T2" fmla="*/ 36 w 70"/>
                <a:gd name="T3" fmla="*/ 35 h 70"/>
                <a:gd name="T4" fmla="*/ 35 w 70"/>
                <a:gd name="T5" fmla="*/ 37 h 70"/>
                <a:gd name="T6" fmla="*/ 33 w 70"/>
                <a:gd name="T7" fmla="*/ 35 h 70"/>
                <a:gd name="T8" fmla="*/ 35 w 70"/>
                <a:gd name="T9" fmla="*/ 33 h 70"/>
                <a:gd name="T10" fmla="*/ 36 w 70"/>
                <a:gd name="T11" fmla="*/ 35 h 70"/>
                <a:gd name="T12" fmla="*/ 53 w 70"/>
                <a:gd name="T13" fmla="*/ 35 h 70"/>
                <a:gd name="T14" fmla="*/ 70 w 70"/>
                <a:gd name="T15" fmla="*/ 35 h 70"/>
                <a:gd name="T16" fmla="*/ 35 w 70"/>
                <a:gd name="T17" fmla="*/ 0 h 70"/>
                <a:gd name="T18" fmla="*/ 0 w 70"/>
                <a:gd name="T19" fmla="*/ 35 h 70"/>
                <a:gd name="T20" fmla="*/ 35 w 70"/>
                <a:gd name="T21" fmla="*/ 70 h 70"/>
                <a:gd name="T22" fmla="*/ 70 w 70"/>
                <a:gd name="T23" fmla="*/ 35 h 70"/>
                <a:gd name="T24" fmla="*/ 53 w 70"/>
                <a:gd name="T2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70">
                  <a:moveTo>
                    <a:pt x="53" y="35"/>
                  </a:moveTo>
                  <a:lnTo>
                    <a:pt x="36" y="35"/>
                  </a:lnTo>
                  <a:lnTo>
                    <a:pt x="35" y="37"/>
                  </a:lnTo>
                  <a:lnTo>
                    <a:pt x="33" y="35"/>
                  </a:lnTo>
                  <a:lnTo>
                    <a:pt x="35" y="33"/>
                  </a:lnTo>
                  <a:lnTo>
                    <a:pt x="36" y="35"/>
                  </a:lnTo>
                  <a:lnTo>
                    <a:pt x="53" y="35"/>
                  </a:lnTo>
                  <a:lnTo>
                    <a:pt x="70" y="35"/>
                  </a:lnTo>
                  <a:cubicBezTo>
                    <a:pt x="70" y="16"/>
                    <a:pt x="54" y="0"/>
                    <a:pt x="35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5" y="70"/>
                  </a:cubicBezTo>
                  <a:cubicBezTo>
                    <a:pt x="54" y="70"/>
                    <a:pt x="70" y="54"/>
                    <a:pt x="70" y="35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7" name="Freeform 737">
              <a:extLst>
                <a:ext uri="{FF2B5EF4-FFF2-40B4-BE49-F238E27FC236}">
                  <a16:creationId xmlns:a16="http://schemas.microsoft.com/office/drawing/2014/main" id="{4893CA29-339D-4806-9303-39FC87A9D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551" y="4800600"/>
              <a:ext cx="87313" cy="58738"/>
            </a:xfrm>
            <a:custGeom>
              <a:avLst/>
              <a:gdLst>
                <a:gd name="T0" fmla="*/ 0 w 55"/>
                <a:gd name="T1" fmla="*/ 3 h 37"/>
                <a:gd name="T2" fmla="*/ 22 w 55"/>
                <a:gd name="T3" fmla="*/ 37 h 37"/>
                <a:gd name="T4" fmla="*/ 55 w 55"/>
                <a:gd name="T5" fmla="*/ 37 h 37"/>
                <a:gd name="T6" fmla="*/ 55 w 55"/>
                <a:gd name="T7" fmla="*/ 33 h 37"/>
                <a:gd name="T8" fmla="*/ 24 w 55"/>
                <a:gd name="T9" fmla="*/ 33 h 37"/>
                <a:gd name="T10" fmla="*/ 4 w 55"/>
                <a:gd name="T11" fmla="*/ 0 h 37"/>
                <a:gd name="T12" fmla="*/ 0 w 55"/>
                <a:gd name="T13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7">
                  <a:moveTo>
                    <a:pt x="0" y="3"/>
                  </a:moveTo>
                  <a:lnTo>
                    <a:pt x="22" y="37"/>
                  </a:lnTo>
                  <a:lnTo>
                    <a:pt x="55" y="37"/>
                  </a:lnTo>
                  <a:lnTo>
                    <a:pt x="55" y="33"/>
                  </a:lnTo>
                  <a:lnTo>
                    <a:pt x="24" y="33"/>
                  </a:lnTo>
                  <a:lnTo>
                    <a:pt x="4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8" name="Rectangle 738">
              <a:extLst>
                <a:ext uri="{FF2B5EF4-FFF2-40B4-BE49-F238E27FC236}">
                  <a16:creationId xmlns:a16="http://schemas.microsoft.com/office/drawing/2014/main" id="{5043CB97-D22B-4888-92E5-4189DB92E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063" y="4867275"/>
              <a:ext cx="38100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9" name="Freeform 739">
              <a:extLst>
                <a:ext uri="{FF2B5EF4-FFF2-40B4-BE49-F238E27FC236}">
                  <a16:creationId xmlns:a16="http://schemas.microsoft.com/office/drawing/2014/main" id="{D814EA43-EE46-4B9C-B836-6CB14515C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1" y="4795838"/>
              <a:ext cx="14288" cy="14288"/>
            </a:xfrm>
            <a:custGeom>
              <a:avLst/>
              <a:gdLst>
                <a:gd name="T0" fmla="*/ 16 w 69"/>
                <a:gd name="T1" fmla="*/ 35 h 70"/>
                <a:gd name="T2" fmla="*/ 0 w 69"/>
                <a:gd name="T3" fmla="*/ 35 h 70"/>
                <a:gd name="T4" fmla="*/ 35 w 69"/>
                <a:gd name="T5" fmla="*/ 70 h 70"/>
                <a:gd name="T6" fmla="*/ 69 w 69"/>
                <a:gd name="T7" fmla="*/ 35 h 70"/>
                <a:gd name="T8" fmla="*/ 35 w 69"/>
                <a:gd name="T9" fmla="*/ 0 h 70"/>
                <a:gd name="T10" fmla="*/ 0 w 69"/>
                <a:gd name="T11" fmla="*/ 35 h 70"/>
                <a:gd name="T12" fmla="*/ 16 w 69"/>
                <a:gd name="T13" fmla="*/ 35 h 70"/>
                <a:gd name="T14" fmla="*/ 33 w 69"/>
                <a:gd name="T15" fmla="*/ 35 h 70"/>
                <a:gd name="T16" fmla="*/ 35 w 69"/>
                <a:gd name="T17" fmla="*/ 33 h 70"/>
                <a:gd name="T18" fmla="*/ 36 w 69"/>
                <a:gd name="T19" fmla="*/ 35 h 70"/>
                <a:gd name="T20" fmla="*/ 35 w 69"/>
                <a:gd name="T21" fmla="*/ 37 h 70"/>
                <a:gd name="T22" fmla="*/ 33 w 69"/>
                <a:gd name="T23" fmla="*/ 35 h 70"/>
                <a:gd name="T24" fmla="*/ 16 w 69"/>
                <a:gd name="T2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70">
                  <a:moveTo>
                    <a:pt x="16" y="35"/>
                  </a:moveTo>
                  <a:lnTo>
                    <a:pt x="0" y="35"/>
                  </a:lnTo>
                  <a:cubicBezTo>
                    <a:pt x="0" y="54"/>
                    <a:pt x="15" y="70"/>
                    <a:pt x="35" y="70"/>
                  </a:cubicBezTo>
                  <a:cubicBezTo>
                    <a:pt x="54" y="70"/>
                    <a:pt x="69" y="54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  <a:cubicBezTo>
                    <a:pt x="15" y="0"/>
                    <a:pt x="0" y="16"/>
                    <a:pt x="0" y="35"/>
                  </a:cubicBezTo>
                  <a:lnTo>
                    <a:pt x="16" y="35"/>
                  </a:lnTo>
                  <a:lnTo>
                    <a:pt x="33" y="35"/>
                  </a:lnTo>
                  <a:lnTo>
                    <a:pt x="35" y="33"/>
                  </a:lnTo>
                  <a:lnTo>
                    <a:pt x="36" y="35"/>
                  </a:lnTo>
                  <a:lnTo>
                    <a:pt x="35" y="37"/>
                  </a:lnTo>
                  <a:lnTo>
                    <a:pt x="33" y="35"/>
                  </a:lnTo>
                  <a:lnTo>
                    <a:pt x="1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0" name="Freeform 740">
              <a:extLst>
                <a:ext uri="{FF2B5EF4-FFF2-40B4-BE49-F238E27FC236}">
                  <a16:creationId xmlns:a16="http://schemas.microsoft.com/office/drawing/2014/main" id="{1D93DBE6-CFE0-42F0-883B-A36FD5DCB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8163" y="4800600"/>
              <a:ext cx="87313" cy="58738"/>
            </a:xfrm>
            <a:custGeom>
              <a:avLst/>
              <a:gdLst>
                <a:gd name="T0" fmla="*/ 51 w 55"/>
                <a:gd name="T1" fmla="*/ 0 h 37"/>
                <a:gd name="T2" fmla="*/ 31 w 55"/>
                <a:gd name="T3" fmla="*/ 33 h 37"/>
                <a:gd name="T4" fmla="*/ 0 w 55"/>
                <a:gd name="T5" fmla="*/ 33 h 37"/>
                <a:gd name="T6" fmla="*/ 0 w 55"/>
                <a:gd name="T7" fmla="*/ 37 h 37"/>
                <a:gd name="T8" fmla="*/ 34 w 55"/>
                <a:gd name="T9" fmla="*/ 37 h 37"/>
                <a:gd name="T10" fmla="*/ 55 w 55"/>
                <a:gd name="T11" fmla="*/ 3 h 37"/>
                <a:gd name="T12" fmla="*/ 51 w 55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7">
                  <a:moveTo>
                    <a:pt x="51" y="0"/>
                  </a:moveTo>
                  <a:lnTo>
                    <a:pt x="31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34" y="37"/>
                  </a:lnTo>
                  <a:lnTo>
                    <a:pt x="55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1" name="Rectangle 741">
              <a:extLst>
                <a:ext uri="{FF2B5EF4-FFF2-40B4-BE49-F238E27FC236}">
                  <a16:creationId xmlns:a16="http://schemas.microsoft.com/office/drawing/2014/main" id="{FF6C5582-7470-42C0-A408-D863DE37A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2451" y="4867275"/>
              <a:ext cx="36513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2" name="Freeform 742">
              <a:extLst>
                <a:ext uri="{FF2B5EF4-FFF2-40B4-BE49-F238E27FC236}">
                  <a16:creationId xmlns:a16="http://schemas.microsoft.com/office/drawing/2014/main" id="{5BF99F85-4E47-48D2-84E5-6C452F3D1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138" y="4598988"/>
              <a:ext cx="160338" cy="160338"/>
            </a:xfrm>
            <a:custGeom>
              <a:avLst/>
              <a:gdLst>
                <a:gd name="T0" fmla="*/ 767 w 784"/>
                <a:gd name="T1" fmla="*/ 391 h 783"/>
                <a:gd name="T2" fmla="*/ 751 w 784"/>
                <a:gd name="T3" fmla="*/ 391 h 783"/>
                <a:gd name="T4" fmla="*/ 646 w 784"/>
                <a:gd name="T5" fmla="*/ 645 h 783"/>
                <a:gd name="T6" fmla="*/ 392 w 784"/>
                <a:gd name="T7" fmla="*/ 750 h 783"/>
                <a:gd name="T8" fmla="*/ 139 w 784"/>
                <a:gd name="T9" fmla="*/ 645 h 783"/>
                <a:gd name="T10" fmla="*/ 34 w 784"/>
                <a:gd name="T11" fmla="*/ 391 h 783"/>
                <a:gd name="T12" fmla="*/ 139 w 784"/>
                <a:gd name="T13" fmla="*/ 138 h 783"/>
                <a:gd name="T14" fmla="*/ 392 w 784"/>
                <a:gd name="T15" fmla="*/ 33 h 783"/>
                <a:gd name="T16" fmla="*/ 646 w 784"/>
                <a:gd name="T17" fmla="*/ 138 h 783"/>
                <a:gd name="T18" fmla="*/ 751 w 784"/>
                <a:gd name="T19" fmla="*/ 391 h 783"/>
                <a:gd name="T20" fmla="*/ 767 w 784"/>
                <a:gd name="T21" fmla="*/ 391 h 783"/>
                <a:gd name="T22" fmla="*/ 784 w 784"/>
                <a:gd name="T23" fmla="*/ 391 h 783"/>
                <a:gd name="T24" fmla="*/ 392 w 784"/>
                <a:gd name="T25" fmla="*/ 0 h 783"/>
                <a:gd name="T26" fmla="*/ 0 w 784"/>
                <a:gd name="T27" fmla="*/ 391 h 783"/>
                <a:gd name="T28" fmla="*/ 392 w 784"/>
                <a:gd name="T29" fmla="*/ 783 h 783"/>
                <a:gd name="T30" fmla="*/ 784 w 784"/>
                <a:gd name="T31" fmla="*/ 391 h 783"/>
                <a:gd name="T32" fmla="*/ 767 w 784"/>
                <a:gd name="T33" fmla="*/ 391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4" h="783">
                  <a:moveTo>
                    <a:pt x="767" y="391"/>
                  </a:moveTo>
                  <a:lnTo>
                    <a:pt x="751" y="391"/>
                  </a:lnTo>
                  <a:cubicBezTo>
                    <a:pt x="751" y="490"/>
                    <a:pt x="711" y="580"/>
                    <a:pt x="646" y="645"/>
                  </a:cubicBezTo>
                  <a:cubicBezTo>
                    <a:pt x="581" y="710"/>
                    <a:pt x="491" y="750"/>
                    <a:pt x="392" y="750"/>
                  </a:cubicBezTo>
                  <a:cubicBezTo>
                    <a:pt x="293" y="750"/>
                    <a:pt x="204" y="710"/>
                    <a:pt x="139" y="645"/>
                  </a:cubicBezTo>
                  <a:cubicBezTo>
                    <a:pt x="74" y="580"/>
                    <a:pt x="34" y="490"/>
                    <a:pt x="34" y="391"/>
                  </a:cubicBezTo>
                  <a:cubicBezTo>
                    <a:pt x="34" y="292"/>
                    <a:pt x="74" y="203"/>
                    <a:pt x="139" y="138"/>
                  </a:cubicBezTo>
                  <a:cubicBezTo>
                    <a:pt x="204" y="73"/>
                    <a:pt x="293" y="33"/>
                    <a:pt x="392" y="33"/>
                  </a:cubicBezTo>
                  <a:cubicBezTo>
                    <a:pt x="491" y="33"/>
                    <a:pt x="581" y="73"/>
                    <a:pt x="646" y="138"/>
                  </a:cubicBezTo>
                  <a:cubicBezTo>
                    <a:pt x="711" y="203"/>
                    <a:pt x="751" y="292"/>
                    <a:pt x="751" y="391"/>
                  </a:cubicBezTo>
                  <a:lnTo>
                    <a:pt x="767" y="391"/>
                  </a:lnTo>
                  <a:lnTo>
                    <a:pt x="784" y="391"/>
                  </a:lnTo>
                  <a:cubicBezTo>
                    <a:pt x="784" y="175"/>
                    <a:pt x="609" y="0"/>
                    <a:pt x="392" y="0"/>
                  </a:cubicBezTo>
                  <a:cubicBezTo>
                    <a:pt x="176" y="0"/>
                    <a:pt x="0" y="175"/>
                    <a:pt x="0" y="391"/>
                  </a:cubicBezTo>
                  <a:cubicBezTo>
                    <a:pt x="0" y="608"/>
                    <a:pt x="176" y="783"/>
                    <a:pt x="392" y="783"/>
                  </a:cubicBezTo>
                  <a:cubicBezTo>
                    <a:pt x="609" y="783"/>
                    <a:pt x="784" y="608"/>
                    <a:pt x="784" y="391"/>
                  </a:cubicBezTo>
                  <a:lnTo>
                    <a:pt x="767" y="3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3" name="Freeform 743">
              <a:extLst>
                <a:ext uri="{FF2B5EF4-FFF2-40B4-BE49-F238E27FC236}">
                  <a16:creationId xmlns:a16="http://schemas.microsoft.com/office/drawing/2014/main" id="{A16E14EF-8088-4301-B111-2FADD7B1A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4679950"/>
              <a:ext cx="160338" cy="160338"/>
            </a:xfrm>
            <a:custGeom>
              <a:avLst/>
              <a:gdLst>
                <a:gd name="T0" fmla="*/ 204 w 784"/>
                <a:gd name="T1" fmla="*/ 67 h 784"/>
                <a:gd name="T2" fmla="*/ 213 w 784"/>
                <a:gd name="T3" fmla="*/ 81 h 784"/>
                <a:gd name="T4" fmla="*/ 391 w 784"/>
                <a:gd name="T5" fmla="*/ 33 h 784"/>
                <a:gd name="T6" fmla="*/ 702 w 784"/>
                <a:gd name="T7" fmla="*/ 213 h 784"/>
                <a:gd name="T8" fmla="*/ 750 w 784"/>
                <a:gd name="T9" fmla="*/ 392 h 784"/>
                <a:gd name="T10" fmla="*/ 571 w 784"/>
                <a:gd name="T11" fmla="*/ 702 h 784"/>
                <a:gd name="T12" fmla="*/ 392 w 784"/>
                <a:gd name="T13" fmla="*/ 750 h 784"/>
                <a:gd name="T14" fmla="*/ 81 w 784"/>
                <a:gd name="T15" fmla="*/ 571 h 784"/>
                <a:gd name="T16" fmla="*/ 33 w 784"/>
                <a:gd name="T17" fmla="*/ 392 h 784"/>
                <a:gd name="T18" fmla="*/ 213 w 784"/>
                <a:gd name="T19" fmla="*/ 81 h 784"/>
                <a:gd name="T20" fmla="*/ 204 w 784"/>
                <a:gd name="T21" fmla="*/ 67 h 784"/>
                <a:gd name="T22" fmla="*/ 196 w 784"/>
                <a:gd name="T23" fmla="*/ 53 h 784"/>
                <a:gd name="T24" fmla="*/ 0 w 784"/>
                <a:gd name="T25" fmla="*/ 392 h 784"/>
                <a:gd name="T26" fmla="*/ 52 w 784"/>
                <a:gd name="T27" fmla="*/ 588 h 784"/>
                <a:gd name="T28" fmla="*/ 392 w 784"/>
                <a:gd name="T29" fmla="*/ 784 h 784"/>
                <a:gd name="T30" fmla="*/ 588 w 784"/>
                <a:gd name="T31" fmla="*/ 731 h 784"/>
                <a:gd name="T32" fmla="*/ 784 w 784"/>
                <a:gd name="T33" fmla="*/ 392 h 784"/>
                <a:gd name="T34" fmla="*/ 731 w 784"/>
                <a:gd name="T35" fmla="*/ 196 h 784"/>
                <a:gd name="T36" fmla="*/ 391 w 784"/>
                <a:gd name="T37" fmla="*/ 0 h 784"/>
                <a:gd name="T38" fmla="*/ 196 w 784"/>
                <a:gd name="T39" fmla="*/ 53 h 784"/>
                <a:gd name="T40" fmla="*/ 204 w 784"/>
                <a:gd name="T41" fmla="*/ 67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4" h="784">
                  <a:moveTo>
                    <a:pt x="204" y="67"/>
                  </a:moveTo>
                  <a:lnTo>
                    <a:pt x="213" y="81"/>
                  </a:lnTo>
                  <a:cubicBezTo>
                    <a:pt x="269" y="49"/>
                    <a:pt x="331" y="33"/>
                    <a:pt x="391" y="33"/>
                  </a:cubicBezTo>
                  <a:cubicBezTo>
                    <a:pt x="515" y="33"/>
                    <a:pt x="636" y="98"/>
                    <a:pt x="702" y="213"/>
                  </a:cubicBezTo>
                  <a:cubicBezTo>
                    <a:pt x="735" y="269"/>
                    <a:pt x="750" y="331"/>
                    <a:pt x="750" y="392"/>
                  </a:cubicBezTo>
                  <a:cubicBezTo>
                    <a:pt x="750" y="516"/>
                    <a:pt x="686" y="636"/>
                    <a:pt x="571" y="702"/>
                  </a:cubicBezTo>
                  <a:cubicBezTo>
                    <a:pt x="515" y="735"/>
                    <a:pt x="453" y="750"/>
                    <a:pt x="392" y="750"/>
                  </a:cubicBezTo>
                  <a:cubicBezTo>
                    <a:pt x="268" y="750"/>
                    <a:pt x="148" y="686"/>
                    <a:pt x="81" y="571"/>
                  </a:cubicBezTo>
                  <a:cubicBezTo>
                    <a:pt x="49" y="515"/>
                    <a:pt x="33" y="453"/>
                    <a:pt x="33" y="392"/>
                  </a:cubicBezTo>
                  <a:cubicBezTo>
                    <a:pt x="33" y="268"/>
                    <a:pt x="97" y="148"/>
                    <a:pt x="213" y="81"/>
                  </a:cubicBezTo>
                  <a:lnTo>
                    <a:pt x="204" y="67"/>
                  </a:lnTo>
                  <a:lnTo>
                    <a:pt x="196" y="53"/>
                  </a:lnTo>
                  <a:cubicBezTo>
                    <a:pt x="70" y="125"/>
                    <a:pt x="0" y="257"/>
                    <a:pt x="0" y="392"/>
                  </a:cubicBezTo>
                  <a:cubicBezTo>
                    <a:pt x="0" y="459"/>
                    <a:pt x="17" y="526"/>
                    <a:pt x="52" y="588"/>
                  </a:cubicBezTo>
                  <a:cubicBezTo>
                    <a:pt x="125" y="714"/>
                    <a:pt x="257" y="784"/>
                    <a:pt x="392" y="784"/>
                  </a:cubicBezTo>
                  <a:cubicBezTo>
                    <a:pt x="459" y="784"/>
                    <a:pt x="526" y="767"/>
                    <a:pt x="588" y="731"/>
                  </a:cubicBezTo>
                  <a:cubicBezTo>
                    <a:pt x="713" y="659"/>
                    <a:pt x="784" y="527"/>
                    <a:pt x="784" y="392"/>
                  </a:cubicBezTo>
                  <a:cubicBezTo>
                    <a:pt x="784" y="325"/>
                    <a:pt x="767" y="258"/>
                    <a:pt x="731" y="196"/>
                  </a:cubicBezTo>
                  <a:cubicBezTo>
                    <a:pt x="659" y="70"/>
                    <a:pt x="527" y="0"/>
                    <a:pt x="391" y="0"/>
                  </a:cubicBezTo>
                  <a:cubicBezTo>
                    <a:pt x="325" y="0"/>
                    <a:pt x="258" y="17"/>
                    <a:pt x="196" y="53"/>
                  </a:cubicBezTo>
                  <a:lnTo>
                    <a:pt x="20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" name="Freeform 744">
              <a:extLst>
                <a:ext uri="{FF2B5EF4-FFF2-40B4-BE49-F238E27FC236}">
                  <a16:creationId xmlns:a16="http://schemas.microsoft.com/office/drawing/2014/main" id="{F71B88B0-A32B-4534-8D5A-D0139FD5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6" y="4679950"/>
              <a:ext cx="160338" cy="160338"/>
            </a:xfrm>
            <a:custGeom>
              <a:avLst/>
              <a:gdLst>
                <a:gd name="T0" fmla="*/ 205 w 784"/>
                <a:gd name="T1" fmla="*/ 717 h 784"/>
                <a:gd name="T2" fmla="*/ 213 w 784"/>
                <a:gd name="T3" fmla="*/ 702 h 784"/>
                <a:gd name="T4" fmla="*/ 34 w 784"/>
                <a:gd name="T5" fmla="*/ 392 h 784"/>
                <a:gd name="T6" fmla="*/ 82 w 784"/>
                <a:gd name="T7" fmla="*/ 213 h 784"/>
                <a:gd name="T8" fmla="*/ 393 w 784"/>
                <a:gd name="T9" fmla="*/ 33 h 784"/>
                <a:gd name="T10" fmla="*/ 572 w 784"/>
                <a:gd name="T11" fmla="*/ 81 h 784"/>
                <a:gd name="T12" fmla="*/ 751 w 784"/>
                <a:gd name="T13" fmla="*/ 392 h 784"/>
                <a:gd name="T14" fmla="*/ 703 w 784"/>
                <a:gd name="T15" fmla="*/ 571 h 784"/>
                <a:gd name="T16" fmla="*/ 392 w 784"/>
                <a:gd name="T17" fmla="*/ 750 h 784"/>
                <a:gd name="T18" fmla="*/ 213 w 784"/>
                <a:gd name="T19" fmla="*/ 702 h 784"/>
                <a:gd name="T20" fmla="*/ 205 w 784"/>
                <a:gd name="T21" fmla="*/ 717 h 784"/>
                <a:gd name="T22" fmla="*/ 197 w 784"/>
                <a:gd name="T23" fmla="*/ 731 h 784"/>
                <a:gd name="T24" fmla="*/ 392 w 784"/>
                <a:gd name="T25" fmla="*/ 784 h 784"/>
                <a:gd name="T26" fmla="*/ 732 w 784"/>
                <a:gd name="T27" fmla="*/ 588 h 784"/>
                <a:gd name="T28" fmla="*/ 784 w 784"/>
                <a:gd name="T29" fmla="*/ 392 h 784"/>
                <a:gd name="T30" fmla="*/ 588 w 784"/>
                <a:gd name="T31" fmla="*/ 53 h 784"/>
                <a:gd name="T32" fmla="*/ 393 w 784"/>
                <a:gd name="T33" fmla="*/ 0 h 784"/>
                <a:gd name="T34" fmla="*/ 53 w 784"/>
                <a:gd name="T35" fmla="*/ 196 h 784"/>
                <a:gd name="T36" fmla="*/ 1 w 784"/>
                <a:gd name="T37" fmla="*/ 392 h 784"/>
                <a:gd name="T38" fmla="*/ 197 w 784"/>
                <a:gd name="T39" fmla="*/ 731 h 784"/>
                <a:gd name="T40" fmla="*/ 205 w 784"/>
                <a:gd name="T41" fmla="*/ 717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4" h="784">
                  <a:moveTo>
                    <a:pt x="205" y="717"/>
                  </a:moveTo>
                  <a:lnTo>
                    <a:pt x="213" y="702"/>
                  </a:lnTo>
                  <a:cubicBezTo>
                    <a:pt x="98" y="636"/>
                    <a:pt x="34" y="515"/>
                    <a:pt x="34" y="392"/>
                  </a:cubicBezTo>
                  <a:cubicBezTo>
                    <a:pt x="34" y="331"/>
                    <a:pt x="49" y="269"/>
                    <a:pt x="82" y="213"/>
                  </a:cubicBezTo>
                  <a:cubicBezTo>
                    <a:pt x="148" y="98"/>
                    <a:pt x="269" y="33"/>
                    <a:pt x="393" y="33"/>
                  </a:cubicBezTo>
                  <a:cubicBezTo>
                    <a:pt x="454" y="33"/>
                    <a:pt x="515" y="49"/>
                    <a:pt x="572" y="81"/>
                  </a:cubicBezTo>
                  <a:cubicBezTo>
                    <a:pt x="687" y="148"/>
                    <a:pt x="751" y="268"/>
                    <a:pt x="751" y="392"/>
                  </a:cubicBezTo>
                  <a:cubicBezTo>
                    <a:pt x="751" y="453"/>
                    <a:pt x="736" y="515"/>
                    <a:pt x="703" y="571"/>
                  </a:cubicBezTo>
                  <a:cubicBezTo>
                    <a:pt x="637" y="686"/>
                    <a:pt x="516" y="750"/>
                    <a:pt x="392" y="750"/>
                  </a:cubicBezTo>
                  <a:cubicBezTo>
                    <a:pt x="331" y="750"/>
                    <a:pt x="270" y="735"/>
                    <a:pt x="213" y="702"/>
                  </a:cubicBezTo>
                  <a:lnTo>
                    <a:pt x="205" y="717"/>
                  </a:lnTo>
                  <a:lnTo>
                    <a:pt x="197" y="731"/>
                  </a:lnTo>
                  <a:cubicBezTo>
                    <a:pt x="258" y="767"/>
                    <a:pt x="326" y="784"/>
                    <a:pt x="392" y="784"/>
                  </a:cubicBezTo>
                  <a:cubicBezTo>
                    <a:pt x="527" y="784"/>
                    <a:pt x="659" y="714"/>
                    <a:pt x="732" y="588"/>
                  </a:cubicBezTo>
                  <a:cubicBezTo>
                    <a:pt x="767" y="526"/>
                    <a:pt x="784" y="459"/>
                    <a:pt x="784" y="392"/>
                  </a:cubicBezTo>
                  <a:cubicBezTo>
                    <a:pt x="784" y="257"/>
                    <a:pt x="714" y="125"/>
                    <a:pt x="588" y="53"/>
                  </a:cubicBezTo>
                  <a:cubicBezTo>
                    <a:pt x="527" y="17"/>
                    <a:pt x="459" y="0"/>
                    <a:pt x="393" y="0"/>
                  </a:cubicBezTo>
                  <a:cubicBezTo>
                    <a:pt x="257" y="0"/>
                    <a:pt x="126" y="70"/>
                    <a:pt x="53" y="196"/>
                  </a:cubicBezTo>
                  <a:cubicBezTo>
                    <a:pt x="17" y="258"/>
                    <a:pt x="1" y="325"/>
                    <a:pt x="1" y="392"/>
                  </a:cubicBezTo>
                  <a:cubicBezTo>
                    <a:pt x="0" y="527"/>
                    <a:pt x="71" y="659"/>
                    <a:pt x="197" y="731"/>
                  </a:cubicBezTo>
                  <a:lnTo>
                    <a:pt x="205" y="7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5" name="Rectangle 745">
              <a:extLst>
                <a:ext uri="{FF2B5EF4-FFF2-40B4-BE49-F238E27FC236}">
                  <a16:creationId xmlns:a16="http://schemas.microsoft.com/office/drawing/2014/main" id="{4BBC5394-7279-4F74-BDD4-D944C6C3D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1" y="4633913"/>
              <a:ext cx="36513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Rectangle 746">
              <a:extLst>
                <a:ext uri="{FF2B5EF4-FFF2-40B4-BE49-F238E27FC236}">
                  <a16:creationId xmlns:a16="http://schemas.microsoft.com/office/drawing/2014/main" id="{A351C111-E598-41F9-B256-14F018ED7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1" y="4651375"/>
              <a:ext cx="36513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Rectangle 747">
              <a:extLst>
                <a:ext uri="{FF2B5EF4-FFF2-40B4-BE49-F238E27FC236}">
                  <a16:creationId xmlns:a16="http://schemas.microsoft.com/office/drawing/2014/main" id="{8A19AA15-B5E4-4C66-89BE-4E8B8E179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1838" y="4757738"/>
              <a:ext cx="36513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Rectangle 748">
              <a:extLst>
                <a:ext uri="{FF2B5EF4-FFF2-40B4-BE49-F238E27FC236}">
                  <a16:creationId xmlns:a16="http://schemas.microsoft.com/office/drawing/2014/main" id="{390091F8-FB35-463F-B985-FA6832D21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1838" y="4776788"/>
              <a:ext cx="36513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Rectangle 749">
              <a:extLst>
                <a:ext uri="{FF2B5EF4-FFF2-40B4-BE49-F238E27FC236}">
                  <a16:creationId xmlns:a16="http://schemas.microsoft.com/office/drawing/2014/main" id="{C2C97014-3811-4389-B3BB-14B6B2778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2613" y="4757738"/>
              <a:ext cx="3492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" name="Rectangle 750">
              <a:extLst>
                <a:ext uri="{FF2B5EF4-FFF2-40B4-BE49-F238E27FC236}">
                  <a16:creationId xmlns:a16="http://schemas.microsoft.com/office/drawing/2014/main" id="{9FEA1E7D-E4A9-4FF5-93B9-D524DDE2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2613" y="4776788"/>
              <a:ext cx="34925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1280" tIns="40640" rIns="81280" bIns="40640" numCol="1" anchor="t" anchorCtr="0" compatLnSpc="1">
              <a:prstTxWarp prst="textNoShape">
                <a:avLst/>
              </a:prstTxWarp>
            </a:bodyPr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1" name="object 32">
            <a:extLst>
              <a:ext uri="{FF2B5EF4-FFF2-40B4-BE49-F238E27FC236}">
                <a16:creationId xmlns:a16="http://schemas.microsoft.com/office/drawing/2014/main" id="{9CE2B418-9C20-45AD-A51E-5DA971E50FCF}"/>
              </a:ext>
            </a:extLst>
          </p:cNvPr>
          <p:cNvSpPr txBox="1"/>
          <p:nvPr/>
        </p:nvSpPr>
        <p:spPr>
          <a:xfrm>
            <a:off x="4680670" y="2225585"/>
            <a:ext cx="148483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>
                <a:solidFill>
                  <a:srgbClr val="FF3300"/>
                </a:solidFill>
              </a:rPr>
              <a:t>Agile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112" name="object 33">
            <a:extLst>
              <a:ext uri="{FF2B5EF4-FFF2-40B4-BE49-F238E27FC236}">
                <a16:creationId xmlns:a16="http://schemas.microsoft.com/office/drawing/2014/main" id="{1026E14C-03BB-41D5-890D-74A1D633CE62}"/>
              </a:ext>
            </a:extLst>
          </p:cNvPr>
          <p:cNvSpPr txBox="1"/>
          <p:nvPr/>
        </p:nvSpPr>
        <p:spPr>
          <a:xfrm>
            <a:off x="4688994" y="2751007"/>
            <a:ext cx="130136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/>
              <a:t>Tiêu chuẩn hóa</a:t>
            </a:r>
            <a:endParaRPr dirty="0"/>
          </a:p>
          <a:p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>
                <a:solidFill>
                  <a:srgbClr val="FF3300"/>
                </a:solidFill>
              </a:rPr>
              <a:t>kết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nối</a:t>
            </a:r>
            <a:r>
              <a:rPr lang="en-US" dirty="0">
                <a:solidFill>
                  <a:srgbClr val="FF3300"/>
                </a:solidFill>
              </a:rPr>
              <a:t>, </a:t>
            </a:r>
            <a:r>
              <a:rPr lang="en-US" dirty="0" err="1">
                <a:solidFill>
                  <a:srgbClr val="FF3300"/>
                </a:solidFill>
              </a:rPr>
              <a:t>tích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hợp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/>
              <a:t>giữa các </a:t>
            </a:r>
            <a:r>
              <a:rPr lang="en-US" dirty="0" err="1"/>
              <a:t>hệ</a:t>
            </a:r>
            <a:r>
              <a:rPr lang="en-US" dirty="0"/>
              <a:t> </a:t>
            </a:r>
            <a:r>
              <a:rPr lang="en-US" dirty="0" err="1"/>
              <a:t>thống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13" name="object 36">
            <a:extLst>
              <a:ext uri="{FF2B5EF4-FFF2-40B4-BE49-F238E27FC236}">
                <a16:creationId xmlns:a16="http://schemas.microsoft.com/office/drawing/2014/main" id="{423A23E2-57CC-482C-A199-91F26E5A5015}"/>
              </a:ext>
            </a:extLst>
          </p:cNvPr>
          <p:cNvSpPr txBox="1"/>
          <p:nvPr/>
        </p:nvSpPr>
        <p:spPr>
          <a:xfrm>
            <a:off x="4680670" y="3607488"/>
            <a:ext cx="1292773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/>
              <a:t>Thiết </a:t>
            </a:r>
            <a:r>
              <a:rPr lang="en-US" dirty="0" err="1"/>
              <a:t>kế</a:t>
            </a:r>
            <a:r>
              <a:rPr lang="en-US" dirty="0"/>
              <a:t> các </a:t>
            </a:r>
            <a:r>
              <a:rPr lang="en-US" dirty="0" err="1">
                <a:solidFill>
                  <a:srgbClr val="FF3300"/>
                </a:solidFill>
              </a:rPr>
              <a:t>quy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trình</a:t>
            </a:r>
            <a:r>
              <a:rPr lang="en-US" dirty="0">
                <a:solidFill>
                  <a:srgbClr val="FF3300"/>
                </a:solidFill>
              </a:rPr>
              <a:t> thông </a:t>
            </a:r>
            <a:r>
              <a:rPr lang="en-US" dirty="0" err="1">
                <a:solidFill>
                  <a:srgbClr val="FF3300"/>
                </a:solidFill>
              </a:rPr>
              <a:t>minh</a:t>
            </a:r>
            <a:r>
              <a:rPr lang="en-US" dirty="0"/>
              <a:t> và có </a:t>
            </a:r>
            <a:r>
              <a:rPr lang="en-US" dirty="0" err="1"/>
              <a:t>khả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thích</a:t>
            </a:r>
            <a:r>
              <a:rPr lang="en-US" dirty="0"/>
              <a:t> </a:t>
            </a:r>
            <a:r>
              <a:rPr lang="en-US" err="1"/>
              <a:t>ứng</a:t>
            </a:r>
            <a:r>
              <a:rPr lang="en-US"/>
              <a:t> nhanh</a:t>
            </a:r>
            <a:endParaRPr dirty="0"/>
          </a:p>
        </p:txBody>
      </p:sp>
      <p:grpSp>
        <p:nvGrpSpPr>
          <p:cNvPr id="114" name="Solution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133D7353-5AE4-4C51-B5B0-FE41B5F20629}"/>
              </a:ext>
            </a:extLst>
          </p:cNvPr>
          <p:cNvGrpSpPr>
            <a:grpSpLocks noChangeAspect="1"/>
          </p:cNvGrpSpPr>
          <p:nvPr/>
        </p:nvGrpSpPr>
        <p:grpSpPr>
          <a:xfrm>
            <a:off x="3612355" y="1643029"/>
            <a:ext cx="364241" cy="312638"/>
            <a:chOff x="4375383" y="349881"/>
            <a:chExt cx="770932" cy="661711"/>
          </a:xfrm>
        </p:grpSpPr>
        <p:sp>
          <p:nvSpPr>
            <p:cNvPr id="115" name="Freeform: Shape 39">
              <a:extLst>
                <a:ext uri="{FF2B5EF4-FFF2-40B4-BE49-F238E27FC236}">
                  <a16:creationId xmlns:a16="http://schemas.microsoft.com/office/drawing/2014/main" id="{E5012CA6-C5FB-4EC4-B89C-24D147311523}"/>
                </a:ext>
              </a:extLst>
            </p:cNvPr>
            <p:cNvSpPr/>
            <p:nvPr/>
          </p:nvSpPr>
          <p:spPr>
            <a:xfrm>
              <a:off x="4772971" y="832606"/>
              <a:ext cx="188407" cy="178986"/>
            </a:xfrm>
            <a:custGeom>
              <a:avLst/>
              <a:gdLst>
                <a:gd name="connsiteX0" fmla="*/ 0 w 188406"/>
                <a:gd name="connsiteY0" fmla="*/ 181498 h 178986"/>
                <a:gd name="connsiteX1" fmla="*/ 0 w 188406"/>
                <a:gd name="connsiteY1" fmla="*/ 32092 h 178986"/>
                <a:gd name="connsiteX2" fmla="*/ 195440 w 188406"/>
                <a:gd name="connsiteY2" fmla="*/ 0 h 17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8406" h="178986">
                  <a:moveTo>
                    <a:pt x="0" y="181498"/>
                  </a:moveTo>
                  <a:lnTo>
                    <a:pt x="0" y="32092"/>
                  </a:lnTo>
                  <a:cubicBezTo>
                    <a:pt x="0" y="32092"/>
                    <a:pt x="125039" y="48257"/>
                    <a:pt x="195440" y="0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" name="Freeform: Shape 40">
              <a:extLst>
                <a:ext uri="{FF2B5EF4-FFF2-40B4-BE49-F238E27FC236}">
                  <a16:creationId xmlns:a16="http://schemas.microsoft.com/office/drawing/2014/main" id="{C815E699-E70E-4893-950C-7484119F3F02}"/>
                </a:ext>
              </a:extLst>
            </p:cNvPr>
            <p:cNvSpPr/>
            <p:nvPr/>
          </p:nvSpPr>
          <p:spPr>
            <a:xfrm>
              <a:off x="4527641" y="921936"/>
              <a:ext cx="9420" cy="84783"/>
            </a:xfrm>
            <a:custGeom>
              <a:avLst/>
              <a:gdLst>
                <a:gd name="connsiteX0" fmla="*/ 0 w 0"/>
                <a:gd name="connsiteY0" fmla="*/ 92168 h 84782"/>
                <a:gd name="connsiteX1" fmla="*/ 0 w 0"/>
                <a:gd name="connsiteY1" fmla="*/ 0 h 8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4782">
                  <a:moveTo>
                    <a:pt x="0" y="92168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" name="Freeform: Shape 41">
              <a:extLst>
                <a:ext uri="{FF2B5EF4-FFF2-40B4-BE49-F238E27FC236}">
                  <a16:creationId xmlns:a16="http://schemas.microsoft.com/office/drawing/2014/main" id="{3A78AA8E-641C-43A8-8E89-29C5CDE212FB}"/>
                </a:ext>
              </a:extLst>
            </p:cNvPr>
            <p:cNvSpPr/>
            <p:nvPr/>
          </p:nvSpPr>
          <p:spPr>
            <a:xfrm>
              <a:off x="4395379" y="705395"/>
              <a:ext cx="367393" cy="301451"/>
            </a:xfrm>
            <a:custGeom>
              <a:avLst/>
              <a:gdLst>
                <a:gd name="connsiteX0" fmla="*/ 0 w 367392"/>
                <a:gd name="connsiteY0" fmla="*/ 308710 h 301450"/>
                <a:gd name="connsiteX1" fmla="*/ 0 w 367392"/>
                <a:gd name="connsiteY1" fmla="*/ 169202 h 301450"/>
                <a:gd name="connsiteX2" fmla="*/ 136557 w 367392"/>
                <a:gd name="connsiteY2" fmla="*/ 0 h 301450"/>
                <a:gd name="connsiteX3" fmla="*/ 243409 w 367392"/>
                <a:gd name="connsiteY3" fmla="*/ 89104 h 301450"/>
                <a:gd name="connsiteX4" fmla="*/ 287785 w 367392"/>
                <a:gd name="connsiteY4" fmla="*/ 3504 h 301450"/>
                <a:gd name="connsiteX5" fmla="*/ 373296 w 367392"/>
                <a:gd name="connsiteY5" fmla="*/ 10186 h 30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392" h="301450">
                  <a:moveTo>
                    <a:pt x="0" y="308710"/>
                  </a:moveTo>
                  <a:lnTo>
                    <a:pt x="0" y="169202"/>
                  </a:lnTo>
                  <a:cubicBezTo>
                    <a:pt x="0" y="68718"/>
                    <a:pt x="38372" y="19657"/>
                    <a:pt x="136557" y="0"/>
                  </a:cubicBezTo>
                  <a:lnTo>
                    <a:pt x="243409" y="89104"/>
                  </a:lnTo>
                  <a:lnTo>
                    <a:pt x="287785" y="3504"/>
                  </a:lnTo>
                  <a:cubicBezTo>
                    <a:pt x="287785" y="3504"/>
                    <a:pt x="331545" y="11580"/>
                    <a:pt x="373296" y="10186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8" name="Freeform: Shape 42">
              <a:extLst>
                <a:ext uri="{FF2B5EF4-FFF2-40B4-BE49-F238E27FC236}">
                  <a16:creationId xmlns:a16="http://schemas.microsoft.com/office/drawing/2014/main" id="{0C59F55F-C8FF-4B7F-837C-7EEDA8DC22F7}"/>
                </a:ext>
              </a:extLst>
            </p:cNvPr>
            <p:cNvSpPr/>
            <p:nvPr/>
          </p:nvSpPr>
          <p:spPr>
            <a:xfrm>
              <a:off x="5023851" y="626567"/>
              <a:ext cx="122464" cy="150725"/>
            </a:xfrm>
            <a:custGeom>
              <a:avLst/>
              <a:gdLst>
                <a:gd name="connsiteX0" fmla="*/ 1158 w 122464"/>
                <a:gd name="connsiteY0" fmla="*/ 68302 h 150725"/>
                <a:gd name="connsiteX1" fmla="*/ 69122 w 122464"/>
                <a:gd name="connsiteY1" fmla="*/ 137 h 150725"/>
                <a:gd name="connsiteX2" fmla="*/ 98966 w 122464"/>
                <a:gd name="connsiteY2" fmla="*/ 5211 h 150725"/>
                <a:gd name="connsiteX3" fmla="*/ 123384 w 122464"/>
                <a:gd name="connsiteY3" fmla="*/ 83274 h 150725"/>
                <a:gd name="connsiteX4" fmla="*/ 101378 w 122464"/>
                <a:gd name="connsiteY4" fmla="*/ 146277 h 150725"/>
                <a:gd name="connsiteX5" fmla="*/ 54477 w 122464"/>
                <a:gd name="connsiteY5" fmla="*/ 149342 h 150725"/>
                <a:gd name="connsiteX6" fmla="*/ 1158 w 122464"/>
                <a:gd name="connsiteY6" fmla="*/ 68302 h 15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64" h="150725">
                  <a:moveTo>
                    <a:pt x="1158" y="68302"/>
                  </a:moveTo>
                  <a:cubicBezTo>
                    <a:pt x="7765" y="30344"/>
                    <a:pt x="40158" y="2121"/>
                    <a:pt x="69122" y="137"/>
                  </a:cubicBezTo>
                  <a:cubicBezTo>
                    <a:pt x="84132" y="-881"/>
                    <a:pt x="95474" y="4080"/>
                    <a:pt x="98966" y="5211"/>
                  </a:cubicBezTo>
                  <a:cubicBezTo>
                    <a:pt x="136585" y="17206"/>
                    <a:pt x="130204" y="43256"/>
                    <a:pt x="123384" y="83274"/>
                  </a:cubicBezTo>
                  <a:cubicBezTo>
                    <a:pt x="118874" y="109450"/>
                    <a:pt x="114503" y="134194"/>
                    <a:pt x="101378" y="146277"/>
                  </a:cubicBezTo>
                  <a:cubicBezTo>
                    <a:pt x="87586" y="158913"/>
                    <a:pt x="72175" y="154580"/>
                    <a:pt x="54477" y="149342"/>
                  </a:cubicBezTo>
                  <a:cubicBezTo>
                    <a:pt x="19144" y="138891"/>
                    <a:pt x="-5763" y="107942"/>
                    <a:pt x="1158" y="6830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9" name="Freeform: Shape 43">
              <a:extLst>
                <a:ext uri="{FF2B5EF4-FFF2-40B4-BE49-F238E27FC236}">
                  <a16:creationId xmlns:a16="http://schemas.microsoft.com/office/drawing/2014/main" id="{86188AEE-16A2-4491-A56E-196AB43F0FE9}"/>
                </a:ext>
              </a:extLst>
            </p:cNvPr>
            <p:cNvSpPr/>
            <p:nvPr/>
          </p:nvSpPr>
          <p:spPr>
            <a:xfrm>
              <a:off x="4756919" y="395671"/>
              <a:ext cx="357973" cy="452176"/>
            </a:xfrm>
            <a:custGeom>
              <a:avLst/>
              <a:gdLst>
                <a:gd name="connsiteX0" fmla="*/ 319965 w 357972"/>
                <a:gd name="connsiteY0" fmla="*/ 379811 h 452175"/>
                <a:gd name="connsiteX1" fmla="*/ 304691 w 357972"/>
                <a:gd name="connsiteY1" fmla="*/ 454445 h 452175"/>
                <a:gd name="connsiteX2" fmla="*/ 0 w 357972"/>
                <a:gd name="connsiteY2" fmla="*/ 397195 h 452175"/>
                <a:gd name="connsiteX3" fmla="*/ 18539 w 357972"/>
                <a:gd name="connsiteY3" fmla="*/ 300341 h 452175"/>
                <a:gd name="connsiteX4" fmla="*/ 74885 w 357972"/>
                <a:gd name="connsiteY4" fmla="*/ 322234 h 452175"/>
                <a:gd name="connsiteX5" fmla="*/ 141129 w 357972"/>
                <a:gd name="connsiteY5" fmla="*/ 256003 h 452175"/>
                <a:gd name="connsiteX6" fmla="*/ 74885 w 357972"/>
                <a:gd name="connsiteY6" fmla="*/ 189759 h 452175"/>
                <a:gd name="connsiteX7" fmla="*/ 41500 w 357972"/>
                <a:gd name="connsiteY7" fmla="*/ 194682 h 452175"/>
                <a:gd name="connsiteX8" fmla="*/ 55894 w 357972"/>
                <a:gd name="connsiteY8" fmla="*/ 99513 h 452175"/>
                <a:gd name="connsiteX9" fmla="*/ 147648 w 357972"/>
                <a:gd name="connsiteY9" fmla="*/ 116758 h 452175"/>
                <a:gd name="connsiteX10" fmla="*/ 176926 w 357972"/>
                <a:gd name="connsiteY10" fmla="*/ 97867 h 452175"/>
                <a:gd name="connsiteX11" fmla="*/ 173535 w 357972"/>
                <a:gd name="connsiteY11" fmla="*/ 74680 h 452175"/>
                <a:gd name="connsiteX12" fmla="*/ 170973 w 357972"/>
                <a:gd name="connsiteY12" fmla="*/ 43920 h 452175"/>
                <a:gd name="connsiteX13" fmla="*/ 234641 w 357972"/>
                <a:gd name="connsiteY13" fmla="*/ 1164 h 452175"/>
                <a:gd name="connsiteX14" fmla="*/ 278390 w 357972"/>
                <a:gd name="connsiteY14" fmla="*/ 64494 h 452175"/>
                <a:gd name="connsiteX15" fmla="*/ 264309 w 357972"/>
                <a:gd name="connsiteY15" fmla="*/ 92252 h 452175"/>
                <a:gd name="connsiteX16" fmla="*/ 252553 w 357972"/>
                <a:gd name="connsiteY16" fmla="*/ 113718 h 452175"/>
                <a:gd name="connsiteX17" fmla="*/ 271306 w 357972"/>
                <a:gd name="connsiteY17" fmla="*/ 140020 h 452175"/>
                <a:gd name="connsiteX18" fmla="*/ 365433 w 357972"/>
                <a:gd name="connsiteY18" fmla="*/ 157579 h 452175"/>
                <a:gd name="connsiteX19" fmla="*/ 349042 w 357972"/>
                <a:gd name="connsiteY19" fmla="*/ 231547 h 45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7972" h="452175">
                  <a:moveTo>
                    <a:pt x="319965" y="379811"/>
                  </a:moveTo>
                  <a:lnTo>
                    <a:pt x="304691" y="454445"/>
                  </a:lnTo>
                  <a:lnTo>
                    <a:pt x="0" y="397195"/>
                  </a:lnTo>
                  <a:lnTo>
                    <a:pt x="18539" y="300341"/>
                  </a:lnTo>
                  <a:cubicBezTo>
                    <a:pt x="34390" y="314459"/>
                    <a:pt x="52917" y="323213"/>
                    <a:pt x="74885" y="322234"/>
                  </a:cubicBezTo>
                  <a:cubicBezTo>
                    <a:pt x="111436" y="320614"/>
                    <a:pt x="141129" y="292579"/>
                    <a:pt x="141129" y="256003"/>
                  </a:cubicBezTo>
                  <a:cubicBezTo>
                    <a:pt x="141129" y="219402"/>
                    <a:pt x="111474" y="190525"/>
                    <a:pt x="74885" y="189759"/>
                  </a:cubicBezTo>
                  <a:cubicBezTo>
                    <a:pt x="72223" y="189696"/>
                    <a:pt x="52628" y="190714"/>
                    <a:pt x="41500" y="194682"/>
                  </a:cubicBezTo>
                  <a:lnTo>
                    <a:pt x="55894" y="99513"/>
                  </a:lnTo>
                  <a:lnTo>
                    <a:pt x="147648" y="116758"/>
                  </a:lnTo>
                  <a:cubicBezTo>
                    <a:pt x="161402" y="119345"/>
                    <a:pt x="174540" y="112399"/>
                    <a:pt x="176926" y="97867"/>
                  </a:cubicBezTo>
                  <a:cubicBezTo>
                    <a:pt x="178044" y="90959"/>
                    <a:pt x="177064" y="82970"/>
                    <a:pt x="173535" y="74680"/>
                  </a:cubicBezTo>
                  <a:cubicBezTo>
                    <a:pt x="170508" y="67621"/>
                    <a:pt x="167506" y="59369"/>
                    <a:pt x="170973" y="43920"/>
                  </a:cubicBezTo>
                  <a:cubicBezTo>
                    <a:pt x="180066" y="3412"/>
                    <a:pt x="217019" y="-3207"/>
                    <a:pt x="234641" y="1164"/>
                  </a:cubicBezTo>
                  <a:cubicBezTo>
                    <a:pt x="264397" y="8562"/>
                    <a:pt x="283853" y="35278"/>
                    <a:pt x="278390" y="64494"/>
                  </a:cubicBezTo>
                  <a:cubicBezTo>
                    <a:pt x="276192" y="76062"/>
                    <a:pt x="269635" y="84993"/>
                    <a:pt x="264309" y="92252"/>
                  </a:cubicBezTo>
                  <a:cubicBezTo>
                    <a:pt x="257803" y="99650"/>
                    <a:pt x="253872" y="106885"/>
                    <a:pt x="252553" y="113718"/>
                  </a:cubicBezTo>
                  <a:cubicBezTo>
                    <a:pt x="249840" y="128162"/>
                    <a:pt x="259951" y="137884"/>
                    <a:pt x="271306" y="140020"/>
                  </a:cubicBezTo>
                  <a:lnTo>
                    <a:pt x="365433" y="157579"/>
                  </a:lnTo>
                  <a:lnTo>
                    <a:pt x="349042" y="231547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0" name="Freeform: Shape 44">
              <a:extLst>
                <a:ext uri="{FF2B5EF4-FFF2-40B4-BE49-F238E27FC236}">
                  <a16:creationId xmlns:a16="http://schemas.microsoft.com/office/drawing/2014/main" id="{4B9902EA-447E-4289-9213-E145AD077DB0}"/>
                </a:ext>
              </a:extLst>
            </p:cNvPr>
            <p:cNvSpPr/>
            <p:nvPr/>
          </p:nvSpPr>
          <p:spPr>
            <a:xfrm>
              <a:off x="4465464" y="426101"/>
              <a:ext cx="273190" cy="226088"/>
            </a:xfrm>
            <a:custGeom>
              <a:avLst/>
              <a:gdLst>
                <a:gd name="connsiteX0" fmla="*/ 20426 w 273189"/>
                <a:gd name="connsiteY0" fmla="*/ 125780 h 226087"/>
                <a:gd name="connsiteX1" fmla="*/ 1121 w 273189"/>
                <a:gd name="connsiteY1" fmla="*/ 78728 h 226087"/>
                <a:gd name="connsiteX2" fmla="*/ 30851 w 273189"/>
                <a:gd name="connsiteY2" fmla="*/ 50141 h 226087"/>
                <a:gd name="connsiteX3" fmla="*/ 186161 w 273189"/>
                <a:gd name="connsiteY3" fmla="*/ 0 h 226087"/>
                <a:gd name="connsiteX4" fmla="*/ 270052 w 273189"/>
                <a:gd name="connsiteY4" fmla="*/ 40683 h 226087"/>
                <a:gd name="connsiteX5" fmla="*/ 270706 w 273189"/>
                <a:gd name="connsiteY5" fmla="*/ 114463 h 226087"/>
                <a:gd name="connsiteX6" fmla="*/ 90338 w 273189"/>
                <a:gd name="connsiteY6" fmla="*/ 226452 h 226087"/>
                <a:gd name="connsiteX7" fmla="*/ 29231 w 273189"/>
                <a:gd name="connsiteY7" fmla="*/ 196169 h 226087"/>
                <a:gd name="connsiteX8" fmla="*/ 20426 w 273189"/>
                <a:gd name="connsiteY8" fmla="*/ 125780 h 22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89" h="226087">
                  <a:moveTo>
                    <a:pt x="20426" y="125780"/>
                  </a:moveTo>
                  <a:cubicBezTo>
                    <a:pt x="3595" y="121849"/>
                    <a:pt x="-2811" y="95572"/>
                    <a:pt x="1121" y="78728"/>
                  </a:cubicBezTo>
                  <a:cubicBezTo>
                    <a:pt x="4738" y="63317"/>
                    <a:pt x="17286" y="46976"/>
                    <a:pt x="30851" y="50141"/>
                  </a:cubicBezTo>
                  <a:cubicBezTo>
                    <a:pt x="100135" y="66331"/>
                    <a:pt x="186161" y="0"/>
                    <a:pt x="186161" y="0"/>
                  </a:cubicBezTo>
                  <a:cubicBezTo>
                    <a:pt x="212639" y="20460"/>
                    <a:pt x="250471" y="34604"/>
                    <a:pt x="270052" y="40683"/>
                  </a:cubicBezTo>
                  <a:cubicBezTo>
                    <a:pt x="274624" y="61760"/>
                    <a:pt x="275956" y="92017"/>
                    <a:pt x="270706" y="114463"/>
                  </a:cubicBezTo>
                  <a:cubicBezTo>
                    <a:pt x="251840" y="195201"/>
                    <a:pt x="171076" y="245317"/>
                    <a:pt x="90338" y="226452"/>
                  </a:cubicBezTo>
                  <a:cubicBezTo>
                    <a:pt x="67101" y="221013"/>
                    <a:pt x="46514" y="210374"/>
                    <a:pt x="29231" y="196169"/>
                  </a:cubicBezTo>
                  <a:cubicBezTo>
                    <a:pt x="4500" y="155749"/>
                    <a:pt x="20426" y="125780"/>
                    <a:pt x="20426" y="12578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1" name="Freeform: Shape 45">
              <a:extLst>
                <a:ext uri="{FF2B5EF4-FFF2-40B4-BE49-F238E27FC236}">
                  <a16:creationId xmlns:a16="http://schemas.microsoft.com/office/drawing/2014/main" id="{3066DF5D-BB60-49AB-8C14-094F00A2F9A8}"/>
                </a:ext>
              </a:extLst>
            </p:cNvPr>
            <p:cNvSpPr/>
            <p:nvPr/>
          </p:nvSpPr>
          <p:spPr>
            <a:xfrm>
              <a:off x="4375383" y="349881"/>
              <a:ext cx="357973" cy="395654"/>
            </a:xfrm>
            <a:custGeom>
              <a:avLst/>
              <a:gdLst>
                <a:gd name="connsiteX0" fmla="*/ 0 w 357972"/>
                <a:gd name="connsiteY0" fmla="*/ 398520 h 395653"/>
                <a:gd name="connsiteX1" fmla="*/ 39678 w 357972"/>
                <a:gd name="connsiteY1" fmla="*/ 157611 h 395653"/>
                <a:gd name="connsiteX2" fmla="*/ 194134 w 357972"/>
                <a:gd name="connsiteY2" fmla="*/ 1498 h 395653"/>
                <a:gd name="connsiteX3" fmla="*/ 194097 w 357972"/>
                <a:gd name="connsiteY3" fmla="*/ 1585 h 395653"/>
                <a:gd name="connsiteX4" fmla="*/ 249350 w 357972"/>
                <a:gd name="connsiteY4" fmla="*/ 3834 h 395653"/>
                <a:gd name="connsiteX5" fmla="*/ 360422 w 357972"/>
                <a:gd name="connsiteY5" fmla="*/ 116966 h 395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972" h="395653">
                  <a:moveTo>
                    <a:pt x="0" y="398520"/>
                  </a:moveTo>
                  <a:cubicBezTo>
                    <a:pt x="66972" y="340805"/>
                    <a:pt x="28851" y="236465"/>
                    <a:pt x="39678" y="157611"/>
                  </a:cubicBezTo>
                  <a:cubicBezTo>
                    <a:pt x="59398" y="14246"/>
                    <a:pt x="194134" y="1498"/>
                    <a:pt x="194134" y="1498"/>
                  </a:cubicBezTo>
                  <a:lnTo>
                    <a:pt x="194097" y="1585"/>
                  </a:lnTo>
                  <a:cubicBezTo>
                    <a:pt x="211995" y="-1002"/>
                    <a:pt x="230673" y="-537"/>
                    <a:pt x="249350" y="3834"/>
                  </a:cubicBezTo>
                  <a:cubicBezTo>
                    <a:pt x="306965" y="17299"/>
                    <a:pt x="348640" y="62755"/>
                    <a:pt x="360422" y="116966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812790">
                <a:defRPr/>
              </a:pPr>
              <a:endParaRPr lang="fr-FR" sz="16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2" name="object 26">
            <a:extLst>
              <a:ext uri="{FF2B5EF4-FFF2-40B4-BE49-F238E27FC236}">
                <a16:creationId xmlns:a16="http://schemas.microsoft.com/office/drawing/2014/main" id="{CC9010AE-6469-4193-AA6F-9B440EBD7586}"/>
              </a:ext>
            </a:extLst>
          </p:cNvPr>
          <p:cNvSpPr txBox="1"/>
          <p:nvPr/>
        </p:nvSpPr>
        <p:spPr>
          <a:xfrm>
            <a:off x="3144002" y="2230117"/>
            <a:ext cx="126660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/>
              <a:t>Các </a:t>
            </a:r>
            <a:r>
              <a:rPr lang="en-US" dirty="0" err="1">
                <a:solidFill>
                  <a:srgbClr val="FF3300"/>
                </a:solidFill>
              </a:rPr>
              <a:t>nền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tảng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23" name="object 27">
            <a:extLst>
              <a:ext uri="{FF2B5EF4-FFF2-40B4-BE49-F238E27FC236}">
                <a16:creationId xmlns:a16="http://schemas.microsoft.com/office/drawing/2014/main" id="{96B266EC-AA42-4993-BB85-CCE8362C0059}"/>
              </a:ext>
            </a:extLst>
          </p:cNvPr>
          <p:cNvSpPr txBox="1"/>
          <p:nvPr/>
        </p:nvSpPr>
        <p:spPr>
          <a:xfrm>
            <a:off x="3160660" y="2728055"/>
            <a:ext cx="126660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>
                <a:solidFill>
                  <a:srgbClr val="FF3300"/>
                </a:solidFill>
              </a:rPr>
              <a:t>Kết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nối</a:t>
            </a:r>
            <a:r>
              <a:rPr lang="en-US" dirty="0">
                <a:solidFill>
                  <a:srgbClr val="FF3300"/>
                </a:solidFill>
              </a:rPr>
              <a:t> &amp; </a:t>
            </a:r>
            <a:r>
              <a:rPr lang="en-US" dirty="0" err="1">
                <a:solidFill>
                  <a:srgbClr val="FF3300"/>
                </a:solidFill>
              </a:rPr>
              <a:t>tự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động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hóa</a:t>
            </a:r>
            <a:endParaRPr dirty="0"/>
          </a:p>
        </p:txBody>
      </p:sp>
      <p:sp>
        <p:nvSpPr>
          <p:cNvPr id="124" name="object 29">
            <a:extLst>
              <a:ext uri="{FF2B5EF4-FFF2-40B4-BE49-F238E27FC236}">
                <a16:creationId xmlns:a16="http://schemas.microsoft.com/office/drawing/2014/main" id="{5CF39236-E0A5-4045-A5F1-E8B66A7D4A91}"/>
              </a:ext>
            </a:extLst>
          </p:cNvPr>
          <p:cNvSpPr txBox="1"/>
          <p:nvPr/>
        </p:nvSpPr>
        <p:spPr>
          <a:xfrm>
            <a:off x="3148741" y="3541566"/>
            <a:ext cx="127852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triển</a:t>
            </a:r>
            <a:r>
              <a:rPr lang="en-US" dirty="0"/>
              <a:t> </a:t>
            </a:r>
            <a:r>
              <a:rPr lang="en-US" dirty="0" err="1"/>
              <a:t>khai</a:t>
            </a:r>
            <a:r>
              <a:rPr lang="en-US" dirty="0"/>
              <a:t> </a:t>
            </a:r>
            <a:r>
              <a:rPr lang="en-US" dirty="0" err="1"/>
              <a:t>dịch</a:t>
            </a:r>
            <a:r>
              <a:rPr lang="en-US" dirty="0"/>
              <a:t> vụ</a:t>
            </a:r>
            <a:endParaRPr dirty="0"/>
          </a:p>
        </p:txBody>
      </p:sp>
      <p:sp>
        <p:nvSpPr>
          <p:cNvPr id="125" name="object 30">
            <a:extLst>
              <a:ext uri="{FF2B5EF4-FFF2-40B4-BE49-F238E27FC236}">
                <a16:creationId xmlns:a16="http://schemas.microsoft.com/office/drawing/2014/main" id="{30FBD7B5-8A53-4F96-8EBF-5B525EB002E4}"/>
              </a:ext>
            </a:extLst>
          </p:cNvPr>
          <p:cNvSpPr txBox="1"/>
          <p:nvPr/>
        </p:nvSpPr>
        <p:spPr>
          <a:xfrm>
            <a:off x="3140220" y="3229075"/>
            <a:ext cx="181456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/>
              <a:t>Hạ </a:t>
            </a:r>
            <a:r>
              <a:rPr lang="en-US" dirty="0" err="1"/>
              <a:t>tầng</a:t>
            </a:r>
            <a:r>
              <a:rPr lang="en-US" dirty="0"/>
              <a:t> </a:t>
            </a:r>
            <a:r>
              <a:rPr lang="en-US" dirty="0" err="1"/>
              <a:t>mạng</a:t>
            </a:r>
            <a:endParaRPr dirty="0"/>
          </a:p>
        </p:txBody>
      </p:sp>
      <p:sp>
        <p:nvSpPr>
          <p:cNvPr id="126" name="object 31">
            <a:extLst>
              <a:ext uri="{FF2B5EF4-FFF2-40B4-BE49-F238E27FC236}">
                <a16:creationId xmlns:a16="http://schemas.microsoft.com/office/drawing/2014/main" id="{991FBBC2-EB50-4466-A857-DFFDF7380869}"/>
              </a:ext>
            </a:extLst>
          </p:cNvPr>
          <p:cNvSpPr txBox="1"/>
          <p:nvPr/>
        </p:nvSpPr>
        <p:spPr>
          <a:xfrm>
            <a:off x="3131461" y="3972662"/>
            <a:ext cx="143866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 marR="4965">
              <a:defRPr sz="1200">
                <a:latin typeface="Montserrat Medium" pitchFamily="2" charset="77"/>
              </a:defRPr>
            </a:lvl1pPr>
          </a:lstStyle>
          <a:p>
            <a:r>
              <a:rPr lang="en-US" dirty="0">
                <a:solidFill>
                  <a:srgbClr val="FF3300"/>
                </a:solidFill>
              </a:rPr>
              <a:t>An </a:t>
            </a:r>
            <a:r>
              <a:rPr lang="en-US" dirty="0" err="1">
                <a:solidFill>
                  <a:srgbClr val="FF3300"/>
                </a:solidFill>
              </a:rPr>
              <a:t>ninh</a:t>
            </a:r>
            <a:r>
              <a:rPr lang="en-US" dirty="0">
                <a:solidFill>
                  <a:srgbClr val="FF3300"/>
                </a:solidFill>
              </a:rPr>
              <a:t> thông tin</a:t>
            </a:r>
            <a:endParaRPr dirty="0">
              <a:solidFill>
                <a:srgbClr val="FF3300"/>
              </a:solidFill>
            </a:endParaRPr>
          </a:p>
          <a:p>
            <a:r>
              <a:rPr lang="en-US" dirty="0" err="1"/>
              <a:t>Kiến</a:t>
            </a:r>
            <a:r>
              <a:rPr lang="en-US" dirty="0"/>
              <a:t> </a:t>
            </a:r>
            <a:r>
              <a:rPr lang="en-US" dirty="0" err="1"/>
              <a:t>trúc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nghệ</a:t>
            </a:r>
            <a:endParaRPr dirty="0"/>
          </a:p>
        </p:txBody>
      </p:sp>
      <p:sp>
        <p:nvSpPr>
          <p:cNvPr id="127" name="object 14">
            <a:extLst>
              <a:ext uri="{FF2B5EF4-FFF2-40B4-BE49-F238E27FC236}">
                <a16:creationId xmlns:a16="http://schemas.microsoft.com/office/drawing/2014/main" id="{3E5873A3-455B-4EA5-B257-AFC7A4E6F3A9}"/>
              </a:ext>
            </a:extLst>
          </p:cNvPr>
          <p:cNvSpPr txBox="1"/>
          <p:nvPr/>
        </p:nvSpPr>
        <p:spPr>
          <a:xfrm>
            <a:off x="1665639" y="2236671"/>
            <a:ext cx="125977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>
                <a:solidFill>
                  <a:srgbClr val="FF3300"/>
                </a:solidFill>
              </a:rPr>
              <a:t>th</a:t>
            </a:r>
            <a:r>
              <a:rPr lang="vi-VN" dirty="0">
                <a:solidFill>
                  <a:srgbClr val="FF3300"/>
                </a:solidFill>
              </a:rPr>
              <a:t>ư</a:t>
            </a:r>
            <a:r>
              <a:rPr lang="en-US" err="1">
                <a:solidFill>
                  <a:srgbClr val="FF3300"/>
                </a:solidFill>
              </a:rPr>
              <a:t>ơng</a:t>
            </a:r>
            <a:r>
              <a:rPr lang="en-US">
                <a:solidFill>
                  <a:srgbClr val="FF3300"/>
                </a:solidFill>
              </a:rPr>
              <a:t> hiệu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128" name="object 15">
            <a:extLst>
              <a:ext uri="{FF2B5EF4-FFF2-40B4-BE49-F238E27FC236}">
                <a16:creationId xmlns:a16="http://schemas.microsoft.com/office/drawing/2014/main" id="{1B815DCD-58AE-4452-B05C-B777A7403DFB}"/>
              </a:ext>
            </a:extLst>
          </p:cNvPr>
          <p:cNvSpPr txBox="1"/>
          <p:nvPr/>
        </p:nvSpPr>
        <p:spPr>
          <a:xfrm>
            <a:off x="1672745" y="2781886"/>
            <a:ext cx="116277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>
                <a:solidFill>
                  <a:srgbClr val="FF3300"/>
                </a:solidFill>
              </a:rPr>
              <a:t>Hệ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sinh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thái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nghệ</a:t>
            </a:r>
            <a:endParaRPr dirty="0"/>
          </a:p>
        </p:txBody>
      </p:sp>
      <p:sp>
        <p:nvSpPr>
          <p:cNvPr id="129" name="object 18">
            <a:extLst>
              <a:ext uri="{FF2B5EF4-FFF2-40B4-BE49-F238E27FC236}">
                <a16:creationId xmlns:a16="http://schemas.microsoft.com/office/drawing/2014/main" id="{FFC55818-0DB9-4B1C-B1A5-6EFB7FDDCDE7}"/>
              </a:ext>
            </a:extLst>
          </p:cNvPr>
          <p:cNvSpPr txBox="1"/>
          <p:nvPr/>
        </p:nvSpPr>
        <p:spPr>
          <a:xfrm>
            <a:off x="1665639" y="3927412"/>
            <a:ext cx="1169885" cy="549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>
                <a:solidFill>
                  <a:srgbClr val="FF3300"/>
                </a:solidFill>
              </a:rPr>
              <a:t>Đổi mới </a:t>
            </a:r>
            <a:r>
              <a:rPr lang="en-US" dirty="0" err="1"/>
              <a:t>sáng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, </a:t>
            </a:r>
            <a:r>
              <a:rPr lang="en-US" dirty="0">
                <a:solidFill>
                  <a:srgbClr val="FF3300"/>
                </a:solidFill>
              </a:rPr>
              <a:t>Danh </a:t>
            </a:r>
            <a:r>
              <a:rPr lang="en-US" dirty="0" err="1">
                <a:solidFill>
                  <a:srgbClr val="FF3300"/>
                </a:solidFill>
              </a:rPr>
              <a:t>mục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err="1">
                <a:solidFill>
                  <a:srgbClr val="FF3300"/>
                </a:solidFill>
              </a:rPr>
              <a:t>sản</a:t>
            </a:r>
            <a:r>
              <a:rPr lang="en-US">
                <a:solidFill>
                  <a:srgbClr val="FF3300"/>
                </a:solidFill>
              </a:rPr>
              <a:t> phẩm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130" name="object 19">
            <a:extLst>
              <a:ext uri="{FF2B5EF4-FFF2-40B4-BE49-F238E27FC236}">
                <a16:creationId xmlns:a16="http://schemas.microsoft.com/office/drawing/2014/main" id="{A49997B8-1073-48C5-B777-D37AAAADE1FE}"/>
              </a:ext>
            </a:extLst>
          </p:cNvPr>
          <p:cNvSpPr txBox="1"/>
          <p:nvPr/>
        </p:nvSpPr>
        <p:spPr>
          <a:xfrm>
            <a:off x="1672745" y="3356900"/>
            <a:ext cx="1115752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>
                <a:solidFill>
                  <a:srgbClr val="FF3300"/>
                </a:solidFill>
              </a:rPr>
              <a:t>chiến</a:t>
            </a:r>
            <a:r>
              <a:rPr lang="en-US" dirty="0">
                <a:solidFill>
                  <a:srgbClr val="FF3300"/>
                </a:solidFill>
              </a:rPr>
              <a:t> l</a:t>
            </a:r>
            <a:r>
              <a:rPr lang="vi-VN" dirty="0">
                <a:solidFill>
                  <a:srgbClr val="FF3300"/>
                </a:solidFill>
              </a:rPr>
              <a:t>ư</a:t>
            </a:r>
            <a:r>
              <a:rPr lang="en-US" dirty="0" err="1">
                <a:solidFill>
                  <a:srgbClr val="FF3300"/>
                </a:solidFill>
              </a:rPr>
              <a:t>ợc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131" name="object 23">
            <a:extLst>
              <a:ext uri="{FF2B5EF4-FFF2-40B4-BE49-F238E27FC236}">
                <a16:creationId xmlns:a16="http://schemas.microsoft.com/office/drawing/2014/main" id="{F13D7CA7-4E8B-4AD0-9A85-C57BB50B92BC}"/>
              </a:ext>
            </a:extLst>
          </p:cNvPr>
          <p:cNvSpPr txBox="1"/>
          <p:nvPr/>
        </p:nvSpPr>
        <p:spPr>
          <a:xfrm>
            <a:off x="157164" y="2249608"/>
            <a:ext cx="132571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>
                <a:solidFill>
                  <a:srgbClr val="FF3300"/>
                </a:solidFill>
              </a:rPr>
              <a:t>T</a:t>
            </a:r>
            <a:r>
              <a:rPr lang="vi-VN" dirty="0">
                <a:solidFill>
                  <a:srgbClr val="FF3300"/>
                </a:solidFill>
              </a:rPr>
              <a:t>ư</a:t>
            </a:r>
            <a:r>
              <a:rPr lang="en-US" dirty="0" err="1">
                <a:solidFill>
                  <a:srgbClr val="FF3300"/>
                </a:solidFill>
              </a:rPr>
              <a:t>ơng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tác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KH</a:t>
            </a:r>
            <a:endParaRPr dirty="0"/>
          </a:p>
        </p:txBody>
      </p:sp>
      <p:sp>
        <p:nvSpPr>
          <p:cNvPr id="132" name="object 24">
            <a:extLst>
              <a:ext uri="{FF2B5EF4-FFF2-40B4-BE49-F238E27FC236}">
                <a16:creationId xmlns:a16="http://schemas.microsoft.com/office/drawing/2014/main" id="{027F39EC-839C-4F47-AB96-BA65D59DB3A1}"/>
              </a:ext>
            </a:extLst>
          </p:cNvPr>
          <p:cNvSpPr txBox="1"/>
          <p:nvPr/>
        </p:nvSpPr>
        <p:spPr>
          <a:xfrm>
            <a:off x="163378" y="2801984"/>
            <a:ext cx="126095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 err="1"/>
              <a:t>Nâng</a:t>
            </a:r>
            <a:r>
              <a:rPr lang="en-US" dirty="0"/>
              <a:t> </a:t>
            </a:r>
            <a:r>
              <a:rPr lang="en-US" dirty="0" err="1"/>
              <a:t>cao</a:t>
            </a:r>
            <a:r>
              <a:rPr lang="en-US" dirty="0"/>
              <a:t> </a:t>
            </a:r>
            <a:r>
              <a:rPr lang="en-US" dirty="0" err="1">
                <a:solidFill>
                  <a:srgbClr val="FF3300"/>
                </a:solidFill>
              </a:rPr>
              <a:t>trải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nghiệm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Khách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hàng</a:t>
            </a:r>
            <a:endParaRPr dirty="0">
              <a:solidFill>
                <a:srgbClr val="FF3300"/>
              </a:solidFill>
            </a:endParaRPr>
          </a:p>
        </p:txBody>
      </p:sp>
      <p:sp>
        <p:nvSpPr>
          <p:cNvPr id="133" name="object 25">
            <a:extLst>
              <a:ext uri="{FF2B5EF4-FFF2-40B4-BE49-F238E27FC236}">
                <a16:creationId xmlns:a16="http://schemas.microsoft.com/office/drawing/2014/main" id="{8AEE48FE-1628-4941-95DE-A88AB9FA009C}"/>
              </a:ext>
            </a:extLst>
          </p:cNvPr>
          <p:cNvSpPr txBox="1"/>
          <p:nvPr/>
        </p:nvSpPr>
        <p:spPr>
          <a:xfrm>
            <a:off x="152443" y="3527847"/>
            <a:ext cx="127189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414">
              <a:defRPr sz="1200">
                <a:latin typeface="Montserrat Medium" pitchFamily="2" charset="77"/>
              </a:defRPr>
            </a:lvl1pPr>
          </a:lstStyle>
          <a:p>
            <a:r>
              <a:rPr lang="en-US" dirty="0"/>
              <a:t>Phân </a:t>
            </a:r>
            <a:r>
              <a:rPr lang="en-US" dirty="0" err="1"/>
              <a:t>tích</a:t>
            </a:r>
            <a:r>
              <a:rPr lang="en-US" dirty="0"/>
              <a:t> thông </a:t>
            </a:r>
            <a:r>
              <a:rPr lang="en-US" dirty="0" err="1"/>
              <a:t>minh</a:t>
            </a:r>
            <a:r>
              <a:rPr lang="en-US" dirty="0"/>
              <a:t> </a:t>
            </a:r>
            <a:r>
              <a:rPr lang="en-US" dirty="0" err="1">
                <a:solidFill>
                  <a:srgbClr val="FF3300"/>
                </a:solidFill>
              </a:rPr>
              <a:t>hành</a:t>
            </a:r>
            <a:r>
              <a:rPr lang="en-US" dirty="0">
                <a:solidFill>
                  <a:srgbClr val="FF3300"/>
                </a:solidFill>
              </a:rPr>
              <a:t> vi và </a:t>
            </a:r>
            <a:r>
              <a:rPr lang="en-US" dirty="0" err="1">
                <a:solidFill>
                  <a:srgbClr val="FF3300"/>
                </a:solidFill>
              </a:rPr>
              <a:t>thói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err="1">
                <a:solidFill>
                  <a:srgbClr val="FF3300"/>
                </a:solidFill>
              </a:rPr>
              <a:t>quen</a:t>
            </a:r>
            <a:r>
              <a:rPr lang="en-US">
                <a:solidFill>
                  <a:srgbClr val="FF3300"/>
                </a:solidFill>
              </a:rPr>
              <a:t> </a:t>
            </a:r>
            <a:r>
              <a:rPr lang="en-US"/>
              <a:t>của </a:t>
            </a:r>
            <a:r>
              <a:rPr lang="en-US" err="1"/>
              <a:t>Khách</a:t>
            </a:r>
            <a:r>
              <a:rPr lang="en-US"/>
              <a:t> hàng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CFB955-50AF-47C6-9388-1DD7B34448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71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398AFB-1F6D-8C40-9078-4AE06BBCA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5388F2-6AF1-4040-8A94-69F61CE4C9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1.6. MÔ HÌNH TRƯỞNG THÀNH CĐS LĨNH VỰC CP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0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Google Shape;571;p42">
            <a:extLst>
              <a:ext uri="{FF2B5EF4-FFF2-40B4-BE49-F238E27FC236}">
                <a16:creationId xmlns:a16="http://schemas.microsoft.com/office/drawing/2014/main" id="{1AF3B21F-3C2B-0A4F-873C-2323C89A6895}"/>
              </a:ext>
            </a:extLst>
          </p:cNvPr>
          <p:cNvSpPr/>
          <p:nvPr/>
        </p:nvSpPr>
        <p:spPr>
          <a:xfrm>
            <a:off x="400327" y="2111790"/>
            <a:ext cx="1168500" cy="1168500"/>
          </a:xfrm>
          <a:prstGeom prst="ellipse">
            <a:avLst/>
          </a:prstGeom>
          <a:noFill/>
          <a:ln w="381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Google Shape;572;p42">
            <a:extLst>
              <a:ext uri="{FF2B5EF4-FFF2-40B4-BE49-F238E27FC236}">
                <a16:creationId xmlns:a16="http://schemas.microsoft.com/office/drawing/2014/main" id="{2A8B47F2-4369-894E-A9BD-3C3A62DB8965}"/>
              </a:ext>
            </a:extLst>
          </p:cNvPr>
          <p:cNvSpPr txBox="1"/>
          <p:nvPr/>
        </p:nvSpPr>
        <p:spPr>
          <a:xfrm>
            <a:off x="311700" y="2481588"/>
            <a:ext cx="13552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Gartner</a:t>
            </a:r>
            <a:endParaRPr sz="2400" b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131893"/>
              </p:ext>
            </p:extLst>
          </p:nvPr>
        </p:nvGraphicFramePr>
        <p:xfrm>
          <a:off x="1855597" y="836534"/>
          <a:ext cx="6665406" cy="4004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Visio" r:id="rId6" imgW="9562985" imgH="5743693" progId="Visio.Drawing.15">
                  <p:embed/>
                </p:oleObj>
              </mc:Choice>
              <mc:Fallback>
                <p:oleObj name="Visio" r:id="rId6" imgW="9562985" imgH="5743693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597" y="836534"/>
                        <a:ext cx="6665406" cy="40046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110532" y="3397078"/>
            <a:ext cx="165071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50" i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Gartner’s Digital Government Maturity Model</a:t>
            </a:r>
          </a:p>
        </p:txBody>
      </p:sp>
    </p:spTree>
    <p:extLst>
      <p:ext uri="{BB962C8B-B14F-4D97-AF65-F5344CB8AC3E}">
        <p14:creationId xmlns:p14="http://schemas.microsoft.com/office/powerpoint/2010/main" val="576179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C8555A-D942-9140-8FEE-F5EC057E84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4CD924-4D37-424D-A973-3A8576072A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12934" y="213700"/>
            <a:ext cx="8819366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1.7. HƯỚNG DẪN CỦA BỘ</a:t>
            </a:r>
            <a:endParaRPr sz="2000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12934" y="4846195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95" y="938805"/>
            <a:ext cx="6737001" cy="364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21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17;p63">
            <a:extLst>
              <a:ext uri="{FF2B5EF4-FFF2-40B4-BE49-F238E27FC236}">
                <a16:creationId xmlns:a16="http://schemas.microsoft.com/office/drawing/2014/main" id="{24C4CB06-955B-2C40-90D8-AEB629E3B1F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8650" y="50293"/>
            <a:ext cx="7886700" cy="49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Clr>
                <a:srgbClr val="566579"/>
              </a:buClr>
              <a:buSzPts val="2800"/>
              <a:buFont typeface="Trebuchet MS"/>
            </a:pPr>
            <a:r>
              <a:rPr lang="en-US" sz="2200" b="1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  <a:sym typeface="Oswald Regular"/>
              </a:rPr>
              <a:t>1.8. MÔ 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  <a:cs typeface="Times New Roman" panose="02020603050405020304" pitchFamily="18" charset="0"/>
                <a:sym typeface="Oswald Regular"/>
              </a:rPr>
              <a:t>HÌNH CHUYỂN ĐỔI SỐ CỦA TỈNH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75AF49E-5EE7-40CA-B1FF-5AE7A5310E3F}"/>
              </a:ext>
            </a:extLst>
          </p:cNvPr>
          <p:cNvSpPr/>
          <p:nvPr/>
        </p:nvSpPr>
        <p:spPr>
          <a:xfrm>
            <a:off x="685800" y="1450906"/>
            <a:ext cx="7221682" cy="8804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A100762-3755-4CE7-9DCA-E4B5B9BD69FD}"/>
              </a:ext>
            </a:extLst>
          </p:cNvPr>
          <p:cNvSpPr/>
          <p:nvPr/>
        </p:nvSpPr>
        <p:spPr>
          <a:xfrm>
            <a:off x="685800" y="3435559"/>
            <a:ext cx="7221682" cy="8804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Top Corners Rounded 48">
            <a:extLst>
              <a:ext uri="{FF2B5EF4-FFF2-40B4-BE49-F238E27FC236}">
                <a16:creationId xmlns:a16="http://schemas.microsoft.com/office/drawing/2014/main" id="{0CAFFCA9-25BD-430E-911F-D7C355D8E416}"/>
              </a:ext>
            </a:extLst>
          </p:cNvPr>
          <p:cNvSpPr/>
          <p:nvPr/>
        </p:nvSpPr>
        <p:spPr>
          <a:xfrm>
            <a:off x="2176895" y="808724"/>
            <a:ext cx="1470315" cy="3507243"/>
          </a:xfrm>
          <a:prstGeom prst="round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Top Corners Rounded 49">
            <a:extLst>
              <a:ext uri="{FF2B5EF4-FFF2-40B4-BE49-F238E27FC236}">
                <a16:creationId xmlns:a16="http://schemas.microsoft.com/office/drawing/2014/main" id="{C5864AA3-8526-43BF-ABAC-34D950064C75}"/>
              </a:ext>
            </a:extLst>
          </p:cNvPr>
          <p:cNvSpPr/>
          <p:nvPr/>
        </p:nvSpPr>
        <p:spPr>
          <a:xfrm>
            <a:off x="4195329" y="808604"/>
            <a:ext cx="1470315" cy="3507243"/>
          </a:xfrm>
          <a:prstGeom prst="round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Top Corners Rounded 50">
            <a:extLst>
              <a:ext uri="{FF2B5EF4-FFF2-40B4-BE49-F238E27FC236}">
                <a16:creationId xmlns:a16="http://schemas.microsoft.com/office/drawing/2014/main" id="{C2EF5685-D605-421C-9785-0141794DACD5}"/>
              </a:ext>
            </a:extLst>
          </p:cNvPr>
          <p:cNvSpPr/>
          <p:nvPr/>
        </p:nvSpPr>
        <p:spPr>
          <a:xfrm>
            <a:off x="6307282" y="808603"/>
            <a:ext cx="1470315" cy="3507243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75FF9790-4A56-4920-9706-5F1294516BEA}"/>
              </a:ext>
            </a:extLst>
          </p:cNvPr>
          <p:cNvSpPr/>
          <p:nvPr/>
        </p:nvSpPr>
        <p:spPr>
          <a:xfrm>
            <a:off x="685800" y="2446713"/>
            <a:ext cx="7221682" cy="8804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7B6FC0-BC49-4726-999A-9988115BEF42}"/>
              </a:ext>
            </a:extLst>
          </p:cNvPr>
          <p:cNvSpPr txBox="1"/>
          <p:nvPr/>
        </p:nvSpPr>
        <p:spPr>
          <a:xfrm>
            <a:off x="2157414" y="982938"/>
            <a:ext cx="15092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>
                <a:latin typeface="Montserrat Medium" panose="00000600000000000000" pitchFamily="2" charset="0"/>
              </a:rPr>
              <a:t>Chính quyền số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9D72C9-38AA-4476-B551-FF0802013F0E}"/>
              </a:ext>
            </a:extLst>
          </p:cNvPr>
          <p:cNvSpPr txBox="1"/>
          <p:nvPr/>
        </p:nvSpPr>
        <p:spPr>
          <a:xfrm>
            <a:off x="4242089" y="970927"/>
            <a:ext cx="13767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>
                <a:latin typeface="Montserrat Medium" panose="00000600000000000000" pitchFamily="2" charset="0"/>
              </a:rPr>
              <a:t>Kinh tế số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CE1329-2828-4440-B10F-DB66344FCE3C}"/>
              </a:ext>
            </a:extLst>
          </p:cNvPr>
          <p:cNvSpPr txBox="1"/>
          <p:nvPr/>
        </p:nvSpPr>
        <p:spPr>
          <a:xfrm>
            <a:off x="6354042" y="956797"/>
            <a:ext cx="13767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>
                <a:latin typeface="Montserrat Medium" panose="00000600000000000000" pitchFamily="2" charset="0"/>
              </a:rPr>
              <a:t>Xã hội số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7A311C7-E8DC-4941-AB80-B5DADEF69E48}"/>
              </a:ext>
            </a:extLst>
          </p:cNvPr>
          <p:cNvSpPr txBox="1"/>
          <p:nvPr/>
        </p:nvSpPr>
        <p:spPr>
          <a:xfrm>
            <a:off x="784514" y="1772865"/>
            <a:ext cx="1470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Montserrat Medium" panose="00000600000000000000" pitchFamily="2" charset="0"/>
              </a:rPr>
              <a:t>Tỉnh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1D00A4-79C7-47F0-948C-80EC6F954253}"/>
              </a:ext>
            </a:extLst>
          </p:cNvPr>
          <p:cNvSpPr txBox="1"/>
          <p:nvPr/>
        </p:nvSpPr>
        <p:spPr>
          <a:xfrm>
            <a:off x="714376" y="2669258"/>
            <a:ext cx="1376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Montserrat Medium" panose="00000600000000000000" pitchFamily="2" charset="0"/>
              </a:rPr>
              <a:t>Huyện/ đô thị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F32CAD2-71E8-4082-A481-EB28363102BA}"/>
              </a:ext>
            </a:extLst>
          </p:cNvPr>
          <p:cNvSpPr txBox="1"/>
          <p:nvPr/>
        </p:nvSpPr>
        <p:spPr>
          <a:xfrm>
            <a:off x="771525" y="3764929"/>
            <a:ext cx="1376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Montserrat Medium" panose="00000600000000000000" pitchFamily="2" charset="0"/>
              </a:rPr>
              <a:t>Xã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E3A207-BD8C-4275-AA89-AC99AD5893C7}"/>
              </a:ext>
            </a:extLst>
          </p:cNvPr>
          <p:cNvSpPr txBox="1"/>
          <p:nvPr/>
        </p:nvSpPr>
        <p:spPr>
          <a:xfrm>
            <a:off x="2148321" y="1500719"/>
            <a:ext cx="147031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>
                <a:latin typeface="Montserrat Medium" panose="00000600000000000000" pitchFamily="2" charset="0"/>
              </a:rPr>
              <a:t>Hạ tầng, nền tảng chung cho toàn tỉnh.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818D85-E388-4B0D-83A5-40DF95C1961F}"/>
              </a:ext>
            </a:extLst>
          </p:cNvPr>
          <p:cNvSpPr txBox="1"/>
          <p:nvPr/>
        </p:nvSpPr>
        <p:spPr>
          <a:xfrm>
            <a:off x="4249363" y="1506945"/>
            <a:ext cx="1470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err="1">
                <a:latin typeface="Montserrat Medium" panose="00000600000000000000" pitchFamily="2" charset="0"/>
              </a:rPr>
              <a:t>Hỗ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trợ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chuyển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đổi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số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doanh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nghiệp</a:t>
            </a:r>
            <a:r>
              <a:rPr lang="en-US" sz="1300" dirty="0">
                <a:latin typeface="Montserrat Medium" panose="00000600000000000000" pitchFamily="2" charset="0"/>
              </a:rPr>
              <a:t>, </a:t>
            </a:r>
            <a:r>
              <a:rPr lang="en-US" sz="1300" dirty="0" err="1">
                <a:latin typeface="Montserrat Medium" panose="00000600000000000000" pitchFamily="2" charset="0"/>
              </a:rPr>
              <a:t>hộ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gia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đình</a:t>
            </a:r>
            <a:endParaRPr lang="en-US" sz="1300" dirty="0">
              <a:latin typeface="Montserrat Medium" panose="000006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82C189-6F74-49A5-A4E1-35CEE6F515AA}"/>
              </a:ext>
            </a:extLst>
          </p:cNvPr>
          <p:cNvSpPr txBox="1"/>
          <p:nvPr/>
        </p:nvSpPr>
        <p:spPr>
          <a:xfrm>
            <a:off x="6450159" y="1536799"/>
            <a:ext cx="1470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>
                <a:latin typeface="Montserrat Medium" panose="00000600000000000000" pitchFamily="2" charset="0"/>
              </a:rPr>
              <a:t>Phổ cập smartphone, cáp quang, địa chỉ số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E0B79E3-36DC-4A75-9081-1A5C46535581}"/>
              </a:ext>
            </a:extLst>
          </p:cNvPr>
          <p:cNvSpPr txBox="1"/>
          <p:nvPr/>
        </p:nvSpPr>
        <p:spPr>
          <a:xfrm>
            <a:off x="2241840" y="2669257"/>
            <a:ext cx="566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Montserrat Medium" panose="00000600000000000000" pitchFamily="2" charset="0"/>
              </a:rPr>
              <a:t>Triển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khai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dịch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vụ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đô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thị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thông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minh</a:t>
            </a:r>
            <a:r>
              <a:rPr lang="en-US" sz="1400" dirty="0">
                <a:latin typeface="Montserrat Medium" panose="00000600000000000000" pitchFamily="2" charset="0"/>
              </a:rPr>
              <a:t>, </a:t>
            </a:r>
            <a:r>
              <a:rPr lang="en-US" sz="1400" dirty="0" err="1">
                <a:latin typeface="Montserrat Medium" panose="00000600000000000000" pitchFamily="2" charset="0"/>
              </a:rPr>
              <a:t>giải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quyết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các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vấn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đề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phát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sinh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khi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đô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thị</a:t>
            </a:r>
            <a:r>
              <a:rPr lang="en-US" sz="1400" dirty="0">
                <a:latin typeface="Montserrat Medium" panose="00000600000000000000" pitchFamily="2" charset="0"/>
              </a:rPr>
              <a:t> </a:t>
            </a:r>
            <a:r>
              <a:rPr lang="en-US" sz="1400" dirty="0" err="1">
                <a:latin typeface="Montserrat Medium" panose="00000600000000000000" pitchFamily="2" charset="0"/>
              </a:rPr>
              <a:t>hóa</a:t>
            </a:r>
            <a:endParaRPr lang="en-US" sz="1400" dirty="0">
              <a:latin typeface="Montserrat Medium" panose="000006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C1B0FE1-21A5-4154-AC80-59E287520E8A}"/>
              </a:ext>
            </a:extLst>
          </p:cNvPr>
          <p:cNvSpPr txBox="1"/>
          <p:nvPr/>
        </p:nvSpPr>
        <p:spPr>
          <a:xfrm>
            <a:off x="2262620" y="3313561"/>
            <a:ext cx="137679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 err="1">
                <a:latin typeface="Montserrat Medium" panose="00000600000000000000" pitchFamily="2" charset="0"/>
              </a:rPr>
              <a:t>Dùng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công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nghệ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số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để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giao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tiếp</a:t>
            </a:r>
            <a:r>
              <a:rPr lang="en-US" sz="1300" dirty="0">
                <a:latin typeface="Montserrat Medium" panose="00000600000000000000" pitchFamily="2" charset="0"/>
              </a:rPr>
              <a:t>, </a:t>
            </a:r>
            <a:r>
              <a:rPr lang="en-US" sz="1300" dirty="0" err="1">
                <a:latin typeface="Montserrat Medium" panose="00000600000000000000" pitchFamily="2" charset="0"/>
              </a:rPr>
              <a:t>bảo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đảm</a:t>
            </a:r>
            <a:r>
              <a:rPr lang="en-US" sz="1300" dirty="0">
                <a:latin typeface="Montserrat Medium" panose="00000600000000000000" pitchFamily="2" charset="0"/>
              </a:rPr>
              <a:t> an </a:t>
            </a:r>
            <a:r>
              <a:rPr lang="en-US" sz="1300" dirty="0" err="1">
                <a:latin typeface="Montserrat Medium" panose="00000600000000000000" pitchFamily="2" charset="0"/>
              </a:rPr>
              <a:t>ninh</a:t>
            </a:r>
            <a:r>
              <a:rPr lang="en-US" sz="1300" dirty="0">
                <a:latin typeface="Montserrat Medium" panose="00000600000000000000" pitchFamily="2" charset="0"/>
              </a:rPr>
              <a:t>, </a:t>
            </a:r>
            <a:r>
              <a:rPr lang="en-US" sz="1300" dirty="0" err="1">
                <a:latin typeface="Montserrat Medium" panose="00000600000000000000" pitchFamily="2" charset="0"/>
              </a:rPr>
              <a:t>trật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tự</a:t>
            </a:r>
            <a:endParaRPr lang="en-US" sz="1300" dirty="0">
              <a:latin typeface="Montserrat Medium" panose="00000600000000000000" pitchFamily="2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18E7D3A-C93B-4D16-B77F-3652362C15EC}"/>
              </a:ext>
            </a:extLst>
          </p:cNvPr>
          <p:cNvSpPr txBox="1"/>
          <p:nvPr/>
        </p:nvSpPr>
        <p:spPr>
          <a:xfrm>
            <a:off x="4249880" y="3327121"/>
            <a:ext cx="137679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 err="1">
                <a:latin typeface="Montserrat Medium" panose="00000600000000000000" pitchFamily="2" charset="0"/>
              </a:rPr>
              <a:t>Dùng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công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nghệ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số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để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hướng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dẫn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hộ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gia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đình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làm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kinh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tế</a:t>
            </a:r>
            <a:endParaRPr lang="en-US" sz="1300" dirty="0">
              <a:latin typeface="Montserrat Medium" panose="000006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81E26B5-7BCE-4843-8E8C-1A4EB075D500}"/>
              </a:ext>
            </a:extLst>
          </p:cNvPr>
          <p:cNvSpPr txBox="1"/>
          <p:nvPr/>
        </p:nvSpPr>
        <p:spPr>
          <a:xfrm>
            <a:off x="6440634" y="3458265"/>
            <a:ext cx="13767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err="1">
                <a:latin typeface="Montserrat Medium" panose="00000600000000000000" pitchFamily="2" charset="0"/>
              </a:rPr>
              <a:t>Phổ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cập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các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dịch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vụ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số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cơ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bản</a:t>
            </a:r>
            <a:r>
              <a:rPr lang="en-US" sz="1300" dirty="0">
                <a:latin typeface="Montserrat Medium" panose="00000600000000000000" pitchFamily="2" charset="0"/>
              </a:rPr>
              <a:t>: y </a:t>
            </a:r>
            <a:r>
              <a:rPr lang="en-US" sz="1300" dirty="0" err="1">
                <a:latin typeface="Montserrat Medium" panose="00000600000000000000" pitchFamily="2" charset="0"/>
              </a:rPr>
              <a:t>tế</a:t>
            </a:r>
            <a:r>
              <a:rPr lang="en-US" sz="1300" dirty="0">
                <a:latin typeface="Montserrat Medium" panose="00000600000000000000" pitchFamily="2" charset="0"/>
              </a:rPr>
              <a:t>, </a:t>
            </a:r>
            <a:r>
              <a:rPr lang="en-US" sz="1300" dirty="0" err="1">
                <a:latin typeface="Montserrat Medium" panose="00000600000000000000" pitchFamily="2" charset="0"/>
              </a:rPr>
              <a:t>giáo</a:t>
            </a:r>
            <a:r>
              <a:rPr lang="en-US" sz="1300" dirty="0">
                <a:latin typeface="Montserrat Medium" panose="00000600000000000000" pitchFamily="2" charset="0"/>
              </a:rPr>
              <a:t> </a:t>
            </a:r>
            <a:r>
              <a:rPr lang="en-US" sz="1300" dirty="0" err="1">
                <a:latin typeface="Montserrat Medium" panose="00000600000000000000" pitchFamily="2" charset="0"/>
              </a:rPr>
              <a:t>dục</a:t>
            </a:r>
            <a:endParaRPr lang="en-US" sz="1300" dirty="0">
              <a:latin typeface="Montserrat Medium" panose="000006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B30F54B-06E7-44CA-BF6D-7EE263B164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4B0BCB-30D8-4710-99DB-AD0930BD0C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3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571091-C59E-604B-AF94-150090BCE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A8C511-24F4-2B43-BBC1-2D89CA6D7E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1.9. ĐỊNH HƯỚNG CÁCH LÀM KHÁC BIỆT CỦA VIETTEL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Freeform: Shape 19">
            <a:extLst>
              <a:ext uri="{FF2B5EF4-FFF2-40B4-BE49-F238E27FC236}">
                <a16:creationId xmlns:a16="http://schemas.microsoft.com/office/drawing/2014/main" id="{6EF6B042-FE75-8348-AD5C-6535F2B0E88E}"/>
              </a:ext>
            </a:extLst>
          </p:cNvPr>
          <p:cNvSpPr/>
          <p:nvPr/>
        </p:nvSpPr>
        <p:spPr>
          <a:xfrm>
            <a:off x="3915800" y="3460830"/>
            <a:ext cx="1547451" cy="1261738"/>
          </a:xfrm>
          <a:custGeom>
            <a:avLst/>
            <a:gdLst>
              <a:gd name="connsiteX0" fmla="*/ 0 w 1240601"/>
              <a:gd name="connsiteY0" fmla="*/ 2122207 h 2123825"/>
              <a:gd name="connsiteX1" fmla="*/ 0 w 1240601"/>
              <a:gd name="connsiteY1" fmla="*/ 2102782 h 2123825"/>
              <a:gd name="connsiteX2" fmla="*/ 0 w 1240601"/>
              <a:gd name="connsiteY2" fmla="*/ 691215 h 2123825"/>
              <a:gd name="connsiteX3" fmla="*/ 12950 w 1240601"/>
              <a:gd name="connsiteY3" fmla="*/ 634558 h 2123825"/>
              <a:gd name="connsiteX4" fmla="*/ 82557 w 1240601"/>
              <a:gd name="connsiteY4" fmla="*/ 506675 h 2123825"/>
              <a:gd name="connsiteX5" fmla="*/ 208821 w 1240601"/>
              <a:gd name="connsiteY5" fmla="*/ 339942 h 2123825"/>
              <a:gd name="connsiteX6" fmla="*/ 414405 w 1240601"/>
              <a:gd name="connsiteY6" fmla="*/ 210440 h 2123825"/>
              <a:gd name="connsiteX7" fmla="*/ 704165 w 1240601"/>
              <a:gd name="connsiteY7" fmla="*/ 153783 h 2123825"/>
              <a:gd name="connsiteX8" fmla="*/ 938886 w 1240601"/>
              <a:gd name="connsiteY8" fmla="*/ 144071 h 2123825"/>
              <a:gd name="connsiteX9" fmla="*/ 955074 w 1240601"/>
              <a:gd name="connsiteY9" fmla="*/ 127883 h 2123825"/>
              <a:gd name="connsiteX10" fmla="*/ 955074 w 1240601"/>
              <a:gd name="connsiteY10" fmla="*/ 16188 h 2123825"/>
              <a:gd name="connsiteX11" fmla="*/ 955074 w 1240601"/>
              <a:gd name="connsiteY11" fmla="*/ 0 h 2123825"/>
              <a:gd name="connsiteX12" fmla="*/ 982593 w 1240601"/>
              <a:gd name="connsiteY12" fmla="*/ 25900 h 2123825"/>
              <a:gd name="connsiteX13" fmla="*/ 1061913 w 1240601"/>
              <a:gd name="connsiteY13" fmla="*/ 98745 h 2123825"/>
              <a:gd name="connsiteX14" fmla="*/ 1165514 w 1240601"/>
              <a:gd name="connsiteY14" fmla="*/ 197490 h 2123825"/>
              <a:gd name="connsiteX15" fmla="*/ 1235121 w 1240601"/>
              <a:gd name="connsiteY15" fmla="*/ 263860 h 2123825"/>
              <a:gd name="connsiteX16" fmla="*/ 1235121 w 1240601"/>
              <a:gd name="connsiteY16" fmla="*/ 281666 h 2123825"/>
              <a:gd name="connsiteX17" fmla="*/ 1126664 w 1240601"/>
              <a:gd name="connsiteY17" fmla="*/ 386886 h 2123825"/>
              <a:gd name="connsiteX18" fmla="*/ 1026300 w 1240601"/>
              <a:gd name="connsiteY18" fmla="*/ 482393 h 2123825"/>
              <a:gd name="connsiteX19" fmla="*/ 955074 w 1240601"/>
              <a:gd name="connsiteY19" fmla="*/ 550382 h 2123825"/>
              <a:gd name="connsiteX20" fmla="*/ 955074 w 1240601"/>
              <a:gd name="connsiteY20" fmla="*/ 462968 h 2123825"/>
              <a:gd name="connsiteX21" fmla="*/ 955074 w 1240601"/>
              <a:gd name="connsiteY21" fmla="*/ 390123 h 2123825"/>
              <a:gd name="connsiteX22" fmla="*/ 940505 w 1240601"/>
              <a:gd name="connsiteY22" fmla="*/ 377173 h 2123825"/>
              <a:gd name="connsiteX23" fmla="*/ 694452 w 1240601"/>
              <a:gd name="connsiteY23" fmla="*/ 393361 h 2123825"/>
              <a:gd name="connsiteX24" fmla="*/ 501819 w 1240601"/>
              <a:gd name="connsiteY24" fmla="*/ 435449 h 2123825"/>
              <a:gd name="connsiteX25" fmla="*/ 406311 w 1240601"/>
              <a:gd name="connsiteY25" fmla="*/ 484012 h 2123825"/>
              <a:gd name="connsiteX26" fmla="*/ 275191 w 1240601"/>
              <a:gd name="connsiteY26" fmla="*/ 626464 h 2123825"/>
              <a:gd name="connsiteX27" fmla="*/ 233103 w 1240601"/>
              <a:gd name="connsiteY27" fmla="*/ 697690 h 2123825"/>
              <a:gd name="connsiteX28" fmla="*/ 229865 w 1240601"/>
              <a:gd name="connsiteY28" fmla="*/ 721971 h 2123825"/>
              <a:gd name="connsiteX29" fmla="*/ 229865 w 1240601"/>
              <a:gd name="connsiteY29" fmla="*/ 1973280 h 2123825"/>
              <a:gd name="connsiteX30" fmla="*/ 231484 w 1240601"/>
              <a:gd name="connsiteY30" fmla="*/ 2123826 h 2123825"/>
              <a:gd name="connsiteX31" fmla="*/ 0 w 1240601"/>
              <a:gd name="connsiteY31" fmla="*/ 2122207 h 2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40601" h="2123825">
                <a:moveTo>
                  <a:pt x="0" y="2122207"/>
                </a:moveTo>
                <a:cubicBezTo>
                  <a:pt x="0" y="2115732"/>
                  <a:pt x="0" y="2109257"/>
                  <a:pt x="0" y="2102782"/>
                </a:cubicBezTo>
                <a:cubicBezTo>
                  <a:pt x="0" y="1631720"/>
                  <a:pt x="0" y="1160658"/>
                  <a:pt x="0" y="691215"/>
                </a:cubicBezTo>
                <a:cubicBezTo>
                  <a:pt x="0" y="670171"/>
                  <a:pt x="3237" y="652364"/>
                  <a:pt x="12950" y="634558"/>
                </a:cubicBezTo>
                <a:cubicBezTo>
                  <a:pt x="33994" y="590851"/>
                  <a:pt x="56657" y="547144"/>
                  <a:pt x="82557" y="506675"/>
                </a:cubicBezTo>
                <a:cubicBezTo>
                  <a:pt x="119789" y="448399"/>
                  <a:pt x="160258" y="390123"/>
                  <a:pt x="208821" y="339942"/>
                </a:cubicBezTo>
                <a:cubicBezTo>
                  <a:pt x="267097" y="281666"/>
                  <a:pt x="336704" y="241197"/>
                  <a:pt x="414405" y="210440"/>
                </a:cubicBezTo>
                <a:cubicBezTo>
                  <a:pt x="508294" y="173208"/>
                  <a:pt x="605420" y="161877"/>
                  <a:pt x="704165" y="153783"/>
                </a:cubicBezTo>
                <a:cubicBezTo>
                  <a:pt x="781866" y="147308"/>
                  <a:pt x="859567" y="145689"/>
                  <a:pt x="938886" y="144071"/>
                </a:cubicBezTo>
                <a:cubicBezTo>
                  <a:pt x="950218" y="144071"/>
                  <a:pt x="955074" y="140833"/>
                  <a:pt x="955074" y="127883"/>
                </a:cubicBezTo>
                <a:cubicBezTo>
                  <a:pt x="953455" y="90651"/>
                  <a:pt x="955074" y="53419"/>
                  <a:pt x="955074" y="16188"/>
                </a:cubicBezTo>
                <a:cubicBezTo>
                  <a:pt x="955074" y="11331"/>
                  <a:pt x="955074" y="6475"/>
                  <a:pt x="955074" y="0"/>
                </a:cubicBezTo>
                <a:cubicBezTo>
                  <a:pt x="968024" y="6475"/>
                  <a:pt x="974499" y="17806"/>
                  <a:pt x="982593" y="25900"/>
                </a:cubicBezTo>
                <a:cubicBezTo>
                  <a:pt x="1008494" y="50182"/>
                  <a:pt x="1036013" y="72845"/>
                  <a:pt x="1061913" y="98745"/>
                </a:cubicBezTo>
                <a:cubicBezTo>
                  <a:pt x="1094288" y="132739"/>
                  <a:pt x="1133139" y="163496"/>
                  <a:pt x="1165514" y="197490"/>
                </a:cubicBezTo>
                <a:cubicBezTo>
                  <a:pt x="1188177" y="220153"/>
                  <a:pt x="1212458" y="242815"/>
                  <a:pt x="1235121" y="263860"/>
                </a:cubicBezTo>
                <a:cubicBezTo>
                  <a:pt x="1243215" y="270335"/>
                  <a:pt x="1241596" y="275191"/>
                  <a:pt x="1235121" y="281666"/>
                </a:cubicBezTo>
                <a:cubicBezTo>
                  <a:pt x="1201127" y="318898"/>
                  <a:pt x="1160658" y="349654"/>
                  <a:pt x="1126664" y="386886"/>
                </a:cubicBezTo>
                <a:cubicBezTo>
                  <a:pt x="1094288" y="420880"/>
                  <a:pt x="1058675" y="450018"/>
                  <a:pt x="1026300" y="482393"/>
                </a:cubicBezTo>
                <a:cubicBezTo>
                  <a:pt x="1005256" y="505056"/>
                  <a:pt x="980975" y="526100"/>
                  <a:pt x="955074" y="550382"/>
                </a:cubicBezTo>
                <a:cubicBezTo>
                  <a:pt x="955074" y="518006"/>
                  <a:pt x="955074" y="490487"/>
                  <a:pt x="955074" y="462968"/>
                </a:cubicBezTo>
                <a:cubicBezTo>
                  <a:pt x="955074" y="438687"/>
                  <a:pt x="955074" y="414405"/>
                  <a:pt x="955074" y="390123"/>
                </a:cubicBezTo>
                <a:cubicBezTo>
                  <a:pt x="955074" y="378792"/>
                  <a:pt x="951837" y="377173"/>
                  <a:pt x="940505" y="377173"/>
                </a:cubicBezTo>
                <a:cubicBezTo>
                  <a:pt x="857948" y="382030"/>
                  <a:pt x="775391" y="380411"/>
                  <a:pt x="694452" y="393361"/>
                </a:cubicBezTo>
                <a:cubicBezTo>
                  <a:pt x="629701" y="403074"/>
                  <a:pt x="563332" y="411168"/>
                  <a:pt x="501819" y="435449"/>
                </a:cubicBezTo>
                <a:cubicBezTo>
                  <a:pt x="467824" y="448399"/>
                  <a:pt x="435449" y="462968"/>
                  <a:pt x="406311" y="484012"/>
                </a:cubicBezTo>
                <a:cubicBezTo>
                  <a:pt x="354510" y="524481"/>
                  <a:pt x="310804" y="571426"/>
                  <a:pt x="275191" y="626464"/>
                </a:cubicBezTo>
                <a:cubicBezTo>
                  <a:pt x="260622" y="649127"/>
                  <a:pt x="246053" y="673408"/>
                  <a:pt x="233103" y="697690"/>
                </a:cubicBezTo>
                <a:cubicBezTo>
                  <a:pt x="228247" y="705784"/>
                  <a:pt x="229865" y="713877"/>
                  <a:pt x="229865" y="721971"/>
                </a:cubicBezTo>
                <a:cubicBezTo>
                  <a:pt x="229865" y="1139614"/>
                  <a:pt x="229865" y="1555638"/>
                  <a:pt x="229865" y="1973280"/>
                </a:cubicBezTo>
                <a:cubicBezTo>
                  <a:pt x="229865" y="2023462"/>
                  <a:pt x="229865" y="2073644"/>
                  <a:pt x="231484" y="2123826"/>
                </a:cubicBezTo>
                <a:cubicBezTo>
                  <a:pt x="152164" y="2122207"/>
                  <a:pt x="76082" y="2122207"/>
                  <a:pt x="0" y="2122207"/>
                </a:cubicBezTo>
                <a:close/>
              </a:path>
            </a:pathLst>
          </a:custGeom>
          <a:solidFill>
            <a:schemeClr val="accent2">
              <a:lumMod val="50000"/>
              <a:lumOff val="50000"/>
            </a:schemeClr>
          </a:solidFill>
          <a:ln w="16164" cap="flat">
            <a:noFill/>
            <a:prstDash val="solid"/>
            <a:miter/>
          </a:ln>
        </p:spPr>
        <p:txBody>
          <a:bodyPr anchor="ctr"/>
          <a:lstStyle/>
          <a:p>
            <a:pPr defTabSz="60958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Freeform: Shape 20">
            <a:extLst>
              <a:ext uri="{FF2B5EF4-FFF2-40B4-BE49-F238E27FC236}">
                <a16:creationId xmlns:a16="http://schemas.microsoft.com/office/drawing/2014/main" id="{AEE58236-FB8D-8E4B-8309-61F7ADCC52D8}"/>
              </a:ext>
            </a:extLst>
          </p:cNvPr>
          <p:cNvSpPr/>
          <p:nvPr/>
        </p:nvSpPr>
        <p:spPr>
          <a:xfrm>
            <a:off x="2147402" y="2552841"/>
            <a:ext cx="1974907" cy="2164625"/>
          </a:xfrm>
          <a:custGeom>
            <a:avLst/>
            <a:gdLst>
              <a:gd name="connsiteX0" fmla="*/ 1928839 w 1930457"/>
              <a:gd name="connsiteY0" fmla="*/ 1372717 h 2934829"/>
              <a:gd name="connsiteX1" fmla="*/ 1881895 w 1930457"/>
              <a:gd name="connsiteY1" fmla="*/ 1008493 h 2934829"/>
              <a:gd name="connsiteX2" fmla="*/ 1765344 w 1930457"/>
              <a:gd name="connsiteY2" fmla="*/ 707402 h 2934829"/>
              <a:gd name="connsiteX3" fmla="*/ 1692499 w 1930457"/>
              <a:gd name="connsiteY3" fmla="*/ 569807 h 2934829"/>
              <a:gd name="connsiteX4" fmla="*/ 1690880 w 1930457"/>
              <a:gd name="connsiteY4" fmla="*/ 569807 h 2934829"/>
              <a:gd name="connsiteX5" fmla="*/ 1689261 w 1930457"/>
              <a:gd name="connsiteY5" fmla="*/ 569807 h 2934829"/>
              <a:gd name="connsiteX6" fmla="*/ 1658505 w 1930457"/>
              <a:gd name="connsiteY6" fmla="*/ 600564 h 2934829"/>
              <a:gd name="connsiteX7" fmla="*/ 1658505 w 1930457"/>
              <a:gd name="connsiteY7" fmla="*/ 521244 h 2934829"/>
              <a:gd name="connsiteX8" fmla="*/ 1656886 w 1930457"/>
              <a:gd name="connsiteY8" fmla="*/ 514769 h 2934829"/>
              <a:gd name="connsiteX9" fmla="*/ 1603467 w 1930457"/>
              <a:gd name="connsiteY9" fmla="*/ 446780 h 2934829"/>
              <a:gd name="connsiteX10" fmla="*/ 1548428 w 1930457"/>
              <a:gd name="connsiteY10" fmla="*/ 388505 h 2934829"/>
              <a:gd name="connsiteX11" fmla="*/ 1548428 w 1930457"/>
              <a:gd name="connsiteY11" fmla="*/ 385267 h 2934829"/>
              <a:gd name="connsiteX12" fmla="*/ 1519291 w 1930457"/>
              <a:gd name="connsiteY12" fmla="*/ 359367 h 2934829"/>
              <a:gd name="connsiteX13" fmla="*/ 1430258 w 1930457"/>
              <a:gd name="connsiteY13" fmla="*/ 292997 h 2934829"/>
              <a:gd name="connsiteX14" fmla="*/ 1428639 w 1930457"/>
              <a:gd name="connsiteY14" fmla="*/ 289760 h 2934829"/>
              <a:gd name="connsiteX15" fmla="*/ 1363889 w 1930457"/>
              <a:gd name="connsiteY15" fmla="*/ 252528 h 2934829"/>
              <a:gd name="connsiteX16" fmla="*/ 1012616 w 1930457"/>
              <a:gd name="connsiteY16" fmla="*/ 163496 h 2934829"/>
              <a:gd name="connsiteX17" fmla="*/ 915489 w 1930457"/>
              <a:gd name="connsiteY17" fmla="*/ 160258 h 2934829"/>
              <a:gd name="connsiteX18" fmla="*/ 301976 w 1930457"/>
              <a:gd name="connsiteY18" fmla="*/ 160258 h 2934829"/>
              <a:gd name="connsiteX19" fmla="*/ 285788 w 1930457"/>
              <a:gd name="connsiteY19" fmla="*/ 144071 h 2934829"/>
              <a:gd name="connsiteX20" fmla="*/ 285788 w 1930457"/>
              <a:gd name="connsiteY20" fmla="*/ 12950 h 2934829"/>
              <a:gd name="connsiteX21" fmla="*/ 282550 w 1930457"/>
              <a:gd name="connsiteY21" fmla="*/ 0 h 2934829"/>
              <a:gd name="connsiteX22" fmla="*/ 219418 w 1930457"/>
              <a:gd name="connsiteY22" fmla="*/ 58276 h 2934829"/>
              <a:gd name="connsiteX23" fmla="*/ 85061 w 1930457"/>
              <a:gd name="connsiteY23" fmla="*/ 187777 h 2934829"/>
              <a:gd name="connsiteX24" fmla="*/ 4122 w 1930457"/>
              <a:gd name="connsiteY24" fmla="*/ 265478 h 2934829"/>
              <a:gd name="connsiteX25" fmla="*/ 5741 w 1930457"/>
              <a:gd name="connsiteY25" fmla="*/ 281666 h 2934829"/>
              <a:gd name="connsiteX26" fmla="*/ 89917 w 1930457"/>
              <a:gd name="connsiteY26" fmla="*/ 362604 h 2934829"/>
              <a:gd name="connsiteX27" fmla="*/ 190281 w 1930457"/>
              <a:gd name="connsiteY27" fmla="*/ 458112 h 2934829"/>
              <a:gd name="connsiteX28" fmla="*/ 285788 w 1930457"/>
              <a:gd name="connsiteY28" fmla="*/ 547144 h 2934829"/>
              <a:gd name="connsiteX29" fmla="*/ 285788 w 1930457"/>
              <a:gd name="connsiteY29" fmla="*/ 412786 h 2934829"/>
              <a:gd name="connsiteX30" fmla="*/ 303594 w 1930457"/>
              <a:gd name="connsiteY30" fmla="*/ 396599 h 2934829"/>
              <a:gd name="connsiteX31" fmla="*/ 858832 w 1930457"/>
              <a:gd name="connsiteY31" fmla="*/ 396599 h 2934829"/>
              <a:gd name="connsiteX32" fmla="*/ 1046610 w 1930457"/>
              <a:gd name="connsiteY32" fmla="*/ 404692 h 2934829"/>
              <a:gd name="connsiteX33" fmla="*/ 1227912 w 1930457"/>
              <a:gd name="connsiteY33" fmla="*/ 453256 h 2934829"/>
              <a:gd name="connsiteX34" fmla="*/ 1391408 w 1930457"/>
              <a:gd name="connsiteY34" fmla="*/ 564951 h 2934829"/>
              <a:gd name="connsiteX35" fmla="*/ 1431877 w 1930457"/>
              <a:gd name="connsiteY35" fmla="*/ 509912 h 2934829"/>
              <a:gd name="connsiteX36" fmla="*/ 1431877 w 1930457"/>
              <a:gd name="connsiteY36" fmla="*/ 509912 h 2934829"/>
              <a:gd name="connsiteX37" fmla="*/ 1433496 w 1930457"/>
              <a:gd name="connsiteY37" fmla="*/ 509912 h 2934829"/>
              <a:gd name="connsiteX38" fmla="*/ 1431877 w 1930457"/>
              <a:gd name="connsiteY38" fmla="*/ 603801 h 2934829"/>
              <a:gd name="connsiteX39" fmla="*/ 1433496 w 1930457"/>
              <a:gd name="connsiteY39" fmla="*/ 611895 h 2934829"/>
              <a:gd name="connsiteX40" fmla="*/ 1470727 w 1930457"/>
              <a:gd name="connsiteY40" fmla="*/ 658839 h 2934829"/>
              <a:gd name="connsiteX41" fmla="*/ 1529003 w 1930457"/>
              <a:gd name="connsiteY41" fmla="*/ 751109 h 2934829"/>
              <a:gd name="connsiteX42" fmla="*/ 1537097 w 1930457"/>
              <a:gd name="connsiteY42" fmla="*/ 760822 h 2934829"/>
              <a:gd name="connsiteX43" fmla="*/ 1537097 w 1930457"/>
              <a:gd name="connsiteY43" fmla="*/ 765678 h 2934829"/>
              <a:gd name="connsiteX44" fmla="*/ 1606704 w 1930457"/>
              <a:gd name="connsiteY44" fmla="*/ 901655 h 2934829"/>
              <a:gd name="connsiteX45" fmla="*/ 1660123 w 1930457"/>
              <a:gd name="connsiteY45" fmla="*/ 1055438 h 2934829"/>
              <a:gd name="connsiteX46" fmla="*/ 1661742 w 1930457"/>
              <a:gd name="connsiteY46" fmla="*/ 1065150 h 2934829"/>
              <a:gd name="connsiteX47" fmla="*/ 1690880 w 1930457"/>
              <a:gd name="connsiteY47" fmla="*/ 1202746 h 2934829"/>
              <a:gd name="connsiteX48" fmla="*/ 1708687 w 1930457"/>
              <a:gd name="connsiteY48" fmla="*/ 1338722 h 2934829"/>
              <a:gd name="connsiteX49" fmla="*/ 1708687 w 1930457"/>
              <a:gd name="connsiteY49" fmla="*/ 1354910 h 2934829"/>
              <a:gd name="connsiteX50" fmla="*/ 1708687 w 1930457"/>
              <a:gd name="connsiteY50" fmla="*/ 2915404 h 2934829"/>
              <a:gd name="connsiteX51" fmla="*/ 1708687 w 1930457"/>
              <a:gd name="connsiteY51" fmla="*/ 2934829 h 2934829"/>
              <a:gd name="connsiteX52" fmla="*/ 1930458 w 1930457"/>
              <a:gd name="connsiteY52" fmla="*/ 2934829 h 2934829"/>
              <a:gd name="connsiteX53" fmla="*/ 1928839 w 1930457"/>
              <a:gd name="connsiteY53" fmla="*/ 1372717 h 293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930457" h="2934829">
                <a:moveTo>
                  <a:pt x="1928839" y="1372717"/>
                </a:moveTo>
                <a:cubicBezTo>
                  <a:pt x="1928839" y="1248071"/>
                  <a:pt x="1911033" y="1128282"/>
                  <a:pt x="1881895" y="1008493"/>
                </a:cubicBezTo>
                <a:cubicBezTo>
                  <a:pt x="1855995" y="903273"/>
                  <a:pt x="1815525" y="802910"/>
                  <a:pt x="1765344" y="707402"/>
                </a:cubicBezTo>
                <a:cubicBezTo>
                  <a:pt x="1741062" y="662077"/>
                  <a:pt x="1716780" y="615133"/>
                  <a:pt x="1692499" y="569807"/>
                </a:cubicBezTo>
                <a:lnTo>
                  <a:pt x="1690880" y="569807"/>
                </a:lnTo>
                <a:lnTo>
                  <a:pt x="1689261" y="569807"/>
                </a:lnTo>
                <a:cubicBezTo>
                  <a:pt x="1679549" y="581138"/>
                  <a:pt x="1669836" y="590851"/>
                  <a:pt x="1658505" y="600564"/>
                </a:cubicBezTo>
                <a:cubicBezTo>
                  <a:pt x="1658505" y="574663"/>
                  <a:pt x="1658505" y="547144"/>
                  <a:pt x="1658505" y="521244"/>
                </a:cubicBezTo>
                <a:cubicBezTo>
                  <a:pt x="1658505" y="519625"/>
                  <a:pt x="1656886" y="518006"/>
                  <a:pt x="1656886" y="514769"/>
                </a:cubicBezTo>
                <a:cubicBezTo>
                  <a:pt x="1639079" y="492106"/>
                  <a:pt x="1621273" y="469443"/>
                  <a:pt x="1603467" y="446780"/>
                </a:cubicBezTo>
                <a:cubicBezTo>
                  <a:pt x="1587279" y="425736"/>
                  <a:pt x="1569472" y="404692"/>
                  <a:pt x="1548428" y="388505"/>
                </a:cubicBezTo>
                <a:cubicBezTo>
                  <a:pt x="1548428" y="386886"/>
                  <a:pt x="1548428" y="386886"/>
                  <a:pt x="1548428" y="385267"/>
                </a:cubicBezTo>
                <a:cubicBezTo>
                  <a:pt x="1538716" y="377173"/>
                  <a:pt x="1527384" y="369079"/>
                  <a:pt x="1519291" y="359367"/>
                </a:cubicBezTo>
                <a:cubicBezTo>
                  <a:pt x="1493390" y="331848"/>
                  <a:pt x="1462634" y="312423"/>
                  <a:pt x="1430258" y="292997"/>
                </a:cubicBezTo>
                <a:cubicBezTo>
                  <a:pt x="1430258" y="291379"/>
                  <a:pt x="1428639" y="291379"/>
                  <a:pt x="1428639" y="289760"/>
                </a:cubicBezTo>
                <a:cubicBezTo>
                  <a:pt x="1407595" y="276810"/>
                  <a:pt x="1386551" y="263859"/>
                  <a:pt x="1363889" y="252528"/>
                </a:cubicBezTo>
                <a:cubicBezTo>
                  <a:pt x="1253812" y="197490"/>
                  <a:pt x="1134023" y="178065"/>
                  <a:pt x="1012616" y="163496"/>
                </a:cubicBezTo>
                <a:cubicBezTo>
                  <a:pt x="980240" y="158639"/>
                  <a:pt x="947865" y="160258"/>
                  <a:pt x="915489" y="160258"/>
                </a:cubicBezTo>
                <a:cubicBezTo>
                  <a:pt x="711524" y="160258"/>
                  <a:pt x="505941" y="160258"/>
                  <a:pt x="301976" y="160258"/>
                </a:cubicBezTo>
                <a:cubicBezTo>
                  <a:pt x="289026" y="160258"/>
                  <a:pt x="285788" y="157021"/>
                  <a:pt x="285788" y="144071"/>
                </a:cubicBezTo>
                <a:cubicBezTo>
                  <a:pt x="287407" y="100364"/>
                  <a:pt x="285788" y="56657"/>
                  <a:pt x="285788" y="12950"/>
                </a:cubicBezTo>
                <a:cubicBezTo>
                  <a:pt x="285788" y="8094"/>
                  <a:pt x="287407" y="3238"/>
                  <a:pt x="282550" y="0"/>
                </a:cubicBezTo>
                <a:cubicBezTo>
                  <a:pt x="261506" y="19425"/>
                  <a:pt x="238844" y="37232"/>
                  <a:pt x="219418" y="58276"/>
                </a:cubicBezTo>
                <a:cubicBezTo>
                  <a:pt x="175712" y="103601"/>
                  <a:pt x="128767" y="144071"/>
                  <a:pt x="85061" y="187777"/>
                </a:cubicBezTo>
                <a:cubicBezTo>
                  <a:pt x="59160" y="215296"/>
                  <a:pt x="30022" y="237959"/>
                  <a:pt x="4122" y="265478"/>
                </a:cubicBezTo>
                <a:cubicBezTo>
                  <a:pt x="-2353" y="271953"/>
                  <a:pt x="-734" y="275191"/>
                  <a:pt x="5741" y="281666"/>
                </a:cubicBezTo>
                <a:cubicBezTo>
                  <a:pt x="33260" y="309185"/>
                  <a:pt x="62398" y="333467"/>
                  <a:pt x="89917" y="362604"/>
                </a:cubicBezTo>
                <a:cubicBezTo>
                  <a:pt x="122292" y="396599"/>
                  <a:pt x="157905" y="425736"/>
                  <a:pt x="190281" y="458112"/>
                </a:cubicBezTo>
                <a:cubicBezTo>
                  <a:pt x="219418" y="488868"/>
                  <a:pt x="253413" y="516387"/>
                  <a:pt x="285788" y="547144"/>
                </a:cubicBezTo>
                <a:cubicBezTo>
                  <a:pt x="285788" y="501819"/>
                  <a:pt x="285788" y="456493"/>
                  <a:pt x="285788" y="412786"/>
                </a:cubicBezTo>
                <a:cubicBezTo>
                  <a:pt x="285788" y="398217"/>
                  <a:pt x="290644" y="396599"/>
                  <a:pt x="303594" y="396599"/>
                </a:cubicBezTo>
                <a:cubicBezTo>
                  <a:pt x="488134" y="396599"/>
                  <a:pt x="672674" y="396599"/>
                  <a:pt x="858832" y="396599"/>
                </a:cubicBezTo>
                <a:cubicBezTo>
                  <a:pt x="921965" y="396599"/>
                  <a:pt x="983478" y="396599"/>
                  <a:pt x="1046610" y="404692"/>
                </a:cubicBezTo>
                <a:cubicBezTo>
                  <a:pt x="1108123" y="412786"/>
                  <a:pt x="1169636" y="425736"/>
                  <a:pt x="1227912" y="453256"/>
                </a:cubicBezTo>
                <a:cubicBezTo>
                  <a:pt x="1287806" y="482393"/>
                  <a:pt x="1344463" y="516387"/>
                  <a:pt x="1391408" y="564951"/>
                </a:cubicBezTo>
                <a:cubicBezTo>
                  <a:pt x="1404358" y="547144"/>
                  <a:pt x="1417308" y="529338"/>
                  <a:pt x="1431877" y="509912"/>
                </a:cubicBezTo>
                <a:cubicBezTo>
                  <a:pt x="1431877" y="509912"/>
                  <a:pt x="1431877" y="509912"/>
                  <a:pt x="1431877" y="509912"/>
                </a:cubicBezTo>
                <a:cubicBezTo>
                  <a:pt x="1431877" y="509912"/>
                  <a:pt x="1433496" y="509912"/>
                  <a:pt x="1433496" y="509912"/>
                </a:cubicBezTo>
                <a:cubicBezTo>
                  <a:pt x="1433496" y="540669"/>
                  <a:pt x="1431877" y="573044"/>
                  <a:pt x="1431877" y="603801"/>
                </a:cubicBezTo>
                <a:cubicBezTo>
                  <a:pt x="1431877" y="607039"/>
                  <a:pt x="1433496" y="608657"/>
                  <a:pt x="1433496" y="611895"/>
                </a:cubicBezTo>
                <a:cubicBezTo>
                  <a:pt x="1451302" y="623226"/>
                  <a:pt x="1457777" y="642652"/>
                  <a:pt x="1470727" y="658839"/>
                </a:cubicBezTo>
                <a:cubicBezTo>
                  <a:pt x="1493390" y="687977"/>
                  <a:pt x="1512815" y="718734"/>
                  <a:pt x="1529003" y="751109"/>
                </a:cubicBezTo>
                <a:cubicBezTo>
                  <a:pt x="1530622" y="754347"/>
                  <a:pt x="1532241" y="759203"/>
                  <a:pt x="1537097" y="760822"/>
                </a:cubicBezTo>
                <a:cubicBezTo>
                  <a:pt x="1537097" y="762441"/>
                  <a:pt x="1537097" y="764059"/>
                  <a:pt x="1537097" y="765678"/>
                </a:cubicBezTo>
                <a:cubicBezTo>
                  <a:pt x="1564616" y="809385"/>
                  <a:pt x="1585660" y="854710"/>
                  <a:pt x="1606704" y="901655"/>
                </a:cubicBezTo>
                <a:cubicBezTo>
                  <a:pt x="1629367" y="951837"/>
                  <a:pt x="1645555" y="1002018"/>
                  <a:pt x="1660123" y="1055438"/>
                </a:cubicBezTo>
                <a:cubicBezTo>
                  <a:pt x="1660123" y="1058675"/>
                  <a:pt x="1660123" y="1061913"/>
                  <a:pt x="1661742" y="1065150"/>
                </a:cubicBezTo>
                <a:cubicBezTo>
                  <a:pt x="1676311" y="1110476"/>
                  <a:pt x="1684405" y="1155801"/>
                  <a:pt x="1690880" y="1202746"/>
                </a:cubicBezTo>
                <a:cubicBezTo>
                  <a:pt x="1697355" y="1248071"/>
                  <a:pt x="1702211" y="1293397"/>
                  <a:pt x="1708687" y="1338722"/>
                </a:cubicBezTo>
                <a:cubicBezTo>
                  <a:pt x="1708687" y="1343579"/>
                  <a:pt x="1708687" y="1350054"/>
                  <a:pt x="1708687" y="1354910"/>
                </a:cubicBezTo>
                <a:cubicBezTo>
                  <a:pt x="1708687" y="1874535"/>
                  <a:pt x="1708687" y="2395779"/>
                  <a:pt x="1708687" y="2915404"/>
                </a:cubicBezTo>
                <a:cubicBezTo>
                  <a:pt x="1708687" y="2921879"/>
                  <a:pt x="1708687" y="2928354"/>
                  <a:pt x="1708687" y="2934829"/>
                </a:cubicBezTo>
                <a:cubicBezTo>
                  <a:pt x="1783150" y="2934829"/>
                  <a:pt x="1855995" y="2934829"/>
                  <a:pt x="1930458" y="2934829"/>
                </a:cubicBezTo>
                <a:cubicBezTo>
                  <a:pt x="1928839" y="2415204"/>
                  <a:pt x="1928839" y="1893960"/>
                  <a:pt x="1928839" y="1372717"/>
                </a:cubicBezTo>
                <a:close/>
              </a:path>
            </a:pathLst>
          </a:custGeom>
          <a:solidFill>
            <a:schemeClr val="accent2">
              <a:lumMod val="50000"/>
              <a:lumOff val="50000"/>
            </a:schemeClr>
          </a:solidFill>
          <a:ln w="16164" cap="flat">
            <a:noFill/>
            <a:prstDash val="solid"/>
            <a:miter/>
          </a:ln>
        </p:spPr>
        <p:txBody>
          <a:bodyPr anchor="ctr"/>
          <a:lstStyle/>
          <a:p>
            <a:pPr defTabSz="60958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959BEF03-E347-F24C-99AA-EF365C5977BE}"/>
              </a:ext>
            </a:extLst>
          </p:cNvPr>
          <p:cNvSpPr/>
          <p:nvPr/>
        </p:nvSpPr>
        <p:spPr>
          <a:xfrm>
            <a:off x="3750198" y="1030147"/>
            <a:ext cx="618165" cy="3706228"/>
          </a:xfrm>
          <a:custGeom>
            <a:avLst/>
            <a:gdLst>
              <a:gd name="connsiteX0" fmla="*/ 529338 w 535812"/>
              <a:gd name="connsiteY0" fmla="*/ 283285 h 3566149"/>
              <a:gd name="connsiteX1" fmla="*/ 464587 w 535812"/>
              <a:gd name="connsiteY1" fmla="*/ 212059 h 3566149"/>
              <a:gd name="connsiteX2" fmla="*/ 391742 w 535812"/>
              <a:gd name="connsiteY2" fmla="*/ 132739 h 3566149"/>
              <a:gd name="connsiteX3" fmla="*/ 276810 w 535812"/>
              <a:gd name="connsiteY3" fmla="*/ 4856 h 3566149"/>
              <a:gd name="connsiteX4" fmla="*/ 260622 w 535812"/>
              <a:gd name="connsiteY4" fmla="*/ 4856 h 3566149"/>
              <a:gd name="connsiteX5" fmla="*/ 226628 w 535812"/>
              <a:gd name="connsiteY5" fmla="*/ 45326 h 3566149"/>
              <a:gd name="connsiteX6" fmla="*/ 144070 w 535812"/>
              <a:gd name="connsiteY6" fmla="*/ 137595 h 3566149"/>
              <a:gd name="connsiteX7" fmla="*/ 43707 w 535812"/>
              <a:gd name="connsiteY7" fmla="*/ 249291 h 3566149"/>
              <a:gd name="connsiteX8" fmla="*/ 0 w 535812"/>
              <a:gd name="connsiteY8" fmla="*/ 296235 h 3566149"/>
              <a:gd name="connsiteX9" fmla="*/ 134358 w 535812"/>
              <a:gd name="connsiteY9" fmla="*/ 296235 h 3566149"/>
              <a:gd name="connsiteX10" fmla="*/ 152164 w 535812"/>
              <a:gd name="connsiteY10" fmla="*/ 314041 h 3566149"/>
              <a:gd name="connsiteX11" fmla="*/ 152164 w 535812"/>
              <a:gd name="connsiteY11" fmla="*/ 838523 h 3566149"/>
              <a:gd name="connsiteX12" fmla="*/ 152164 w 535812"/>
              <a:gd name="connsiteY12" fmla="*/ 919461 h 3566149"/>
              <a:gd name="connsiteX13" fmla="*/ 153783 w 535812"/>
              <a:gd name="connsiteY13" fmla="*/ 922699 h 3566149"/>
              <a:gd name="connsiteX14" fmla="*/ 152164 w 535812"/>
              <a:gd name="connsiteY14" fmla="*/ 938886 h 3566149"/>
              <a:gd name="connsiteX15" fmla="*/ 152164 w 535812"/>
              <a:gd name="connsiteY15" fmla="*/ 1141233 h 3566149"/>
              <a:gd name="connsiteX16" fmla="*/ 153783 w 535812"/>
              <a:gd name="connsiteY16" fmla="*/ 1141233 h 3566149"/>
              <a:gd name="connsiteX17" fmla="*/ 152164 w 535812"/>
              <a:gd name="connsiteY17" fmla="*/ 1235121 h 3566149"/>
              <a:gd name="connsiteX18" fmla="*/ 153783 w 535812"/>
              <a:gd name="connsiteY18" fmla="*/ 1243215 h 3566149"/>
              <a:gd name="connsiteX19" fmla="*/ 152164 w 535812"/>
              <a:gd name="connsiteY19" fmla="*/ 1261022 h 3566149"/>
              <a:gd name="connsiteX20" fmla="*/ 152164 w 535812"/>
              <a:gd name="connsiteY20" fmla="*/ 1615532 h 3566149"/>
              <a:gd name="connsiteX21" fmla="*/ 153783 w 535812"/>
              <a:gd name="connsiteY21" fmla="*/ 1615532 h 3566149"/>
              <a:gd name="connsiteX22" fmla="*/ 155402 w 535812"/>
              <a:gd name="connsiteY22" fmla="*/ 1615532 h 3566149"/>
              <a:gd name="connsiteX23" fmla="*/ 155402 w 535812"/>
              <a:gd name="connsiteY23" fmla="*/ 1636576 h 3566149"/>
              <a:gd name="connsiteX24" fmla="*/ 155402 w 535812"/>
              <a:gd name="connsiteY24" fmla="*/ 3545106 h 3566149"/>
              <a:gd name="connsiteX25" fmla="*/ 157021 w 535812"/>
              <a:gd name="connsiteY25" fmla="*/ 3566149 h 3566149"/>
              <a:gd name="connsiteX26" fmla="*/ 383648 w 535812"/>
              <a:gd name="connsiteY26" fmla="*/ 3566149 h 3566149"/>
              <a:gd name="connsiteX27" fmla="*/ 383648 w 535812"/>
              <a:gd name="connsiteY27" fmla="*/ 3548343 h 3566149"/>
              <a:gd name="connsiteX28" fmla="*/ 383648 w 535812"/>
              <a:gd name="connsiteY28" fmla="*/ 1717515 h 3566149"/>
              <a:gd name="connsiteX29" fmla="*/ 383648 w 535812"/>
              <a:gd name="connsiteY29" fmla="*/ 1696471 h 3566149"/>
              <a:gd name="connsiteX30" fmla="*/ 382030 w 535812"/>
              <a:gd name="connsiteY30" fmla="*/ 1686758 h 3566149"/>
              <a:gd name="connsiteX31" fmla="*/ 382030 w 535812"/>
              <a:gd name="connsiteY31" fmla="*/ 1686758 h 3566149"/>
              <a:gd name="connsiteX32" fmla="*/ 382030 w 535812"/>
              <a:gd name="connsiteY32" fmla="*/ 1668951 h 3566149"/>
              <a:gd name="connsiteX33" fmla="*/ 382030 w 535812"/>
              <a:gd name="connsiteY33" fmla="*/ 1265878 h 3566149"/>
              <a:gd name="connsiteX34" fmla="*/ 382030 w 535812"/>
              <a:gd name="connsiteY34" fmla="*/ 1233503 h 3566149"/>
              <a:gd name="connsiteX35" fmla="*/ 383648 w 535812"/>
              <a:gd name="connsiteY35" fmla="*/ 1230265 h 3566149"/>
              <a:gd name="connsiteX36" fmla="*/ 383648 w 535812"/>
              <a:gd name="connsiteY36" fmla="*/ 1150945 h 3566149"/>
              <a:gd name="connsiteX37" fmla="*/ 382030 w 535812"/>
              <a:gd name="connsiteY37" fmla="*/ 1144470 h 3566149"/>
              <a:gd name="connsiteX38" fmla="*/ 328610 w 535812"/>
              <a:gd name="connsiteY38" fmla="*/ 1076482 h 3566149"/>
              <a:gd name="connsiteX39" fmla="*/ 382030 w 535812"/>
              <a:gd name="connsiteY39" fmla="*/ 1144470 h 3566149"/>
              <a:gd name="connsiteX40" fmla="*/ 382030 w 535812"/>
              <a:gd name="connsiteY40" fmla="*/ 925936 h 3566149"/>
              <a:gd name="connsiteX41" fmla="*/ 383648 w 535812"/>
              <a:gd name="connsiteY41" fmla="*/ 922699 h 3566149"/>
              <a:gd name="connsiteX42" fmla="*/ 383648 w 535812"/>
              <a:gd name="connsiteY42" fmla="*/ 919461 h 3566149"/>
              <a:gd name="connsiteX43" fmla="*/ 383648 w 535812"/>
              <a:gd name="connsiteY43" fmla="*/ 309185 h 3566149"/>
              <a:gd name="connsiteX44" fmla="*/ 396599 w 535812"/>
              <a:gd name="connsiteY44" fmla="*/ 296235 h 3566149"/>
              <a:gd name="connsiteX45" fmla="*/ 519625 w 535812"/>
              <a:gd name="connsiteY45" fmla="*/ 296235 h 3566149"/>
              <a:gd name="connsiteX46" fmla="*/ 535813 w 535812"/>
              <a:gd name="connsiteY46" fmla="*/ 292997 h 3566149"/>
              <a:gd name="connsiteX47" fmla="*/ 529338 w 535812"/>
              <a:gd name="connsiteY47" fmla="*/ 283285 h 3566149"/>
              <a:gd name="connsiteX48" fmla="*/ 273572 w 535812"/>
              <a:gd name="connsiteY48" fmla="*/ 1010112 h 3566149"/>
              <a:gd name="connsiteX49" fmla="*/ 309185 w 535812"/>
              <a:gd name="connsiteY49" fmla="*/ 977737 h 3566149"/>
              <a:gd name="connsiteX50" fmla="*/ 273572 w 535812"/>
              <a:gd name="connsiteY50" fmla="*/ 1010112 h 3566149"/>
              <a:gd name="connsiteX51" fmla="*/ 273572 w 535812"/>
              <a:gd name="connsiteY51" fmla="*/ 1010112 h 3566149"/>
              <a:gd name="connsiteX52" fmla="*/ 343179 w 535812"/>
              <a:gd name="connsiteY52" fmla="*/ 1566969 h 3566149"/>
              <a:gd name="connsiteX53" fmla="*/ 370698 w 535812"/>
              <a:gd name="connsiteY53" fmla="*/ 1647907 h 3566149"/>
              <a:gd name="connsiteX54" fmla="*/ 343179 w 535812"/>
              <a:gd name="connsiteY54" fmla="*/ 1566969 h 35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35812" h="3566149">
                <a:moveTo>
                  <a:pt x="529338" y="283285"/>
                </a:moveTo>
                <a:cubicBezTo>
                  <a:pt x="506675" y="260622"/>
                  <a:pt x="485631" y="236340"/>
                  <a:pt x="464587" y="212059"/>
                </a:cubicBezTo>
                <a:cubicBezTo>
                  <a:pt x="441924" y="184540"/>
                  <a:pt x="414405" y="160258"/>
                  <a:pt x="391742" y="132739"/>
                </a:cubicBezTo>
                <a:cubicBezTo>
                  <a:pt x="354510" y="89032"/>
                  <a:pt x="314041" y="48563"/>
                  <a:pt x="276810" y="4856"/>
                </a:cubicBezTo>
                <a:cubicBezTo>
                  <a:pt x="271953" y="-1619"/>
                  <a:pt x="267097" y="-1619"/>
                  <a:pt x="260622" y="4856"/>
                </a:cubicBezTo>
                <a:cubicBezTo>
                  <a:pt x="249290" y="17806"/>
                  <a:pt x="237959" y="30757"/>
                  <a:pt x="226628" y="45326"/>
                </a:cubicBezTo>
                <a:cubicBezTo>
                  <a:pt x="200727" y="76082"/>
                  <a:pt x="171590" y="106839"/>
                  <a:pt x="144070" y="137595"/>
                </a:cubicBezTo>
                <a:cubicBezTo>
                  <a:pt x="111695" y="174827"/>
                  <a:pt x="76082" y="210440"/>
                  <a:pt x="43707" y="249291"/>
                </a:cubicBezTo>
                <a:cubicBezTo>
                  <a:pt x="30757" y="263859"/>
                  <a:pt x="16188" y="278428"/>
                  <a:pt x="0" y="296235"/>
                </a:cubicBezTo>
                <a:cubicBezTo>
                  <a:pt x="46944" y="296235"/>
                  <a:pt x="90651" y="296235"/>
                  <a:pt x="134358" y="296235"/>
                </a:cubicBezTo>
                <a:cubicBezTo>
                  <a:pt x="148927" y="296235"/>
                  <a:pt x="152164" y="301091"/>
                  <a:pt x="152164" y="314041"/>
                </a:cubicBezTo>
                <a:cubicBezTo>
                  <a:pt x="152164" y="488868"/>
                  <a:pt x="152164" y="663696"/>
                  <a:pt x="152164" y="838523"/>
                </a:cubicBezTo>
                <a:cubicBezTo>
                  <a:pt x="152164" y="866042"/>
                  <a:pt x="152164" y="891942"/>
                  <a:pt x="152164" y="919461"/>
                </a:cubicBezTo>
                <a:cubicBezTo>
                  <a:pt x="152164" y="921080"/>
                  <a:pt x="153783" y="921080"/>
                  <a:pt x="153783" y="922699"/>
                </a:cubicBezTo>
                <a:cubicBezTo>
                  <a:pt x="153783" y="927555"/>
                  <a:pt x="152164" y="934030"/>
                  <a:pt x="152164" y="938886"/>
                </a:cubicBezTo>
                <a:cubicBezTo>
                  <a:pt x="152164" y="1006875"/>
                  <a:pt x="152164" y="1074863"/>
                  <a:pt x="152164" y="1141233"/>
                </a:cubicBezTo>
                <a:cubicBezTo>
                  <a:pt x="152164" y="1141233"/>
                  <a:pt x="153783" y="1141233"/>
                  <a:pt x="153783" y="1141233"/>
                </a:cubicBezTo>
                <a:cubicBezTo>
                  <a:pt x="153783" y="1171989"/>
                  <a:pt x="152164" y="1204365"/>
                  <a:pt x="152164" y="1235121"/>
                </a:cubicBezTo>
                <a:cubicBezTo>
                  <a:pt x="152164" y="1238359"/>
                  <a:pt x="153783" y="1239977"/>
                  <a:pt x="153783" y="1243215"/>
                </a:cubicBezTo>
                <a:cubicBezTo>
                  <a:pt x="150546" y="1248071"/>
                  <a:pt x="152164" y="1254546"/>
                  <a:pt x="152164" y="1261022"/>
                </a:cubicBezTo>
                <a:cubicBezTo>
                  <a:pt x="152164" y="1379192"/>
                  <a:pt x="152164" y="1497362"/>
                  <a:pt x="152164" y="1615532"/>
                </a:cubicBezTo>
                <a:cubicBezTo>
                  <a:pt x="152164" y="1615532"/>
                  <a:pt x="153783" y="1615532"/>
                  <a:pt x="153783" y="1615532"/>
                </a:cubicBezTo>
                <a:cubicBezTo>
                  <a:pt x="153783" y="1615532"/>
                  <a:pt x="155402" y="1615532"/>
                  <a:pt x="155402" y="1615532"/>
                </a:cubicBezTo>
                <a:cubicBezTo>
                  <a:pt x="155402" y="1622007"/>
                  <a:pt x="155402" y="1630101"/>
                  <a:pt x="155402" y="1636576"/>
                </a:cubicBezTo>
                <a:cubicBezTo>
                  <a:pt x="155402" y="2272753"/>
                  <a:pt x="155402" y="2908929"/>
                  <a:pt x="155402" y="3545106"/>
                </a:cubicBezTo>
                <a:cubicBezTo>
                  <a:pt x="155402" y="3551581"/>
                  <a:pt x="155402" y="3559674"/>
                  <a:pt x="157021" y="3566149"/>
                </a:cubicBezTo>
                <a:cubicBezTo>
                  <a:pt x="233103" y="3566149"/>
                  <a:pt x="309185" y="3566149"/>
                  <a:pt x="383648" y="3566149"/>
                </a:cubicBezTo>
                <a:cubicBezTo>
                  <a:pt x="383648" y="3559674"/>
                  <a:pt x="383648" y="3554818"/>
                  <a:pt x="383648" y="3548343"/>
                </a:cubicBezTo>
                <a:cubicBezTo>
                  <a:pt x="383648" y="2938067"/>
                  <a:pt x="383648" y="2327791"/>
                  <a:pt x="383648" y="1717515"/>
                </a:cubicBezTo>
                <a:cubicBezTo>
                  <a:pt x="383648" y="1711040"/>
                  <a:pt x="383648" y="1702946"/>
                  <a:pt x="383648" y="1696471"/>
                </a:cubicBezTo>
                <a:cubicBezTo>
                  <a:pt x="383648" y="1693233"/>
                  <a:pt x="383648" y="1689995"/>
                  <a:pt x="382030" y="1686758"/>
                </a:cubicBezTo>
                <a:cubicBezTo>
                  <a:pt x="382030" y="1686758"/>
                  <a:pt x="382030" y="1686758"/>
                  <a:pt x="382030" y="1686758"/>
                </a:cubicBezTo>
                <a:cubicBezTo>
                  <a:pt x="382030" y="1680283"/>
                  <a:pt x="382030" y="1675427"/>
                  <a:pt x="382030" y="1668951"/>
                </a:cubicBezTo>
                <a:cubicBezTo>
                  <a:pt x="382030" y="1534594"/>
                  <a:pt x="382030" y="1400236"/>
                  <a:pt x="382030" y="1265878"/>
                </a:cubicBezTo>
                <a:cubicBezTo>
                  <a:pt x="382030" y="1254546"/>
                  <a:pt x="382030" y="1244834"/>
                  <a:pt x="382030" y="1233503"/>
                </a:cubicBezTo>
                <a:cubicBezTo>
                  <a:pt x="382030" y="1231884"/>
                  <a:pt x="382030" y="1231884"/>
                  <a:pt x="383648" y="1230265"/>
                </a:cubicBezTo>
                <a:cubicBezTo>
                  <a:pt x="383648" y="1204365"/>
                  <a:pt x="383648" y="1176846"/>
                  <a:pt x="383648" y="1150945"/>
                </a:cubicBezTo>
                <a:cubicBezTo>
                  <a:pt x="383648" y="1149326"/>
                  <a:pt x="382030" y="1147708"/>
                  <a:pt x="382030" y="1144470"/>
                </a:cubicBezTo>
                <a:cubicBezTo>
                  <a:pt x="364223" y="1121807"/>
                  <a:pt x="346417" y="1099145"/>
                  <a:pt x="328610" y="1076482"/>
                </a:cubicBezTo>
                <a:cubicBezTo>
                  <a:pt x="346417" y="1099145"/>
                  <a:pt x="364223" y="1121807"/>
                  <a:pt x="382030" y="1144470"/>
                </a:cubicBezTo>
                <a:cubicBezTo>
                  <a:pt x="383648" y="1071626"/>
                  <a:pt x="383648" y="998781"/>
                  <a:pt x="382030" y="925936"/>
                </a:cubicBezTo>
                <a:cubicBezTo>
                  <a:pt x="382030" y="924317"/>
                  <a:pt x="383648" y="924317"/>
                  <a:pt x="383648" y="922699"/>
                </a:cubicBezTo>
                <a:cubicBezTo>
                  <a:pt x="383648" y="921080"/>
                  <a:pt x="383648" y="921080"/>
                  <a:pt x="383648" y="919461"/>
                </a:cubicBezTo>
                <a:cubicBezTo>
                  <a:pt x="383648" y="715496"/>
                  <a:pt x="383648" y="513150"/>
                  <a:pt x="383648" y="309185"/>
                </a:cubicBezTo>
                <a:cubicBezTo>
                  <a:pt x="383648" y="297854"/>
                  <a:pt x="388505" y="296235"/>
                  <a:pt x="396599" y="296235"/>
                </a:cubicBezTo>
                <a:cubicBezTo>
                  <a:pt x="437068" y="296235"/>
                  <a:pt x="479156" y="296235"/>
                  <a:pt x="519625" y="296235"/>
                </a:cubicBezTo>
                <a:cubicBezTo>
                  <a:pt x="524481" y="296235"/>
                  <a:pt x="530956" y="297854"/>
                  <a:pt x="535813" y="292997"/>
                </a:cubicBezTo>
                <a:cubicBezTo>
                  <a:pt x="532575" y="288141"/>
                  <a:pt x="530956" y="284903"/>
                  <a:pt x="529338" y="283285"/>
                </a:cubicBezTo>
                <a:close/>
                <a:moveTo>
                  <a:pt x="273572" y="1010112"/>
                </a:moveTo>
                <a:cubicBezTo>
                  <a:pt x="284903" y="998781"/>
                  <a:pt x="297854" y="989068"/>
                  <a:pt x="309185" y="977737"/>
                </a:cubicBezTo>
                <a:cubicBezTo>
                  <a:pt x="296235" y="989068"/>
                  <a:pt x="284903" y="1000400"/>
                  <a:pt x="273572" y="1010112"/>
                </a:cubicBezTo>
                <a:lnTo>
                  <a:pt x="273572" y="1010112"/>
                </a:lnTo>
                <a:close/>
                <a:moveTo>
                  <a:pt x="343179" y="1566969"/>
                </a:moveTo>
                <a:cubicBezTo>
                  <a:pt x="352892" y="1592869"/>
                  <a:pt x="362604" y="1620388"/>
                  <a:pt x="370698" y="1647907"/>
                </a:cubicBezTo>
                <a:cubicBezTo>
                  <a:pt x="362604" y="1620388"/>
                  <a:pt x="352892" y="1592869"/>
                  <a:pt x="343179" y="1566969"/>
                </a:cubicBezTo>
                <a:close/>
              </a:path>
            </a:pathLst>
          </a:custGeom>
          <a:solidFill>
            <a:schemeClr val="accent2">
              <a:lumMod val="50000"/>
              <a:lumOff val="50000"/>
            </a:schemeClr>
          </a:solidFill>
          <a:ln w="16164" cap="flat">
            <a:noFill/>
            <a:prstDash val="solid"/>
            <a:miter/>
          </a:ln>
        </p:spPr>
        <p:txBody>
          <a:bodyPr anchor="ctr"/>
          <a:lstStyle/>
          <a:p>
            <a:pPr defTabSz="60958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Freeform: Shape 22">
            <a:extLst>
              <a:ext uri="{FF2B5EF4-FFF2-40B4-BE49-F238E27FC236}">
                <a16:creationId xmlns:a16="http://schemas.microsoft.com/office/drawing/2014/main" id="{641A79C9-7939-DE4E-A53F-3A6B0C698406}"/>
              </a:ext>
            </a:extLst>
          </p:cNvPr>
          <p:cNvSpPr/>
          <p:nvPr/>
        </p:nvSpPr>
        <p:spPr>
          <a:xfrm>
            <a:off x="3926503" y="2009024"/>
            <a:ext cx="2116219" cy="2727351"/>
          </a:xfrm>
          <a:custGeom>
            <a:avLst/>
            <a:gdLst>
              <a:gd name="connsiteX0" fmla="*/ 1829210 w 1834290"/>
              <a:gd name="connsiteY0" fmla="*/ 267097 h 3041667"/>
              <a:gd name="connsiteX1" fmla="*/ 1821116 w 1834290"/>
              <a:gd name="connsiteY1" fmla="*/ 259003 h 3041667"/>
              <a:gd name="connsiteX2" fmla="*/ 1723990 w 1834290"/>
              <a:gd name="connsiteY2" fmla="*/ 166733 h 3041667"/>
              <a:gd name="connsiteX3" fmla="*/ 1586394 w 1834290"/>
              <a:gd name="connsiteY3" fmla="*/ 35613 h 3041667"/>
              <a:gd name="connsiteX4" fmla="*/ 1547544 w 1834290"/>
              <a:gd name="connsiteY4" fmla="*/ 0 h 3041667"/>
              <a:gd name="connsiteX5" fmla="*/ 1547544 w 1834290"/>
              <a:gd name="connsiteY5" fmla="*/ 132739 h 3041667"/>
              <a:gd name="connsiteX6" fmla="*/ 1528119 w 1834290"/>
              <a:gd name="connsiteY6" fmla="*/ 152164 h 3041667"/>
              <a:gd name="connsiteX7" fmla="*/ 1395379 w 1834290"/>
              <a:gd name="connsiteY7" fmla="*/ 152164 h 3041667"/>
              <a:gd name="connsiteX8" fmla="*/ 1063532 w 1834290"/>
              <a:gd name="connsiteY8" fmla="*/ 178065 h 3041667"/>
              <a:gd name="connsiteX9" fmla="*/ 736540 w 1834290"/>
              <a:gd name="connsiteY9" fmla="*/ 275191 h 3041667"/>
              <a:gd name="connsiteX10" fmla="*/ 584376 w 1834290"/>
              <a:gd name="connsiteY10" fmla="*/ 354511 h 3041667"/>
              <a:gd name="connsiteX11" fmla="*/ 522863 w 1834290"/>
              <a:gd name="connsiteY11" fmla="*/ 396599 h 3041667"/>
              <a:gd name="connsiteX12" fmla="*/ 521244 w 1834290"/>
              <a:gd name="connsiteY12" fmla="*/ 399836 h 3041667"/>
              <a:gd name="connsiteX13" fmla="*/ 513150 w 1834290"/>
              <a:gd name="connsiteY13" fmla="*/ 404692 h 3041667"/>
              <a:gd name="connsiteX14" fmla="*/ 412786 w 1834290"/>
              <a:gd name="connsiteY14" fmla="*/ 488868 h 3041667"/>
              <a:gd name="connsiteX15" fmla="*/ 412786 w 1834290"/>
              <a:gd name="connsiteY15" fmla="*/ 492106 h 3041667"/>
              <a:gd name="connsiteX16" fmla="*/ 403074 w 1834290"/>
              <a:gd name="connsiteY16" fmla="*/ 496962 h 3041667"/>
              <a:gd name="connsiteX17" fmla="*/ 294616 w 1834290"/>
              <a:gd name="connsiteY17" fmla="*/ 616751 h 3041667"/>
              <a:gd name="connsiteX18" fmla="*/ 292997 w 1834290"/>
              <a:gd name="connsiteY18" fmla="*/ 616751 h 3041667"/>
              <a:gd name="connsiteX19" fmla="*/ 252528 w 1834290"/>
              <a:gd name="connsiteY19" fmla="*/ 671789 h 3041667"/>
              <a:gd name="connsiteX20" fmla="*/ 252528 w 1834290"/>
              <a:gd name="connsiteY20" fmla="*/ 675027 h 3041667"/>
              <a:gd name="connsiteX21" fmla="*/ 197490 w 1834290"/>
              <a:gd name="connsiteY21" fmla="*/ 757584 h 3041667"/>
              <a:gd name="connsiteX22" fmla="*/ 105220 w 1834290"/>
              <a:gd name="connsiteY22" fmla="*/ 942124 h 3041667"/>
              <a:gd name="connsiteX23" fmla="*/ 19425 w 1834290"/>
              <a:gd name="connsiteY23" fmla="*/ 1230265 h 3041667"/>
              <a:gd name="connsiteX24" fmla="*/ 0 w 1834290"/>
              <a:gd name="connsiteY24" fmla="*/ 1418042 h 3041667"/>
              <a:gd name="connsiteX25" fmla="*/ 0 w 1834290"/>
              <a:gd name="connsiteY25" fmla="*/ 3041668 h 3041667"/>
              <a:gd name="connsiteX26" fmla="*/ 226628 w 1834290"/>
              <a:gd name="connsiteY26" fmla="*/ 3041668 h 3041667"/>
              <a:gd name="connsiteX27" fmla="*/ 226628 w 1834290"/>
              <a:gd name="connsiteY27" fmla="*/ 3022243 h 3041667"/>
              <a:gd name="connsiteX28" fmla="*/ 226628 w 1834290"/>
              <a:gd name="connsiteY28" fmla="*/ 1434230 h 3041667"/>
              <a:gd name="connsiteX29" fmla="*/ 252528 w 1834290"/>
              <a:gd name="connsiteY29" fmla="*/ 1228646 h 3041667"/>
              <a:gd name="connsiteX30" fmla="*/ 291379 w 1834290"/>
              <a:gd name="connsiteY30" fmla="*/ 1091051 h 3041667"/>
              <a:gd name="connsiteX31" fmla="*/ 291379 w 1834290"/>
              <a:gd name="connsiteY31" fmla="*/ 1091051 h 3041667"/>
              <a:gd name="connsiteX32" fmla="*/ 292997 w 1834290"/>
              <a:gd name="connsiteY32" fmla="*/ 1091051 h 3041667"/>
              <a:gd name="connsiteX33" fmla="*/ 294616 w 1834290"/>
              <a:gd name="connsiteY33" fmla="*/ 1091051 h 3041667"/>
              <a:gd name="connsiteX34" fmla="*/ 343179 w 1834290"/>
              <a:gd name="connsiteY34" fmla="*/ 972881 h 3041667"/>
              <a:gd name="connsiteX35" fmla="*/ 398217 w 1834290"/>
              <a:gd name="connsiteY35" fmla="*/ 872517 h 3041667"/>
              <a:gd name="connsiteX36" fmla="*/ 398217 w 1834290"/>
              <a:gd name="connsiteY36" fmla="*/ 867660 h 3041667"/>
              <a:gd name="connsiteX37" fmla="*/ 464587 w 1834290"/>
              <a:gd name="connsiteY37" fmla="*/ 773772 h 3041667"/>
              <a:gd name="connsiteX38" fmla="*/ 521244 w 1834290"/>
              <a:gd name="connsiteY38" fmla="*/ 707402 h 3041667"/>
              <a:gd name="connsiteX39" fmla="*/ 522863 w 1834290"/>
              <a:gd name="connsiteY39" fmla="*/ 704165 h 3041667"/>
              <a:gd name="connsiteX40" fmla="*/ 553619 w 1834290"/>
              <a:gd name="connsiteY40" fmla="*/ 673408 h 3041667"/>
              <a:gd name="connsiteX41" fmla="*/ 555238 w 1834290"/>
              <a:gd name="connsiteY41" fmla="*/ 673408 h 3041667"/>
              <a:gd name="connsiteX42" fmla="*/ 556857 w 1834290"/>
              <a:gd name="connsiteY42" fmla="*/ 673408 h 3041667"/>
              <a:gd name="connsiteX43" fmla="*/ 589232 w 1834290"/>
              <a:gd name="connsiteY43" fmla="*/ 642651 h 3041667"/>
              <a:gd name="connsiteX44" fmla="*/ 718734 w 1834290"/>
              <a:gd name="connsiteY44" fmla="*/ 548763 h 3041667"/>
              <a:gd name="connsiteX45" fmla="*/ 929174 w 1834290"/>
              <a:gd name="connsiteY45" fmla="*/ 453255 h 3041667"/>
              <a:gd name="connsiteX46" fmla="*/ 1282066 w 1834290"/>
              <a:gd name="connsiteY46" fmla="*/ 393361 h 3041667"/>
              <a:gd name="connsiteX47" fmla="*/ 1536213 w 1834290"/>
              <a:gd name="connsiteY47" fmla="*/ 391742 h 3041667"/>
              <a:gd name="connsiteX48" fmla="*/ 1549163 w 1834290"/>
              <a:gd name="connsiteY48" fmla="*/ 406311 h 3041667"/>
              <a:gd name="connsiteX49" fmla="*/ 1549163 w 1834290"/>
              <a:gd name="connsiteY49" fmla="*/ 535813 h 3041667"/>
              <a:gd name="connsiteX50" fmla="*/ 1550781 w 1834290"/>
              <a:gd name="connsiteY50" fmla="*/ 552000 h 3041667"/>
              <a:gd name="connsiteX51" fmla="*/ 1555638 w 1834290"/>
              <a:gd name="connsiteY51" fmla="*/ 550382 h 3041667"/>
              <a:gd name="connsiteX52" fmla="*/ 1646289 w 1834290"/>
              <a:gd name="connsiteY52" fmla="*/ 466206 h 3041667"/>
              <a:gd name="connsiteX53" fmla="*/ 1762840 w 1834290"/>
              <a:gd name="connsiteY53" fmla="*/ 354511 h 3041667"/>
              <a:gd name="connsiteX54" fmla="*/ 1830829 w 1834290"/>
              <a:gd name="connsiteY54" fmla="*/ 291379 h 3041667"/>
              <a:gd name="connsiteX55" fmla="*/ 1829210 w 1834290"/>
              <a:gd name="connsiteY55" fmla="*/ 267097 h 304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834290" h="3041667">
                <a:moveTo>
                  <a:pt x="1829210" y="267097"/>
                </a:moveTo>
                <a:cubicBezTo>
                  <a:pt x="1825972" y="263859"/>
                  <a:pt x="1824353" y="260622"/>
                  <a:pt x="1821116" y="259003"/>
                </a:cubicBezTo>
                <a:cubicBezTo>
                  <a:pt x="1788741" y="228246"/>
                  <a:pt x="1754747" y="197490"/>
                  <a:pt x="1723990" y="166733"/>
                </a:cubicBezTo>
                <a:cubicBezTo>
                  <a:pt x="1678664" y="121408"/>
                  <a:pt x="1631720" y="79320"/>
                  <a:pt x="1586394" y="35613"/>
                </a:cubicBezTo>
                <a:cubicBezTo>
                  <a:pt x="1575063" y="24282"/>
                  <a:pt x="1562113" y="14569"/>
                  <a:pt x="1547544" y="0"/>
                </a:cubicBezTo>
                <a:cubicBezTo>
                  <a:pt x="1547544" y="46944"/>
                  <a:pt x="1545925" y="89032"/>
                  <a:pt x="1547544" y="132739"/>
                </a:cubicBezTo>
                <a:cubicBezTo>
                  <a:pt x="1547544" y="148927"/>
                  <a:pt x="1542688" y="152164"/>
                  <a:pt x="1528119" y="152164"/>
                </a:cubicBezTo>
                <a:cubicBezTo>
                  <a:pt x="1484412" y="150546"/>
                  <a:pt x="1439086" y="152164"/>
                  <a:pt x="1395379" y="152164"/>
                </a:cubicBezTo>
                <a:cubicBezTo>
                  <a:pt x="1283684" y="152164"/>
                  <a:pt x="1173608" y="155402"/>
                  <a:pt x="1063532" y="178065"/>
                </a:cubicBezTo>
                <a:cubicBezTo>
                  <a:pt x="951837" y="200727"/>
                  <a:pt x="840142" y="225009"/>
                  <a:pt x="736540" y="275191"/>
                </a:cubicBezTo>
                <a:cubicBezTo>
                  <a:pt x="684740" y="299472"/>
                  <a:pt x="632939" y="323754"/>
                  <a:pt x="584376" y="354511"/>
                </a:cubicBezTo>
                <a:cubicBezTo>
                  <a:pt x="563332" y="367461"/>
                  <a:pt x="543907" y="383648"/>
                  <a:pt x="522863" y="396599"/>
                </a:cubicBezTo>
                <a:cubicBezTo>
                  <a:pt x="522863" y="398217"/>
                  <a:pt x="521244" y="398217"/>
                  <a:pt x="521244" y="399836"/>
                </a:cubicBezTo>
                <a:cubicBezTo>
                  <a:pt x="518006" y="401455"/>
                  <a:pt x="516388" y="403074"/>
                  <a:pt x="513150" y="404692"/>
                </a:cubicBezTo>
                <a:cubicBezTo>
                  <a:pt x="475918" y="428974"/>
                  <a:pt x="445162" y="459731"/>
                  <a:pt x="412786" y="488868"/>
                </a:cubicBezTo>
                <a:cubicBezTo>
                  <a:pt x="412786" y="490487"/>
                  <a:pt x="412786" y="490487"/>
                  <a:pt x="412786" y="492106"/>
                </a:cubicBezTo>
                <a:cubicBezTo>
                  <a:pt x="409549" y="492106"/>
                  <a:pt x="406311" y="495343"/>
                  <a:pt x="403074" y="496962"/>
                </a:cubicBezTo>
                <a:cubicBezTo>
                  <a:pt x="364223" y="534194"/>
                  <a:pt x="326992" y="574663"/>
                  <a:pt x="294616" y="616751"/>
                </a:cubicBezTo>
                <a:cubicBezTo>
                  <a:pt x="294616" y="647508"/>
                  <a:pt x="292997" y="616751"/>
                  <a:pt x="292997" y="616751"/>
                </a:cubicBezTo>
                <a:cubicBezTo>
                  <a:pt x="280047" y="634558"/>
                  <a:pt x="267097" y="652364"/>
                  <a:pt x="252528" y="671789"/>
                </a:cubicBezTo>
                <a:cubicBezTo>
                  <a:pt x="252528" y="673408"/>
                  <a:pt x="252528" y="673408"/>
                  <a:pt x="252528" y="675027"/>
                </a:cubicBezTo>
                <a:cubicBezTo>
                  <a:pt x="231484" y="700927"/>
                  <a:pt x="215296" y="728446"/>
                  <a:pt x="197490" y="757584"/>
                </a:cubicBezTo>
                <a:cubicBezTo>
                  <a:pt x="161877" y="817479"/>
                  <a:pt x="131120" y="878992"/>
                  <a:pt x="105220" y="942124"/>
                </a:cubicBezTo>
                <a:cubicBezTo>
                  <a:pt x="66370" y="1034394"/>
                  <a:pt x="38850" y="1131520"/>
                  <a:pt x="19425" y="1230265"/>
                </a:cubicBezTo>
                <a:cubicBezTo>
                  <a:pt x="8094" y="1291778"/>
                  <a:pt x="0" y="1354910"/>
                  <a:pt x="0" y="1418042"/>
                </a:cubicBezTo>
                <a:cubicBezTo>
                  <a:pt x="0" y="1958711"/>
                  <a:pt x="0" y="2500999"/>
                  <a:pt x="0" y="3041668"/>
                </a:cubicBezTo>
                <a:cubicBezTo>
                  <a:pt x="76082" y="3041668"/>
                  <a:pt x="152164" y="3041668"/>
                  <a:pt x="226628" y="3041668"/>
                </a:cubicBezTo>
                <a:cubicBezTo>
                  <a:pt x="226628" y="3035193"/>
                  <a:pt x="226628" y="3028718"/>
                  <a:pt x="226628" y="3022243"/>
                </a:cubicBezTo>
                <a:cubicBezTo>
                  <a:pt x="226628" y="2492905"/>
                  <a:pt x="226628" y="1963568"/>
                  <a:pt x="226628" y="1434230"/>
                </a:cubicBezTo>
                <a:cubicBezTo>
                  <a:pt x="226628" y="1364623"/>
                  <a:pt x="236340" y="1296634"/>
                  <a:pt x="252528" y="1228646"/>
                </a:cubicBezTo>
                <a:cubicBezTo>
                  <a:pt x="262241" y="1181702"/>
                  <a:pt x="278428" y="1136376"/>
                  <a:pt x="291379" y="1091051"/>
                </a:cubicBezTo>
                <a:cubicBezTo>
                  <a:pt x="291379" y="1091051"/>
                  <a:pt x="291379" y="1091051"/>
                  <a:pt x="291379" y="1091051"/>
                </a:cubicBezTo>
                <a:cubicBezTo>
                  <a:pt x="291379" y="1091051"/>
                  <a:pt x="292997" y="1091051"/>
                  <a:pt x="292997" y="1091051"/>
                </a:cubicBezTo>
                <a:cubicBezTo>
                  <a:pt x="292997" y="1091051"/>
                  <a:pt x="294616" y="1091051"/>
                  <a:pt x="294616" y="1091051"/>
                </a:cubicBezTo>
                <a:cubicBezTo>
                  <a:pt x="307566" y="1050582"/>
                  <a:pt x="323754" y="1011731"/>
                  <a:pt x="343179" y="972881"/>
                </a:cubicBezTo>
                <a:cubicBezTo>
                  <a:pt x="360986" y="938886"/>
                  <a:pt x="375555" y="903273"/>
                  <a:pt x="398217" y="872517"/>
                </a:cubicBezTo>
                <a:cubicBezTo>
                  <a:pt x="398217" y="870898"/>
                  <a:pt x="398217" y="869279"/>
                  <a:pt x="398217" y="867660"/>
                </a:cubicBezTo>
                <a:cubicBezTo>
                  <a:pt x="420880" y="835285"/>
                  <a:pt x="438687" y="802910"/>
                  <a:pt x="464587" y="773772"/>
                </a:cubicBezTo>
                <a:cubicBezTo>
                  <a:pt x="484012" y="752728"/>
                  <a:pt x="498581" y="726828"/>
                  <a:pt x="521244" y="707402"/>
                </a:cubicBezTo>
                <a:cubicBezTo>
                  <a:pt x="521244" y="705784"/>
                  <a:pt x="521244" y="705784"/>
                  <a:pt x="522863" y="704165"/>
                </a:cubicBezTo>
                <a:cubicBezTo>
                  <a:pt x="534194" y="694452"/>
                  <a:pt x="543907" y="684740"/>
                  <a:pt x="553619" y="673408"/>
                </a:cubicBezTo>
                <a:cubicBezTo>
                  <a:pt x="553619" y="673408"/>
                  <a:pt x="555238" y="673408"/>
                  <a:pt x="555238" y="673408"/>
                </a:cubicBezTo>
                <a:lnTo>
                  <a:pt x="556857" y="673408"/>
                </a:lnTo>
                <a:cubicBezTo>
                  <a:pt x="568188" y="663696"/>
                  <a:pt x="577901" y="652364"/>
                  <a:pt x="589232" y="642651"/>
                </a:cubicBezTo>
                <a:cubicBezTo>
                  <a:pt x="629701" y="607039"/>
                  <a:pt x="673408" y="577901"/>
                  <a:pt x="718734" y="548763"/>
                </a:cubicBezTo>
                <a:cubicBezTo>
                  <a:pt x="783485" y="506675"/>
                  <a:pt x="856329" y="477537"/>
                  <a:pt x="929174" y="453255"/>
                </a:cubicBezTo>
                <a:cubicBezTo>
                  <a:pt x="1042488" y="414405"/>
                  <a:pt x="1162277" y="396599"/>
                  <a:pt x="1282066" y="393361"/>
                </a:cubicBezTo>
                <a:cubicBezTo>
                  <a:pt x="1366242" y="390123"/>
                  <a:pt x="1452036" y="391742"/>
                  <a:pt x="1536213" y="391742"/>
                </a:cubicBezTo>
                <a:cubicBezTo>
                  <a:pt x="1547544" y="391742"/>
                  <a:pt x="1549163" y="394980"/>
                  <a:pt x="1549163" y="406311"/>
                </a:cubicBezTo>
                <a:cubicBezTo>
                  <a:pt x="1549163" y="450018"/>
                  <a:pt x="1549163" y="492106"/>
                  <a:pt x="1549163" y="535813"/>
                </a:cubicBezTo>
                <a:cubicBezTo>
                  <a:pt x="1549163" y="540669"/>
                  <a:pt x="1547544" y="547144"/>
                  <a:pt x="1550781" y="552000"/>
                </a:cubicBezTo>
                <a:cubicBezTo>
                  <a:pt x="1552400" y="552000"/>
                  <a:pt x="1554019" y="552000"/>
                  <a:pt x="1555638" y="550382"/>
                </a:cubicBezTo>
                <a:cubicBezTo>
                  <a:pt x="1586394" y="522863"/>
                  <a:pt x="1618770" y="495343"/>
                  <a:pt x="1646289" y="466206"/>
                </a:cubicBezTo>
                <a:cubicBezTo>
                  <a:pt x="1683521" y="427355"/>
                  <a:pt x="1725609" y="393361"/>
                  <a:pt x="1762840" y="354511"/>
                </a:cubicBezTo>
                <a:cubicBezTo>
                  <a:pt x="1783884" y="331848"/>
                  <a:pt x="1808166" y="312423"/>
                  <a:pt x="1830829" y="291379"/>
                </a:cubicBezTo>
                <a:cubicBezTo>
                  <a:pt x="1835685" y="278428"/>
                  <a:pt x="1835685" y="273572"/>
                  <a:pt x="1829210" y="267097"/>
                </a:cubicBezTo>
                <a:close/>
              </a:path>
            </a:pathLst>
          </a:custGeom>
          <a:solidFill>
            <a:schemeClr val="accent2">
              <a:lumMod val="50000"/>
              <a:lumOff val="50000"/>
            </a:schemeClr>
          </a:solidFill>
          <a:ln w="16164" cap="flat">
            <a:noFill/>
            <a:prstDash val="solid"/>
            <a:miter/>
          </a:ln>
        </p:spPr>
        <p:txBody>
          <a:bodyPr anchor="ctr"/>
          <a:lstStyle/>
          <a:p>
            <a:pPr defTabSz="60958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E868B3-4863-9644-BEBF-C5D1207F1650}"/>
              </a:ext>
            </a:extLst>
          </p:cNvPr>
          <p:cNvSpPr/>
          <p:nvPr/>
        </p:nvSpPr>
        <p:spPr>
          <a:xfrm>
            <a:off x="5283006" y="769749"/>
            <a:ext cx="3745247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spcBef>
                <a:spcPts val="800"/>
              </a:spcBef>
              <a:spcAft>
                <a:spcPts val="800"/>
              </a:spcAft>
              <a:buClr>
                <a:srgbClr val="FF6600"/>
              </a:buClr>
            </a:pP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hiện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tiếp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cận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phương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pháp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hợp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với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nhu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địa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phương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giải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quyết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vấn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đề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nhức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nhối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từng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địa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phương</a:t>
            </a:r>
            <a:endParaRPr lang="en-US" sz="1467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AA873F-4A63-3649-822B-1EB8843827A0}"/>
              </a:ext>
            </a:extLst>
          </p:cNvPr>
          <p:cNvSpPr/>
          <p:nvPr/>
        </p:nvSpPr>
        <p:spPr>
          <a:xfrm>
            <a:off x="6750734" y="1887860"/>
            <a:ext cx="2393266" cy="1221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spcBef>
                <a:spcPts val="800"/>
              </a:spcBef>
              <a:spcAft>
                <a:spcPts val="800"/>
              </a:spcAft>
              <a:buClr>
                <a:srgbClr val="FF6600"/>
              </a:buClr>
            </a:pP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Chủ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tư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vấn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mô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hình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tổ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chức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quy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trình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phục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hoạt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CĐS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hợp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tại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từng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địa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phương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DD1993-08E3-B64C-997B-D2807F61EA26}"/>
              </a:ext>
            </a:extLst>
          </p:cNvPr>
          <p:cNvSpPr/>
          <p:nvPr/>
        </p:nvSpPr>
        <p:spPr>
          <a:xfrm>
            <a:off x="6328378" y="3399662"/>
            <a:ext cx="2116219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spcBef>
                <a:spcPts val="800"/>
              </a:spcBef>
              <a:spcAft>
                <a:spcPts val="800"/>
              </a:spcAft>
              <a:buClr>
                <a:srgbClr val="FF6600"/>
              </a:buClr>
            </a:pP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kết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khai </a:t>
            </a:r>
            <a:r>
              <a:rPr lang="vi-VN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lang="vi-VN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công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nội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dung t</a:t>
            </a:r>
            <a:r>
              <a:rPr lang="vi-VN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rong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đề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</a:t>
            </a:r>
            <a:endParaRPr lang="vi-VN" sz="1467" b="1" dirty="0" err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D639BA-7899-F845-8B3D-82169AC62839}"/>
              </a:ext>
            </a:extLst>
          </p:cNvPr>
          <p:cNvSpPr/>
          <p:nvPr/>
        </p:nvSpPr>
        <p:spPr>
          <a:xfrm>
            <a:off x="0" y="2657697"/>
            <a:ext cx="1971097" cy="1221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09585" fontAlgn="auto">
              <a:spcBef>
                <a:spcPts val="800"/>
              </a:spcBef>
              <a:spcAft>
                <a:spcPts val="800"/>
              </a:spcAft>
              <a:buClr>
                <a:srgbClr val="FF6600"/>
              </a:buClr>
              <a:defRPr/>
            </a:pP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chủ</a:t>
            </a:r>
            <a:r>
              <a:rPr lang="en-US" sz="1467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về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thể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nghệ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giải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pháp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vấn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nhiệm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giải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pháp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</a:t>
            </a:r>
            <a:r>
              <a:rPr lang="en-US" sz="1467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67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hợp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5BC99F-F3B8-764E-BDE4-DCCEEEE120EF}"/>
              </a:ext>
            </a:extLst>
          </p:cNvPr>
          <p:cNvSpPr/>
          <p:nvPr/>
        </p:nvSpPr>
        <p:spPr>
          <a:xfrm>
            <a:off x="1277870" y="2185910"/>
            <a:ext cx="806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C6E205-A08F-8844-80C2-586556B52DCA}"/>
              </a:ext>
            </a:extLst>
          </p:cNvPr>
          <p:cNvSpPr/>
          <p:nvPr/>
        </p:nvSpPr>
        <p:spPr>
          <a:xfrm>
            <a:off x="4439139" y="786273"/>
            <a:ext cx="806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581C26-F19B-744D-85CE-5C412087BD2F}"/>
              </a:ext>
            </a:extLst>
          </p:cNvPr>
          <p:cNvSpPr/>
          <p:nvPr/>
        </p:nvSpPr>
        <p:spPr>
          <a:xfrm>
            <a:off x="6028036" y="1952727"/>
            <a:ext cx="806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F31627C-2475-F24D-8A11-A608F58EA696}"/>
              </a:ext>
            </a:extLst>
          </p:cNvPr>
          <p:cNvSpPr/>
          <p:nvPr/>
        </p:nvSpPr>
        <p:spPr>
          <a:xfrm>
            <a:off x="5492539" y="3282451"/>
            <a:ext cx="1000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5036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7"/>
          <p:cNvSpPr/>
          <p:nvPr/>
        </p:nvSpPr>
        <p:spPr>
          <a:xfrm>
            <a:off x="0" y="0"/>
            <a:ext cx="4582500" cy="514350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5" name="Google Shape;755;p47"/>
          <p:cNvSpPr/>
          <p:nvPr/>
        </p:nvSpPr>
        <p:spPr>
          <a:xfrm>
            <a:off x="4582500" y="0"/>
            <a:ext cx="4561500" cy="5143500"/>
          </a:xfrm>
          <a:prstGeom prst="rect">
            <a:avLst/>
          </a:prstGeom>
          <a:solidFill>
            <a:srgbClr val="FFFFFF">
              <a:alpha val="8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" name="Google Shape;756;p47">
            <a:extLst>
              <a:ext uri="{FF2B5EF4-FFF2-40B4-BE49-F238E27FC236}">
                <a16:creationId xmlns:a16="http://schemas.microsoft.com/office/drawing/2014/main" id="{62500906-0EF5-5B47-BB63-74B599F34873}"/>
              </a:ext>
            </a:extLst>
          </p:cNvPr>
          <p:cNvGrpSpPr/>
          <p:nvPr/>
        </p:nvGrpSpPr>
        <p:grpSpPr>
          <a:xfrm>
            <a:off x="4232217" y="1355749"/>
            <a:ext cx="679567" cy="2432007"/>
            <a:chOff x="4131900" y="1244050"/>
            <a:chExt cx="880200" cy="3150025"/>
          </a:xfrm>
          <a:solidFill>
            <a:srgbClr val="ED1A2F"/>
          </a:solidFill>
        </p:grpSpPr>
        <p:sp>
          <p:nvSpPr>
            <p:cNvPr id="32" name="Google Shape;757;p47">
              <a:extLst>
                <a:ext uri="{FF2B5EF4-FFF2-40B4-BE49-F238E27FC236}">
                  <a16:creationId xmlns:a16="http://schemas.microsoft.com/office/drawing/2014/main" id="{E32FAE8E-0B5A-9446-98DB-A06B9DC1C039}"/>
                </a:ext>
              </a:extLst>
            </p:cNvPr>
            <p:cNvSpPr/>
            <p:nvPr/>
          </p:nvSpPr>
          <p:spPr>
            <a:xfrm>
              <a:off x="4131900" y="1244050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Google Shape;758;p47">
              <a:extLst>
                <a:ext uri="{FF2B5EF4-FFF2-40B4-BE49-F238E27FC236}">
                  <a16:creationId xmlns:a16="http://schemas.microsoft.com/office/drawing/2014/main" id="{9E972DC2-C70D-AB49-AADA-102DAA174957}"/>
                </a:ext>
              </a:extLst>
            </p:cNvPr>
            <p:cNvSpPr/>
            <p:nvPr/>
          </p:nvSpPr>
          <p:spPr>
            <a:xfrm>
              <a:off x="4131900" y="2378963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Google Shape;759;p47">
              <a:extLst>
                <a:ext uri="{FF2B5EF4-FFF2-40B4-BE49-F238E27FC236}">
                  <a16:creationId xmlns:a16="http://schemas.microsoft.com/office/drawing/2014/main" id="{1D036042-2D7F-5940-98E5-592CD1828867}"/>
                </a:ext>
              </a:extLst>
            </p:cNvPr>
            <p:cNvSpPr/>
            <p:nvPr/>
          </p:nvSpPr>
          <p:spPr>
            <a:xfrm>
              <a:off x="4131900" y="3513875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Google Shape;760;p47">
            <a:extLst>
              <a:ext uri="{FF2B5EF4-FFF2-40B4-BE49-F238E27FC236}">
                <a16:creationId xmlns:a16="http://schemas.microsoft.com/office/drawing/2014/main" id="{0F001EA4-E79B-E743-8FCA-086BD7ECC963}"/>
              </a:ext>
            </a:extLst>
          </p:cNvPr>
          <p:cNvGrpSpPr/>
          <p:nvPr/>
        </p:nvGrpSpPr>
        <p:grpSpPr>
          <a:xfrm>
            <a:off x="4427134" y="1550487"/>
            <a:ext cx="289745" cy="290821"/>
            <a:chOff x="-204788" y="1498600"/>
            <a:chExt cx="4733826" cy="4751413"/>
          </a:xfrm>
        </p:grpSpPr>
        <p:sp>
          <p:nvSpPr>
            <p:cNvPr id="36" name="Google Shape;761;p47">
              <a:extLst>
                <a:ext uri="{FF2B5EF4-FFF2-40B4-BE49-F238E27FC236}">
                  <a16:creationId xmlns:a16="http://schemas.microsoft.com/office/drawing/2014/main" id="{BD1BA7E5-3F91-4544-818E-DD7145086D19}"/>
                </a:ext>
              </a:extLst>
            </p:cNvPr>
            <p:cNvSpPr/>
            <p:nvPr/>
          </p:nvSpPr>
          <p:spPr>
            <a:xfrm>
              <a:off x="-198438" y="2543175"/>
              <a:ext cx="3430500" cy="105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43619"/>
                  </a:lnTo>
                  <a:lnTo>
                    <a:pt x="115614" y="42081"/>
                  </a:lnTo>
                  <a:lnTo>
                    <a:pt x="111172" y="41628"/>
                  </a:lnTo>
                  <a:lnTo>
                    <a:pt x="106925" y="42081"/>
                  </a:lnTo>
                  <a:lnTo>
                    <a:pt x="102761" y="43438"/>
                  </a:lnTo>
                  <a:lnTo>
                    <a:pt x="98653" y="45701"/>
                  </a:lnTo>
                  <a:lnTo>
                    <a:pt x="94684" y="48868"/>
                  </a:lnTo>
                  <a:lnTo>
                    <a:pt x="90742" y="52760"/>
                  </a:lnTo>
                  <a:lnTo>
                    <a:pt x="86995" y="57375"/>
                  </a:lnTo>
                  <a:lnTo>
                    <a:pt x="83331" y="62805"/>
                  </a:lnTo>
                  <a:lnTo>
                    <a:pt x="79777" y="69140"/>
                  </a:lnTo>
                  <a:lnTo>
                    <a:pt x="76419" y="76018"/>
                  </a:lnTo>
                  <a:lnTo>
                    <a:pt x="73171" y="83619"/>
                  </a:lnTo>
                  <a:lnTo>
                    <a:pt x="70090" y="91855"/>
                  </a:lnTo>
                  <a:lnTo>
                    <a:pt x="67175" y="100542"/>
                  </a:lnTo>
                  <a:lnTo>
                    <a:pt x="64455" y="109954"/>
                  </a:lnTo>
                  <a:lnTo>
                    <a:pt x="61873" y="120000"/>
                  </a:lnTo>
                  <a:lnTo>
                    <a:pt x="61679" y="120000"/>
                  </a:lnTo>
                  <a:lnTo>
                    <a:pt x="61179" y="120000"/>
                  </a:lnTo>
                  <a:lnTo>
                    <a:pt x="60402" y="119819"/>
                  </a:lnTo>
                  <a:lnTo>
                    <a:pt x="59403" y="119819"/>
                  </a:lnTo>
                  <a:lnTo>
                    <a:pt x="58154" y="119638"/>
                  </a:lnTo>
                  <a:lnTo>
                    <a:pt x="56627" y="119276"/>
                  </a:lnTo>
                  <a:lnTo>
                    <a:pt x="54961" y="119095"/>
                  </a:lnTo>
                  <a:lnTo>
                    <a:pt x="53102" y="118823"/>
                  </a:lnTo>
                  <a:lnTo>
                    <a:pt x="51075" y="118280"/>
                  </a:lnTo>
                  <a:lnTo>
                    <a:pt x="48910" y="117828"/>
                  </a:lnTo>
                  <a:lnTo>
                    <a:pt x="46578" y="117194"/>
                  </a:lnTo>
                  <a:lnTo>
                    <a:pt x="44163" y="116380"/>
                  </a:lnTo>
                  <a:lnTo>
                    <a:pt x="41693" y="115384"/>
                  </a:lnTo>
                  <a:lnTo>
                    <a:pt x="39056" y="114389"/>
                  </a:lnTo>
                  <a:lnTo>
                    <a:pt x="36446" y="113212"/>
                  </a:lnTo>
                  <a:lnTo>
                    <a:pt x="33782" y="111855"/>
                  </a:lnTo>
                  <a:lnTo>
                    <a:pt x="31089" y="110407"/>
                  </a:lnTo>
                  <a:lnTo>
                    <a:pt x="28424" y="108778"/>
                  </a:lnTo>
                  <a:lnTo>
                    <a:pt x="25704" y="106787"/>
                  </a:lnTo>
                  <a:lnTo>
                    <a:pt x="23067" y="104796"/>
                  </a:lnTo>
                  <a:lnTo>
                    <a:pt x="20513" y="102533"/>
                  </a:lnTo>
                  <a:lnTo>
                    <a:pt x="17987" y="100000"/>
                  </a:lnTo>
                  <a:lnTo>
                    <a:pt x="15544" y="97375"/>
                  </a:lnTo>
                  <a:lnTo>
                    <a:pt x="13185" y="94479"/>
                  </a:lnTo>
                  <a:lnTo>
                    <a:pt x="11020" y="91312"/>
                  </a:lnTo>
                  <a:lnTo>
                    <a:pt x="8938" y="88054"/>
                  </a:lnTo>
                  <a:lnTo>
                    <a:pt x="7022" y="84253"/>
                  </a:lnTo>
                  <a:lnTo>
                    <a:pt x="5301" y="80452"/>
                  </a:lnTo>
                  <a:lnTo>
                    <a:pt x="3802" y="76199"/>
                  </a:lnTo>
                  <a:lnTo>
                    <a:pt x="2498" y="71764"/>
                  </a:lnTo>
                  <a:lnTo>
                    <a:pt x="1415" y="66968"/>
                  </a:lnTo>
                  <a:lnTo>
                    <a:pt x="555" y="61809"/>
                  </a:lnTo>
                  <a:lnTo>
                    <a:pt x="0" y="56380"/>
                  </a:lnTo>
                  <a:lnTo>
                    <a:pt x="0" y="452"/>
                  </a:lnTo>
                  <a:lnTo>
                    <a:pt x="1943" y="5248"/>
                  </a:lnTo>
                  <a:lnTo>
                    <a:pt x="4108" y="9864"/>
                  </a:lnTo>
                  <a:lnTo>
                    <a:pt x="6634" y="14298"/>
                  </a:lnTo>
                  <a:lnTo>
                    <a:pt x="9410" y="18552"/>
                  </a:lnTo>
                  <a:lnTo>
                    <a:pt x="12463" y="22533"/>
                  </a:lnTo>
                  <a:lnTo>
                    <a:pt x="15794" y="26334"/>
                  </a:lnTo>
                  <a:lnTo>
                    <a:pt x="19347" y="29773"/>
                  </a:lnTo>
                  <a:lnTo>
                    <a:pt x="23178" y="32850"/>
                  </a:lnTo>
                  <a:lnTo>
                    <a:pt x="27147" y="35656"/>
                  </a:lnTo>
                  <a:lnTo>
                    <a:pt x="31394" y="38190"/>
                  </a:lnTo>
                  <a:lnTo>
                    <a:pt x="35780" y="40271"/>
                  </a:lnTo>
                  <a:lnTo>
                    <a:pt x="40333" y="42081"/>
                  </a:lnTo>
                  <a:lnTo>
                    <a:pt x="45024" y="43619"/>
                  </a:lnTo>
                  <a:lnTo>
                    <a:pt x="49909" y="44615"/>
                  </a:lnTo>
                  <a:lnTo>
                    <a:pt x="54850" y="45248"/>
                  </a:lnTo>
                  <a:lnTo>
                    <a:pt x="59958" y="45520"/>
                  </a:lnTo>
                  <a:lnTo>
                    <a:pt x="65093" y="45248"/>
                  </a:lnTo>
                  <a:lnTo>
                    <a:pt x="70090" y="44615"/>
                  </a:lnTo>
                  <a:lnTo>
                    <a:pt x="74947" y="43619"/>
                  </a:lnTo>
                  <a:lnTo>
                    <a:pt x="79694" y="42081"/>
                  </a:lnTo>
                  <a:lnTo>
                    <a:pt x="84274" y="40271"/>
                  </a:lnTo>
                  <a:lnTo>
                    <a:pt x="88660" y="38190"/>
                  </a:lnTo>
                  <a:lnTo>
                    <a:pt x="92907" y="35475"/>
                  </a:lnTo>
                  <a:lnTo>
                    <a:pt x="96960" y="32760"/>
                  </a:lnTo>
                  <a:lnTo>
                    <a:pt x="100735" y="29592"/>
                  </a:lnTo>
                  <a:lnTo>
                    <a:pt x="104316" y="26153"/>
                  </a:lnTo>
                  <a:lnTo>
                    <a:pt x="107647" y="22352"/>
                  </a:lnTo>
                  <a:lnTo>
                    <a:pt x="110728" y="18371"/>
                  </a:lnTo>
                  <a:lnTo>
                    <a:pt x="113504" y="14117"/>
                  </a:lnTo>
                  <a:lnTo>
                    <a:pt x="115975" y="9683"/>
                  </a:lnTo>
                  <a:lnTo>
                    <a:pt x="118195" y="4886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7" name="Google Shape;762;p47">
              <a:extLst>
                <a:ext uri="{FF2B5EF4-FFF2-40B4-BE49-F238E27FC236}">
                  <a16:creationId xmlns:a16="http://schemas.microsoft.com/office/drawing/2014/main" id="{3A3F1868-1FF3-A24A-BEE4-E275B7BB5B78}"/>
                </a:ext>
              </a:extLst>
            </p:cNvPr>
            <p:cNvSpPr/>
            <p:nvPr/>
          </p:nvSpPr>
          <p:spPr>
            <a:xfrm>
              <a:off x="-200025" y="3422650"/>
              <a:ext cx="1620900" cy="105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" y="0"/>
                  </a:moveTo>
                  <a:lnTo>
                    <a:pt x="3817" y="4803"/>
                  </a:lnTo>
                  <a:lnTo>
                    <a:pt x="8281" y="9244"/>
                  </a:lnTo>
                  <a:lnTo>
                    <a:pt x="13333" y="13504"/>
                  </a:lnTo>
                  <a:lnTo>
                    <a:pt x="18854" y="17673"/>
                  </a:lnTo>
                  <a:lnTo>
                    <a:pt x="24963" y="21480"/>
                  </a:lnTo>
                  <a:lnTo>
                    <a:pt x="31600" y="25105"/>
                  </a:lnTo>
                  <a:lnTo>
                    <a:pt x="38766" y="28549"/>
                  </a:lnTo>
                  <a:lnTo>
                    <a:pt x="46343" y="31631"/>
                  </a:lnTo>
                  <a:lnTo>
                    <a:pt x="54331" y="34441"/>
                  </a:lnTo>
                  <a:lnTo>
                    <a:pt x="62790" y="36978"/>
                  </a:lnTo>
                  <a:lnTo>
                    <a:pt x="71541" y="39244"/>
                  </a:lnTo>
                  <a:lnTo>
                    <a:pt x="80587" y="41057"/>
                  </a:lnTo>
                  <a:lnTo>
                    <a:pt x="90102" y="42688"/>
                  </a:lnTo>
                  <a:lnTo>
                    <a:pt x="99794" y="43867"/>
                  </a:lnTo>
                  <a:lnTo>
                    <a:pt x="109720" y="44682"/>
                  </a:lnTo>
                  <a:lnTo>
                    <a:pt x="120000" y="45226"/>
                  </a:lnTo>
                  <a:lnTo>
                    <a:pt x="116064" y="56737"/>
                  </a:lnTo>
                  <a:lnTo>
                    <a:pt x="112599" y="68791"/>
                  </a:lnTo>
                  <a:lnTo>
                    <a:pt x="109662" y="80936"/>
                  </a:lnTo>
                  <a:lnTo>
                    <a:pt x="107195" y="93625"/>
                  </a:lnTo>
                  <a:lnTo>
                    <a:pt x="105256" y="106676"/>
                  </a:lnTo>
                  <a:lnTo>
                    <a:pt x="103847" y="120000"/>
                  </a:lnTo>
                  <a:lnTo>
                    <a:pt x="94684" y="118912"/>
                  </a:lnTo>
                  <a:lnTo>
                    <a:pt x="85697" y="117371"/>
                  </a:lnTo>
                  <a:lnTo>
                    <a:pt x="77063" y="115558"/>
                  </a:lnTo>
                  <a:lnTo>
                    <a:pt x="68722" y="113474"/>
                  </a:lnTo>
                  <a:lnTo>
                    <a:pt x="60734" y="110936"/>
                  </a:lnTo>
                  <a:lnTo>
                    <a:pt x="53157" y="108308"/>
                  </a:lnTo>
                  <a:lnTo>
                    <a:pt x="45873" y="105226"/>
                  </a:lnTo>
                  <a:lnTo>
                    <a:pt x="39060" y="101873"/>
                  </a:lnTo>
                  <a:lnTo>
                    <a:pt x="32657" y="98247"/>
                  </a:lnTo>
                  <a:lnTo>
                    <a:pt x="26784" y="94441"/>
                  </a:lnTo>
                  <a:lnTo>
                    <a:pt x="21439" y="90543"/>
                  </a:lnTo>
                  <a:lnTo>
                    <a:pt x="16505" y="86193"/>
                  </a:lnTo>
                  <a:lnTo>
                    <a:pt x="12276" y="81752"/>
                  </a:lnTo>
                  <a:lnTo>
                    <a:pt x="8516" y="77129"/>
                  </a:lnTo>
                  <a:lnTo>
                    <a:pt x="5403" y="72416"/>
                  </a:lnTo>
                  <a:lnTo>
                    <a:pt x="2995" y="67432"/>
                  </a:lnTo>
                  <a:lnTo>
                    <a:pt x="1174" y="62356"/>
                  </a:lnTo>
                  <a:lnTo>
                    <a:pt x="0" y="5709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8" name="Google Shape;763;p47">
              <a:extLst>
                <a:ext uri="{FF2B5EF4-FFF2-40B4-BE49-F238E27FC236}">
                  <a16:creationId xmlns:a16="http://schemas.microsoft.com/office/drawing/2014/main" id="{464836C8-AEF7-4D4F-B7F6-83F42CEC5CEE}"/>
                </a:ext>
              </a:extLst>
            </p:cNvPr>
            <p:cNvSpPr/>
            <p:nvPr/>
          </p:nvSpPr>
          <p:spPr>
            <a:xfrm>
              <a:off x="-201613" y="4310063"/>
              <a:ext cx="1522500" cy="106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5" y="0"/>
                  </a:moveTo>
                  <a:lnTo>
                    <a:pt x="4191" y="4756"/>
                  </a:lnTo>
                  <a:lnTo>
                    <a:pt x="9071" y="9244"/>
                  </a:lnTo>
                  <a:lnTo>
                    <a:pt x="14577" y="13732"/>
                  </a:lnTo>
                  <a:lnTo>
                    <a:pt x="20709" y="17771"/>
                  </a:lnTo>
                  <a:lnTo>
                    <a:pt x="27403" y="21720"/>
                  </a:lnTo>
                  <a:lnTo>
                    <a:pt x="34661" y="25310"/>
                  </a:lnTo>
                  <a:lnTo>
                    <a:pt x="42544" y="28721"/>
                  </a:lnTo>
                  <a:lnTo>
                    <a:pt x="50928" y="31772"/>
                  </a:lnTo>
                  <a:lnTo>
                    <a:pt x="59687" y="34554"/>
                  </a:lnTo>
                  <a:lnTo>
                    <a:pt x="68884" y="37247"/>
                  </a:lnTo>
                  <a:lnTo>
                    <a:pt x="78581" y="39311"/>
                  </a:lnTo>
                  <a:lnTo>
                    <a:pt x="88717" y="41286"/>
                  </a:lnTo>
                  <a:lnTo>
                    <a:pt x="99040" y="42722"/>
                  </a:lnTo>
                  <a:lnTo>
                    <a:pt x="109739" y="43889"/>
                  </a:lnTo>
                  <a:lnTo>
                    <a:pt x="109739" y="44068"/>
                  </a:lnTo>
                  <a:lnTo>
                    <a:pt x="110052" y="57262"/>
                  </a:lnTo>
                  <a:lnTo>
                    <a:pt x="110865" y="70545"/>
                  </a:lnTo>
                  <a:lnTo>
                    <a:pt x="112367" y="83201"/>
                  </a:lnTo>
                  <a:lnTo>
                    <a:pt x="114431" y="95766"/>
                  </a:lnTo>
                  <a:lnTo>
                    <a:pt x="116934" y="108062"/>
                  </a:lnTo>
                  <a:lnTo>
                    <a:pt x="120000" y="120000"/>
                  </a:lnTo>
                  <a:lnTo>
                    <a:pt x="109614" y="119192"/>
                  </a:lnTo>
                  <a:lnTo>
                    <a:pt x="99603" y="117845"/>
                  </a:lnTo>
                  <a:lnTo>
                    <a:pt x="89843" y="116230"/>
                  </a:lnTo>
                  <a:lnTo>
                    <a:pt x="80396" y="114255"/>
                  </a:lnTo>
                  <a:lnTo>
                    <a:pt x="71386" y="112011"/>
                  </a:lnTo>
                  <a:lnTo>
                    <a:pt x="62752" y="109319"/>
                  </a:lnTo>
                  <a:lnTo>
                    <a:pt x="54494" y="106447"/>
                  </a:lnTo>
                  <a:lnTo>
                    <a:pt x="46736" y="103126"/>
                  </a:lnTo>
                  <a:lnTo>
                    <a:pt x="39478" y="99715"/>
                  </a:lnTo>
                  <a:lnTo>
                    <a:pt x="32721" y="95946"/>
                  </a:lnTo>
                  <a:lnTo>
                    <a:pt x="26590" y="91907"/>
                  </a:lnTo>
                  <a:lnTo>
                    <a:pt x="20896" y="87688"/>
                  </a:lnTo>
                  <a:lnTo>
                    <a:pt x="16016" y="83201"/>
                  </a:lnTo>
                  <a:lnTo>
                    <a:pt x="11574" y="78534"/>
                  </a:lnTo>
                  <a:lnTo>
                    <a:pt x="7945" y="73597"/>
                  </a:lnTo>
                  <a:lnTo>
                    <a:pt x="5005" y="68750"/>
                  </a:lnTo>
                  <a:lnTo>
                    <a:pt x="2815" y="63455"/>
                  </a:lnTo>
                  <a:lnTo>
                    <a:pt x="1376" y="58249"/>
                  </a:lnTo>
                  <a:lnTo>
                    <a:pt x="688" y="52864"/>
                  </a:lnTo>
                  <a:lnTo>
                    <a:pt x="312" y="53223"/>
                  </a:lnTo>
                  <a:lnTo>
                    <a:pt x="0" y="5367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9" name="Google Shape;764;p47">
              <a:extLst>
                <a:ext uri="{FF2B5EF4-FFF2-40B4-BE49-F238E27FC236}">
                  <a16:creationId xmlns:a16="http://schemas.microsoft.com/office/drawing/2014/main" id="{1E9A7485-3FDF-174D-9EAB-0F7714646CED}"/>
                </a:ext>
              </a:extLst>
            </p:cNvPr>
            <p:cNvSpPr/>
            <p:nvPr/>
          </p:nvSpPr>
          <p:spPr>
            <a:xfrm>
              <a:off x="-201613" y="5187950"/>
              <a:ext cx="2236800" cy="105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683" y="4681"/>
                  </a:lnTo>
                  <a:lnTo>
                    <a:pt x="5793" y="9272"/>
                  </a:lnTo>
                  <a:lnTo>
                    <a:pt x="9371" y="13683"/>
                  </a:lnTo>
                  <a:lnTo>
                    <a:pt x="13375" y="18004"/>
                  </a:lnTo>
                  <a:lnTo>
                    <a:pt x="17806" y="21875"/>
                  </a:lnTo>
                  <a:lnTo>
                    <a:pt x="22662" y="25656"/>
                  </a:lnTo>
                  <a:lnTo>
                    <a:pt x="27859" y="29077"/>
                  </a:lnTo>
                  <a:lnTo>
                    <a:pt x="33354" y="32408"/>
                  </a:lnTo>
                  <a:lnTo>
                    <a:pt x="39233" y="35198"/>
                  </a:lnTo>
                  <a:lnTo>
                    <a:pt x="45452" y="37809"/>
                  </a:lnTo>
                  <a:lnTo>
                    <a:pt x="51884" y="40240"/>
                  </a:lnTo>
                  <a:lnTo>
                    <a:pt x="58615" y="42220"/>
                  </a:lnTo>
                  <a:lnTo>
                    <a:pt x="65601" y="43660"/>
                  </a:lnTo>
                  <a:lnTo>
                    <a:pt x="72800" y="45011"/>
                  </a:lnTo>
                  <a:lnTo>
                    <a:pt x="80127" y="45821"/>
                  </a:lnTo>
                  <a:lnTo>
                    <a:pt x="87667" y="46271"/>
                  </a:lnTo>
                  <a:lnTo>
                    <a:pt x="90820" y="56984"/>
                  </a:lnTo>
                  <a:lnTo>
                    <a:pt x="94142" y="66976"/>
                  </a:lnTo>
                  <a:lnTo>
                    <a:pt x="97891" y="76609"/>
                  </a:lnTo>
                  <a:lnTo>
                    <a:pt x="101810" y="85791"/>
                  </a:lnTo>
                  <a:lnTo>
                    <a:pt x="105985" y="94433"/>
                  </a:lnTo>
                  <a:lnTo>
                    <a:pt x="110500" y="102445"/>
                  </a:lnTo>
                  <a:lnTo>
                    <a:pt x="115143" y="110007"/>
                  </a:lnTo>
                  <a:lnTo>
                    <a:pt x="120000" y="116849"/>
                  </a:lnTo>
                  <a:lnTo>
                    <a:pt x="113354" y="118199"/>
                  </a:lnTo>
                  <a:lnTo>
                    <a:pt x="106453" y="119189"/>
                  </a:lnTo>
                  <a:lnTo>
                    <a:pt x="99339" y="119819"/>
                  </a:lnTo>
                  <a:lnTo>
                    <a:pt x="92140" y="120000"/>
                  </a:lnTo>
                  <a:lnTo>
                    <a:pt x="84941" y="119819"/>
                  </a:lnTo>
                  <a:lnTo>
                    <a:pt x="77912" y="119189"/>
                  </a:lnTo>
                  <a:lnTo>
                    <a:pt x="71011" y="118199"/>
                  </a:lnTo>
                  <a:lnTo>
                    <a:pt x="64323" y="116849"/>
                  </a:lnTo>
                  <a:lnTo>
                    <a:pt x="57848" y="115048"/>
                  </a:lnTo>
                  <a:lnTo>
                    <a:pt x="51629" y="112978"/>
                  </a:lnTo>
                  <a:lnTo>
                    <a:pt x="45623" y="110457"/>
                  </a:lnTo>
                  <a:lnTo>
                    <a:pt x="39872" y="107846"/>
                  </a:lnTo>
                  <a:lnTo>
                    <a:pt x="34462" y="104786"/>
                  </a:lnTo>
                  <a:lnTo>
                    <a:pt x="29435" y="101455"/>
                  </a:lnTo>
                  <a:lnTo>
                    <a:pt x="24621" y="97854"/>
                  </a:lnTo>
                  <a:lnTo>
                    <a:pt x="20191" y="94073"/>
                  </a:lnTo>
                  <a:lnTo>
                    <a:pt x="16187" y="90022"/>
                  </a:lnTo>
                  <a:lnTo>
                    <a:pt x="12523" y="85791"/>
                  </a:lnTo>
                  <a:lnTo>
                    <a:pt x="9371" y="81200"/>
                  </a:lnTo>
                  <a:lnTo>
                    <a:pt x="6560" y="76609"/>
                  </a:lnTo>
                  <a:lnTo>
                    <a:pt x="4259" y="71657"/>
                  </a:lnTo>
                  <a:lnTo>
                    <a:pt x="2385" y="66616"/>
                  </a:lnTo>
                  <a:lnTo>
                    <a:pt x="1064" y="61575"/>
                  </a:lnTo>
                  <a:lnTo>
                    <a:pt x="212" y="56084"/>
                  </a:lnTo>
                  <a:lnTo>
                    <a:pt x="0" y="50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0" name="Google Shape;765;p47">
              <a:extLst>
                <a:ext uri="{FF2B5EF4-FFF2-40B4-BE49-F238E27FC236}">
                  <a16:creationId xmlns:a16="http://schemas.microsoft.com/office/drawing/2014/main" id="{BDA4C900-C608-1248-BC5D-C66777A4C4DE}"/>
                </a:ext>
              </a:extLst>
            </p:cNvPr>
            <p:cNvSpPr/>
            <p:nvPr/>
          </p:nvSpPr>
          <p:spPr>
            <a:xfrm>
              <a:off x="-204788" y="1498600"/>
              <a:ext cx="3440100" cy="12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4679" y="156"/>
                  </a:lnTo>
                  <a:lnTo>
                    <a:pt x="69275" y="702"/>
                  </a:lnTo>
                  <a:lnTo>
                    <a:pt x="73733" y="1561"/>
                  </a:lnTo>
                  <a:lnTo>
                    <a:pt x="78107" y="2654"/>
                  </a:lnTo>
                  <a:lnTo>
                    <a:pt x="82288" y="4216"/>
                  </a:lnTo>
                  <a:lnTo>
                    <a:pt x="86386" y="6089"/>
                  </a:lnTo>
                  <a:lnTo>
                    <a:pt x="90290" y="8041"/>
                  </a:lnTo>
                  <a:lnTo>
                    <a:pt x="93973" y="10461"/>
                  </a:lnTo>
                  <a:lnTo>
                    <a:pt x="97489" y="13038"/>
                  </a:lnTo>
                  <a:lnTo>
                    <a:pt x="100812" y="16005"/>
                  </a:lnTo>
                  <a:lnTo>
                    <a:pt x="103940" y="19128"/>
                  </a:lnTo>
                  <a:lnTo>
                    <a:pt x="106820" y="22407"/>
                  </a:lnTo>
                  <a:lnTo>
                    <a:pt x="109423" y="25998"/>
                  </a:lnTo>
                  <a:lnTo>
                    <a:pt x="111804" y="29668"/>
                  </a:lnTo>
                  <a:lnTo>
                    <a:pt x="113908" y="33493"/>
                  </a:lnTo>
                  <a:lnTo>
                    <a:pt x="115708" y="37631"/>
                  </a:lnTo>
                  <a:lnTo>
                    <a:pt x="117231" y="41847"/>
                  </a:lnTo>
                  <a:lnTo>
                    <a:pt x="118394" y="46141"/>
                  </a:lnTo>
                  <a:lnTo>
                    <a:pt x="119280" y="50670"/>
                  </a:lnTo>
                  <a:lnTo>
                    <a:pt x="119806" y="55198"/>
                  </a:lnTo>
                  <a:lnTo>
                    <a:pt x="120000" y="59882"/>
                  </a:lnTo>
                  <a:lnTo>
                    <a:pt x="119806" y="64567"/>
                  </a:lnTo>
                  <a:lnTo>
                    <a:pt x="119280" y="69251"/>
                  </a:lnTo>
                  <a:lnTo>
                    <a:pt x="118394" y="73702"/>
                  </a:lnTo>
                  <a:lnTo>
                    <a:pt x="117231" y="78074"/>
                  </a:lnTo>
                  <a:lnTo>
                    <a:pt x="115708" y="82212"/>
                  </a:lnTo>
                  <a:lnTo>
                    <a:pt x="113908" y="86350"/>
                  </a:lnTo>
                  <a:lnTo>
                    <a:pt x="111804" y="90175"/>
                  </a:lnTo>
                  <a:lnTo>
                    <a:pt x="109423" y="94001"/>
                  </a:lnTo>
                  <a:lnTo>
                    <a:pt x="106820" y="97436"/>
                  </a:lnTo>
                  <a:lnTo>
                    <a:pt x="103940" y="100793"/>
                  </a:lnTo>
                  <a:lnTo>
                    <a:pt x="100812" y="103916"/>
                  </a:lnTo>
                  <a:lnTo>
                    <a:pt x="97489" y="106805"/>
                  </a:lnTo>
                  <a:lnTo>
                    <a:pt x="93973" y="109303"/>
                  </a:lnTo>
                  <a:lnTo>
                    <a:pt x="90290" y="111724"/>
                  </a:lnTo>
                  <a:lnTo>
                    <a:pt x="86386" y="113832"/>
                  </a:lnTo>
                  <a:lnTo>
                    <a:pt x="82288" y="115705"/>
                  </a:lnTo>
                  <a:lnTo>
                    <a:pt x="78107" y="117111"/>
                  </a:lnTo>
                  <a:lnTo>
                    <a:pt x="73733" y="118438"/>
                  </a:lnTo>
                  <a:lnTo>
                    <a:pt x="69275" y="119297"/>
                  </a:lnTo>
                  <a:lnTo>
                    <a:pt x="64679" y="119687"/>
                  </a:lnTo>
                  <a:lnTo>
                    <a:pt x="60000" y="120000"/>
                  </a:lnTo>
                  <a:lnTo>
                    <a:pt x="55320" y="119687"/>
                  </a:lnTo>
                  <a:lnTo>
                    <a:pt x="50752" y="119297"/>
                  </a:lnTo>
                  <a:lnTo>
                    <a:pt x="46266" y="118438"/>
                  </a:lnTo>
                  <a:lnTo>
                    <a:pt x="41892" y="117111"/>
                  </a:lnTo>
                  <a:lnTo>
                    <a:pt x="37711" y="115705"/>
                  </a:lnTo>
                  <a:lnTo>
                    <a:pt x="33640" y="113832"/>
                  </a:lnTo>
                  <a:lnTo>
                    <a:pt x="29764" y="111724"/>
                  </a:lnTo>
                  <a:lnTo>
                    <a:pt x="26026" y="109303"/>
                  </a:lnTo>
                  <a:lnTo>
                    <a:pt x="22510" y="106805"/>
                  </a:lnTo>
                  <a:lnTo>
                    <a:pt x="19187" y="103916"/>
                  </a:lnTo>
                  <a:lnTo>
                    <a:pt x="16059" y="100793"/>
                  </a:lnTo>
                  <a:lnTo>
                    <a:pt x="13179" y="97436"/>
                  </a:lnTo>
                  <a:lnTo>
                    <a:pt x="10576" y="94001"/>
                  </a:lnTo>
                  <a:lnTo>
                    <a:pt x="8195" y="90175"/>
                  </a:lnTo>
                  <a:lnTo>
                    <a:pt x="6146" y="86350"/>
                  </a:lnTo>
                  <a:lnTo>
                    <a:pt x="4347" y="82212"/>
                  </a:lnTo>
                  <a:lnTo>
                    <a:pt x="2824" y="78074"/>
                  </a:lnTo>
                  <a:lnTo>
                    <a:pt x="1605" y="73702"/>
                  </a:lnTo>
                  <a:lnTo>
                    <a:pt x="747" y="69251"/>
                  </a:lnTo>
                  <a:lnTo>
                    <a:pt x="193" y="64567"/>
                  </a:lnTo>
                  <a:lnTo>
                    <a:pt x="0" y="59882"/>
                  </a:lnTo>
                  <a:lnTo>
                    <a:pt x="193" y="55198"/>
                  </a:lnTo>
                  <a:lnTo>
                    <a:pt x="747" y="50670"/>
                  </a:lnTo>
                  <a:lnTo>
                    <a:pt x="1605" y="46141"/>
                  </a:lnTo>
                  <a:lnTo>
                    <a:pt x="2824" y="41847"/>
                  </a:lnTo>
                  <a:lnTo>
                    <a:pt x="4347" y="37631"/>
                  </a:lnTo>
                  <a:lnTo>
                    <a:pt x="6146" y="33493"/>
                  </a:lnTo>
                  <a:lnTo>
                    <a:pt x="8195" y="29668"/>
                  </a:lnTo>
                  <a:lnTo>
                    <a:pt x="10576" y="25998"/>
                  </a:lnTo>
                  <a:lnTo>
                    <a:pt x="13179" y="22407"/>
                  </a:lnTo>
                  <a:lnTo>
                    <a:pt x="16059" y="19128"/>
                  </a:lnTo>
                  <a:lnTo>
                    <a:pt x="19187" y="16005"/>
                  </a:lnTo>
                  <a:lnTo>
                    <a:pt x="22510" y="13038"/>
                  </a:lnTo>
                  <a:lnTo>
                    <a:pt x="26026" y="10461"/>
                  </a:lnTo>
                  <a:lnTo>
                    <a:pt x="29764" y="8041"/>
                  </a:lnTo>
                  <a:lnTo>
                    <a:pt x="33640" y="6089"/>
                  </a:lnTo>
                  <a:lnTo>
                    <a:pt x="37711" y="4216"/>
                  </a:lnTo>
                  <a:lnTo>
                    <a:pt x="41892" y="2654"/>
                  </a:lnTo>
                  <a:lnTo>
                    <a:pt x="46266" y="1561"/>
                  </a:lnTo>
                  <a:lnTo>
                    <a:pt x="50752" y="702"/>
                  </a:lnTo>
                  <a:lnTo>
                    <a:pt x="55320" y="156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1" name="Google Shape;766;p47">
              <a:extLst>
                <a:ext uri="{FF2B5EF4-FFF2-40B4-BE49-F238E27FC236}">
                  <a16:creationId xmlns:a16="http://schemas.microsoft.com/office/drawing/2014/main" id="{CF3A1806-8D2A-C447-BA3F-6F5BD6143CC8}"/>
                </a:ext>
              </a:extLst>
            </p:cNvPr>
            <p:cNvSpPr/>
            <p:nvPr/>
          </p:nvSpPr>
          <p:spPr>
            <a:xfrm>
              <a:off x="1430338" y="3148013"/>
              <a:ext cx="3098700" cy="3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84" y="18709"/>
                  </a:moveTo>
                  <a:lnTo>
                    <a:pt x="58755" y="18832"/>
                  </a:lnTo>
                  <a:lnTo>
                    <a:pt x="57587" y="19201"/>
                  </a:lnTo>
                  <a:lnTo>
                    <a:pt x="56573" y="19877"/>
                  </a:lnTo>
                  <a:lnTo>
                    <a:pt x="55743" y="20706"/>
                  </a:lnTo>
                  <a:lnTo>
                    <a:pt x="55067" y="21720"/>
                  </a:lnTo>
                  <a:lnTo>
                    <a:pt x="54668" y="22887"/>
                  </a:lnTo>
                  <a:lnTo>
                    <a:pt x="54514" y="24178"/>
                  </a:lnTo>
                  <a:lnTo>
                    <a:pt x="54514" y="27926"/>
                  </a:lnTo>
                  <a:lnTo>
                    <a:pt x="52209" y="28817"/>
                  </a:lnTo>
                  <a:lnTo>
                    <a:pt x="50058" y="29953"/>
                  </a:lnTo>
                  <a:lnTo>
                    <a:pt x="48092" y="31336"/>
                  </a:lnTo>
                  <a:lnTo>
                    <a:pt x="46309" y="32964"/>
                  </a:lnTo>
                  <a:lnTo>
                    <a:pt x="44742" y="34746"/>
                  </a:lnTo>
                  <a:lnTo>
                    <a:pt x="43390" y="36743"/>
                  </a:lnTo>
                  <a:lnTo>
                    <a:pt x="42345" y="38986"/>
                  </a:lnTo>
                  <a:lnTo>
                    <a:pt x="41485" y="41290"/>
                  </a:lnTo>
                  <a:lnTo>
                    <a:pt x="41055" y="43748"/>
                  </a:lnTo>
                  <a:lnTo>
                    <a:pt x="40870" y="46298"/>
                  </a:lnTo>
                  <a:lnTo>
                    <a:pt x="41055" y="48878"/>
                  </a:lnTo>
                  <a:lnTo>
                    <a:pt x="41546" y="51397"/>
                  </a:lnTo>
                  <a:lnTo>
                    <a:pt x="42407" y="53732"/>
                  </a:lnTo>
                  <a:lnTo>
                    <a:pt x="43451" y="55975"/>
                  </a:lnTo>
                  <a:lnTo>
                    <a:pt x="44865" y="58003"/>
                  </a:lnTo>
                  <a:lnTo>
                    <a:pt x="46463" y="59846"/>
                  </a:lnTo>
                  <a:lnTo>
                    <a:pt x="48307" y="61443"/>
                  </a:lnTo>
                  <a:lnTo>
                    <a:pt x="50335" y="62857"/>
                  </a:lnTo>
                  <a:lnTo>
                    <a:pt x="52548" y="63963"/>
                  </a:lnTo>
                  <a:lnTo>
                    <a:pt x="54914" y="64761"/>
                  </a:lnTo>
                  <a:lnTo>
                    <a:pt x="57434" y="65253"/>
                  </a:lnTo>
                  <a:lnTo>
                    <a:pt x="59984" y="65468"/>
                  </a:lnTo>
                  <a:lnTo>
                    <a:pt x="61674" y="65652"/>
                  </a:lnTo>
                  <a:lnTo>
                    <a:pt x="63180" y="66082"/>
                  </a:lnTo>
                  <a:lnTo>
                    <a:pt x="64563" y="66881"/>
                  </a:lnTo>
                  <a:lnTo>
                    <a:pt x="65792" y="67895"/>
                  </a:lnTo>
                  <a:lnTo>
                    <a:pt x="66745" y="69124"/>
                  </a:lnTo>
                  <a:lnTo>
                    <a:pt x="67544" y="70506"/>
                  </a:lnTo>
                  <a:lnTo>
                    <a:pt x="68035" y="72012"/>
                  </a:lnTo>
                  <a:lnTo>
                    <a:pt x="68189" y="73701"/>
                  </a:lnTo>
                  <a:lnTo>
                    <a:pt x="68035" y="75268"/>
                  </a:lnTo>
                  <a:lnTo>
                    <a:pt x="67574" y="76712"/>
                  </a:lnTo>
                  <a:lnTo>
                    <a:pt x="66868" y="78095"/>
                  </a:lnTo>
                  <a:lnTo>
                    <a:pt x="65976" y="79293"/>
                  </a:lnTo>
                  <a:lnTo>
                    <a:pt x="64839" y="80276"/>
                  </a:lnTo>
                  <a:lnTo>
                    <a:pt x="63580" y="81075"/>
                  </a:lnTo>
                  <a:lnTo>
                    <a:pt x="62104" y="81566"/>
                  </a:lnTo>
                  <a:lnTo>
                    <a:pt x="60537" y="81843"/>
                  </a:lnTo>
                  <a:lnTo>
                    <a:pt x="60322" y="81843"/>
                  </a:lnTo>
                  <a:lnTo>
                    <a:pt x="59769" y="81781"/>
                  </a:lnTo>
                  <a:lnTo>
                    <a:pt x="59032" y="81628"/>
                  </a:lnTo>
                  <a:lnTo>
                    <a:pt x="58079" y="81443"/>
                  </a:lnTo>
                  <a:lnTo>
                    <a:pt x="57096" y="81136"/>
                  </a:lnTo>
                  <a:lnTo>
                    <a:pt x="56020" y="80675"/>
                  </a:lnTo>
                  <a:lnTo>
                    <a:pt x="54975" y="80061"/>
                  </a:lnTo>
                  <a:lnTo>
                    <a:pt x="54023" y="79293"/>
                  </a:lnTo>
                  <a:lnTo>
                    <a:pt x="53008" y="78556"/>
                  </a:lnTo>
                  <a:lnTo>
                    <a:pt x="51902" y="78003"/>
                  </a:lnTo>
                  <a:lnTo>
                    <a:pt x="50704" y="77726"/>
                  </a:lnTo>
                  <a:lnTo>
                    <a:pt x="49536" y="77665"/>
                  </a:lnTo>
                  <a:lnTo>
                    <a:pt x="48368" y="77880"/>
                  </a:lnTo>
                  <a:lnTo>
                    <a:pt x="47262" y="78341"/>
                  </a:lnTo>
                  <a:lnTo>
                    <a:pt x="46248" y="79047"/>
                  </a:lnTo>
                  <a:lnTo>
                    <a:pt x="45480" y="80061"/>
                  </a:lnTo>
                  <a:lnTo>
                    <a:pt x="44896" y="81136"/>
                  </a:lnTo>
                  <a:lnTo>
                    <a:pt x="44619" y="82304"/>
                  </a:lnTo>
                  <a:lnTo>
                    <a:pt x="44558" y="83471"/>
                  </a:lnTo>
                  <a:lnTo>
                    <a:pt x="44804" y="84639"/>
                  </a:lnTo>
                  <a:lnTo>
                    <a:pt x="45295" y="85806"/>
                  </a:lnTo>
                  <a:lnTo>
                    <a:pt x="46033" y="86820"/>
                  </a:lnTo>
                  <a:lnTo>
                    <a:pt x="47539" y="88233"/>
                  </a:lnTo>
                  <a:lnTo>
                    <a:pt x="49106" y="89462"/>
                  </a:lnTo>
                  <a:lnTo>
                    <a:pt x="50827" y="90445"/>
                  </a:lnTo>
                  <a:lnTo>
                    <a:pt x="52609" y="91336"/>
                  </a:lnTo>
                  <a:lnTo>
                    <a:pt x="54514" y="92012"/>
                  </a:lnTo>
                  <a:lnTo>
                    <a:pt x="54514" y="95821"/>
                  </a:lnTo>
                  <a:lnTo>
                    <a:pt x="54668" y="97112"/>
                  </a:lnTo>
                  <a:lnTo>
                    <a:pt x="55067" y="98218"/>
                  </a:lnTo>
                  <a:lnTo>
                    <a:pt x="55743" y="99231"/>
                  </a:lnTo>
                  <a:lnTo>
                    <a:pt x="56573" y="100122"/>
                  </a:lnTo>
                  <a:lnTo>
                    <a:pt x="57587" y="100737"/>
                  </a:lnTo>
                  <a:lnTo>
                    <a:pt x="58755" y="101136"/>
                  </a:lnTo>
                  <a:lnTo>
                    <a:pt x="59984" y="101290"/>
                  </a:lnTo>
                  <a:lnTo>
                    <a:pt x="61275" y="101136"/>
                  </a:lnTo>
                  <a:lnTo>
                    <a:pt x="62381" y="100737"/>
                  </a:lnTo>
                  <a:lnTo>
                    <a:pt x="63457" y="100122"/>
                  </a:lnTo>
                  <a:lnTo>
                    <a:pt x="64286" y="99231"/>
                  </a:lnTo>
                  <a:lnTo>
                    <a:pt x="64901" y="98218"/>
                  </a:lnTo>
                  <a:lnTo>
                    <a:pt x="65362" y="97112"/>
                  </a:lnTo>
                  <a:lnTo>
                    <a:pt x="65454" y="95821"/>
                  </a:lnTo>
                  <a:lnTo>
                    <a:pt x="65454" y="92012"/>
                  </a:lnTo>
                  <a:lnTo>
                    <a:pt x="67759" y="91182"/>
                  </a:lnTo>
                  <a:lnTo>
                    <a:pt x="69941" y="90076"/>
                  </a:lnTo>
                  <a:lnTo>
                    <a:pt x="71877" y="88663"/>
                  </a:lnTo>
                  <a:lnTo>
                    <a:pt x="73690" y="87035"/>
                  </a:lnTo>
                  <a:lnTo>
                    <a:pt x="75226" y="85192"/>
                  </a:lnTo>
                  <a:lnTo>
                    <a:pt x="76578" y="83195"/>
                  </a:lnTo>
                  <a:lnTo>
                    <a:pt x="77685" y="81013"/>
                  </a:lnTo>
                  <a:lnTo>
                    <a:pt x="78483" y="78678"/>
                  </a:lnTo>
                  <a:lnTo>
                    <a:pt x="78975" y="76221"/>
                  </a:lnTo>
                  <a:lnTo>
                    <a:pt x="79160" y="73701"/>
                  </a:lnTo>
                  <a:lnTo>
                    <a:pt x="78975" y="71059"/>
                  </a:lnTo>
                  <a:lnTo>
                    <a:pt x="78422" y="68602"/>
                  </a:lnTo>
                  <a:lnTo>
                    <a:pt x="77654" y="66205"/>
                  </a:lnTo>
                  <a:lnTo>
                    <a:pt x="76517" y="64024"/>
                  </a:lnTo>
                  <a:lnTo>
                    <a:pt x="75134" y="61966"/>
                  </a:lnTo>
                  <a:lnTo>
                    <a:pt x="73505" y="60184"/>
                  </a:lnTo>
                  <a:lnTo>
                    <a:pt x="71661" y="58556"/>
                  </a:lnTo>
                  <a:lnTo>
                    <a:pt x="69664" y="57142"/>
                  </a:lnTo>
                  <a:lnTo>
                    <a:pt x="67421" y="56036"/>
                  </a:lnTo>
                  <a:lnTo>
                    <a:pt x="65085" y="55207"/>
                  </a:lnTo>
                  <a:lnTo>
                    <a:pt x="62627" y="54685"/>
                  </a:lnTo>
                  <a:lnTo>
                    <a:pt x="59984" y="54531"/>
                  </a:lnTo>
                  <a:lnTo>
                    <a:pt x="58355" y="54347"/>
                  </a:lnTo>
                  <a:lnTo>
                    <a:pt x="56819" y="53855"/>
                  </a:lnTo>
                  <a:lnTo>
                    <a:pt x="55405" y="53118"/>
                  </a:lnTo>
                  <a:lnTo>
                    <a:pt x="54238" y="52135"/>
                  </a:lnTo>
                  <a:lnTo>
                    <a:pt x="53224" y="50906"/>
                  </a:lnTo>
                  <a:lnTo>
                    <a:pt x="52455" y="49493"/>
                  </a:lnTo>
                  <a:lnTo>
                    <a:pt x="51994" y="47926"/>
                  </a:lnTo>
                  <a:lnTo>
                    <a:pt x="51841" y="46298"/>
                  </a:lnTo>
                  <a:lnTo>
                    <a:pt x="51933" y="44761"/>
                  </a:lnTo>
                  <a:lnTo>
                    <a:pt x="52394" y="43225"/>
                  </a:lnTo>
                  <a:lnTo>
                    <a:pt x="53131" y="41904"/>
                  </a:lnTo>
                  <a:lnTo>
                    <a:pt x="54023" y="40737"/>
                  </a:lnTo>
                  <a:lnTo>
                    <a:pt x="55190" y="39723"/>
                  </a:lnTo>
                  <a:lnTo>
                    <a:pt x="56481" y="38924"/>
                  </a:lnTo>
                  <a:lnTo>
                    <a:pt x="57864" y="38371"/>
                  </a:lnTo>
                  <a:lnTo>
                    <a:pt x="59431" y="38156"/>
                  </a:lnTo>
                  <a:lnTo>
                    <a:pt x="59646" y="38156"/>
                  </a:lnTo>
                  <a:lnTo>
                    <a:pt x="60107" y="38156"/>
                  </a:lnTo>
                  <a:lnTo>
                    <a:pt x="60783" y="38218"/>
                  </a:lnTo>
                  <a:lnTo>
                    <a:pt x="61613" y="38371"/>
                  </a:lnTo>
                  <a:lnTo>
                    <a:pt x="62504" y="38586"/>
                  </a:lnTo>
                  <a:lnTo>
                    <a:pt x="63457" y="38894"/>
                  </a:lnTo>
                  <a:lnTo>
                    <a:pt x="64409" y="39324"/>
                  </a:lnTo>
                  <a:lnTo>
                    <a:pt x="65239" y="39938"/>
                  </a:lnTo>
                  <a:lnTo>
                    <a:pt x="66038" y="40675"/>
                  </a:lnTo>
                  <a:lnTo>
                    <a:pt x="66806" y="41443"/>
                  </a:lnTo>
                  <a:lnTo>
                    <a:pt x="67697" y="41996"/>
                  </a:lnTo>
                  <a:lnTo>
                    <a:pt x="68711" y="42334"/>
                  </a:lnTo>
                  <a:lnTo>
                    <a:pt x="69756" y="42457"/>
                  </a:lnTo>
                  <a:lnTo>
                    <a:pt x="70832" y="42334"/>
                  </a:lnTo>
                  <a:lnTo>
                    <a:pt x="71846" y="42058"/>
                  </a:lnTo>
                  <a:lnTo>
                    <a:pt x="72829" y="41566"/>
                  </a:lnTo>
                  <a:lnTo>
                    <a:pt x="73720" y="40890"/>
                  </a:lnTo>
                  <a:lnTo>
                    <a:pt x="74519" y="39938"/>
                  </a:lnTo>
                  <a:lnTo>
                    <a:pt x="75072" y="38894"/>
                  </a:lnTo>
                  <a:lnTo>
                    <a:pt x="75411" y="37695"/>
                  </a:lnTo>
                  <a:lnTo>
                    <a:pt x="75411" y="36466"/>
                  </a:lnTo>
                  <a:lnTo>
                    <a:pt x="75195" y="35299"/>
                  </a:lnTo>
                  <a:lnTo>
                    <a:pt x="74673" y="34193"/>
                  </a:lnTo>
                  <a:lnTo>
                    <a:pt x="73966" y="33179"/>
                  </a:lnTo>
                  <a:lnTo>
                    <a:pt x="72491" y="31797"/>
                  </a:lnTo>
                  <a:lnTo>
                    <a:pt x="70893" y="30568"/>
                  </a:lnTo>
                  <a:lnTo>
                    <a:pt x="69142" y="29493"/>
                  </a:lnTo>
                  <a:lnTo>
                    <a:pt x="67359" y="28663"/>
                  </a:lnTo>
                  <a:lnTo>
                    <a:pt x="65454" y="27926"/>
                  </a:lnTo>
                  <a:lnTo>
                    <a:pt x="65454" y="24178"/>
                  </a:lnTo>
                  <a:lnTo>
                    <a:pt x="65362" y="22887"/>
                  </a:lnTo>
                  <a:lnTo>
                    <a:pt x="64901" y="21720"/>
                  </a:lnTo>
                  <a:lnTo>
                    <a:pt x="64286" y="20706"/>
                  </a:lnTo>
                  <a:lnTo>
                    <a:pt x="63457" y="19877"/>
                  </a:lnTo>
                  <a:lnTo>
                    <a:pt x="62381" y="19201"/>
                  </a:lnTo>
                  <a:lnTo>
                    <a:pt x="61275" y="18832"/>
                  </a:lnTo>
                  <a:lnTo>
                    <a:pt x="59984" y="18709"/>
                  </a:lnTo>
                  <a:close/>
                  <a:moveTo>
                    <a:pt x="59984" y="0"/>
                  </a:moveTo>
                  <a:lnTo>
                    <a:pt x="64471" y="153"/>
                  </a:lnTo>
                  <a:lnTo>
                    <a:pt x="68865" y="675"/>
                  </a:lnTo>
                  <a:lnTo>
                    <a:pt x="73167" y="1443"/>
                  </a:lnTo>
                  <a:lnTo>
                    <a:pt x="77316" y="2519"/>
                  </a:lnTo>
                  <a:lnTo>
                    <a:pt x="81372" y="3901"/>
                  </a:lnTo>
                  <a:lnTo>
                    <a:pt x="85306" y="5591"/>
                  </a:lnTo>
                  <a:lnTo>
                    <a:pt x="89024" y="7465"/>
                  </a:lnTo>
                  <a:lnTo>
                    <a:pt x="92681" y="9646"/>
                  </a:lnTo>
                  <a:lnTo>
                    <a:pt x="96122" y="12073"/>
                  </a:lnTo>
                  <a:lnTo>
                    <a:pt x="99380" y="14685"/>
                  </a:lnTo>
                  <a:lnTo>
                    <a:pt x="102453" y="17542"/>
                  </a:lnTo>
                  <a:lnTo>
                    <a:pt x="105280" y="20614"/>
                  </a:lnTo>
                  <a:lnTo>
                    <a:pt x="107923" y="23840"/>
                  </a:lnTo>
                  <a:lnTo>
                    <a:pt x="110320" y="27311"/>
                  </a:lnTo>
                  <a:lnTo>
                    <a:pt x="112501" y="30875"/>
                  </a:lnTo>
                  <a:lnTo>
                    <a:pt x="114407" y="34685"/>
                  </a:lnTo>
                  <a:lnTo>
                    <a:pt x="116066" y="38586"/>
                  </a:lnTo>
                  <a:lnTo>
                    <a:pt x="117480" y="42611"/>
                  </a:lnTo>
                  <a:lnTo>
                    <a:pt x="118524" y="46820"/>
                  </a:lnTo>
                  <a:lnTo>
                    <a:pt x="119385" y="51121"/>
                  </a:lnTo>
                  <a:lnTo>
                    <a:pt x="119815" y="55483"/>
                  </a:lnTo>
                  <a:lnTo>
                    <a:pt x="120000" y="59938"/>
                  </a:lnTo>
                  <a:lnTo>
                    <a:pt x="119815" y="64485"/>
                  </a:lnTo>
                  <a:lnTo>
                    <a:pt x="119385" y="68817"/>
                  </a:lnTo>
                  <a:lnTo>
                    <a:pt x="118524" y="73118"/>
                  </a:lnTo>
                  <a:lnTo>
                    <a:pt x="117480" y="77327"/>
                  </a:lnTo>
                  <a:lnTo>
                    <a:pt x="116066" y="81351"/>
                  </a:lnTo>
                  <a:lnTo>
                    <a:pt x="114407" y="85253"/>
                  </a:lnTo>
                  <a:lnTo>
                    <a:pt x="112501" y="89062"/>
                  </a:lnTo>
                  <a:lnTo>
                    <a:pt x="110320" y="92626"/>
                  </a:lnTo>
                  <a:lnTo>
                    <a:pt x="107923" y="96098"/>
                  </a:lnTo>
                  <a:lnTo>
                    <a:pt x="105280" y="99324"/>
                  </a:lnTo>
                  <a:lnTo>
                    <a:pt x="102453" y="102427"/>
                  </a:lnTo>
                  <a:lnTo>
                    <a:pt x="99380" y="105253"/>
                  </a:lnTo>
                  <a:lnTo>
                    <a:pt x="96122" y="107895"/>
                  </a:lnTo>
                  <a:lnTo>
                    <a:pt x="92681" y="110353"/>
                  </a:lnTo>
                  <a:lnTo>
                    <a:pt x="89024" y="112473"/>
                  </a:lnTo>
                  <a:lnTo>
                    <a:pt x="85306" y="114439"/>
                  </a:lnTo>
                  <a:lnTo>
                    <a:pt x="81372" y="116036"/>
                  </a:lnTo>
                  <a:lnTo>
                    <a:pt x="77316" y="117450"/>
                  </a:lnTo>
                  <a:lnTo>
                    <a:pt x="73167" y="118556"/>
                  </a:lnTo>
                  <a:lnTo>
                    <a:pt x="68865" y="119354"/>
                  </a:lnTo>
                  <a:lnTo>
                    <a:pt x="64471" y="119846"/>
                  </a:lnTo>
                  <a:lnTo>
                    <a:pt x="59984" y="120000"/>
                  </a:lnTo>
                  <a:lnTo>
                    <a:pt x="55528" y="119846"/>
                  </a:lnTo>
                  <a:lnTo>
                    <a:pt x="51103" y="119354"/>
                  </a:lnTo>
                  <a:lnTo>
                    <a:pt x="46862" y="118556"/>
                  </a:lnTo>
                  <a:lnTo>
                    <a:pt x="42683" y="117450"/>
                  </a:lnTo>
                  <a:lnTo>
                    <a:pt x="38596" y="116098"/>
                  </a:lnTo>
                  <a:lnTo>
                    <a:pt x="34693" y="114439"/>
                  </a:lnTo>
                  <a:lnTo>
                    <a:pt x="30944" y="112534"/>
                  </a:lnTo>
                  <a:lnTo>
                    <a:pt x="27318" y="110353"/>
                  </a:lnTo>
                  <a:lnTo>
                    <a:pt x="23907" y="107956"/>
                  </a:lnTo>
                  <a:lnTo>
                    <a:pt x="20619" y="105253"/>
                  </a:lnTo>
                  <a:lnTo>
                    <a:pt x="17577" y="102427"/>
                  </a:lnTo>
                  <a:lnTo>
                    <a:pt x="14688" y="99385"/>
                  </a:lnTo>
                  <a:lnTo>
                    <a:pt x="12046" y="96098"/>
                  </a:lnTo>
                  <a:lnTo>
                    <a:pt x="9649" y="92688"/>
                  </a:lnTo>
                  <a:lnTo>
                    <a:pt x="7467" y="89062"/>
                  </a:lnTo>
                  <a:lnTo>
                    <a:pt x="5592" y="85314"/>
                  </a:lnTo>
                  <a:lnTo>
                    <a:pt x="3902" y="81413"/>
                  </a:lnTo>
                  <a:lnTo>
                    <a:pt x="2519" y="77327"/>
                  </a:lnTo>
                  <a:lnTo>
                    <a:pt x="1444" y="73179"/>
                  </a:lnTo>
                  <a:lnTo>
                    <a:pt x="676" y="68878"/>
                  </a:lnTo>
                  <a:lnTo>
                    <a:pt x="153" y="64485"/>
                  </a:lnTo>
                  <a:lnTo>
                    <a:pt x="0" y="60000"/>
                  </a:lnTo>
                  <a:lnTo>
                    <a:pt x="153" y="55545"/>
                  </a:lnTo>
                  <a:lnTo>
                    <a:pt x="676" y="51121"/>
                  </a:lnTo>
                  <a:lnTo>
                    <a:pt x="1444" y="46881"/>
                  </a:lnTo>
                  <a:lnTo>
                    <a:pt x="2519" y="42672"/>
                  </a:lnTo>
                  <a:lnTo>
                    <a:pt x="3902" y="38586"/>
                  </a:lnTo>
                  <a:lnTo>
                    <a:pt x="5592" y="34685"/>
                  </a:lnTo>
                  <a:lnTo>
                    <a:pt x="7467" y="30937"/>
                  </a:lnTo>
                  <a:lnTo>
                    <a:pt x="9649" y="27311"/>
                  </a:lnTo>
                  <a:lnTo>
                    <a:pt x="12046" y="23901"/>
                  </a:lnTo>
                  <a:lnTo>
                    <a:pt x="14688" y="20614"/>
                  </a:lnTo>
                  <a:lnTo>
                    <a:pt x="17577" y="17603"/>
                  </a:lnTo>
                  <a:lnTo>
                    <a:pt x="20619" y="14685"/>
                  </a:lnTo>
                  <a:lnTo>
                    <a:pt x="23907" y="12073"/>
                  </a:lnTo>
                  <a:lnTo>
                    <a:pt x="27318" y="9646"/>
                  </a:lnTo>
                  <a:lnTo>
                    <a:pt x="30944" y="7465"/>
                  </a:lnTo>
                  <a:lnTo>
                    <a:pt x="34693" y="5591"/>
                  </a:lnTo>
                  <a:lnTo>
                    <a:pt x="38596" y="3901"/>
                  </a:lnTo>
                  <a:lnTo>
                    <a:pt x="42683" y="2519"/>
                  </a:lnTo>
                  <a:lnTo>
                    <a:pt x="46862" y="1443"/>
                  </a:lnTo>
                  <a:lnTo>
                    <a:pt x="51103" y="675"/>
                  </a:lnTo>
                  <a:lnTo>
                    <a:pt x="55528" y="153"/>
                  </a:lnTo>
                  <a:lnTo>
                    <a:pt x="599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grpSp>
        <p:nvGrpSpPr>
          <p:cNvPr id="42" name="Google Shape;767;p47">
            <a:extLst>
              <a:ext uri="{FF2B5EF4-FFF2-40B4-BE49-F238E27FC236}">
                <a16:creationId xmlns:a16="http://schemas.microsoft.com/office/drawing/2014/main" id="{1D6C060F-8B11-4C4F-A1B9-DF9817956C8E}"/>
              </a:ext>
            </a:extLst>
          </p:cNvPr>
          <p:cNvGrpSpPr/>
          <p:nvPr/>
        </p:nvGrpSpPr>
        <p:grpSpPr>
          <a:xfrm>
            <a:off x="4410925" y="2435995"/>
            <a:ext cx="322570" cy="271866"/>
            <a:chOff x="4121150" y="3970338"/>
            <a:chExt cx="3059100" cy="2578250"/>
          </a:xfrm>
        </p:grpSpPr>
        <p:sp>
          <p:nvSpPr>
            <p:cNvPr id="43" name="Google Shape;768;p47">
              <a:extLst>
                <a:ext uri="{FF2B5EF4-FFF2-40B4-BE49-F238E27FC236}">
                  <a16:creationId xmlns:a16="http://schemas.microsoft.com/office/drawing/2014/main" id="{0BD01346-1B4E-D245-BD61-9CA370D5B8B1}"/>
                </a:ext>
              </a:extLst>
            </p:cNvPr>
            <p:cNvSpPr/>
            <p:nvPr/>
          </p:nvSpPr>
          <p:spPr>
            <a:xfrm>
              <a:off x="4365625" y="5551488"/>
              <a:ext cx="485700" cy="9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0"/>
                  </a:moveTo>
                  <a:lnTo>
                    <a:pt x="120000" y="2007"/>
                  </a:lnTo>
                  <a:lnTo>
                    <a:pt x="120000" y="106326"/>
                  </a:lnTo>
                  <a:lnTo>
                    <a:pt x="119607" y="109099"/>
                  </a:lnTo>
                  <a:lnTo>
                    <a:pt x="118036" y="111681"/>
                  </a:lnTo>
                  <a:lnTo>
                    <a:pt x="115286" y="113976"/>
                  </a:lnTo>
                  <a:lnTo>
                    <a:pt x="111751" y="115984"/>
                  </a:lnTo>
                  <a:lnTo>
                    <a:pt x="107626" y="117705"/>
                  </a:lnTo>
                  <a:lnTo>
                    <a:pt x="102913" y="119043"/>
                  </a:lnTo>
                  <a:lnTo>
                    <a:pt x="97610" y="119808"/>
                  </a:lnTo>
                  <a:lnTo>
                    <a:pt x="91914" y="120000"/>
                  </a:lnTo>
                  <a:lnTo>
                    <a:pt x="28281" y="120000"/>
                  </a:lnTo>
                  <a:lnTo>
                    <a:pt x="22585" y="119808"/>
                  </a:lnTo>
                  <a:lnTo>
                    <a:pt x="17283" y="119043"/>
                  </a:lnTo>
                  <a:lnTo>
                    <a:pt x="12373" y="117705"/>
                  </a:lnTo>
                  <a:lnTo>
                    <a:pt x="8248" y="115984"/>
                  </a:lnTo>
                  <a:lnTo>
                    <a:pt x="4909" y="113976"/>
                  </a:lnTo>
                  <a:lnTo>
                    <a:pt x="2160" y="111681"/>
                  </a:lnTo>
                  <a:lnTo>
                    <a:pt x="589" y="109099"/>
                  </a:lnTo>
                  <a:lnTo>
                    <a:pt x="0" y="106326"/>
                  </a:lnTo>
                  <a:lnTo>
                    <a:pt x="0" y="55171"/>
                  </a:lnTo>
                  <a:lnTo>
                    <a:pt x="7266" y="53450"/>
                  </a:lnTo>
                  <a:lnTo>
                    <a:pt x="13944" y="51155"/>
                  </a:lnTo>
                  <a:lnTo>
                    <a:pt x="19836" y="48669"/>
                  </a:lnTo>
                  <a:lnTo>
                    <a:pt x="119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4" name="Google Shape;769;p47">
              <a:extLst>
                <a:ext uri="{FF2B5EF4-FFF2-40B4-BE49-F238E27FC236}">
                  <a16:creationId xmlns:a16="http://schemas.microsoft.com/office/drawing/2014/main" id="{ABDEE7EB-4F41-5F43-B3C1-6E426F089A75}"/>
                </a:ext>
              </a:extLst>
            </p:cNvPr>
            <p:cNvSpPr/>
            <p:nvPr/>
          </p:nvSpPr>
          <p:spPr>
            <a:xfrm>
              <a:off x="4121150" y="4298950"/>
              <a:ext cx="3059100" cy="17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79" y="0"/>
                  </a:moveTo>
                  <a:lnTo>
                    <a:pt x="117259" y="0"/>
                  </a:lnTo>
                  <a:lnTo>
                    <a:pt x="118038" y="110"/>
                  </a:lnTo>
                  <a:lnTo>
                    <a:pt x="118692" y="443"/>
                  </a:lnTo>
                  <a:lnTo>
                    <a:pt x="119190" y="941"/>
                  </a:lnTo>
                  <a:lnTo>
                    <a:pt x="119564" y="1662"/>
                  </a:lnTo>
                  <a:lnTo>
                    <a:pt x="119813" y="2659"/>
                  </a:lnTo>
                  <a:lnTo>
                    <a:pt x="119968" y="3822"/>
                  </a:lnTo>
                  <a:lnTo>
                    <a:pt x="120000" y="5152"/>
                  </a:lnTo>
                  <a:lnTo>
                    <a:pt x="119532" y="22880"/>
                  </a:lnTo>
                  <a:lnTo>
                    <a:pt x="119065" y="40609"/>
                  </a:lnTo>
                  <a:lnTo>
                    <a:pt x="119003" y="41606"/>
                  </a:lnTo>
                  <a:lnTo>
                    <a:pt x="118910" y="42659"/>
                  </a:lnTo>
                  <a:lnTo>
                    <a:pt x="118723" y="43545"/>
                  </a:lnTo>
                  <a:lnTo>
                    <a:pt x="118443" y="44432"/>
                  </a:lnTo>
                  <a:lnTo>
                    <a:pt x="118038" y="45207"/>
                  </a:lnTo>
                  <a:lnTo>
                    <a:pt x="117477" y="45817"/>
                  </a:lnTo>
                  <a:lnTo>
                    <a:pt x="116979" y="46204"/>
                  </a:lnTo>
                  <a:lnTo>
                    <a:pt x="116512" y="46371"/>
                  </a:lnTo>
                  <a:lnTo>
                    <a:pt x="116045" y="46204"/>
                  </a:lnTo>
                  <a:lnTo>
                    <a:pt x="115640" y="45927"/>
                  </a:lnTo>
                  <a:lnTo>
                    <a:pt x="115236" y="45429"/>
                  </a:lnTo>
                  <a:lnTo>
                    <a:pt x="114893" y="44875"/>
                  </a:lnTo>
                  <a:lnTo>
                    <a:pt x="114551" y="44265"/>
                  </a:lnTo>
                  <a:lnTo>
                    <a:pt x="108386" y="33407"/>
                  </a:lnTo>
                  <a:lnTo>
                    <a:pt x="87275" y="70969"/>
                  </a:lnTo>
                  <a:lnTo>
                    <a:pt x="85594" y="73961"/>
                  </a:lnTo>
                  <a:lnTo>
                    <a:pt x="81484" y="81274"/>
                  </a:lnTo>
                  <a:lnTo>
                    <a:pt x="62086" y="115734"/>
                  </a:lnTo>
                  <a:lnTo>
                    <a:pt x="60996" y="117673"/>
                  </a:lnTo>
                  <a:lnTo>
                    <a:pt x="60280" y="118725"/>
                  </a:lnTo>
                  <a:lnTo>
                    <a:pt x="59501" y="119445"/>
                  </a:lnTo>
                  <a:lnTo>
                    <a:pt x="58661" y="119889"/>
                  </a:lnTo>
                  <a:lnTo>
                    <a:pt x="57820" y="120000"/>
                  </a:lnTo>
                  <a:lnTo>
                    <a:pt x="56948" y="119889"/>
                  </a:lnTo>
                  <a:lnTo>
                    <a:pt x="56139" y="119445"/>
                  </a:lnTo>
                  <a:lnTo>
                    <a:pt x="55360" y="118725"/>
                  </a:lnTo>
                  <a:lnTo>
                    <a:pt x="54644" y="117673"/>
                  </a:lnTo>
                  <a:lnTo>
                    <a:pt x="29112" y="72299"/>
                  </a:lnTo>
                  <a:lnTo>
                    <a:pt x="8780" y="108421"/>
                  </a:lnTo>
                  <a:lnTo>
                    <a:pt x="8064" y="109473"/>
                  </a:lnTo>
                  <a:lnTo>
                    <a:pt x="7285" y="110193"/>
                  </a:lnTo>
                  <a:lnTo>
                    <a:pt x="6445" y="110637"/>
                  </a:lnTo>
                  <a:lnTo>
                    <a:pt x="5604" y="110747"/>
                  </a:lnTo>
                  <a:lnTo>
                    <a:pt x="4732" y="110637"/>
                  </a:lnTo>
                  <a:lnTo>
                    <a:pt x="3892" y="110193"/>
                  </a:lnTo>
                  <a:lnTo>
                    <a:pt x="3113" y="109473"/>
                  </a:lnTo>
                  <a:lnTo>
                    <a:pt x="2397" y="108421"/>
                  </a:lnTo>
                  <a:lnTo>
                    <a:pt x="1307" y="106481"/>
                  </a:lnTo>
                  <a:lnTo>
                    <a:pt x="716" y="105207"/>
                  </a:lnTo>
                  <a:lnTo>
                    <a:pt x="342" y="103822"/>
                  </a:lnTo>
                  <a:lnTo>
                    <a:pt x="62" y="102326"/>
                  </a:lnTo>
                  <a:lnTo>
                    <a:pt x="0" y="100886"/>
                  </a:lnTo>
                  <a:lnTo>
                    <a:pt x="0" y="100775"/>
                  </a:lnTo>
                  <a:lnTo>
                    <a:pt x="62" y="99335"/>
                  </a:lnTo>
                  <a:lnTo>
                    <a:pt x="342" y="97839"/>
                  </a:lnTo>
                  <a:lnTo>
                    <a:pt x="716" y="96398"/>
                  </a:lnTo>
                  <a:lnTo>
                    <a:pt x="1307" y="95180"/>
                  </a:lnTo>
                  <a:lnTo>
                    <a:pt x="25936" y="51412"/>
                  </a:lnTo>
                  <a:lnTo>
                    <a:pt x="26621" y="50415"/>
                  </a:lnTo>
                  <a:lnTo>
                    <a:pt x="27431" y="49639"/>
                  </a:lnTo>
                  <a:lnTo>
                    <a:pt x="28271" y="49252"/>
                  </a:lnTo>
                  <a:lnTo>
                    <a:pt x="29112" y="49085"/>
                  </a:lnTo>
                  <a:lnTo>
                    <a:pt x="29984" y="49196"/>
                  </a:lnTo>
                  <a:lnTo>
                    <a:pt x="30793" y="49639"/>
                  </a:lnTo>
                  <a:lnTo>
                    <a:pt x="31572" y="50360"/>
                  </a:lnTo>
                  <a:lnTo>
                    <a:pt x="32288" y="51412"/>
                  </a:lnTo>
                  <a:lnTo>
                    <a:pt x="57820" y="96786"/>
                  </a:lnTo>
                  <a:lnTo>
                    <a:pt x="78121" y="60720"/>
                  </a:lnTo>
                  <a:lnTo>
                    <a:pt x="79802" y="57728"/>
                  </a:lnTo>
                  <a:lnTo>
                    <a:pt x="98640" y="24265"/>
                  </a:lnTo>
                  <a:lnTo>
                    <a:pt x="100975" y="20110"/>
                  </a:lnTo>
                  <a:lnTo>
                    <a:pt x="97799" y="14626"/>
                  </a:lnTo>
                  <a:lnTo>
                    <a:pt x="94686" y="8975"/>
                  </a:lnTo>
                  <a:lnTo>
                    <a:pt x="94343" y="8476"/>
                  </a:lnTo>
                  <a:lnTo>
                    <a:pt x="94094" y="7867"/>
                  </a:lnTo>
                  <a:lnTo>
                    <a:pt x="93876" y="7257"/>
                  </a:lnTo>
                  <a:lnTo>
                    <a:pt x="93689" y="6592"/>
                  </a:lnTo>
                  <a:lnTo>
                    <a:pt x="93627" y="5872"/>
                  </a:lnTo>
                  <a:lnTo>
                    <a:pt x="93689" y="5096"/>
                  </a:lnTo>
                  <a:lnTo>
                    <a:pt x="93876" y="4210"/>
                  </a:lnTo>
                  <a:lnTo>
                    <a:pt x="94218" y="3213"/>
                  </a:lnTo>
                  <a:lnTo>
                    <a:pt x="94561" y="2603"/>
                  </a:lnTo>
                  <a:lnTo>
                    <a:pt x="95059" y="2105"/>
                  </a:lnTo>
                  <a:lnTo>
                    <a:pt x="95526" y="1883"/>
                  </a:lnTo>
                  <a:lnTo>
                    <a:pt x="96024" y="1828"/>
                  </a:lnTo>
                  <a:lnTo>
                    <a:pt x="96523" y="1717"/>
                  </a:lnTo>
                  <a:lnTo>
                    <a:pt x="116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5" name="Google Shape;770;p47">
              <a:extLst>
                <a:ext uri="{FF2B5EF4-FFF2-40B4-BE49-F238E27FC236}">
                  <a16:creationId xmlns:a16="http://schemas.microsoft.com/office/drawing/2014/main" id="{3D7619EB-8D2F-7B43-B38D-C73107A4EE45}"/>
                </a:ext>
              </a:extLst>
            </p:cNvPr>
            <p:cNvSpPr/>
            <p:nvPr/>
          </p:nvSpPr>
          <p:spPr>
            <a:xfrm>
              <a:off x="5276850" y="3970338"/>
              <a:ext cx="651000" cy="12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000" y="0"/>
                  </a:moveTo>
                  <a:lnTo>
                    <a:pt x="60292" y="0"/>
                  </a:lnTo>
                  <a:lnTo>
                    <a:pt x="64829" y="0"/>
                  </a:lnTo>
                  <a:lnTo>
                    <a:pt x="68048" y="151"/>
                  </a:lnTo>
                  <a:lnTo>
                    <a:pt x="70536" y="303"/>
                  </a:lnTo>
                  <a:lnTo>
                    <a:pt x="72439" y="681"/>
                  </a:lnTo>
                  <a:lnTo>
                    <a:pt x="73609" y="1287"/>
                  </a:lnTo>
                  <a:lnTo>
                    <a:pt x="74341" y="2272"/>
                  </a:lnTo>
                  <a:lnTo>
                    <a:pt x="74634" y="3560"/>
                  </a:lnTo>
                  <a:lnTo>
                    <a:pt x="74780" y="5303"/>
                  </a:lnTo>
                  <a:lnTo>
                    <a:pt x="75073" y="7575"/>
                  </a:lnTo>
                  <a:lnTo>
                    <a:pt x="75073" y="9318"/>
                  </a:lnTo>
                  <a:lnTo>
                    <a:pt x="75219" y="10606"/>
                  </a:lnTo>
                  <a:lnTo>
                    <a:pt x="75512" y="11590"/>
                  </a:lnTo>
                  <a:lnTo>
                    <a:pt x="76243" y="12348"/>
                  </a:lnTo>
                  <a:lnTo>
                    <a:pt x="77414" y="12727"/>
                  </a:lnTo>
                  <a:lnTo>
                    <a:pt x="79317" y="13106"/>
                  </a:lnTo>
                  <a:lnTo>
                    <a:pt x="81804" y="13484"/>
                  </a:lnTo>
                  <a:lnTo>
                    <a:pt x="85317" y="13712"/>
                  </a:lnTo>
                  <a:lnTo>
                    <a:pt x="92926" y="14545"/>
                  </a:lnTo>
                  <a:lnTo>
                    <a:pt x="100536" y="15681"/>
                  </a:lnTo>
                  <a:lnTo>
                    <a:pt x="107853" y="17196"/>
                  </a:lnTo>
                  <a:lnTo>
                    <a:pt x="109902" y="17803"/>
                  </a:lnTo>
                  <a:lnTo>
                    <a:pt x="111365" y="18484"/>
                  </a:lnTo>
                  <a:lnTo>
                    <a:pt x="112243" y="19469"/>
                  </a:lnTo>
                  <a:lnTo>
                    <a:pt x="112682" y="20530"/>
                  </a:lnTo>
                  <a:lnTo>
                    <a:pt x="112097" y="21666"/>
                  </a:lnTo>
                  <a:lnTo>
                    <a:pt x="109317" y="26666"/>
                  </a:lnTo>
                  <a:lnTo>
                    <a:pt x="106536" y="31515"/>
                  </a:lnTo>
                  <a:lnTo>
                    <a:pt x="105658" y="32803"/>
                  </a:lnTo>
                  <a:lnTo>
                    <a:pt x="104487" y="33712"/>
                  </a:lnTo>
                  <a:lnTo>
                    <a:pt x="103170" y="34242"/>
                  </a:lnTo>
                  <a:lnTo>
                    <a:pt x="101707" y="34318"/>
                  </a:lnTo>
                  <a:lnTo>
                    <a:pt x="99658" y="34166"/>
                  </a:lnTo>
                  <a:lnTo>
                    <a:pt x="97024" y="33560"/>
                  </a:lnTo>
                  <a:lnTo>
                    <a:pt x="88390" y="31742"/>
                  </a:lnTo>
                  <a:lnTo>
                    <a:pt x="79463" y="30530"/>
                  </a:lnTo>
                  <a:lnTo>
                    <a:pt x="70390" y="29924"/>
                  </a:lnTo>
                  <a:lnTo>
                    <a:pt x="61170" y="29924"/>
                  </a:lnTo>
                  <a:lnTo>
                    <a:pt x="57951" y="30075"/>
                  </a:lnTo>
                  <a:lnTo>
                    <a:pt x="54731" y="30454"/>
                  </a:lnTo>
                  <a:lnTo>
                    <a:pt x="51658" y="30984"/>
                  </a:lnTo>
                  <a:lnTo>
                    <a:pt x="48292" y="31893"/>
                  </a:lnTo>
                  <a:lnTo>
                    <a:pt x="45804" y="33106"/>
                  </a:lnTo>
                  <a:lnTo>
                    <a:pt x="43902" y="34393"/>
                  </a:lnTo>
                  <a:lnTo>
                    <a:pt x="42731" y="35909"/>
                  </a:lnTo>
                  <a:lnTo>
                    <a:pt x="42146" y="37424"/>
                  </a:lnTo>
                  <a:lnTo>
                    <a:pt x="42585" y="39015"/>
                  </a:lnTo>
                  <a:lnTo>
                    <a:pt x="43756" y="40530"/>
                  </a:lnTo>
                  <a:lnTo>
                    <a:pt x="45658" y="42045"/>
                  </a:lnTo>
                  <a:lnTo>
                    <a:pt x="48146" y="43409"/>
                  </a:lnTo>
                  <a:lnTo>
                    <a:pt x="53121" y="45227"/>
                  </a:lnTo>
                  <a:lnTo>
                    <a:pt x="58243" y="46742"/>
                  </a:lnTo>
                  <a:lnTo>
                    <a:pt x="63804" y="47954"/>
                  </a:lnTo>
                  <a:lnTo>
                    <a:pt x="73317" y="49999"/>
                  </a:lnTo>
                  <a:lnTo>
                    <a:pt x="82829" y="52121"/>
                  </a:lnTo>
                  <a:lnTo>
                    <a:pt x="92048" y="54545"/>
                  </a:lnTo>
                  <a:lnTo>
                    <a:pt x="97902" y="56515"/>
                  </a:lnTo>
                  <a:lnTo>
                    <a:pt x="103170" y="58712"/>
                  </a:lnTo>
                  <a:lnTo>
                    <a:pt x="107853" y="61212"/>
                  </a:lnTo>
                  <a:lnTo>
                    <a:pt x="111658" y="63939"/>
                  </a:lnTo>
                  <a:lnTo>
                    <a:pt x="114878" y="66818"/>
                  </a:lnTo>
                  <a:lnTo>
                    <a:pt x="117219" y="69772"/>
                  </a:lnTo>
                  <a:lnTo>
                    <a:pt x="118975" y="72878"/>
                  </a:lnTo>
                  <a:lnTo>
                    <a:pt x="119853" y="76060"/>
                  </a:lnTo>
                  <a:lnTo>
                    <a:pt x="120000" y="79318"/>
                  </a:lnTo>
                  <a:lnTo>
                    <a:pt x="119268" y="82499"/>
                  </a:lnTo>
                  <a:lnTo>
                    <a:pt x="117951" y="85681"/>
                  </a:lnTo>
                  <a:lnTo>
                    <a:pt x="115609" y="88787"/>
                  </a:lnTo>
                  <a:lnTo>
                    <a:pt x="112390" y="91818"/>
                  </a:lnTo>
                  <a:lnTo>
                    <a:pt x="108585" y="94621"/>
                  </a:lnTo>
                  <a:lnTo>
                    <a:pt x="103902" y="97196"/>
                  </a:lnTo>
                  <a:lnTo>
                    <a:pt x="98634" y="99393"/>
                  </a:lnTo>
                  <a:lnTo>
                    <a:pt x="92926" y="101363"/>
                  </a:lnTo>
                  <a:lnTo>
                    <a:pt x="86780" y="102878"/>
                  </a:lnTo>
                  <a:lnTo>
                    <a:pt x="80341" y="104015"/>
                  </a:lnTo>
                  <a:lnTo>
                    <a:pt x="77707" y="104469"/>
                  </a:lnTo>
                  <a:lnTo>
                    <a:pt x="75658" y="105151"/>
                  </a:lnTo>
                  <a:lnTo>
                    <a:pt x="74341" y="106060"/>
                  </a:lnTo>
                  <a:lnTo>
                    <a:pt x="73609" y="107196"/>
                  </a:lnTo>
                  <a:lnTo>
                    <a:pt x="73463" y="108636"/>
                  </a:lnTo>
                  <a:lnTo>
                    <a:pt x="73463" y="112575"/>
                  </a:lnTo>
                  <a:lnTo>
                    <a:pt x="73463" y="116363"/>
                  </a:lnTo>
                  <a:lnTo>
                    <a:pt x="73170" y="117651"/>
                  </a:lnTo>
                  <a:lnTo>
                    <a:pt x="72292" y="118712"/>
                  </a:lnTo>
                  <a:lnTo>
                    <a:pt x="71121" y="119393"/>
                  </a:lnTo>
                  <a:lnTo>
                    <a:pt x="69219" y="119848"/>
                  </a:lnTo>
                  <a:lnTo>
                    <a:pt x="66878" y="119999"/>
                  </a:lnTo>
                  <a:lnTo>
                    <a:pt x="58536" y="119999"/>
                  </a:lnTo>
                  <a:lnTo>
                    <a:pt x="50634" y="119999"/>
                  </a:lnTo>
                  <a:lnTo>
                    <a:pt x="48000" y="119848"/>
                  </a:lnTo>
                  <a:lnTo>
                    <a:pt x="46097" y="119318"/>
                  </a:lnTo>
                  <a:lnTo>
                    <a:pt x="44780" y="118484"/>
                  </a:lnTo>
                  <a:lnTo>
                    <a:pt x="43902" y="117424"/>
                  </a:lnTo>
                  <a:lnTo>
                    <a:pt x="43609" y="116212"/>
                  </a:lnTo>
                  <a:lnTo>
                    <a:pt x="43609" y="113257"/>
                  </a:lnTo>
                  <a:lnTo>
                    <a:pt x="43609" y="110454"/>
                  </a:lnTo>
                  <a:lnTo>
                    <a:pt x="43463" y="108939"/>
                  </a:lnTo>
                  <a:lnTo>
                    <a:pt x="43170" y="107803"/>
                  </a:lnTo>
                  <a:lnTo>
                    <a:pt x="42731" y="107045"/>
                  </a:lnTo>
                  <a:lnTo>
                    <a:pt x="41853" y="106515"/>
                  </a:lnTo>
                  <a:lnTo>
                    <a:pt x="40243" y="106060"/>
                  </a:lnTo>
                  <a:lnTo>
                    <a:pt x="38195" y="105757"/>
                  </a:lnTo>
                  <a:lnTo>
                    <a:pt x="35414" y="105530"/>
                  </a:lnTo>
                  <a:lnTo>
                    <a:pt x="27951" y="104924"/>
                  </a:lnTo>
                  <a:lnTo>
                    <a:pt x="20780" y="103939"/>
                  </a:lnTo>
                  <a:lnTo>
                    <a:pt x="13609" y="102803"/>
                  </a:lnTo>
                  <a:lnTo>
                    <a:pt x="6585" y="101287"/>
                  </a:lnTo>
                  <a:lnTo>
                    <a:pt x="4097" y="100530"/>
                  </a:lnTo>
                  <a:lnTo>
                    <a:pt x="2048" y="99848"/>
                  </a:lnTo>
                  <a:lnTo>
                    <a:pt x="878" y="99166"/>
                  </a:lnTo>
                  <a:lnTo>
                    <a:pt x="146" y="98257"/>
                  </a:lnTo>
                  <a:lnTo>
                    <a:pt x="0" y="97272"/>
                  </a:lnTo>
                  <a:lnTo>
                    <a:pt x="292" y="96060"/>
                  </a:lnTo>
                  <a:lnTo>
                    <a:pt x="1024" y="94545"/>
                  </a:lnTo>
                  <a:lnTo>
                    <a:pt x="3365" y="90303"/>
                  </a:lnTo>
                  <a:lnTo>
                    <a:pt x="5853" y="85984"/>
                  </a:lnTo>
                  <a:lnTo>
                    <a:pt x="6878" y="84545"/>
                  </a:lnTo>
                  <a:lnTo>
                    <a:pt x="7902" y="83560"/>
                  </a:lnTo>
                  <a:lnTo>
                    <a:pt x="9073" y="83030"/>
                  </a:lnTo>
                  <a:lnTo>
                    <a:pt x="10682" y="82878"/>
                  </a:lnTo>
                  <a:lnTo>
                    <a:pt x="12731" y="83106"/>
                  </a:lnTo>
                  <a:lnTo>
                    <a:pt x="15365" y="83787"/>
                  </a:lnTo>
                  <a:lnTo>
                    <a:pt x="22975" y="85606"/>
                  </a:lnTo>
                  <a:lnTo>
                    <a:pt x="30878" y="87045"/>
                  </a:lnTo>
                  <a:lnTo>
                    <a:pt x="39073" y="88106"/>
                  </a:lnTo>
                  <a:lnTo>
                    <a:pt x="47268" y="88787"/>
                  </a:lnTo>
                  <a:lnTo>
                    <a:pt x="52829" y="88863"/>
                  </a:lnTo>
                  <a:lnTo>
                    <a:pt x="57951" y="88787"/>
                  </a:lnTo>
                  <a:lnTo>
                    <a:pt x="63219" y="88257"/>
                  </a:lnTo>
                  <a:lnTo>
                    <a:pt x="68195" y="87272"/>
                  </a:lnTo>
                  <a:lnTo>
                    <a:pt x="71707" y="86287"/>
                  </a:lnTo>
                  <a:lnTo>
                    <a:pt x="74487" y="85151"/>
                  </a:lnTo>
                  <a:lnTo>
                    <a:pt x="76536" y="83787"/>
                  </a:lnTo>
                  <a:lnTo>
                    <a:pt x="78146" y="82196"/>
                  </a:lnTo>
                  <a:lnTo>
                    <a:pt x="78731" y="80606"/>
                  </a:lnTo>
                  <a:lnTo>
                    <a:pt x="79024" y="78863"/>
                  </a:lnTo>
                  <a:lnTo>
                    <a:pt x="78292" y="77196"/>
                  </a:lnTo>
                  <a:lnTo>
                    <a:pt x="77121" y="75530"/>
                  </a:lnTo>
                  <a:lnTo>
                    <a:pt x="75073" y="73939"/>
                  </a:lnTo>
                  <a:lnTo>
                    <a:pt x="72146" y="72500"/>
                  </a:lnTo>
                  <a:lnTo>
                    <a:pt x="68487" y="71212"/>
                  </a:lnTo>
                  <a:lnTo>
                    <a:pt x="64390" y="70000"/>
                  </a:lnTo>
                  <a:lnTo>
                    <a:pt x="60292" y="69015"/>
                  </a:lnTo>
                  <a:lnTo>
                    <a:pt x="52097" y="67196"/>
                  </a:lnTo>
                  <a:lnTo>
                    <a:pt x="43756" y="65454"/>
                  </a:lnTo>
                  <a:lnTo>
                    <a:pt x="35560" y="63636"/>
                  </a:lnTo>
                  <a:lnTo>
                    <a:pt x="27658" y="61363"/>
                  </a:lnTo>
                  <a:lnTo>
                    <a:pt x="22829" y="59772"/>
                  </a:lnTo>
                  <a:lnTo>
                    <a:pt x="18439" y="58106"/>
                  </a:lnTo>
                  <a:lnTo>
                    <a:pt x="14487" y="56136"/>
                  </a:lnTo>
                  <a:lnTo>
                    <a:pt x="10975" y="54242"/>
                  </a:lnTo>
                  <a:lnTo>
                    <a:pt x="7902" y="52045"/>
                  </a:lnTo>
                  <a:lnTo>
                    <a:pt x="5414" y="49696"/>
                  </a:lnTo>
                  <a:lnTo>
                    <a:pt x="3512" y="47272"/>
                  </a:lnTo>
                  <a:lnTo>
                    <a:pt x="2195" y="44469"/>
                  </a:lnTo>
                  <a:lnTo>
                    <a:pt x="1463" y="41666"/>
                  </a:lnTo>
                  <a:lnTo>
                    <a:pt x="1609" y="38560"/>
                  </a:lnTo>
                  <a:lnTo>
                    <a:pt x="2341" y="35151"/>
                  </a:lnTo>
                  <a:lnTo>
                    <a:pt x="3658" y="32045"/>
                  </a:lnTo>
                  <a:lnTo>
                    <a:pt x="6000" y="29090"/>
                  </a:lnTo>
                  <a:lnTo>
                    <a:pt x="8634" y="26363"/>
                  </a:lnTo>
                  <a:lnTo>
                    <a:pt x="12000" y="24015"/>
                  </a:lnTo>
                  <a:lnTo>
                    <a:pt x="15804" y="21742"/>
                  </a:lnTo>
                  <a:lnTo>
                    <a:pt x="20487" y="19848"/>
                  </a:lnTo>
                  <a:lnTo>
                    <a:pt x="25463" y="18181"/>
                  </a:lnTo>
                  <a:lnTo>
                    <a:pt x="31024" y="16666"/>
                  </a:lnTo>
                  <a:lnTo>
                    <a:pt x="37024" y="15303"/>
                  </a:lnTo>
                  <a:lnTo>
                    <a:pt x="39951" y="14772"/>
                  </a:lnTo>
                  <a:lnTo>
                    <a:pt x="42146" y="14318"/>
                  </a:lnTo>
                  <a:lnTo>
                    <a:pt x="43756" y="13939"/>
                  </a:lnTo>
                  <a:lnTo>
                    <a:pt x="44780" y="13409"/>
                  </a:lnTo>
                  <a:lnTo>
                    <a:pt x="45512" y="12651"/>
                  </a:lnTo>
                  <a:lnTo>
                    <a:pt x="45804" y="11818"/>
                  </a:lnTo>
                  <a:lnTo>
                    <a:pt x="45951" y="10606"/>
                  </a:lnTo>
                  <a:lnTo>
                    <a:pt x="45951" y="9015"/>
                  </a:lnTo>
                  <a:lnTo>
                    <a:pt x="45951" y="6666"/>
                  </a:lnTo>
                  <a:lnTo>
                    <a:pt x="45951" y="4242"/>
                  </a:lnTo>
                  <a:lnTo>
                    <a:pt x="46097" y="2651"/>
                  </a:lnTo>
                  <a:lnTo>
                    <a:pt x="46682" y="1590"/>
                  </a:lnTo>
                  <a:lnTo>
                    <a:pt x="47560" y="833"/>
                  </a:lnTo>
                  <a:lnTo>
                    <a:pt x="48878" y="378"/>
                  </a:lnTo>
                  <a:lnTo>
                    <a:pt x="51073" y="151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6" name="Google Shape;771;p47">
              <a:extLst>
                <a:ext uri="{FF2B5EF4-FFF2-40B4-BE49-F238E27FC236}">
                  <a16:creationId xmlns:a16="http://schemas.microsoft.com/office/drawing/2014/main" id="{7FE2F14C-23FA-F247-9118-A0C4DBB18369}"/>
                </a:ext>
              </a:extLst>
            </p:cNvPr>
            <p:cNvSpPr/>
            <p:nvPr/>
          </p:nvSpPr>
          <p:spPr>
            <a:xfrm>
              <a:off x="5037138" y="5729288"/>
              <a:ext cx="485700" cy="81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21" y="0"/>
                  </a:moveTo>
                  <a:lnTo>
                    <a:pt x="85686" y="48488"/>
                  </a:lnTo>
                  <a:lnTo>
                    <a:pt x="92549" y="52558"/>
                  </a:lnTo>
                  <a:lnTo>
                    <a:pt x="98823" y="55813"/>
                  </a:lnTo>
                  <a:lnTo>
                    <a:pt x="105294" y="58372"/>
                  </a:lnTo>
                  <a:lnTo>
                    <a:pt x="112549" y="60465"/>
                  </a:lnTo>
                  <a:lnTo>
                    <a:pt x="120000" y="62093"/>
                  </a:lnTo>
                  <a:lnTo>
                    <a:pt x="120000" y="103255"/>
                  </a:lnTo>
                  <a:lnTo>
                    <a:pt x="119607" y="106511"/>
                  </a:lnTo>
                  <a:lnTo>
                    <a:pt x="117843" y="109767"/>
                  </a:lnTo>
                  <a:lnTo>
                    <a:pt x="115294" y="112441"/>
                  </a:lnTo>
                  <a:lnTo>
                    <a:pt x="111764" y="115116"/>
                  </a:lnTo>
                  <a:lnTo>
                    <a:pt x="107647" y="117093"/>
                  </a:lnTo>
                  <a:lnTo>
                    <a:pt x="102941" y="118604"/>
                  </a:lnTo>
                  <a:lnTo>
                    <a:pt x="97647" y="119534"/>
                  </a:lnTo>
                  <a:lnTo>
                    <a:pt x="91960" y="120000"/>
                  </a:lnTo>
                  <a:lnTo>
                    <a:pt x="28235" y="120000"/>
                  </a:lnTo>
                  <a:lnTo>
                    <a:pt x="22745" y="119534"/>
                  </a:lnTo>
                  <a:lnTo>
                    <a:pt x="17450" y="118604"/>
                  </a:lnTo>
                  <a:lnTo>
                    <a:pt x="12549" y="117093"/>
                  </a:lnTo>
                  <a:lnTo>
                    <a:pt x="8235" y="115116"/>
                  </a:lnTo>
                  <a:lnTo>
                    <a:pt x="4901" y="112674"/>
                  </a:lnTo>
                  <a:lnTo>
                    <a:pt x="2352" y="109767"/>
                  </a:lnTo>
                  <a:lnTo>
                    <a:pt x="784" y="106627"/>
                  </a:lnTo>
                  <a:lnTo>
                    <a:pt x="0" y="103255"/>
                  </a:lnTo>
                  <a:lnTo>
                    <a:pt x="0" y="8372"/>
                  </a:lnTo>
                  <a:lnTo>
                    <a:pt x="392" y="5465"/>
                  </a:lnTo>
                  <a:lnTo>
                    <a:pt x="1764" y="2558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7" name="Google Shape;772;p47">
              <a:extLst>
                <a:ext uri="{FF2B5EF4-FFF2-40B4-BE49-F238E27FC236}">
                  <a16:creationId xmlns:a16="http://schemas.microsoft.com/office/drawing/2014/main" id="{4D766338-00AE-0E44-B39E-A5DF0E327096}"/>
                </a:ext>
              </a:extLst>
            </p:cNvPr>
            <p:cNvSpPr/>
            <p:nvPr/>
          </p:nvSpPr>
          <p:spPr>
            <a:xfrm>
              <a:off x="5707063" y="5707063"/>
              <a:ext cx="487500" cy="84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64" y="0"/>
                  </a:moveTo>
                  <a:lnTo>
                    <a:pt x="115098" y="2488"/>
                  </a:lnTo>
                  <a:lnTo>
                    <a:pt x="117647" y="5202"/>
                  </a:lnTo>
                  <a:lnTo>
                    <a:pt x="119215" y="8143"/>
                  </a:lnTo>
                  <a:lnTo>
                    <a:pt x="120000" y="11423"/>
                  </a:lnTo>
                  <a:lnTo>
                    <a:pt x="120000" y="103713"/>
                  </a:lnTo>
                  <a:lnTo>
                    <a:pt x="119215" y="106880"/>
                  </a:lnTo>
                  <a:lnTo>
                    <a:pt x="117647" y="110047"/>
                  </a:lnTo>
                  <a:lnTo>
                    <a:pt x="115098" y="112648"/>
                  </a:lnTo>
                  <a:lnTo>
                    <a:pt x="111764" y="115249"/>
                  </a:lnTo>
                  <a:lnTo>
                    <a:pt x="107647" y="117172"/>
                  </a:lnTo>
                  <a:lnTo>
                    <a:pt x="102745" y="118642"/>
                  </a:lnTo>
                  <a:lnTo>
                    <a:pt x="97254" y="119547"/>
                  </a:lnTo>
                  <a:lnTo>
                    <a:pt x="91568" y="120000"/>
                  </a:lnTo>
                  <a:lnTo>
                    <a:pt x="28235" y="120000"/>
                  </a:lnTo>
                  <a:lnTo>
                    <a:pt x="22352" y="119547"/>
                  </a:lnTo>
                  <a:lnTo>
                    <a:pt x="17058" y="118642"/>
                  </a:lnTo>
                  <a:lnTo>
                    <a:pt x="12352" y="117172"/>
                  </a:lnTo>
                  <a:lnTo>
                    <a:pt x="8235" y="115249"/>
                  </a:lnTo>
                  <a:lnTo>
                    <a:pt x="4705" y="112874"/>
                  </a:lnTo>
                  <a:lnTo>
                    <a:pt x="1960" y="110047"/>
                  </a:lnTo>
                  <a:lnTo>
                    <a:pt x="392" y="106993"/>
                  </a:lnTo>
                  <a:lnTo>
                    <a:pt x="0" y="103713"/>
                  </a:lnTo>
                  <a:lnTo>
                    <a:pt x="0" y="61526"/>
                  </a:lnTo>
                  <a:lnTo>
                    <a:pt x="6078" y="59491"/>
                  </a:lnTo>
                  <a:lnTo>
                    <a:pt x="12156" y="57115"/>
                  </a:lnTo>
                  <a:lnTo>
                    <a:pt x="17450" y="54401"/>
                  </a:lnTo>
                  <a:lnTo>
                    <a:pt x="24509" y="50442"/>
                  </a:lnTo>
                  <a:lnTo>
                    <a:pt x="11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8" name="Google Shape;773;p47">
              <a:extLst>
                <a:ext uri="{FF2B5EF4-FFF2-40B4-BE49-F238E27FC236}">
                  <a16:creationId xmlns:a16="http://schemas.microsoft.com/office/drawing/2014/main" id="{C54BA8E3-14BE-EA4A-9363-0DFD931BA342}"/>
                </a:ext>
              </a:extLst>
            </p:cNvPr>
            <p:cNvSpPr/>
            <p:nvPr/>
          </p:nvSpPr>
          <p:spPr>
            <a:xfrm>
              <a:off x="6378575" y="5005388"/>
              <a:ext cx="485700" cy="154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412" y="0"/>
                  </a:moveTo>
                  <a:lnTo>
                    <a:pt x="120000" y="1234"/>
                  </a:lnTo>
                  <a:lnTo>
                    <a:pt x="120000" y="111111"/>
                  </a:lnTo>
                  <a:lnTo>
                    <a:pt x="119216" y="112901"/>
                  </a:lnTo>
                  <a:lnTo>
                    <a:pt x="117650" y="114567"/>
                  </a:lnTo>
                  <a:lnTo>
                    <a:pt x="115106" y="116049"/>
                  </a:lnTo>
                  <a:lnTo>
                    <a:pt x="111778" y="117345"/>
                  </a:lnTo>
                  <a:lnTo>
                    <a:pt x="107275" y="118456"/>
                  </a:lnTo>
                  <a:lnTo>
                    <a:pt x="102773" y="119320"/>
                  </a:lnTo>
                  <a:lnTo>
                    <a:pt x="97292" y="119814"/>
                  </a:lnTo>
                  <a:lnTo>
                    <a:pt x="91615" y="120000"/>
                  </a:lnTo>
                  <a:lnTo>
                    <a:pt x="28189" y="120000"/>
                  </a:lnTo>
                  <a:lnTo>
                    <a:pt x="22512" y="119814"/>
                  </a:lnTo>
                  <a:lnTo>
                    <a:pt x="17226" y="119320"/>
                  </a:lnTo>
                  <a:lnTo>
                    <a:pt x="12528" y="118518"/>
                  </a:lnTo>
                  <a:lnTo>
                    <a:pt x="8417" y="117407"/>
                  </a:lnTo>
                  <a:lnTo>
                    <a:pt x="4893" y="116049"/>
                  </a:lnTo>
                  <a:lnTo>
                    <a:pt x="2153" y="114567"/>
                  </a:lnTo>
                  <a:lnTo>
                    <a:pt x="587" y="112901"/>
                  </a:lnTo>
                  <a:lnTo>
                    <a:pt x="0" y="111111"/>
                  </a:lnTo>
                  <a:lnTo>
                    <a:pt x="0" y="37654"/>
                  </a:lnTo>
                  <a:lnTo>
                    <a:pt x="7047" y="35493"/>
                  </a:lnTo>
                  <a:lnTo>
                    <a:pt x="17422" y="32222"/>
                  </a:lnTo>
                  <a:lnTo>
                    <a:pt x="119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49" name="Google Shape;774;p47">
            <a:extLst>
              <a:ext uri="{FF2B5EF4-FFF2-40B4-BE49-F238E27FC236}">
                <a16:creationId xmlns:a16="http://schemas.microsoft.com/office/drawing/2014/main" id="{48F89E0C-9D69-D74E-9B73-8C23E74D82B6}"/>
              </a:ext>
            </a:extLst>
          </p:cNvPr>
          <p:cNvSpPr/>
          <p:nvPr/>
        </p:nvSpPr>
        <p:spPr>
          <a:xfrm>
            <a:off x="4496400" y="3302195"/>
            <a:ext cx="151199" cy="29088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2474" y="0"/>
                </a:moveTo>
                <a:lnTo>
                  <a:pt x="69845" y="0"/>
                </a:lnTo>
                <a:lnTo>
                  <a:pt x="70979" y="80"/>
                </a:lnTo>
                <a:lnTo>
                  <a:pt x="71958" y="267"/>
                </a:lnTo>
                <a:lnTo>
                  <a:pt x="72783" y="589"/>
                </a:lnTo>
                <a:lnTo>
                  <a:pt x="73453" y="1045"/>
                </a:lnTo>
                <a:lnTo>
                  <a:pt x="73814" y="1554"/>
                </a:lnTo>
                <a:lnTo>
                  <a:pt x="73917" y="2143"/>
                </a:lnTo>
                <a:lnTo>
                  <a:pt x="73917" y="13934"/>
                </a:lnTo>
                <a:lnTo>
                  <a:pt x="78814" y="14256"/>
                </a:lnTo>
                <a:lnTo>
                  <a:pt x="83505" y="14765"/>
                </a:lnTo>
                <a:lnTo>
                  <a:pt x="88195" y="15462"/>
                </a:lnTo>
                <a:lnTo>
                  <a:pt x="91443" y="16025"/>
                </a:lnTo>
                <a:lnTo>
                  <a:pt x="94381" y="16614"/>
                </a:lnTo>
                <a:lnTo>
                  <a:pt x="97010" y="17150"/>
                </a:lnTo>
                <a:lnTo>
                  <a:pt x="99329" y="17713"/>
                </a:lnTo>
                <a:lnTo>
                  <a:pt x="103556" y="18892"/>
                </a:lnTo>
                <a:lnTo>
                  <a:pt x="107525" y="20205"/>
                </a:lnTo>
                <a:lnTo>
                  <a:pt x="109278" y="20875"/>
                </a:lnTo>
                <a:lnTo>
                  <a:pt x="110670" y="21411"/>
                </a:lnTo>
                <a:lnTo>
                  <a:pt x="111752" y="21840"/>
                </a:lnTo>
                <a:lnTo>
                  <a:pt x="112525" y="22161"/>
                </a:lnTo>
                <a:lnTo>
                  <a:pt x="113608" y="22670"/>
                </a:lnTo>
                <a:lnTo>
                  <a:pt x="114432" y="23126"/>
                </a:lnTo>
                <a:lnTo>
                  <a:pt x="115257" y="23689"/>
                </a:lnTo>
                <a:lnTo>
                  <a:pt x="115721" y="24332"/>
                </a:lnTo>
                <a:lnTo>
                  <a:pt x="115618" y="24975"/>
                </a:lnTo>
                <a:lnTo>
                  <a:pt x="115051" y="25645"/>
                </a:lnTo>
                <a:lnTo>
                  <a:pt x="104690" y="35426"/>
                </a:lnTo>
                <a:lnTo>
                  <a:pt x="104123" y="35855"/>
                </a:lnTo>
                <a:lnTo>
                  <a:pt x="103402" y="36203"/>
                </a:lnTo>
                <a:lnTo>
                  <a:pt x="102628" y="36418"/>
                </a:lnTo>
                <a:lnTo>
                  <a:pt x="101752" y="36498"/>
                </a:lnTo>
                <a:lnTo>
                  <a:pt x="100515" y="36525"/>
                </a:lnTo>
                <a:lnTo>
                  <a:pt x="99381" y="36364"/>
                </a:lnTo>
                <a:lnTo>
                  <a:pt x="98298" y="36016"/>
                </a:lnTo>
                <a:lnTo>
                  <a:pt x="97835" y="35855"/>
                </a:lnTo>
                <a:lnTo>
                  <a:pt x="97216" y="35560"/>
                </a:lnTo>
                <a:lnTo>
                  <a:pt x="96391" y="35212"/>
                </a:lnTo>
                <a:lnTo>
                  <a:pt x="95515" y="34863"/>
                </a:lnTo>
                <a:lnTo>
                  <a:pt x="94381" y="34461"/>
                </a:lnTo>
                <a:lnTo>
                  <a:pt x="92989" y="33979"/>
                </a:lnTo>
                <a:lnTo>
                  <a:pt x="91340" y="33443"/>
                </a:lnTo>
                <a:lnTo>
                  <a:pt x="87680" y="32344"/>
                </a:lnTo>
                <a:lnTo>
                  <a:pt x="83814" y="31299"/>
                </a:lnTo>
                <a:lnTo>
                  <a:pt x="80979" y="30683"/>
                </a:lnTo>
                <a:lnTo>
                  <a:pt x="77835" y="30093"/>
                </a:lnTo>
                <a:lnTo>
                  <a:pt x="74278" y="29531"/>
                </a:lnTo>
                <a:lnTo>
                  <a:pt x="70567" y="29129"/>
                </a:lnTo>
                <a:lnTo>
                  <a:pt x="66855" y="28887"/>
                </a:lnTo>
                <a:lnTo>
                  <a:pt x="63298" y="28807"/>
                </a:lnTo>
                <a:lnTo>
                  <a:pt x="59329" y="28887"/>
                </a:lnTo>
                <a:lnTo>
                  <a:pt x="55567" y="29102"/>
                </a:lnTo>
                <a:lnTo>
                  <a:pt x="52216" y="29504"/>
                </a:lnTo>
                <a:lnTo>
                  <a:pt x="48969" y="30066"/>
                </a:lnTo>
                <a:lnTo>
                  <a:pt x="46082" y="30790"/>
                </a:lnTo>
                <a:lnTo>
                  <a:pt x="43298" y="31674"/>
                </a:lnTo>
                <a:lnTo>
                  <a:pt x="41237" y="32505"/>
                </a:lnTo>
                <a:lnTo>
                  <a:pt x="39587" y="33443"/>
                </a:lnTo>
                <a:lnTo>
                  <a:pt x="38144" y="34435"/>
                </a:lnTo>
                <a:lnTo>
                  <a:pt x="37010" y="35506"/>
                </a:lnTo>
                <a:lnTo>
                  <a:pt x="36237" y="36632"/>
                </a:lnTo>
                <a:lnTo>
                  <a:pt x="35773" y="37838"/>
                </a:lnTo>
                <a:lnTo>
                  <a:pt x="35618" y="39097"/>
                </a:lnTo>
                <a:lnTo>
                  <a:pt x="35773" y="40223"/>
                </a:lnTo>
                <a:lnTo>
                  <a:pt x="36134" y="41295"/>
                </a:lnTo>
                <a:lnTo>
                  <a:pt x="36649" y="42340"/>
                </a:lnTo>
                <a:lnTo>
                  <a:pt x="37577" y="43278"/>
                </a:lnTo>
                <a:lnTo>
                  <a:pt x="38865" y="44189"/>
                </a:lnTo>
                <a:lnTo>
                  <a:pt x="40463" y="45073"/>
                </a:lnTo>
                <a:lnTo>
                  <a:pt x="43092" y="46306"/>
                </a:lnTo>
                <a:lnTo>
                  <a:pt x="45567" y="47297"/>
                </a:lnTo>
                <a:lnTo>
                  <a:pt x="46907" y="47753"/>
                </a:lnTo>
                <a:lnTo>
                  <a:pt x="48608" y="48289"/>
                </a:lnTo>
                <a:lnTo>
                  <a:pt x="50515" y="48798"/>
                </a:lnTo>
                <a:lnTo>
                  <a:pt x="52783" y="49388"/>
                </a:lnTo>
                <a:lnTo>
                  <a:pt x="55103" y="49924"/>
                </a:lnTo>
                <a:lnTo>
                  <a:pt x="57113" y="50406"/>
                </a:lnTo>
                <a:lnTo>
                  <a:pt x="58969" y="50861"/>
                </a:lnTo>
                <a:lnTo>
                  <a:pt x="60515" y="51183"/>
                </a:lnTo>
                <a:lnTo>
                  <a:pt x="62216" y="51558"/>
                </a:lnTo>
                <a:lnTo>
                  <a:pt x="64278" y="51960"/>
                </a:lnTo>
                <a:lnTo>
                  <a:pt x="66752" y="52469"/>
                </a:lnTo>
                <a:lnTo>
                  <a:pt x="69536" y="53005"/>
                </a:lnTo>
                <a:lnTo>
                  <a:pt x="72783" y="53675"/>
                </a:lnTo>
                <a:lnTo>
                  <a:pt x="75567" y="54238"/>
                </a:lnTo>
                <a:lnTo>
                  <a:pt x="77938" y="54720"/>
                </a:lnTo>
                <a:lnTo>
                  <a:pt x="80000" y="55149"/>
                </a:lnTo>
                <a:lnTo>
                  <a:pt x="81958" y="55578"/>
                </a:lnTo>
                <a:lnTo>
                  <a:pt x="84226" y="56114"/>
                </a:lnTo>
                <a:lnTo>
                  <a:pt x="86855" y="56730"/>
                </a:lnTo>
                <a:lnTo>
                  <a:pt x="89742" y="57454"/>
                </a:lnTo>
                <a:lnTo>
                  <a:pt x="92680" y="58231"/>
                </a:lnTo>
                <a:lnTo>
                  <a:pt x="95257" y="58981"/>
                </a:lnTo>
                <a:lnTo>
                  <a:pt x="97577" y="59678"/>
                </a:lnTo>
                <a:lnTo>
                  <a:pt x="99484" y="60321"/>
                </a:lnTo>
                <a:lnTo>
                  <a:pt x="101958" y="61286"/>
                </a:lnTo>
                <a:lnTo>
                  <a:pt x="104536" y="62384"/>
                </a:lnTo>
                <a:lnTo>
                  <a:pt x="107422" y="63671"/>
                </a:lnTo>
                <a:lnTo>
                  <a:pt x="110206" y="65064"/>
                </a:lnTo>
                <a:lnTo>
                  <a:pt x="112474" y="66511"/>
                </a:lnTo>
                <a:lnTo>
                  <a:pt x="114278" y="67932"/>
                </a:lnTo>
                <a:lnTo>
                  <a:pt x="115773" y="69486"/>
                </a:lnTo>
                <a:lnTo>
                  <a:pt x="117113" y="71174"/>
                </a:lnTo>
                <a:lnTo>
                  <a:pt x="118298" y="73050"/>
                </a:lnTo>
                <a:lnTo>
                  <a:pt x="119226" y="75060"/>
                </a:lnTo>
                <a:lnTo>
                  <a:pt x="119793" y="77150"/>
                </a:lnTo>
                <a:lnTo>
                  <a:pt x="120000" y="79347"/>
                </a:lnTo>
                <a:lnTo>
                  <a:pt x="119845" y="81598"/>
                </a:lnTo>
                <a:lnTo>
                  <a:pt x="119381" y="83769"/>
                </a:lnTo>
                <a:lnTo>
                  <a:pt x="118608" y="85859"/>
                </a:lnTo>
                <a:lnTo>
                  <a:pt x="117474" y="87869"/>
                </a:lnTo>
                <a:lnTo>
                  <a:pt x="116030" y="89852"/>
                </a:lnTo>
                <a:lnTo>
                  <a:pt x="114278" y="91728"/>
                </a:lnTo>
                <a:lnTo>
                  <a:pt x="112268" y="93577"/>
                </a:lnTo>
                <a:lnTo>
                  <a:pt x="109896" y="95292"/>
                </a:lnTo>
                <a:lnTo>
                  <a:pt x="107164" y="96980"/>
                </a:lnTo>
                <a:lnTo>
                  <a:pt x="104278" y="98561"/>
                </a:lnTo>
                <a:lnTo>
                  <a:pt x="101185" y="100008"/>
                </a:lnTo>
                <a:lnTo>
                  <a:pt x="97835" y="101295"/>
                </a:lnTo>
                <a:lnTo>
                  <a:pt x="94329" y="102474"/>
                </a:lnTo>
                <a:lnTo>
                  <a:pt x="90567" y="103465"/>
                </a:lnTo>
                <a:lnTo>
                  <a:pt x="86701" y="104350"/>
                </a:lnTo>
                <a:lnTo>
                  <a:pt x="82680" y="105073"/>
                </a:lnTo>
                <a:lnTo>
                  <a:pt x="78350" y="105663"/>
                </a:lnTo>
                <a:lnTo>
                  <a:pt x="73917" y="106145"/>
                </a:lnTo>
                <a:lnTo>
                  <a:pt x="73917" y="117856"/>
                </a:lnTo>
                <a:lnTo>
                  <a:pt x="73814" y="118445"/>
                </a:lnTo>
                <a:lnTo>
                  <a:pt x="73453" y="118954"/>
                </a:lnTo>
                <a:lnTo>
                  <a:pt x="72783" y="119410"/>
                </a:lnTo>
                <a:lnTo>
                  <a:pt x="71958" y="119732"/>
                </a:lnTo>
                <a:lnTo>
                  <a:pt x="70979" y="119919"/>
                </a:lnTo>
                <a:lnTo>
                  <a:pt x="69845" y="120000"/>
                </a:lnTo>
                <a:lnTo>
                  <a:pt x="52474" y="120000"/>
                </a:lnTo>
                <a:lnTo>
                  <a:pt x="51443" y="119919"/>
                </a:lnTo>
                <a:lnTo>
                  <a:pt x="50412" y="119705"/>
                </a:lnTo>
                <a:lnTo>
                  <a:pt x="49587" y="119356"/>
                </a:lnTo>
                <a:lnTo>
                  <a:pt x="48865" y="118928"/>
                </a:lnTo>
                <a:lnTo>
                  <a:pt x="48453" y="118418"/>
                </a:lnTo>
                <a:lnTo>
                  <a:pt x="48402" y="117856"/>
                </a:lnTo>
                <a:lnTo>
                  <a:pt x="48402" y="106145"/>
                </a:lnTo>
                <a:lnTo>
                  <a:pt x="42731" y="105636"/>
                </a:lnTo>
                <a:lnTo>
                  <a:pt x="37319" y="104939"/>
                </a:lnTo>
                <a:lnTo>
                  <a:pt x="31958" y="104055"/>
                </a:lnTo>
                <a:lnTo>
                  <a:pt x="28144" y="103305"/>
                </a:lnTo>
                <a:lnTo>
                  <a:pt x="24742" y="102581"/>
                </a:lnTo>
                <a:lnTo>
                  <a:pt x="21649" y="101831"/>
                </a:lnTo>
                <a:lnTo>
                  <a:pt x="18917" y="101080"/>
                </a:lnTo>
                <a:lnTo>
                  <a:pt x="15567" y="100035"/>
                </a:lnTo>
                <a:lnTo>
                  <a:pt x="12422" y="98963"/>
                </a:lnTo>
                <a:lnTo>
                  <a:pt x="9381" y="97865"/>
                </a:lnTo>
                <a:lnTo>
                  <a:pt x="7731" y="97221"/>
                </a:lnTo>
                <a:lnTo>
                  <a:pt x="6340" y="96632"/>
                </a:lnTo>
                <a:lnTo>
                  <a:pt x="5154" y="96150"/>
                </a:lnTo>
                <a:lnTo>
                  <a:pt x="4123" y="95694"/>
                </a:lnTo>
                <a:lnTo>
                  <a:pt x="3350" y="95346"/>
                </a:lnTo>
                <a:lnTo>
                  <a:pt x="2474" y="94863"/>
                </a:lnTo>
                <a:lnTo>
                  <a:pt x="1649" y="94461"/>
                </a:lnTo>
                <a:lnTo>
                  <a:pt x="1185" y="94113"/>
                </a:lnTo>
                <a:lnTo>
                  <a:pt x="309" y="93416"/>
                </a:lnTo>
                <a:lnTo>
                  <a:pt x="0" y="92773"/>
                </a:lnTo>
                <a:lnTo>
                  <a:pt x="206" y="92076"/>
                </a:lnTo>
                <a:lnTo>
                  <a:pt x="876" y="91406"/>
                </a:lnTo>
                <a:lnTo>
                  <a:pt x="14175" y="82376"/>
                </a:lnTo>
                <a:lnTo>
                  <a:pt x="14845" y="81974"/>
                </a:lnTo>
                <a:lnTo>
                  <a:pt x="15876" y="81706"/>
                </a:lnTo>
                <a:lnTo>
                  <a:pt x="17113" y="81572"/>
                </a:lnTo>
                <a:lnTo>
                  <a:pt x="18350" y="81572"/>
                </a:lnTo>
                <a:lnTo>
                  <a:pt x="19329" y="81732"/>
                </a:lnTo>
                <a:lnTo>
                  <a:pt x="20154" y="82161"/>
                </a:lnTo>
                <a:lnTo>
                  <a:pt x="20463" y="82295"/>
                </a:lnTo>
                <a:lnTo>
                  <a:pt x="24587" y="84091"/>
                </a:lnTo>
                <a:lnTo>
                  <a:pt x="28917" y="85672"/>
                </a:lnTo>
                <a:lnTo>
                  <a:pt x="33298" y="87065"/>
                </a:lnTo>
                <a:lnTo>
                  <a:pt x="37731" y="88298"/>
                </a:lnTo>
                <a:lnTo>
                  <a:pt x="42319" y="89289"/>
                </a:lnTo>
                <a:lnTo>
                  <a:pt x="46958" y="90040"/>
                </a:lnTo>
                <a:lnTo>
                  <a:pt x="51701" y="90683"/>
                </a:lnTo>
                <a:lnTo>
                  <a:pt x="56443" y="91085"/>
                </a:lnTo>
                <a:lnTo>
                  <a:pt x="61237" y="91192"/>
                </a:lnTo>
                <a:lnTo>
                  <a:pt x="64639" y="91112"/>
                </a:lnTo>
                <a:lnTo>
                  <a:pt x="67886" y="90897"/>
                </a:lnTo>
                <a:lnTo>
                  <a:pt x="70979" y="90495"/>
                </a:lnTo>
                <a:lnTo>
                  <a:pt x="74020" y="89906"/>
                </a:lnTo>
                <a:lnTo>
                  <a:pt x="76804" y="89209"/>
                </a:lnTo>
                <a:lnTo>
                  <a:pt x="79484" y="88325"/>
                </a:lnTo>
                <a:lnTo>
                  <a:pt x="81597" y="87440"/>
                </a:lnTo>
                <a:lnTo>
                  <a:pt x="83402" y="86476"/>
                </a:lnTo>
                <a:lnTo>
                  <a:pt x="84845" y="85430"/>
                </a:lnTo>
                <a:lnTo>
                  <a:pt x="85979" y="84251"/>
                </a:lnTo>
                <a:lnTo>
                  <a:pt x="86752" y="82965"/>
                </a:lnTo>
                <a:lnTo>
                  <a:pt x="87268" y="81598"/>
                </a:lnTo>
                <a:lnTo>
                  <a:pt x="87474" y="80125"/>
                </a:lnTo>
                <a:lnTo>
                  <a:pt x="87268" y="78919"/>
                </a:lnTo>
                <a:lnTo>
                  <a:pt x="86546" y="77740"/>
                </a:lnTo>
                <a:lnTo>
                  <a:pt x="85515" y="76614"/>
                </a:lnTo>
                <a:lnTo>
                  <a:pt x="84175" y="75542"/>
                </a:lnTo>
                <a:lnTo>
                  <a:pt x="82731" y="74631"/>
                </a:lnTo>
                <a:lnTo>
                  <a:pt x="81185" y="73774"/>
                </a:lnTo>
                <a:lnTo>
                  <a:pt x="79845" y="73184"/>
                </a:lnTo>
                <a:lnTo>
                  <a:pt x="78144" y="72594"/>
                </a:lnTo>
                <a:lnTo>
                  <a:pt x="76134" y="71924"/>
                </a:lnTo>
                <a:lnTo>
                  <a:pt x="73711" y="71281"/>
                </a:lnTo>
                <a:lnTo>
                  <a:pt x="71237" y="70611"/>
                </a:lnTo>
                <a:lnTo>
                  <a:pt x="68969" y="70075"/>
                </a:lnTo>
                <a:lnTo>
                  <a:pt x="67010" y="69539"/>
                </a:lnTo>
                <a:lnTo>
                  <a:pt x="65206" y="69138"/>
                </a:lnTo>
                <a:lnTo>
                  <a:pt x="63711" y="68816"/>
                </a:lnTo>
                <a:lnTo>
                  <a:pt x="61958" y="68414"/>
                </a:lnTo>
                <a:lnTo>
                  <a:pt x="59896" y="67958"/>
                </a:lnTo>
                <a:lnTo>
                  <a:pt x="57577" y="67503"/>
                </a:lnTo>
                <a:lnTo>
                  <a:pt x="54896" y="66940"/>
                </a:lnTo>
                <a:lnTo>
                  <a:pt x="52525" y="66458"/>
                </a:lnTo>
                <a:lnTo>
                  <a:pt x="50412" y="65975"/>
                </a:lnTo>
                <a:lnTo>
                  <a:pt x="48608" y="65627"/>
                </a:lnTo>
                <a:lnTo>
                  <a:pt x="46958" y="65279"/>
                </a:lnTo>
                <a:lnTo>
                  <a:pt x="45412" y="64957"/>
                </a:lnTo>
                <a:lnTo>
                  <a:pt x="43608" y="64555"/>
                </a:lnTo>
                <a:lnTo>
                  <a:pt x="41494" y="64073"/>
                </a:lnTo>
                <a:lnTo>
                  <a:pt x="39072" y="63537"/>
                </a:lnTo>
                <a:lnTo>
                  <a:pt x="36649" y="62947"/>
                </a:lnTo>
                <a:lnTo>
                  <a:pt x="34536" y="62384"/>
                </a:lnTo>
                <a:lnTo>
                  <a:pt x="32628" y="61902"/>
                </a:lnTo>
                <a:lnTo>
                  <a:pt x="31030" y="61420"/>
                </a:lnTo>
                <a:lnTo>
                  <a:pt x="28917" y="60777"/>
                </a:lnTo>
                <a:lnTo>
                  <a:pt x="26443" y="59973"/>
                </a:lnTo>
                <a:lnTo>
                  <a:pt x="23762" y="59035"/>
                </a:lnTo>
                <a:lnTo>
                  <a:pt x="21134" y="58097"/>
                </a:lnTo>
                <a:lnTo>
                  <a:pt x="18814" y="57132"/>
                </a:lnTo>
                <a:lnTo>
                  <a:pt x="16907" y="56221"/>
                </a:lnTo>
                <a:lnTo>
                  <a:pt x="15103" y="55230"/>
                </a:lnTo>
                <a:lnTo>
                  <a:pt x="13247" y="54158"/>
                </a:lnTo>
                <a:lnTo>
                  <a:pt x="11288" y="52952"/>
                </a:lnTo>
                <a:lnTo>
                  <a:pt x="9484" y="51665"/>
                </a:lnTo>
                <a:lnTo>
                  <a:pt x="7938" y="50326"/>
                </a:lnTo>
                <a:lnTo>
                  <a:pt x="6752" y="49039"/>
                </a:lnTo>
                <a:lnTo>
                  <a:pt x="5721" y="47646"/>
                </a:lnTo>
                <a:lnTo>
                  <a:pt x="4845" y="46172"/>
                </a:lnTo>
                <a:lnTo>
                  <a:pt x="4020" y="44618"/>
                </a:lnTo>
                <a:lnTo>
                  <a:pt x="3453" y="42903"/>
                </a:lnTo>
                <a:lnTo>
                  <a:pt x="3092" y="41161"/>
                </a:lnTo>
                <a:lnTo>
                  <a:pt x="2938" y="39338"/>
                </a:lnTo>
                <a:lnTo>
                  <a:pt x="3144" y="37114"/>
                </a:lnTo>
                <a:lnTo>
                  <a:pt x="3711" y="34917"/>
                </a:lnTo>
                <a:lnTo>
                  <a:pt x="4690" y="32773"/>
                </a:lnTo>
                <a:lnTo>
                  <a:pt x="6134" y="30683"/>
                </a:lnTo>
                <a:lnTo>
                  <a:pt x="7886" y="28700"/>
                </a:lnTo>
                <a:lnTo>
                  <a:pt x="10000" y="26797"/>
                </a:lnTo>
                <a:lnTo>
                  <a:pt x="12628" y="24948"/>
                </a:lnTo>
                <a:lnTo>
                  <a:pt x="15515" y="23153"/>
                </a:lnTo>
                <a:lnTo>
                  <a:pt x="18814" y="21491"/>
                </a:lnTo>
                <a:lnTo>
                  <a:pt x="22371" y="19991"/>
                </a:lnTo>
                <a:lnTo>
                  <a:pt x="26082" y="18624"/>
                </a:lnTo>
                <a:lnTo>
                  <a:pt x="30051" y="17418"/>
                </a:lnTo>
                <a:lnTo>
                  <a:pt x="34278" y="16400"/>
                </a:lnTo>
                <a:lnTo>
                  <a:pt x="38711" y="15515"/>
                </a:lnTo>
                <a:lnTo>
                  <a:pt x="43402" y="14765"/>
                </a:lnTo>
                <a:lnTo>
                  <a:pt x="48298" y="14175"/>
                </a:lnTo>
                <a:lnTo>
                  <a:pt x="48298" y="2143"/>
                </a:lnTo>
                <a:lnTo>
                  <a:pt x="48453" y="1581"/>
                </a:lnTo>
                <a:lnTo>
                  <a:pt x="48865" y="1071"/>
                </a:lnTo>
                <a:lnTo>
                  <a:pt x="49587" y="643"/>
                </a:lnTo>
                <a:lnTo>
                  <a:pt x="50412" y="267"/>
                </a:lnTo>
                <a:lnTo>
                  <a:pt x="51443" y="80"/>
                </a:lnTo>
                <a:lnTo>
                  <a:pt x="524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2341" tIns="46158" rIns="92341" bIns="46158" anchor="t" anchorCtr="0">
            <a:noAutofit/>
          </a:bodyPr>
          <a:lstStyle/>
          <a:p>
            <a:endParaRPr sz="2424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50" name="Google Shape;402;p38">
            <a:extLst>
              <a:ext uri="{FF2B5EF4-FFF2-40B4-BE49-F238E27FC236}">
                <a16:creationId xmlns:a16="http://schemas.microsoft.com/office/drawing/2014/main" id="{E1BAE7A1-761E-3B46-A9AD-86798F208D40}"/>
              </a:ext>
            </a:extLst>
          </p:cNvPr>
          <p:cNvSpPr txBox="1"/>
          <p:nvPr/>
        </p:nvSpPr>
        <p:spPr>
          <a:xfrm>
            <a:off x="5262174" y="2283989"/>
            <a:ext cx="3799651" cy="33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828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KHUNG ĐỀ ÁN CHUYỂN ĐỔI SỐ CHO TỈNH</a:t>
            </a:r>
            <a:endParaRPr lang="en-GB" sz="3232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51" name="Google Shape;402;p38">
            <a:extLst>
              <a:ext uri="{FF2B5EF4-FFF2-40B4-BE49-F238E27FC236}">
                <a16:creationId xmlns:a16="http://schemas.microsoft.com/office/drawing/2014/main" id="{8E783274-BB5C-F941-BFC2-92459929F1B1}"/>
              </a:ext>
            </a:extLst>
          </p:cNvPr>
          <p:cNvSpPr txBox="1"/>
          <p:nvPr/>
        </p:nvSpPr>
        <p:spPr>
          <a:xfrm>
            <a:off x="1612020" y="1581342"/>
            <a:ext cx="1140342" cy="2069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0201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2</a:t>
            </a:r>
            <a:endParaRPr sz="20201" b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D8C55C4-D354-1240-85D0-BE3CB081C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3A70EDB-1147-EB45-9A58-AA589E816E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81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F95164E-8E83-6A49-A628-923207CC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DC11560-B015-8647-A6AD-63D8AAFF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2.1. TẠI SAO CẦN KHUNG ĐỀ ÁN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4AA8D-D005-5A4D-8FC4-062595FB6914}"/>
              </a:ext>
            </a:extLst>
          </p:cNvPr>
          <p:cNvSpPr txBox="1"/>
          <p:nvPr/>
        </p:nvSpPr>
        <p:spPr>
          <a:xfrm>
            <a:off x="3445871" y="1724262"/>
            <a:ext cx="3659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Xác định được chiến lược, lộ trình, mức độ ưu tiên cho các </a:t>
            </a:r>
            <a:r>
              <a:rPr lang="en-US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giải pháp, chương trình phục vụ Chuyển đổi số</a:t>
            </a:r>
            <a:endParaRPr lang="x-none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1930DA-9510-5C46-BB66-3595A9A8D60E}"/>
              </a:ext>
            </a:extLst>
          </p:cNvPr>
          <p:cNvSpPr txBox="1"/>
          <p:nvPr/>
        </p:nvSpPr>
        <p:spPr>
          <a:xfrm>
            <a:off x="3445871" y="3255706"/>
            <a:ext cx="3553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>
                <a:latin typeface="Montserrat" pitchFamily="2" charset="77"/>
              </a:defRPr>
            </a:lvl1pPr>
          </a:lstStyle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Làm cơ sở để xây dựng các chương trình, dự án triển khai CĐS nói chung, phát triển CPS, Kinh tế số và Xã hội số nói riêng.</a:t>
            </a:r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98E480-76CB-3D4F-9AE8-1FC4E6D6EDB1}"/>
              </a:ext>
            </a:extLst>
          </p:cNvPr>
          <p:cNvSpPr/>
          <p:nvPr/>
        </p:nvSpPr>
        <p:spPr>
          <a:xfrm>
            <a:off x="2428341" y="1388335"/>
            <a:ext cx="914400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D067B-38EE-594B-A6B3-6FD310BB2A4F}"/>
              </a:ext>
            </a:extLst>
          </p:cNvPr>
          <p:cNvSpPr txBox="1"/>
          <p:nvPr/>
        </p:nvSpPr>
        <p:spPr>
          <a:xfrm>
            <a:off x="3445872" y="1313871"/>
            <a:ext cx="3231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XÁC ĐỊNH CHIẾN LƯỢC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91FC5-B6A4-3043-A85B-169DEF90B60F}"/>
              </a:ext>
            </a:extLst>
          </p:cNvPr>
          <p:cNvSpPr txBox="1"/>
          <p:nvPr/>
        </p:nvSpPr>
        <p:spPr>
          <a:xfrm>
            <a:off x="3445871" y="2834464"/>
            <a:ext cx="2670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rgbClr val="ED1A2F"/>
                </a:solidFill>
                <a:latin typeface="Montserrat ExtraBold" pitchFamily="2" charset="77"/>
              </a:defRPr>
            </a:lvl1pPr>
          </a:lstStyle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 SỞ TRIỂN KHAI</a:t>
            </a:r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8D6255-104F-4E47-A17E-5AFBEF0CD707}"/>
              </a:ext>
            </a:extLst>
          </p:cNvPr>
          <p:cNvSpPr/>
          <p:nvPr/>
        </p:nvSpPr>
        <p:spPr>
          <a:xfrm>
            <a:off x="2428341" y="2914680"/>
            <a:ext cx="914400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6725D06A-4376-194F-B551-E59DF3F666F5}"/>
              </a:ext>
            </a:extLst>
          </p:cNvPr>
          <p:cNvSpPr/>
          <p:nvPr/>
        </p:nvSpPr>
        <p:spPr>
          <a:xfrm rot="19765394">
            <a:off x="-1789146" y="-63954"/>
            <a:ext cx="3386889" cy="2919732"/>
          </a:xfrm>
          <a:prstGeom prst="triangle">
            <a:avLst/>
          </a:prstGeom>
          <a:solidFill>
            <a:srgbClr val="8E97A4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8BCE8578-1361-3647-B7AF-A4F6568F13F5}"/>
              </a:ext>
            </a:extLst>
          </p:cNvPr>
          <p:cNvSpPr/>
          <p:nvPr/>
        </p:nvSpPr>
        <p:spPr>
          <a:xfrm rot="19765394">
            <a:off x="-1789147" y="1534131"/>
            <a:ext cx="3386889" cy="2919732"/>
          </a:xfrm>
          <a:prstGeom prst="triangle">
            <a:avLst/>
          </a:prstGeom>
          <a:solidFill>
            <a:schemeClr val="bg1">
              <a:lumMod val="8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064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F95164E-8E83-6A49-A628-923207CC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DC11560-B015-8647-A6AD-63D8AAFF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2.2. MỤC TIÊU XÂY DỰNG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5" name="组合 31">
            <a:extLst>
              <a:ext uri="{FF2B5EF4-FFF2-40B4-BE49-F238E27FC236}">
                <a16:creationId xmlns:a16="http://schemas.microsoft.com/office/drawing/2014/main" id="{6AF0C652-98DC-904B-953C-CC2A41D4A72C}"/>
              </a:ext>
            </a:extLst>
          </p:cNvPr>
          <p:cNvGrpSpPr/>
          <p:nvPr/>
        </p:nvGrpSpPr>
        <p:grpSpPr>
          <a:xfrm>
            <a:off x="158712" y="860512"/>
            <a:ext cx="2628579" cy="3255652"/>
            <a:chOff x="1435102" y="1903702"/>
            <a:chExt cx="2800231" cy="3800313"/>
          </a:xfrm>
        </p:grpSpPr>
        <p:sp>
          <p:nvSpPr>
            <p:cNvPr id="26" name="Arrow: Pentagon 2">
              <a:extLst>
                <a:ext uri="{FF2B5EF4-FFF2-40B4-BE49-F238E27FC236}">
                  <a16:creationId xmlns:a16="http://schemas.microsoft.com/office/drawing/2014/main" id="{252FA88C-C176-D64E-93D9-2BE316960611}"/>
                </a:ext>
              </a:extLst>
            </p:cNvPr>
            <p:cNvSpPr/>
            <p:nvPr/>
          </p:nvSpPr>
          <p:spPr>
            <a:xfrm rot="5400000">
              <a:off x="1755128" y="1583677"/>
              <a:ext cx="2160180" cy="280023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endParaRPr lang="zh-CN" altLang="en-US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D1D0FBCA-C867-E649-B1DB-DCED90D67925}"/>
                </a:ext>
              </a:extLst>
            </p:cNvPr>
            <p:cNvSpPr/>
            <p:nvPr/>
          </p:nvSpPr>
          <p:spPr>
            <a:xfrm>
              <a:off x="1435102" y="1903702"/>
              <a:ext cx="2800231" cy="3800313"/>
            </a:xfrm>
            <a:prstGeom prst="rect">
              <a:avLst/>
            </a:prstGeom>
            <a:ln w="31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矩形 26">
              <a:extLst>
                <a:ext uri="{FF2B5EF4-FFF2-40B4-BE49-F238E27FC236}">
                  <a16:creationId xmlns:a16="http://schemas.microsoft.com/office/drawing/2014/main" id="{60C0F9AB-B78E-2448-8153-79F24B83B296}"/>
                </a:ext>
              </a:extLst>
            </p:cNvPr>
            <p:cNvSpPr/>
            <p:nvPr/>
          </p:nvSpPr>
          <p:spPr>
            <a:xfrm>
              <a:off x="1714230" y="2121896"/>
              <a:ext cx="2241974" cy="4957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800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XÃ HỘI SỐ</a:t>
              </a:r>
              <a:endParaRPr lang="zh-CN" altLang="en-US" sz="1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组合 32">
            <a:extLst>
              <a:ext uri="{FF2B5EF4-FFF2-40B4-BE49-F238E27FC236}">
                <a16:creationId xmlns:a16="http://schemas.microsoft.com/office/drawing/2014/main" id="{E9890DD4-581E-7547-B825-4390D730C2DF}"/>
              </a:ext>
            </a:extLst>
          </p:cNvPr>
          <p:cNvGrpSpPr/>
          <p:nvPr/>
        </p:nvGrpSpPr>
        <p:grpSpPr>
          <a:xfrm>
            <a:off x="3116861" y="860512"/>
            <a:ext cx="2648260" cy="3255652"/>
            <a:chOff x="4695885" y="1903702"/>
            <a:chExt cx="2800231" cy="3800313"/>
          </a:xfrm>
        </p:grpSpPr>
        <p:sp>
          <p:nvSpPr>
            <p:cNvPr id="32" name="Arrow: Pentagon 7">
              <a:extLst>
                <a:ext uri="{FF2B5EF4-FFF2-40B4-BE49-F238E27FC236}">
                  <a16:creationId xmlns:a16="http://schemas.microsoft.com/office/drawing/2014/main" id="{54379AC5-CA03-4E4C-BFD7-A4944F5CB27C}"/>
                </a:ext>
              </a:extLst>
            </p:cNvPr>
            <p:cNvSpPr/>
            <p:nvPr/>
          </p:nvSpPr>
          <p:spPr>
            <a:xfrm rot="5400000">
              <a:off x="5015911" y="1583677"/>
              <a:ext cx="2160180" cy="2800231"/>
            </a:xfrm>
            <a:prstGeom prst="homePlate">
              <a:avLst/>
            </a:prstGeom>
            <a:solidFill>
              <a:srgbClr val="E574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endParaRPr lang="zh-CN" altLang="en-US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Rectangle 6">
              <a:extLst>
                <a:ext uri="{FF2B5EF4-FFF2-40B4-BE49-F238E27FC236}">
                  <a16:creationId xmlns:a16="http://schemas.microsoft.com/office/drawing/2014/main" id="{F947E28C-01BB-1748-B7D7-815C5C7E1F9E}"/>
                </a:ext>
              </a:extLst>
            </p:cNvPr>
            <p:cNvSpPr/>
            <p:nvPr/>
          </p:nvSpPr>
          <p:spPr>
            <a:xfrm>
              <a:off x="4695885" y="1903702"/>
              <a:ext cx="2800231" cy="3800313"/>
            </a:xfrm>
            <a:prstGeom prst="rect">
              <a:avLst/>
            </a:prstGeom>
            <a:ln w="3175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矩形 27">
              <a:extLst>
                <a:ext uri="{FF2B5EF4-FFF2-40B4-BE49-F238E27FC236}">
                  <a16:creationId xmlns:a16="http://schemas.microsoft.com/office/drawing/2014/main" id="{62A50A2D-D47E-2343-AE4C-1CF5B133E5D5}"/>
                </a:ext>
              </a:extLst>
            </p:cNvPr>
            <p:cNvSpPr/>
            <p:nvPr/>
          </p:nvSpPr>
          <p:spPr>
            <a:xfrm>
              <a:off x="4937108" y="2121896"/>
              <a:ext cx="2279877" cy="4957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800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KINH TẾ SỐ</a:t>
              </a:r>
              <a:endParaRPr lang="zh-CN" altLang="en-US" sz="1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组合 33">
            <a:extLst>
              <a:ext uri="{FF2B5EF4-FFF2-40B4-BE49-F238E27FC236}">
                <a16:creationId xmlns:a16="http://schemas.microsoft.com/office/drawing/2014/main" id="{1938ADA1-46A1-6245-86EB-4779F4A5138A}"/>
              </a:ext>
            </a:extLst>
          </p:cNvPr>
          <p:cNvGrpSpPr/>
          <p:nvPr/>
        </p:nvGrpSpPr>
        <p:grpSpPr>
          <a:xfrm>
            <a:off x="6094692" y="860510"/>
            <a:ext cx="2737608" cy="3238763"/>
            <a:chOff x="7956669" y="1903702"/>
            <a:chExt cx="2800231" cy="3800313"/>
          </a:xfrm>
        </p:grpSpPr>
        <p:sp>
          <p:nvSpPr>
            <p:cNvPr id="38" name="Arrow: Pentagon 12">
              <a:extLst>
                <a:ext uri="{FF2B5EF4-FFF2-40B4-BE49-F238E27FC236}">
                  <a16:creationId xmlns:a16="http://schemas.microsoft.com/office/drawing/2014/main" id="{4251F54D-27F7-9F43-A72E-9A31CB44CA64}"/>
                </a:ext>
              </a:extLst>
            </p:cNvPr>
            <p:cNvSpPr/>
            <p:nvPr/>
          </p:nvSpPr>
          <p:spPr>
            <a:xfrm rot="5400000">
              <a:off x="8276695" y="1583677"/>
              <a:ext cx="2160180" cy="2800231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tIns="0" anchor="t" anchorCtr="1">
              <a:normAutofit/>
            </a:bodyPr>
            <a:lstStyle/>
            <a:p>
              <a:pPr algn="ctr"/>
              <a:endParaRPr lang="zh-CN" altLang="en-US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Rectangle 11">
              <a:extLst>
                <a:ext uri="{FF2B5EF4-FFF2-40B4-BE49-F238E27FC236}">
                  <a16:creationId xmlns:a16="http://schemas.microsoft.com/office/drawing/2014/main" id="{E72A28B1-FCC3-8C4D-A844-73EED0BD3990}"/>
                </a:ext>
              </a:extLst>
            </p:cNvPr>
            <p:cNvSpPr/>
            <p:nvPr/>
          </p:nvSpPr>
          <p:spPr>
            <a:xfrm>
              <a:off x="7956669" y="1903702"/>
              <a:ext cx="2800231" cy="3800313"/>
            </a:xfrm>
            <a:prstGeom prst="rect">
              <a:avLst/>
            </a:prstGeom>
            <a:ln w="3175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矩形 28">
              <a:extLst>
                <a:ext uri="{FF2B5EF4-FFF2-40B4-BE49-F238E27FC236}">
                  <a16:creationId xmlns:a16="http://schemas.microsoft.com/office/drawing/2014/main" id="{6A698AF3-2AD4-5B42-A561-48DD0EB4DBB0}"/>
                </a:ext>
              </a:extLst>
            </p:cNvPr>
            <p:cNvSpPr/>
            <p:nvPr/>
          </p:nvSpPr>
          <p:spPr>
            <a:xfrm>
              <a:off x="7956669" y="2121896"/>
              <a:ext cx="2800231" cy="498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800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CHÍNH QUYỀN SỐ</a:t>
              </a:r>
              <a:endParaRPr lang="zh-CN" altLang="en-US" sz="1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3" name="Google Shape;1200;p53">
            <a:extLst>
              <a:ext uri="{FF2B5EF4-FFF2-40B4-BE49-F238E27FC236}">
                <a16:creationId xmlns:a16="http://schemas.microsoft.com/office/drawing/2014/main" id="{B5FD4493-2E36-A14E-ABB1-C2F0C718F31B}"/>
              </a:ext>
            </a:extLst>
          </p:cNvPr>
          <p:cNvGrpSpPr/>
          <p:nvPr/>
        </p:nvGrpSpPr>
        <p:grpSpPr>
          <a:xfrm>
            <a:off x="1169043" y="1683466"/>
            <a:ext cx="635091" cy="740948"/>
            <a:chOff x="7923213" y="2212975"/>
            <a:chExt cx="3048000" cy="3556038"/>
          </a:xfrm>
          <a:solidFill>
            <a:schemeClr val="lt1"/>
          </a:solidFill>
        </p:grpSpPr>
        <p:sp>
          <p:nvSpPr>
            <p:cNvPr id="44" name="Google Shape;1201;p53">
              <a:extLst>
                <a:ext uri="{FF2B5EF4-FFF2-40B4-BE49-F238E27FC236}">
                  <a16:creationId xmlns:a16="http://schemas.microsoft.com/office/drawing/2014/main" id="{906822F8-39BB-C24E-AC86-DD3D8EE67A39}"/>
                </a:ext>
              </a:extLst>
            </p:cNvPr>
            <p:cNvSpPr/>
            <p:nvPr/>
          </p:nvSpPr>
          <p:spPr>
            <a:xfrm>
              <a:off x="8626476" y="2212975"/>
              <a:ext cx="1641600" cy="200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953" y="35947"/>
                  </a:moveTo>
                  <a:lnTo>
                    <a:pt x="37833" y="35947"/>
                  </a:lnTo>
                  <a:lnTo>
                    <a:pt x="34119" y="36280"/>
                  </a:lnTo>
                  <a:lnTo>
                    <a:pt x="30754" y="36707"/>
                  </a:lnTo>
                  <a:lnTo>
                    <a:pt x="27562" y="37372"/>
                  </a:lnTo>
                  <a:lnTo>
                    <a:pt x="24661" y="38227"/>
                  </a:lnTo>
                  <a:lnTo>
                    <a:pt x="22050" y="39224"/>
                  </a:lnTo>
                  <a:lnTo>
                    <a:pt x="19671" y="40364"/>
                  </a:lnTo>
                  <a:lnTo>
                    <a:pt x="17524" y="41503"/>
                  </a:lnTo>
                  <a:lnTo>
                    <a:pt x="15667" y="42880"/>
                  </a:lnTo>
                  <a:lnTo>
                    <a:pt x="13926" y="44210"/>
                  </a:lnTo>
                  <a:lnTo>
                    <a:pt x="12417" y="45635"/>
                  </a:lnTo>
                  <a:lnTo>
                    <a:pt x="11141" y="47059"/>
                  </a:lnTo>
                  <a:lnTo>
                    <a:pt x="9980" y="48579"/>
                  </a:lnTo>
                  <a:lnTo>
                    <a:pt x="8994" y="50003"/>
                  </a:lnTo>
                  <a:lnTo>
                    <a:pt x="8762" y="54990"/>
                  </a:lnTo>
                  <a:lnTo>
                    <a:pt x="8762" y="60023"/>
                  </a:lnTo>
                  <a:lnTo>
                    <a:pt x="8878" y="64060"/>
                  </a:lnTo>
                  <a:lnTo>
                    <a:pt x="9342" y="67859"/>
                  </a:lnTo>
                  <a:lnTo>
                    <a:pt x="9980" y="71515"/>
                  </a:lnTo>
                  <a:lnTo>
                    <a:pt x="10909" y="74934"/>
                  </a:lnTo>
                  <a:lnTo>
                    <a:pt x="12011" y="78163"/>
                  </a:lnTo>
                  <a:lnTo>
                    <a:pt x="13288" y="81203"/>
                  </a:lnTo>
                  <a:lnTo>
                    <a:pt x="14680" y="84052"/>
                  </a:lnTo>
                  <a:lnTo>
                    <a:pt x="16247" y="86711"/>
                  </a:lnTo>
                  <a:lnTo>
                    <a:pt x="17988" y="89228"/>
                  </a:lnTo>
                  <a:lnTo>
                    <a:pt x="19729" y="91507"/>
                  </a:lnTo>
                  <a:lnTo>
                    <a:pt x="21644" y="93644"/>
                  </a:lnTo>
                  <a:lnTo>
                    <a:pt x="23558" y="95639"/>
                  </a:lnTo>
                  <a:lnTo>
                    <a:pt x="25415" y="97443"/>
                  </a:lnTo>
                  <a:lnTo>
                    <a:pt x="27330" y="99153"/>
                  </a:lnTo>
                  <a:lnTo>
                    <a:pt x="29245" y="100625"/>
                  </a:lnTo>
                  <a:lnTo>
                    <a:pt x="32495" y="102904"/>
                  </a:lnTo>
                  <a:lnTo>
                    <a:pt x="35686" y="104994"/>
                  </a:lnTo>
                  <a:lnTo>
                    <a:pt x="38994" y="106703"/>
                  </a:lnTo>
                  <a:lnTo>
                    <a:pt x="42185" y="108270"/>
                  </a:lnTo>
                  <a:lnTo>
                    <a:pt x="45319" y="109505"/>
                  </a:lnTo>
                  <a:lnTo>
                    <a:pt x="48278" y="110597"/>
                  </a:lnTo>
                  <a:lnTo>
                    <a:pt x="51121" y="111452"/>
                  </a:lnTo>
                  <a:lnTo>
                    <a:pt x="53733" y="112022"/>
                  </a:lnTo>
                  <a:lnTo>
                    <a:pt x="56054" y="112497"/>
                  </a:lnTo>
                  <a:lnTo>
                    <a:pt x="58201" y="112734"/>
                  </a:lnTo>
                  <a:lnTo>
                    <a:pt x="60058" y="112829"/>
                  </a:lnTo>
                  <a:lnTo>
                    <a:pt x="61798" y="112734"/>
                  </a:lnTo>
                  <a:lnTo>
                    <a:pt x="63887" y="112497"/>
                  </a:lnTo>
                  <a:lnTo>
                    <a:pt x="66266" y="112022"/>
                  </a:lnTo>
                  <a:lnTo>
                    <a:pt x="68878" y="111452"/>
                  </a:lnTo>
                  <a:lnTo>
                    <a:pt x="71721" y="110597"/>
                  </a:lnTo>
                  <a:lnTo>
                    <a:pt x="74738" y="109505"/>
                  </a:lnTo>
                  <a:lnTo>
                    <a:pt x="77814" y="108270"/>
                  </a:lnTo>
                  <a:lnTo>
                    <a:pt x="81063" y="106703"/>
                  </a:lnTo>
                  <a:lnTo>
                    <a:pt x="84255" y="104994"/>
                  </a:lnTo>
                  <a:lnTo>
                    <a:pt x="87504" y="102904"/>
                  </a:lnTo>
                  <a:lnTo>
                    <a:pt x="90754" y="100625"/>
                  </a:lnTo>
                  <a:lnTo>
                    <a:pt x="92669" y="99153"/>
                  </a:lnTo>
                  <a:lnTo>
                    <a:pt x="94526" y="97443"/>
                  </a:lnTo>
                  <a:lnTo>
                    <a:pt x="96499" y="95639"/>
                  </a:lnTo>
                  <a:lnTo>
                    <a:pt x="98413" y="93644"/>
                  </a:lnTo>
                  <a:lnTo>
                    <a:pt x="100212" y="91507"/>
                  </a:lnTo>
                  <a:lnTo>
                    <a:pt x="102069" y="89228"/>
                  </a:lnTo>
                  <a:lnTo>
                    <a:pt x="103694" y="86711"/>
                  </a:lnTo>
                  <a:lnTo>
                    <a:pt x="105261" y="84052"/>
                  </a:lnTo>
                  <a:lnTo>
                    <a:pt x="106711" y="81203"/>
                  </a:lnTo>
                  <a:lnTo>
                    <a:pt x="108046" y="78163"/>
                  </a:lnTo>
                  <a:lnTo>
                    <a:pt x="109148" y="74934"/>
                  </a:lnTo>
                  <a:lnTo>
                    <a:pt x="110019" y="71515"/>
                  </a:lnTo>
                  <a:lnTo>
                    <a:pt x="110715" y="67859"/>
                  </a:lnTo>
                  <a:lnTo>
                    <a:pt x="111121" y="64060"/>
                  </a:lnTo>
                  <a:lnTo>
                    <a:pt x="111295" y="60023"/>
                  </a:lnTo>
                  <a:lnTo>
                    <a:pt x="111237" y="54325"/>
                  </a:lnTo>
                  <a:lnTo>
                    <a:pt x="110947" y="48721"/>
                  </a:lnTo>
                  <a:lnTo>
                    <a:pt x="105203" y="49671"/>
                  </a:lnTo>
                  <a:lnTo>
                    <a:pt x="99748" y="50431"/>
                  </a:lnTo>
                  <a:lnTo>
                    <a:pt x="94642" y="50953"/>
                  </a:lnTo>
                  <a:lnTo>
                    <a:pt x="89709" y="51286"/>
                  </a:lnTo>
                  <a:lnTo>
                    <a:pt x="85241" y="51428"/>
                  </a:lnTo>
                  <a:lnTo>
                    <a:pt x="80889" y="51333"/>
                  </a:lnTo>
                  <a:lnTo>
                    <a:pt x="76943" y="51238"/>
                  </a:lnTo>
                  <a:lnTo>
                    <a:pt x="73230" y="50906"/>
                  </a:lnTo>
                  <a:lnTo>
                    <a:pt x="69748" y="50431"/>
                  </a:lnTo>
                  <a:lnTo>
                    <a:pt x="66499" y="49861"/>
                  </a:lnTo>
                  <a:lnTo>
                    <a:pt x="63481" y="49149"/>
                  </a:lnTo>
                  <a:lnTo>
                    <a:pt x="60812" y="48436"/>
                  </a:lnTo>
                  <a:lnTo>
                    <a:pt x="58317" y="47582"/>
                  </a:lnTo>
                  <a:lnTo>
                    <a:pt x="55996" y="46679"/>
                  </a:lnTo>
                  <a:lnTo>
                    <a:pt x="53849" y="45777"/>
                  </a:lnTo>
                  <a:lnTo>
                    <a:pt x="52050" y="44827"/>
                  </a:lnTo>
                  <a:lnTo>
                    <a:pt x="50309" y="43830"/>
                  </a:lnTo>
                  <a:lnTo>
                    <a:pt x="48800" y="42880"/>
                  </a:lnTo>
                  <a:lnTo>
                    <a:pt x="47466" y="41883"/>
                  </a:lnTo>
                  <a:lnTo>
                    <a:pt x="46305" y="40933"/>
                  </a:lnTo>
                  <a:lnTo>
                    <a:pt x="45261" y="40031"/>
                  </a:lnTo>
                  <a:lnTo>
                    <a:pt x="44448" y="39176"/>
                  </a:lnTo>
                  <a:lnTo>
                    <a:pt x="43694" y="38417"/>
                  </a:lnTo>
                  <a:lnTo>
                    <a:pt x="43114" y="37704"/>
                  </a:lnTo>
                  <a:lnTo>
                    <a:pt x="42649" y="37087"/>
                  </a:lnTo>
                  <a:lnTo>
                    <a:pt x="42359" y="36612"/>
                  </a:lnTo>
                  <a:lnTo>
                    <a:pt x="42127" y="36280"/>
                  </a:lnTo>
                  <a:lnTo>
                    <a:pt x="41953" y="35995"/>
                  </a:lnTo>
                  <a:lnTo>
                    <a:pt x="41953" y="35947"/>
                  </a:lnTo>
                  <a:close/>
                  <a:moveTo>
                    <a:pt x="60058" y="0"/>
                  </a:moveTo>
                  <a:lnTo>
                    <a:pt x="65628" y="142"/>
                  </a:lnTo>
                  <a:lnTo>
                    <a:pt x="70909" y="379"/>
                  </a:lnTo>
                  <a:lnTo>
                    <a:pt x="75899" y="902"/>
                  </a:lnTo>
                  <a:lnTo>
                    <a:pt x="80483" y="1614"/>
                  </a:lnTo>
                  <a:lnTo>
                    <a:pt x="84777" y="2469"/>
                  </a:lnTo>
                  <a:lnTo>
                    <a:pt x="88723" y="3514"/>
                  </a:lnTo>
                  <a:lnTo>
                    <a:pt x="92437" y="4748"/>
                  </a:lnTo>
                  <a:lnTo>
                    <a:pt x="95744" y="6078"/>
                  </a:lnTo>
                  <a:lnTo>
                    <a:pt x="98820" y="7645"/>
                  </a:lnTo>
                  <a:lnTo>
                    <a:pt x="101663" y="9307"/>
                  </a:lnTo>
                  <a:lnTo>
                    <a:pt x="104158" y="11206"/>
                  </a:lnTo>
                  <a:lnTo>
                    <a:pt x="106537" y="13201"/>
                  </a:lnTo>
                  <a:lnTo>
                    <a:pt x="108626" y="15338"/>
                  </a:lnTo>
                  <a:lnTo>
                    <a:pt x="110425" y="17570"/>
                  </a:lnTo>
                  <a:lnTo>
                    <a:pt x="112108" y="19944"/>
                  </a:lnTo>
                  <a:lnTo>
                    <a:pt x="113558" y="22461"/>
                  </a:lnTo>
                  <a:lnTo>
                    <a:pt x="114835" y="25120"/>
                  </a:lnTo>
                  <a:lnTo>
                    <a:pt x="115938" y="27827"/>
                  </a:lnTo>
                  <a:lnTo>
                    <a:pt x="116808" y="30676"/>
                  </a:lnTo>
                  <a:lnTo>
                    <a:pt x="117620" y="33620"/>
                  </a:lnTo>
                  <a:lnTo>
                    <a:pt x="118317" y="36660"/>
                  </a:lnTo>
                  <a:lnTo>
                    <a:pt x="118781" y="39746"/>
                  </a:lnTo>
                  <a:lnTo>
                    <a:pt x="119187" y="42928"/>
                  </a:lnTo>
                  <a:lnTo>
                    <a:pt x="119477" y="46252"/>
                  </a:lnTo>
                  <a:lnTo>
                    <a:pt x="119767" y="49624"/>
                  </a:lnTo>
                  <a:lnTo>
                    <a:pt x="119883" y="52995"/>
                  </a:lnTo>
                  <a:lnTo>
                    <a:pt x="120000" y="56462"/>
                  </a:lnTo>
                  <a:lnTo>
                    <a:pt x="120000" y="59976"/>
                  </a:lnTo>
                  <a:lnTo>
                    <a:pt x="119825" y="64629"/>
                  </a:lnTo>
                  <a:lnTo>
                    <a:pt x="119361" y="68951"/>
                  </a:lnTo>
                  <a:lnTo>
                    <a:pt x="118549" y="73177"/>
                  </a:lnTo>
                  <a:lnTo>
                    <a:pt x="117446" y="77214"/>
                  </a:lnTo>
                  <a:lnTo>
                    <a:pt x="116112" y="81013"/>
                  </a:lnTo>
                  <a:lnTo>
                    <a:pt x="114429" y="84622"/>
                  </a:lnTo>
                  <a:lnTo>
                    <a:pt x="112630" y="88088"/>
                  </a:lnTo>
                  <a:lnTo>
                    <a:pt x="110657" y="91317"/>
                  </a:lnTo>
                  <a:lnTo>
                    <a:pt x="108452" y="94356"/>
                  </a:lnTo>
                  <a:lnTo>
                    <a:pt x="106073" y="97206"/>
                  </a:lnTo>
                  <a:lnTo>
                    <a:pt x="103578" y="99912"/>
                  </a:lnTo>
                  <a:lnTo>
                    <a:pt x="100851" y="102429"/>
                  </a:lnTo>
                  <a:lnTo>
                    <a:pt x="98123" y="104756"/>
                  </a:lnTo>
                  <a:lnTo>
                    <a:pt x="95280" y="106893"/>
                  </a:lnTo>
                  <a:lnTo>
                    <a:pt x="92437" y="108935"/>
                  </a:lnTo>
                  <a:lnTo>
                    <a:pt x="89419" y="110740"/>
                  </a:lnTo>
                  <a:lnTo>
                    <a:pt x="86518" y="112354"/>
                  </a:lnTo>
                  <a:lnTo>
                    <a:pt x="83500" y="113826"/>
                  </a:lnTo>
                  <a:lnTo>
                    <a:pt x="80541" y="115156"/>
                  </a:lnTo>
                  <a:lnTo>
                    <a:pt x="77640" y="116296"/>
                  </a:lnTo>
                  <a:lnTo>
                    <a:pt x="74796" y="117293"/>
                  </a:lnTo>
                  <a:lnTo>
                    <a:pt x="72011" y="118100"/>
                  </a:lnTo>
                  <a:lnTo>
                    <a:pt x="69342" y="118812"/>
                  </a:lnTo>
                  <a:lnTo>
                    <a:pt x="66731" y="119335"/>
                  </a:lnTo>
                  <a:lnTo>
                    <a:pt x="64352" y="119667"/>
                  </a:lnTo>
                  <a:lnTo>
                    <a:pt x="62088" y="119952"/>
                  </a:lnTo>
                  <a:lnTo>
                    <a:pt x="60058" y="120000"/>
                  </a:lnTo>
                  <a:lnTo>
                    <a:pt x="57911" y="119952"/>
                  </a:lnTo>
                  <a:lnTo>
                    <a:pt x="55705" y="119667"/>
                  </a:lnTo>
                  <a:lnTo>
                    <a:pt x="53210" y="119335"/>
                  </a:lnTo>
                  <a:lnTo>
                    <a:pt x="50715" y="118812"/>
                  </a:lnTo>
                  <a:lnTo>
                    <a:pt x="48046" y="118100"/>
                  </a:lnTo>
                  <a:lnTo>
                    <a:pt x="45203" y="117293"/>
                  </a:lnTo>
                  <a:lnTo>
                    <a:pt x="42359" y="116296"/>
                  </a:lnTo>
                  <a:lnTo>
                    <a:pt x="39400" y="115156"/>
                  </a:lnTo>
                  <a:lnTo>
                    <a:pt x="36499" y="113826"/>
                  </a:lnTo>
                  <a:lnTo>
                    <a:pt x="33481" y="112354"/>
                  </a:lnTo>
                  <a:lnTo>
                    <a:pt x="30580" y="110740"/>
                  </a:lnTo>
                  <a:lnTo>
                    <a:pt x="27620" y="108935"/>
                  </a:lnTo>
                  <a:lnTo>
                    <a:pt x="24719" y="106893"/>
                  </a:lnTo>
                  <a:lnTo>
                    <a:pt x="21876" y="104756"/>
                  </a:lnTo>
                  <a:lnTo>
                    <a:pt x="19090" y="102429"/>
                  </a:lnTo>
                  <a:lnTo>
                    <a:pt x="16537" y="99912"/>
                  </a:lnTo>
                  <a:lnTo>
                    <a:pt x="13984" y="97206"/>
                  </a:lnTo>
                  <a:lnTo>
                    <a:pt x="11605" y="94356"/>
                  </a:lnTo>
                  <a:lnTo>
                    <a:pt x="9400" y="91317"/>
                  </a:lnTo>
                  <a:lnTo>
                    <a:pt x="7369" y="88088"/>
                  </a:lnTo>
                  <a:lnTo>
                    <a:pt x="5512" y="84622"/>
                  </a:lnTo>
                  <a:lnTo>
                    <a:pt x="3945" y="81013"/>
                  </a:lnTo>
                  <a:lnTo>
                    <a:pt x="2553" y="77214"/>
                  </a:lnTo>
                  <a:lnTo>
                    <a:pt x="1508" y="73177"/>
                  </a:lnTo>
                  <a:lnTo>
                    <a:pt x="696" y="69046"/>
                  </a:lnTo>
                  <a:lnTo>
                    <a:pt x="174" y="64629"/>
                  </a:lnTo>
                  <a:lnTo>
                    <a:pt x="0" y="60023"/>
                  </a:lnTo>
                  <a:lnTo>
                    <a:pt x="0" y="56462"/>
                  </a:lnTo>
                  <a:lnTo>
                    <a:pt x="58" y="52995"/>
                  </a:lnTo>
                  <a:lnTo>
                    <a:pt x="232" y="49624"/>
                  </a:lnTo>
                  <a:lnTo>
                    <a:pt x="464" y="46252"/>
                  </a:lnTo>
                  <a:lnTo>
                    <a:pt x="812" y="42928"/>
                  </a:lnTo>
                  <a:lnTo>
                    <a:pt x="1218" y="39746"/>
                  </a:lnTo>
                  <a:lnTo>
                    <a:pt x="1740" y="36660"/>
                  </a:lnTo>
                  <a:lnTo>
                    <a:pt x="2379" y="33620"/>
                  </a:lnTo>
                  <a:lnTo>
                    <a:pt x="3191" y="30676"/>
                  </a:lnTo>
                  <a:lnTo>
                    <a:pt x="4119" y="27827"/>
                  </a:lnTo>
                  <a:lnTo>
                    <a:pt x="5222" y="25120"/>
                  </a:lnTo>
                  <a:lnTo>
                    <a:pt x="6499" y="22461"/>
                  </a:lnTo>
                  <a:lnTo>
                    <a:pt x="7891" y="19944"/>
                  </a:lnTo>
                  <a:lnTo>
                    <a:pt x="9574" y="17570"/>
                  </a:lnTo>
                  <a:lnTo>
                    <a:pt x="11431" y="15338"/>
                  </a:lnTo>
                  <a:lnTo>
                    <a:pt x="13520" y="13201"/>
                  </a:lnTo>
                  <a:lnTo>
                    <a:pt x="15783" y="11206"/>
                  </a:lnTo>
                  <a:lnTo>
                    <a:pt x="18336" y="9307"/>
                  </a:lnTo>
                  <a:lnTo>
                    <a:pt x="21179" y="7645"/>
                  </a:lnTo>
                  <a:lnTo>
                    <a:pt x="24255" y="6078"/>
                  </a:lnTo>
                  <a:lnTo>
                    <a:pt x="27620" y="4748"/>
                  </a:lnTo>
                  <a:lnTo>
                    <a:pt x="31276" y="3514"/>
                  </a:lnTo>
                  <a:lnTo>
                    <a:pt x="35222" y="2469"/>
                  </a:lnTo>
                  <a:lnTo>
                    <a:pt x="39516" y="1614"/>
                  </a:lnTo>
                  <a:lnTo>
                    <a:pt x="44100" y="902"/>
                  </a:lnTo>
                  <a:lnTo>
                    <a:pt x="49032" y="379"/>
                  </a:lnTo>
                  <a:lnTo>
                    <a:pt x="54371" y="142"/>
                  </a:lnTo>
                  <a:lnTo>
                    <a:pt x="600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5" name="Google Shape;1202;p53">
              <a:extLst>
                <a:ext uri="{FF2B5EF4-FFF2-40B4-BE49-F238E27FC236}">
                  <a16:creationId xmlns:a16="http://schemas.microsoft.com/office/drawing/2014/main" id="{7F91AD54-B417-E740-8392-3AF912FF25BF}"/>
                </a:ext>
              </a:extLst>
            </p:cNvPr>
            <p:cNvSpPr/>
            <p:nvPr/>
          </p:nvSpPr>
          <p:spPr>
            <a:xfrm>
              <a:off x="7923213" y="4125913"/>
              <a:ext cx="3048000" cy="164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343" y="60000"/>
                  </a:moveTo>
                  <a:lnTo>
                    <a:pt x="75343" y="70260"/>
                  </a:lnTo>
                  <a:lnTo>
                    <a:pt x="85593" y="76173"/>
                  </a:lnTo>
                  <a:lnTo>
                    <a:pt x="95843" y="70260"/>
                  </a:lnTo>
                  <a:lnTo>
                    <a:pt x="95843" y="60000"/>
                  </a:lnTo>
                  <a:lnTo>
                    <a:pt x="75343" y="60000"/>
                  </a:lnTo>
                  <a:close/>
                  <a:moveTo>
                    <a:pt x="41093" y="0"/>
                  </a:moveTo>
                  <a:lnTo>
                    <a:pt x="41687" y="231"/>
                  </a:lnTo>
                  <a:lnTo>
                    <a:pt x="42281" y="869"/>
                  </a:lnTo>
                  <a:lnTo>
                    <a:pt x="44500" y="3826"/>
                  </a:lnTo>
                  <a:lnTo>
                    <a:pt x="46781" y="6376"/>
                  </a:lnTo>
                  <a:lnTo>
                    <a:pt x="49156" y="8521"/>
                  </a:lnTo>
                  <a:lnTo>
                    <a:pt x="51593" y="10202"/>
                  </a:lnTo>
                  <a:lnTo>
                    <a:pt x="54093" y="11420"/>
                  </a:lnTo>
                  <a:lnTo>
                    <a:pt x="54625" y="11826"/>
                  </a:lnTo>
                  <a:lnTo>
                    <a:pt x="55093" y="12405"/>
                  </a:lnTo>
                  <a:lnTo>
                    <a:pt x="55468" y="13159"/>
                  </a:lnTo>
                  <a:lnTo>
                    <a:pt x="55718" y="14028"/>
                  </a:lnTo>
                  <a:lnTo>
                    <a:pt x="60031" y="35072"/>
                  </a:lnTo>
                  <a:lnTo>
                    <a:pt x="64312" y="14028"/>
                  </a:lnTo>
                  <a:lnTo>
                    <a:pt x="64562" y="13159"/>
                  </a:lnTo>
                  <a:lnTo>
                    <a:pt x="64906" y="12405"/>
                  </a:lnTo>
                  <a:lnTo>
                    <a:pt x="65375" y="11826"/>
                  </a:lnTo>
                  <a:lnTo>
                    <a:pt x="65937" y="11420"/>
                  </a:lnTo>
                  <a:lnTo>
                    <a:pt x="68406" y="10202"/>
                  </a:lnTo>
                  <a:lnTo>
                    <a:pt x="70875" y="8521"/>
                  </a:lnTo>
                  <a:lnTo>
                    <a:pt x="73218" y="6376"/>
                  </a:lnTo>
                  <a:lnTo>
                    <a:pt x="75500" y="3826"/>
                  </a:lnTo>
                  <a:lnTo>
                    <a:pt x="77750" y="869"/>
                  </a:lnTo>
                  <a:lnTo>
                    <a:pt x="78312" y="231"/>
                  </a:lnTo>
                  <a:lnTo>
                    <a:pt x="78937" y="0"/>
                  </a:lnTo>
                  <a:lnTo>
                    <a:pt x="79593" y="57"/>
                  </a:lnTo>
                  <a:lnTo>
                    <a:pt x="80218" y="463"/>
                  </a:lnTo>
                  <a:lnTo>
                    <a:pt x="80312" y="637"/>
                  </a:lnTo>
                  <a:lnTo>
                    <a:pt x="81531" y="1797"/>
                  </a:lnTo>
                  <a:lnTo>
                    <a:pt x="82937" y="3246"/>
                  </a:lnTo>
                  <a:lnTo>
                    <a:pt x="84468" y="4695"/>
                  </a:lnTo>
                  <a:lnTo>
                    <a:pt x="86093" y="6318"/>
                  </a:lnTo>
                  <a:lnTo>
                    <a:pt x="87781" y="8057"/>
                  </a:lnTo>
                  <a:lnTo>
                    <a:pt x="89593" y="9797"/>
                  </a:lnTo>
                  <a:lnTo>
                    <a:pt x="91406" y="11652"/>
                  </a:lnTo>
                  <a:lnTo>
                    <a:pt x="93250" y="13507"/>
                  </a:lnTo>
                  <a:lnTo>
                    <a:pt x="95062" y="15420"/>
                  </a:lnTo>
                  <a:lnTo>
                    <a:pt x="96906" y="17275"/>
                  </a:lnTo>
                  <a:lnTo>
                    <a:pt x="98687" y="19130"/>
                  </a:lnTo>
                  <a:lnTo>
                    <a:pt x="100375" y="20927"/>
                  </a:lnTo>
                  <a:lnTo>
                    <a:pt x="102000" y="22666"/>
                  </a:lnTo>
                  <a:lnTo>
                    <a:pt x="103531" y="24231"/>
                  </a:lnTo>
                  <a:lnTo>
                    <a:pt x="104937" y="25855"/>
                  </a:lnTo>
                  <a:lnTo>
                    <a:pt x="106156" y="27188"/>
                  </a:lnTo>
                  <a:lnTo>
                    <a:pt x="107218" y="28463"/>
                  </a:lnTo>
                  <a:lnTo>
                    <a:pt x="108125" y="29565"/>
                  </a:lnTo>
                  <a:lnTo>
                    <a:pt x="109437" y="31536"/>
                  </a:lnTo>
                  <a:lnTo>
                    <a:pt x="110687" y="33797"/>
                  </a:lnTo>
                  <a:lnTo>
                    <a:pt x="111812" y="36521"/>
                  </a:lnTo>
                  <a:lnTo>
                    <a:pt x="112875" y="39478"/>
                  </a:lnTo>
                  <a:lnTo>
                    <a:pt x="113875" y="42724"/>
                  </a:lnTo>
                  <a:lnTo>
                    <a:pt x="114750" y="46202"/>
                  </a:lnTo>
                  <a:lnTo>
                    <a:pt x="115625" y="49913"/>
                  </a:lnTo>
                  <a:lnTo>
                    <a:pt x="116375" y="53739"/>
                  </a:lnTo>
                  <a:lnTo>
                    <a:pt x="117062" y="57681"/>
                  </a:lnTo>
                  <a:lnTo>
                    <a:pt x="117687" y="61797"/>
                  </a:lnTo>
                  <a:lnTo>
                    <a:pt x="118250" y="65855"/>
                  </a:lnTo>
                  <a:lnTo>
                    <a:pt x="118750" y="69913"/>
                  </a:lnTo>
                  <a:lnTo>
                    <a:pt x="119218" y="73971"/>
                  </a:lnTo>
                  <a:lnTo>
                    <a:pt x="119593" y="78028"/>
                  </a:lnTo>
                  <a:lnTo>
                    <a:pt x="120000" y="81855"/>
                  </a:lnTo>
                  <a:lnTo>
                    <a:pt x="120000" y="82898"/>
                  </a:lnTo>
                  <a:lnTo>
                    <a:pt x="119875" y="83942"/>
                  </a:lnTo>
                  <a:lnTo>
                    <a:pt x="119812" y="84173"/>
                  </a:lnTo>
                  <a:lnTo>
                    <a:pt x="119750" y="84579"/>
                  </a:lnTo>
                  <a:lnTo>
                    <a:pt x="119593" y="85043"/>
                  </a:lnTo>
                  <a:lnTo>
                    <a:pt x="119437" y="85739"/>
                  </a:lnTo>
                  <a:lnTo>
                    <a:pt x="119187" y="86550"/>
                  </a:lnTo>
                  <a:lnTo>
                    <a:pt x="118875" y="87420"/>
                  </a:lnTo>
                  <a:lnTo>
                    <a:pt x="118500" y="88463"/>
                  </a:lnTo>
                  <a:lnTo>
                    <a:pt x="118031" y="89623"/>
                  </a:lnTo>
                  <a:lnTo>
                    <a:pt x="117468" y="90782"/>
                  </a:lnTo>
                  <a:lnTo>
                    <a:pt x="116875" y="92057"/>
                  </a:lnTo>
                  <a:lnTo>
                    <a:pt x="116125" y="93507"/>
                  </a:lnTo>
                  <a:lnTo>
                    <a:pt x="115312" y="94898"/>
                  </a:lnTo>
                  <a:lnTo>
                    <a:pt x="114375" y="96347"/>
                  </a:lnTo>
                  <a:lnTo>
                    <a:pt x="113343" y="97855"/>
                  </a:lnTo>
                  <a:lnTo>
                    <a:pt x="112156" y="99420"/>
                  </a:lnTo>
                  <a:lnTo>
                    <a:pt x="110875" y="100927"/>
                  </a:lnTo>
                  <a:lnTo>
                    <a:pt x="109500" y="102492"/>
                  </a:lnTo>
                  <a:lnTo>
                    <a:pt x="107968" y="104115"/>
                  </a:lnTo>
                  <a:lnTo>
                    <a:pt x="106250" y="105565"/>
                  </a:lnTo>
                  <a:lnTo>
                    <a:pt x="104437" y="107188"/>
                  </a:lnTo>
                  <a:lnTo>
                    <a:pt x="102437" y="108579"/>
                  </a:lnTo>
                  <a:lnTo>
                    <a:pt x="100312" y="110028"/>
                  </a:lnTo>
                  <a:lnTo>
                    <a:pt x="97968" y="111420"/>
                  </a:lnTo>
                  <a:lnTo>
                    <a:pt x="95500" y="112811"/>
                  </a:lnTo>
                  <a:lnTo>
                    <a:pt x="92812" y="113971"/>
                  </a:lnTo>
                  <a:lnTo>
                    <a:pt x="90000" y="115130"/>
                  </a:lnTo>
                  <a:lnTo>
                    <a:pt x="86937" y="116173"/>
                  </a:lnTo>
                  <a:lnTo>
                    <a:pt x="83750" y="117159"/>
                  </a:lnTo>
                  <a:lnTo>
                    <a:pt x="80312" y="118028"/>
                  </a:lnTo>
                  <a:lnTo>
                    <a:pt x="76687" y="118608"/>
                  </a:lnTo>
                  <a:lnTo>
                    <a:pt x="72875" y="119246"/>
                  </a:lnTo>
                  <a:lnTo>
                    <a:pt x="68781" y="119652"/>
                  </a:lnTo>
                  <a:lnTo>
                    <a:pt x="64531" y="119884"/>
                  </a:lnTo>
                  <a:lnTo>
                    <a:pt x="60031" y="120000"/>
                  </a:lnTo>
                  <a:lnTo>
                    <a:pt x="55500" y="119884"/>
                  </a:lnTo>
                  <a:lnTo>
                    <a:pt x="51218" y="119652"/>
                  </a:lnTo>
                  <a:lnTo>
                    <a:pt x="47156" y="119246"/>
                  </a:lnTo>
                  <a:lnTo>
                    <a:pt x="43343" y="118608"/>
                  </a:lnTo>
                  <a:lnTo>
                    <a:pt x="39687" y="118028"/>
                  </a:lnTo>
                  <a:lnTo>
                    <a:pt x="36281" y="117159"/>
                  </a:lnTo>
                  <a:lnTo>
                    <a:pt x="33062" y="116173"/>
                  </a:lnTo>
                  <a:lnTo>
                    <a:pt x="30031" y="115130"/>
                  </a:lnTo>
                  <a:lnTo>
                    <a:pt x="27187" y="113971"/>
                  </a:lnTo>
                  <a:lnTo>
                    <a:pt x="24531" y="112811"/>
                  </a:lnTo>
                  <a:lnTo>
                    <a:pt x="22031" y="111420"/>
                  </a:lnTo>
                  <a:lnTo>
                    <a:pt x="19750" y="110028"/>
                  </a:lnTo>
                  <a:lnTo>
                    <a:pt x="17562" y="108579"/>
                  </a:lnTo>
                  <a:lnTo>
                    <a:pt x="15625" y="107188"/>
                  </a:lnTo>
                  <a:lnTo>
                    <a:pt x="13750" y="105565"/>
                  </a:lnTo>
                  <a:lnTo>
                    <a:pt x="12093" y="104115"/>
                  </a:lnTo>
                  <a:lnTo>
                    <a:pt x="10500" y="102492"/>
                  </a:lnTo>
                  <a:lnTo>
                    <a:pt x="9093" y="100927"/>
                  </a:lnTo>
                  <a:lnTo>
                    <a:pt x="7812" y="99420"/>
                  </a:lnTo>
                  <a:lnTo>
                    <a:pt x="6687" y="97855"/>
                  </a:lnTo>
                  <a:lnTo>
                    <a:pt x="5625" y="96347"/>
                  </a:lnTo>
                  <a:lnTo>
                    <a:pt x="4687" y="94898"/>
                  </a:lnTo>
                  <a:lnTo>
                    <a:pt x="3875" y="93507"/>
                  </a:lnTo>
                  <a:lnTo>
                    <a:pt x="3156" y="92057"/>
                  </a:lnTo>
                  <a:lnTo>
                    <a:pt x="2500" y="90782"/>
                  </a:lnTo>
                  <a:lnTo>
                    <a:pt x="1968" y="89623"/>
                  </a:lnTo>
                  <a:lnTo>
                    <a:pt x="1531" y="88463"/>
                  </a:lnTo>
                  <a:lnTo>
                    <a:pt x="1156" y="87420"/>
                  </a:lnTo>
                  <a:lnTo>
                    <a:pt x="812" y="86550"/>
                  </a:lnTo>
                  <a:lnTo>
                    <a:pt x="562" y="85739"/>
                  </a:lnTo>
                  <a:lnTo>
                    <a:pt x="375" y="85043"/>
                  </a:lnTo>
                  <a:lnTo>
                    <a:pt x="250" y="84579"/>
                  </a:lnTo>
                  <a:lnTo>
                    <a:pt x="156" y="84173"/>
                  </a:lnTo>
                  <a:lnTo>
                    <a:pt x="125" y="83942"/>
                  </a:lnTo>
                  <a:lnTo>
                    <a:pt x="0" y="82898"/>
                  </a:lnTo>
                  <a:lnTo>
                    <a:pt x="31" y="81855"/>
                  </a:lnTo>
                  <a:lnTo>
                    <a:pt x="156" y="80463"/>
                  </a:lnTo>
                  <a:lnTo>
                    <a:pt x="343" y="78550"/>
                  </a:lnTo>
                  <a:lnTo>
                    <a:pt x="562" y="76289"/>
                  </a:lnTo>
                  <a:lnTo>
                    <a:pt x="843" y="73565"/>
                  </a:lnTo>
                  <a:lnTo>
                    <a:pt x="1218" y="70550"/>
                  </a:lnTo>
                  <a:lnTo>
                    <a:pt x="1625" y="67304"/>
                  </a:lnTo>
                  <a:lnTo>
                    <a:pt x="2125" y="63942"/>
                  </a:lnTo>
                  <a:lnTo>
                    <a:pt x="2625" y="60347"/>
                  </a:lnTo>
                  <a:lnTo>
                    <a:pt x="3218" y="56753"/>
                  </a:lnTo>
                  <a:lnTo>
                    <a:pt x="3906" y="53101"/>
                  </a:lnTo>
                  <a:lnTo>
                    <a:pt x="4687" y="49449"/>
                  </a:lnTo>
                  <a:lnTo>
                    <a:pt x="5500" y="45913"/>
                  </a:lnTo>
                  <a:lnTo>
                    <a:pt x="6343" y="42492"/>
                  </a:lnTo>
                  <a:lnTo>
                    <a:pt x="7312" y="39246"/>
                  </a:lnTo>
                  <a:lnTo>
                    <a:pt x="8343" y="36347"/>
                  </a:lnTo>
                  <a:lnTo>
                    <a:pt x="9437" y="33681"/>
                  </a:lnTo>
                  <a:lnTo>
                    <a:pt x="10625" y="31362"/>
                  </a:lnTo>
                  <a:lnTo>
                    <a:pt x="11906" y="29565"/>
                  </a:lnTo>
                  <a:lnTo>
                    <a:pt x="12750" y="28463"/>
                  </a:lnTo>
                  <a:lnTo>
                    <a:pt x="13875" y="27188"/>
                  </a:lnTo>
                  <a:lnTo>
                    <a:pt x="15093" y="25855"/>
                  </a:lnTo>
                  <a:lnTo>
                    <a:pt x="16500" y="24231"/>
                  </a:lnTo>
                  <a:lnTo>
                    <a:pt x="18031" y="22666"/>
                  </a:lnTo>
                  <a:lnTo>
                    <a:pt x="19656" y="20927"/>
                  </a:lnTo>
                  <a:lnTo>
                    <a:pt x="21406" y="19130"/>
                  </a:lnTo>
                  <a:lnTo>
                    <a:pt x="23187" y="17217"/>
                  </a:lnTo>
                  <a:lnTo>
                    <a:pt x="25000" y="15420"/>
                  </a:lnTo>
                  <a:lnTo>
                    <a:pt x="26875" y="13507"/>
                  </a:lnTo>
                  <a:lnTo>
                    <a:pt x="28718" y="11594"/>
                  </a:lnTo>
                  <a:lnTo>
                    <a:pt x="30531" y="9681"/>
                  </a:lnTo>
                  <a:lnTo>
                    <a:pt x="32312" y="7884"/>
                  </a:lnTo>
                  <a:lnTo>
                    <a:pt x="34062" y="6202"/>
                  </a:lnTo>
                  <a:lnTo>
                    <a:pt x="35687" y="4579"/>
                  </a:lnTo>
                  <a:lnTo>
                    <a:pt x="37218" y="3072"/>
                  </a:lnTo>
                  <a:lnTo>
                    <a:pt x="38593" y="1623"/>
                  </a:lnTo>
                  <a:lnTo>
                    <a:pt x="39812" y="463"/>
                  </a:lnTo>
                  <a:lnTo>
                    <a:pt x="40406" y="57"/>
                  </a:lnTo>
                  <a:lnTo>
                    <a:pt x="410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grpSp>
        <p:nvGrpSpPr>
          <p:cNvPr id="47" name="Google Shape;1147;p53">
            <a:extLst>
              <a:ext uri="{FF2B5EF4-FFF2-40B4-BE49-F238E27FC236}">
                <a16:creationId xmlns:a16="http://schemas.microsoft.com/office/drawing/2014/main" id="{338FF9FC-4AED-5B48-BBDC-F8CE45039552}"/>
              </a:ext>
            </a:extLst>
          </p:cNvPr>
          <p:cNvGrpSpPr/>
          <p:nvPr/>
        </p:nvGrpSpPr>
        <p:grpSpPr>
          <a:xfrm>
            <a:off x="7012156" y="1761984"/>
            <a:ext cx="902679" cy="678460"/>
            <a:chOff x="4697413" y="3092451"/>
            <a:chExt cx="4959425" cy="3727537"/>
          </a:xfrm>
          <a:solidFill>
            <a:schemeClr val="lt1"/>
          </a:solidFill>
        </p:grpSpPr>
        <p:sp>
          <p:nvSpPr>
            <p:cNvPr id="48" name="Google Shape;1148;p53">
              <a:extLst>
                <a:ext uri="{FF2B5EF4-FFF2-40B4-BE49-F238E27FC236}">
                  <a16:creationId xmlns:a16="http://schemas.microsoft.com/office/drawing/2014/main" id="{784D3592-4F94-D245-A14C-919CBAA76D62}"/>
                </a:ext>
              </a:extLst>
            </p:cNvPr>
            <p:cNvSpPr/>
            <p:nvPr/>
          </p:nvSpPr>
          <p:spPr>
            <a:xfrm>
              <a:off x="4697413" y="3092451"/>
              <a:ext cx="2776500" cy="351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0548" y="83907"/>
                  </a:moveTo>
                  <a:lnTo>
                    <a:pt x="22813" y="86892"/>
                  </a:lnTo>
                  <a:lnTo>
                    <a:pt x="25283" y="89769"/>
                  </a:lnTo>
                  <a:lnTo>
                    <a:pt x="28027" y="92455"/>
                  </a:lnTo>
                  <a:lnTo>
                    <a:pt x="31012" y="95006"/>
                  </a:lnTo>
                  <a:lnTo>
                    <a:pt x="34133" y="97394"/>
                  </a:lnTo>
                  <a:lnTo>
                    <a:pt x="37495" y="99592"/>
                  </a:lnTo>
                  <a:lnTo>
                    <a:pt x="41097" y="101601"/>
                  </a:lnTo>
                  <a:lnTo>
                    <a:pt x="44871" y="103446"/>
                  </a:lnTo>
                  <a:lnTo>
                    <a:pt x="48747" y="105047"/>
                  </a:lnTo>
                  <a:lnTo>
                    <a:pt x="52795" y="106431"/>
                  </a:lnTo>
                  <a:lnTo>
                    <a:pt x="50120" y="102116"/>
                  </a:lnTo>
                  <a:lnTo>
                    <a:pt x="47787" y="97639"/>
                  </a:lnTo>
                  <a:lnTo>
                    <a:pt x="45694" y="93161"/>
                  </a:lnTo>
                  <a:lnTo>
                    <a:pt x="43876" y="88602"/>
                  </a:lnTo>
                  <a:lnTo>
                    <a:pt x="42332" y="83907"/>
                  </a:lnTo>
                  <a:lnTo>
                    <a:pt x="20548" y="83907"/>
                  </a:lnTo>
                  <a:close/>
                  <a:moveTo>
                    <a:pt x="53173" y="46214"/>
                  </a:moveTo>
                  <a:lnTo>
                    <a:pt x="52384" y="50990"/>
                  </a:lnTo>
                  <a:lnTo>
                    <a:pt x="51938" y="55848"/>
                  </a:lnTo>
                  <a:lnTo>
                    <a:pt x="51766" y="60678"/>
                  </a:lnTo>
                  <a:lnTo>
                    <a:pt x="51869" y="65101"/>
                  </a:lnTo>
                  <a:lnTo>
                    <a:pt x="52281" y="69470"/>
                  </a:lnTo>
                  <a:lnTo>
                    <a:pt x="52933" y="73785"/>
                  </a:lnTo>
                  <a:lnTo>
                    <a:pt x="98250" y="73785"/>
                  </a:lnTo>
                  <a:lnTo>
                    <a:pt x="99005" y="69063"/>
                  </a:lnTo>
                  <a:lnTo>
                    <a:pt x="99519" y="64206"/>
                  </a:lnTo>
                  <a:lnTo>
                    <a:pt x="99656" y="59375"/>
                  </a:lnTo>
                  <a:lnTo>
                    <a:pt x="99519" y="54952"/>
                  </a:lnTo>
                  <a:lnTo>
                    <a:pt x="99142" y="50583"/>
                  </a:lnTo>
                  <a:lnTo>
                    <a:pt x="98421" y="46214"/>
                  </a:lnTo>
                  <a:lnTo>
                    <a:pt x="53173" y="46214"/>
                  </a:lnTo>
                  <a:close/>
                  <a:moveTo>
                    <a:pt x="15265" y="46214"/>
                  </a:moveTo>
                  <a:lnTo>
                    <a:pt x="14236" y="49552"/>
                  </a:lnTo>
                  <a:lnTo>
                    <a:pt x="13447" y="52944"/>
                  </a:lnTo>
                  <a:lnTo>
                    <a:pt x="13001" y="56445"/>
                  </a:lnTo>
                  <a:lnTo>
                    <a:pt x="12795" y="60054"/>
                  </a:lnTo>
                  <a:lnTo>
                    <a:pt x="13001" y="63554"/>
                  </a:lnTo>
                  <a:lnTo>
                    <a:pt x="13447" y="67055"/>
                  </a:lnTo>
                  <a:lnTo>
                    <a:pt x="14168" y="70447"/>
                  </a:lnTo>
                  <a:lnTo>
                    <a:pt x="15197" y="73785"/>
                  </a:lnTo>
                  <a:lnTo>
                    <a:pt x="39931" y="73785"/>
                  </a:lnTo>
                  <a:lnTo>
                    <a:pt x="39348" y="69470"/>
                  </a:lnTo>
                  <a:lnTo>
                    <a:pt x="39005" y="65101"/>
                  </a:lnTo>
                  <a:lnTo>
                    <a:pt x="38867" y="60678"/>
                  </a:lnTo>
                  <a:lnTo>
                    <a:pt x="39005" y="55848"/>
                  </a:lnTo>
                  <a:lnTo>
                    <a:pt x="39451" y="50990"/>
                  </a:lnTo>
                  <a:lnTo>
                    <a:pt x="40171" y="46214"/>
                  </a:lnTo>
                  <a:lnTo>
                    <a:pt x="15265" y="46214"/>
                  </a:lnTo>
                  <a:close/>
                  <a:moveTo>
                    <a:pt x="53825" y="13324"/>
                  </a:moveTo>
                  <a:lnTo>
                    <a:pt x="49674" y="14708"/>
                  </a:lnTo>
                  <a:lnTo>
                    <a:pt x="45626" y="16309"/>
                  </a:lnTo>
                  <a:lnTo>
                    <a:pt x="41749" y="18100"/>
                  </a:lnTo>
                  <a:lnTo>
                    <a:pt x="38113" y="20162"/>
                  </a:lnTo>
                  <a:lnTo>
                    <a:pt x="34579" y="22360"/>
                  </a:lnTo>
                  <a:lnTo>
                    <a:pt x="31320" y="24776"/>
                  </a:lnTo>
                  <a:lnTo>
                    <a:pt x="28267" y="27354"/>
                  </a:lnTo>
                  <a:lnTo>
                    <a:pt x="25488" y="30067"/>
                  </a:lnTo>
                  <a:lnTo>
                    <a:pt x="22881" y="32998"/>
                  </a:lnTo>
                  <a:lnTo>
                    <a:pt x="20617" y="36037"/>
                  </a:lnTo>
                  <a:lnTo>
                    <a:pt x="42778" y="36037"/>
                  </a:lnTo>
                  <a:lnTo>
                    <a:pt x="44391" y="31370"/>
                  </a:lnTo>
                  <a:lnTo>
                    <a:pt x="46346" y="26729"/>
                  </a:lnTo>
                  <a:lnTo>
                    <a:pt x="48576" y="22170"/>
                  </a:lnTo>
                  <a:lnTo>
                    <a:pt x="51114" y="17693"/>
                  </a:lnTo>
                  <a:lnTo>
                    <a:pt x="53825" y="13324"/>
                  </a:lnTo>
                  <a:close/>
                  <a:moveTo>
                    <a:pt x="75883" y="10176"/>
                  </a:moveTo>
                  <a:lnTo>
                    <a:pt x="73447" y="10230"/>
                  </a:lnTo>
                  <a:lnTo>
                    <a:pt x="71046" y="10339"/>
                  </a:lnTo>
                  <a:lnTo>
                    <a:pt x="67821" y="14355"/>
                  </a:lnTo>
                  <a:lnTo>
                    <a:pt x="64871" y="18507"/>
                  </a:lnTo>
                  <a:lnTo>
                    <a:pt x="62229" y="22767"/>
                  </a:lnTo>
                  <a:lnTo>
                    <a:pt x="59862" y="27082"/>
                  </a:lnTo>
                  <a:lnTo>
                    <a:pt x="57804" y="31560"/>
                  </a:lnTo>
                  <a:lnTo>
                    <a:pt x="56054" y="36092"/>
                  </a:lnTo>
                  <a:lnTo>
                    <a:pt x="95780" y="36092"/>
                  </a:lnTo>
                  <a:lnTo>
                    <a:pt x="94065" y="31560"/>
                  </a:lnTo>
                  <a:lnTo>
                    <a:pt x="92109" y="27137"/>
                  </a:lnTo>
                  <a:lnTo>
                    <a:pt x="89845" y="22822"/>
                  </a:lnTo>
                  <a:lnTo>
                    <a:pt x="87307" y="18561"/>
                  </a:lnTo>
                  <a:lnTo>
                    <a:pt x="84528" y="14436"/>
                  </a:lnTo>
                  <a:lnTo>
                    <a:pt x="81406" y="10393"/>
                  </a:lnTo>
                  <a:lnTo>
                    <a:pt x="78593" y="10230"/>
                  </a:lnTo>
                  <a:lnTo>
                    <a:pt x="75883" y="10176"/>
                  </a:lnTo>
                  <a:close/>
                  <a:moveTo>
                    <a:pt x="75883" y="0"/>
                  </a:moveTo>
                  <a:lnTo>
                    <a:pt x="81200" y="162"/>
                  </a:lnTo>
                  <a:lnTo>
                    <a:pt x="86483" y="569"/>
                  </a:lnTo>
                  <a:lnTo>
                    <a:pt x="91663" y="1275"/>
                  </a:lnTo>
                  <a:lnTo>
                    <a:pt x="96672" y="2252"/>
                  </a:lnTo>
                  <a:lnTo>
                    <a:pt x="101680" y="3554"/>
                  </a:lnTo>
                  <a:lnTo>
                    <a:pt x="106483" y="5047"/>
                  </a:lnTo>
                  <a:lnTo>
                    <a:pt x="111183" y="6838"/>
                  </a:lnTo>
                  <a:lnTo>
                    <a:pt x="115643" y="8900"/>
                  </a:lnTo>
                  <a:lnTo>
                    <a:pt x="119999" y="11207"/>
                  </a:lnTo>
                  <a:lnTo>
                    <a:pt x="119554" y="11560"/>
                  </a:lnTo>
                  <a:lnTo>
                    <a:pt x="117427" y="13405"/>
                  </a:lnTo>
                  <a:lnTo>
                    <a:pt x="115471" y="15332"/>
                  </a:lnTo>
                  <a:lnTo>
                    <a:pt x="113756" y="17313"/>
                  </a:lnTo>
                  <a:lnTo>
                    <a:pt x="112212" y="19321"/>
                  </a:lnTo>
                  <a:lnTo>
                    <a:pt x="109022" y="17639"/>
                  </a:lnTo>
                  <a:lnTo>
                    <a:pt x="105660" y="16092"/>
                  </a:lnTo>
                  <a:lnTo>
                    <a:pt x="102126" y="14708"/>
                  </a:lnTo>
                  <a:lnTo>
                    <a:pt x="98490" y="13514"/>
                  </a:lnTo>
                  <a:lnTo>
                    <a:pt x="101234" y="17937"/>
                  </a:lnTo>
                  <a:lnTo>
                    <a:pt x="103636" y="22469"/>
                  </a:lnTo>
                  <a:lnTo>
                    <a:pt x="105694" y="27055"/>
                  </a:lnTo>
                  <a:lnTo>
                    <a:pt x="107581" y="31723"/>
                  </a:lnTo>
                  <a:lnTo>
                    <a:pt x="107478" y="34084"/>
                  </a:lnTo>
                  <a:lnTo>
                    <a:pt x="107581" y="36553"/>
                  </a:lnTo>
                  <a:lnTo>
                    <a:pt x="107924" y="39131"/>
                  </a:lnTo>
                  <a:lnTo>
                    <a:pt x="106826" y="40868"/>
                  </a:lnTo>
                  <a:lnTo>
                    <a:pt x="106106" y="42686"/>
                  </a:lnTo>
                  <a:lnTo>
                    <a:pt x="105660" y="44531"/>
                  </a:lnTo>
                  <a:lnTo>
                    <a:pt x="105454" y="46377"/>
                  </a:lnTo>
                  <a:lnTo>
                    <a:pt x="105523" y="48222"/>
                  </a:lnTo>
                  <a:lnTo>
                    <a:pt x="105763" y="49986"/>
                  </a:lnTo>
                  <a:lnTo>
                    <a:pt x="106174" y="51723"/>
                  </a:lnTo>
                  <a:lnTo>
                    <a:pt x="106620" y="53324"/>
                  </a:lnTo>
                  <a:lnTo>
                    <a:pt x="107066" y="54871"/>
                  </a:lnTo>
                  <a:lnTo>
                    <a:pt x="108130" y="57476"/>
                  </a:lnTo>
                  <a:lnTo>
                    <a:pt x="109228" y="59755"/>
                  </a:lnTo>
                  <a:lnTo>
                    <a:pt x="110394" y="61736"/>
                  </a:lnTo>
                  <a:lnTo>
                    <a:pt x="111629" y="63446"/>
                  </a:lnTo>
                  <a:lnTo>
                    <a:pt x="111938" y="63853"/>
                  </a:lnTo>
                  <a:lnTo>
                    <a:pt x="112349" y="64314"/>
                  </a:lnTo>
                  <a:lnTo>
                    <a:pt x="111903" y="68900"/>
                  </a:lnTo>
                  <a:lnTo>
                    <a:pt x="111252" y="73432"/>
                  </a:lnTo>
                  <a:lnTo>
                    <a:pt x="108164" y="74491"/>
                  </a:lnTo>
                  <a:lnTo>
                    <a:pt x="104871" y="75576"/>
                  </a:lnTo>
                  <a:lnTo>
                    <a:pt x="101303" y="76553"/>
                  </a:lnTo>
                  <a:lnTo>
                    <a:pt x="97632" y="77367"/>
                  </a:lnTo>
                  <a:lnTo>
                    <a:pt x="94991" y="78046"/>
                  </a:lnTo>
                  <a:lnTo>
                    <a:pt x="92452" y="78860"/>
                  </a:lnTo>
                  <a:lnTo>
                    <a:pt x="90120" y="79837"/>
                  </a:lnTo>
                  <a:lnTo>
                    <a:pt x="87890" y="81031"/>
                  </a:lnTo>
                  <a:lnTo>
                    <a:pt x="85866" y="82415"/>
                  </a:lnTo>
                  <a:lnTo>
                    <a:pt x="84048" y="83907"/>
                  </a:lnTo>
                  <a:lnTo>
                    <a:pt x="55506" y="83907"/>
                  </a:lnTo>
                  <a:lnTo>
                    <a:pt x="57221" y="88439"/>
                  </a:lnTo>
                  <a:lnTo>
                    <a:pt x="59176" y="92862"/>
                  </a:lnTo>
                  <a:lnTo>
                    <a:pt x="61440" y="97232"/>
                  </a:lnTo>
                  <a:lnTo>
                    <a:pt x="63979" y="101438"/>
                  </a:lnTo>
                  <a:lnTo>
                    <a:pt x="66758" y="105617"/>
                  </a:lnTo>
                  <a:lnTo>
                    <a:pt x="69948" y="109660"/>
                  </a:lnTo>
                  <a:lnTo>
                    <a:pt x="72864" y="109823"/>
                  </a:lnTo>
                  <a:lnTo>
                    <a:pt x="75883" y="109877"/>
                  </a:lnTo>
                  <a:lnTo>
                    <a:pt x="76775" y="109877"/>
                  </a:lnTo>
                  <a:lnTo>
                    <a:pt x="76981" y="111424"/>
                  </a:lnTo>
                  <a:lnTo>
                    <a:pt x="77186" y="113025"/>
                  </a:lnTo>
                  <a:lnTo>
                    <a:pt x="77358" y="114599"/>
                  </a:lnTo>
                  <a:lnTo>
                    <a:pt x="77632" y="116092"/>
                  </a:lnTo>
                  <a:lnTo>
                    <a:pt x="77873" y="117421"/>
                  </a:lnTo>
                  <a:lnTo>
                    <a:pt x="78284" y="118724"/>
                  </a:lnTo>
                  <a:lnTo>
                    <a:pt x="78936" y="120000"/>
                  </a:lnTo>
                  <a:lnTo>
                    <a:pt x="75883" y="120000"/>
                  </a:lnTo>
                  <a:lnTo>
                    <a:pt x="70806" y="119891"/>
                  </a:lnTo>
                  <a:lnTo>
                    <a:pt x="65866" y="119484"/>
                  </a:lnTo>
                  <a:lnTo>
                    <a:pt x="60994" y="118887"/>
                  </a:lnTo>
                  <a:lnTo>
                    <a:pt x="56157" y="117991"/>
                  </a:lnTo>
                  <a:lnTo>
                    <a:pt x="51423" y="116879"/>
                  </a:lnTo>
                  <a:lnTo>
                    <a:pt x="46792" y="115468"/>
                  </a:lnTo>
                  <a:lnTo>
                    <a:pt x="42332" y="113894"/>
                  </a:lnTo>
                  <a:lnTo>
                    <a:pt x="38044" y="112048"/>
                  </a:lnTo>
                  <a:lnTo>
                    <a:pt x="33790" y="109986"/>
                  </a:lnTo>
                  <a:lnTo>
                    <a:pt x="29777" y="107706"/>
                  </a:lnTo>
                  <a:lnTo>
                    <a:pt x="25866" y="105210"/>
                  </a:lnTo>
                  <a:lnTo>
                    <a:pt x="22229" y="102469"/>
                  </a:lnTo>
                  <a:lnTo>
                    <a:pt x="18799" y="99538"/>
                  </a:lnTo>
                  <a:lnTo>
                    <a:pt x="15608" y="96499"/>
                  </a:lnTo>
                  <a:lnTo>
                    <a:pt x="12692" y="93324"/>
                  </a:lnTo>
                  <a:lnTo>
                    <a:pt x="10085" y="89986"/>
                  </a:lnTo>
                  <a:lnTo>
                    <a:pt x="7787" y="86540"/>
                  </a:lnTo>
                  <a:lnTo>
                    <a:pt x="5728" y="83039"/>
                  </a:lnTo>
                  <a:lnTo>
                    <a:pt x="4013" y="79375"/>
                  </a:lnTo>
                  <a:lnTo>
                    <a:pt x="2607" y="75630"/>
                  </a:lnTo>
                  <a:lnTo>
                    <a:pt x="1440" y="71831"/>
                  </a:lnTo>
                  <a:lnTo>
                    <a:pt x="651" y="67978"/>
                  </a:lnTo>
                  <a:lnTo>
                    <a:pt x="205" y="64016"/>
                  </a:lnTo>
                  <a:lnTo>
                    <a:pt x="0" y="60054"/>
                  </a:lnTo>
                  <a:lnTo>
                    <a:pt x="205" y="56037"/>
                  </a:lnTo>
                  <a:lnTo>
                    <a:pt x="651" y="52075"/>
                  </a:lnTo>
                  <a:lnTo>
                    <a:pt x="1440" y="48222"/>
                  </a:lnTo>
                  <a:lnTo>
                    <a:pt x="2607" y="44423"/>
                  </a:lnTo>
                  <a:lnTo>
                    <a:pt x="3979" y="40678"/>
                  </a:lnTo>
                  <a:lnTo>
                    <a:pt x="5728" y="37014"/>
                  </a:lnTo>
                  <a:lnTo>
                    <a:pt x="7753" y="33514"/>
                  </a:lnTo>
                  <a:lnTo>
                    <a:pt x="10085" y="30067"/>
                  </a:lnTo>
                  <a:lnTo>
                    <a:pt x="12692" y="26729"/>
                  </a:lnTo>
                  <a:lnTo>
                    <a:pt x="15608" y="23554"/>
                  </a:lnTo>
                  <a:lnTo>
                    <a:pt x="18799" y="20461"/>
                  </a:lnTo>
                  <a:lnTo>
                    <a:pt x="22229" y="17584"/>
                  </a:lnTo>
                  <a:lnTo>
                    <a:pt x="25934" y="14843"/>
                  </a:lnTo>
                  <a:lnTo>
                    <a:pt x="29777" y="12347"/>
                  </a:lnTo>
                  <a:lnTo>
                    <a:pt x="33790" y="10067"/>
                  </a:lnTo>
                  <a:lnTo>
                    <a:pt x="38044" y="7978"/>
                  </a:lnTo>
                  <a:lnTo>
                    <a:pt x="42401" y="6160"/>
                  </a:lnTo>
                  <a:lnTo>
                    <a:pt x="46792" y="4531"/>
                  </a:lnTo>
                  <a:lnTo>
                    <a:pt x="51423" y="3175"/>
                  </a:lnTo>
                  <a:lnTo>
                    <a:pt x="56157" y="2062"/>
                  </a:lnTo>
                  <a:lnTo>
                    <a:pt x="60994" y="1166"/>
                  </a:lnTo>
                  <a:lnTo>
                    <a:pt x="65866" y="515"/>
                  </a:lnTo>
                  <a:lnTo>
                    <a:pt x="70874" y="162"/>
                  </a:lnTo>
                  <a:lnTo>
                    <a:pt x="758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9" name="Google Shape;1149;p53">
              <a:extLst>
                <a:ext uri="{FF2B5EF4-FFF2-40B4-BE49-F238E27FC236}">
                  <a16:creationId xmlns:a16="http://schemas.microsoft.com/office/drawing/2014/main" id="{744DCE9C-EF51-7F4F-B597-7810E9196E07}"/>
                </a:ext>
              </a:extLst>
            </p:cNvPr>
            <p:cNvSpPr/>
            <p:nvPr/>
          </p:nvSpPr>
          <p:spPr>
            <a:xfrm>
              <a:off x="7427913" y="3379788"/>
              <a:ext cx="1533600" cy="204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1520" y="0"/>
                  </a:moveTo>
                  <a:lnTo>
                    <a:pt x="66301" y="186"/>
                  </a:lnTo>
                  <a:lnTo>
                    <a:pt x="70832" y="606"/>
                  </a:lnTo>
                  <a:lnTo>
                    <a:pt x="74930" y="1399"/>
                  </a:lnTo>
                  <a:lnTo>
                    <a:pt x="78779" y="2378"/>
                  </a:lnTo>
                  <a:lnTo>
                    <a:pt x="82193" y="3451"/>
                  </a:lnTo>
                  <a:lnTo>
                    <a:pt x="85297" y="4757"/>
                  </a:lnTo>
                  <a:lnTo>
                    <a:pt x="88463" y="6156"/>
                  </a:lnTo>
                  <a:lnTo>
                    <a:pt x="91132" y="7695"/>
                  </a:lnTo>
                  <a:lnTo>
                    <a:pt x="93367" y="9187"/>
                  </a:lnTo>
                  <a:lnTo>
                    <a:pt x="95292" y="10586"/>
                  </a:lnTo>
                  <a:lnTo>
                    <a:pt x="96782" y="11846"/>
                  </a:lnTo>
                  <a:lnTo>
                    <a:pt x="97961" y="12965"/>
                  </a:lnTo>
                  <a:lnTo>
                    <a:pt x="98706" y="13758"/>
                  </a:lnTo>
                  <a:lnTo>
                    <a:pt x="99141" y="14411"/>
                  </a:lnTo>
                  <a:lnTo>
                    <a:pt x="99389" y="14551"/>
                  </a:lnTo>
                  <a:lnTo>
                    <a:pt x="99513" y="14551"/>
                  </a:lnTo>
                  <a:lnTo>
                    <a:pt x="99886" y="14644"/>
                  </a:lnTo>
                  <a:lnTo>
                    <a:pt x="100444" y="14737"/>
                  </a:lnTo>
                  <a:lnTo>
                    <a:pt x="101127" y="14830"/>
                  </a:lnTo>
                  <a:lnTo>
                    <a:pt x="102121" y="15110"/>
                  </a:lnTo>
                  <a:lnTo>
                    <a:pt x="103176" y="15437"/>
                  </a:lnTo>
                  <a:lnTo>
                    <a:pt x="104355" y="15810"/>
                  </a:lnTo>
                  <a:lnTo>
                    <a:pt x="105535" y="16416"/>
                  </a:lnTo>
                  <a:lnTo>
                    <a:pt x="106777" y="17116"/>
                  </a:lnTo>
                  <a:lnTo>
                    <a:pt x="108080" y="18002"/>
                  </a:lnTo>
                  <a:lnTo>
                    <a:pt x="109384" y="19075"/>
                  </a:lnTo>
                  <a:lnTo>
                    <a:pt x="110688" y="20334"/>
                  </a:lnTo>
                  <a:lnTo>
                    <a:pt x="111867" y="21733"/>
                  </a:lnTo>
                  <a:lnTo>
                    <a:pt x="113047" y="23412"/>
                  </a:lnTo>
                  <a:lnTo>
                    <a:pt x="113978" y="25371"/>
                  </a:lnTo>
                  <a:lnTo>
                    <a:pt x="114909" y="27563"/>
                  </a:lnTo>
                  <a:lnTo>
                    <a:pt x="115654" y="30034"/>
                  </a:lnTo>
                  <a:lnTo>
                    <a:pt x="116088" y="32786"/>
                  </a:lnTo>
                  <a:lnTo>
                    <a:pt x="116461" y="35864"/>
                  </a:lnTo>
                  <a:lnTo>
                    <a:pt x="116461" y="39222"/>
                  </a:lnTo>
                  <a:lnTo>
                    <a:pt x="116213" y="42953"/>
                  </a:lnTo>
                  <a:lnTo>
                    <a:pt x="115716" y="47011"/>
                  </a:lnTo>
                  <a:lnTo>
                    <a:pt x="114785" y="51488"/>
                  </a:lnTo>
                  <a:lnTo>
                    <a:pt x="113978" y="54333"/>
                  </a:lnTo>
                  <a:lnTo>
                    <a:pt x="112798" y="57178"/>
                  </a:lnTo>
                  <a:lnTo>
                    <a:pt x="113978" y="57178"/>
                  </a:lnTo>
                  <a:lnTo>
                    <a:pt x="115033" y="57271"/>
                  </a:lnTo>
                  <a:lnTo>
                    <a:pt x="116088" y="57411"/>
                  </a:lnTo>
                  <a:lnTo>
                    <a:pt x="117020" y="57877"/>
                  </a:lnTo>
                  <a:lnTo>
                    <a:pt x="117951" y="58390"/>
                  </a:lnTo>
                  <a:lnTo>
                    <a:pt x="118696" y="59183"/>
                  </a:lnTo>
                  <a:lnTo>
                    <a:pt x="119255" y="60163"/>
                  </a:lnTo>
                  <a:lnTo>
                    <a:pt x="119751" y="61515"/>
                  </a:lnTo>
                  <a:lnTo>
                    <a:pt x="120000" y="63008"/>
                  </a:lnTo>
                  <a:lnTo>
                    <a:pt x="119875" y="64920"/>
                  </a:lnTo>
                  <a:lnTo>
                    <a:pt x="119503" y="67158"/>
                  </a:lnTo>
                  <a:lnTo>
                    <a:pt x="118820" y="69724"/>
                  </a:lnTo>
                  <a:lnTo>
                    <a:pt x="117889" y="72708"/>
                  </a:lnTo>
                  <a:lnTo>
                    <a:pt x="116461" y="76160"/>
                  </a:lnTo>
                  <a:lnTo>
                    <a:pt x="115033" y="79005"/>
                  </a:lnTo>
                  <a:lnTo>
                    <a:pt x="113729" y="81197"/>
                  </a:lnTo>
                  <a:lnTo>
                    <a:pt x="112426" y="82969"/>
                  </a:lnTo>
                  <a:lnTo>
                    <a:pt x="111184" y="84181"/>
                  </a:lnTo>
                  <a:lnTo>
                    <a:pt x="110005" y="85068"/>
                  </a:lnTo>
                  <a:lnTo>
                    <a:pt x="108949" y="85534"/>
                  </a:lnTo>
                  <a:lnTo>
                    <a:pt x="107832" y="85720"/>
                  </a:lnTo>
                  <a:lnTo>
                    <a:pt x="107025" y="88799"/>
                  </a:lnTo>
                  <a:lnTo>
                    <a:pt x="105721" y="91970"/>
                  </a:lnTo>
                  <a:lnTo>
                    <a:pt x="104107" y="95141"/>
                  </a:lnTo>
                  <a:lnTo>
                    <a:pt x="102121" y="98359"/>
                  </a:lnTo>
                  <a:lnTo>
                    <a:pt x="99637" y="101438"/>
                  </a:lnTo>
                  <a:lnTo>
                    <a:pt x="96782" y="104516"/>
                  </a:lnTo>
                  <a:lnTo>
                    <a:pt x="93616" y="107454"/>
                  </a:lnTo>
                  <a:lnTo>
                    <a:pt x="90077" y="110205"/>
                  </a:lnTo>
                  <a:lnTo>
                    <a:pt x="86352" y="112677"/>
                  </a:lnTo>
                  <a:lnTo>
                    <a:pt x="82069" y="114869"/>
                  </a:lnTo>
                  <a:lnTo>
                    <a:pt x="77537" y="116828"/>
                  </a:lnTo>
                  <a:lnTo>
                    <a:pt x="72695" y="118321"/>
                  </a:lnTo>
                  <a:lnTo>
                    <a:pt x="67604" y="119393"/>
                  </a:lnTo>
                  <a:lnTo>
                    <a:pt x="62576" y="120000"/>
                  </a:lnTo>
                  <a:lnTo>
                    <a:pt x="57299" y="120000"/>
                  </a:lnTo>
                  <a:lnTo>
                    <a:pt x="52084" y="119440"/>
                  </a:lnTo>
                  <a:lnTo>
                    <a:pt x="47056" y="118414"/>
                  </a:lnTo>
                  <a:lnTo>
                    <a:pt x="42214" y="116828"/>
                  </a:lnTo>
                  <a:lnTo>
                    <a:pt x="37620" y="114963"/>
                  </a:lnTo>
                  <a:lnTo>
                    <a:pt x="33398" y="112724"/>
                  </a:lnTo>
                  <a:lnTo>
                    <a:pt x="29487" y="110205"/>
                  </a:lnTo>
                  <a:lnTo>
                    <a:pt x="25949" y="107547"/>
                  </a:lnTo>
                  <a:lnTo>
                    <a:pt x="22907" y="104609"/>
                  </a:lnTo>
                  <a:lnTo>
                    <a:pt x="20113" y="101531"/>
                  </a:lnTo>
                  <a:lnTo>
                    <a:pt x="17754" y="98453"/>
                  </a:lnTo>
                  <a:lnTo>
                    <a:pt x="15768" y="95141"/>
                  </a:lnTo>
                  <a:lnTo>
                    <a:pt x="14092" y="91970"/>
                  </a:lnTo>
                  <a:lnTo>
                    <a:pt x="12912" y="88892"/>
                  </a:lnTo>
                  <a:lnTo>
                    <a:pt x="12105" y="85814"/>
                  </a:lnTo>
                  <a:lnTo>
                    <a:pt x="11050" y="85627"/>
                  </a:lnTo>
                  <a:lnTo>
                    <a:pt x="9870" y="85068"/>
                  </a:lnTo>
                  <a:lnTo>
                    <a:pt x="8691" y="84275"/>
                  </a:lnTo>
                  <a:lnTo>
                    <a:pt x="7511" y="82969"/>
                  </a:lnTo>
                  <a:lnTo>
                    <a:pt x="6207" y="81290"/>
                  </a:lnTo>
                  <a:lnTo>
                    <a:pt x="4780" y="79005"/>
                  </a:lnTo>
                  <a:lnTo>
                    <a:pt x="3414" y="76160"/>
                  </a:lnTo>
                  <a:lnTo>
                    <a:pt x="1986" y="72708"/>
                  </a:lnTo>
                  <a:lnTo>
                    <a:pt x="1055" y="69817"/>
                  </a:lnTo>
                  <a:lnTo>
                    <a:pt x="310" y="67158"/>
                  </a:lnTo>
                  <a:lnTo>
                    <a:pt x="0" y="64920"/>
                  </a:lnTo>
                  <a:lnTo>
                    <a:pt x="0" y="63101"/>
                  </a:lnTo>
                  <a:lnTo>
                    <a:pt x="124" y="61515"/>
                  </a:lnTo>
                  <a:lnTo>
                    <a:pt x="558" y="60256"/>
                  </a:lnTo>
                  <a:lnTo>
                    <a:pt x="1179" y="59183"/>
                  </a:lnTo>
                  <a:lnTo>
                    <a:pt x="1986" y="58390"/>
                  </a:lnTo>
                  <a:lnTo>
                    <a:pt x="2793" y="57877"/>
                  </a:lnTo>
                  <a:lnTo>
                    <a:pt x="3848" y="57504"/>
                  </a:lnTo>
                  <a:lnTo>
                    <a:pt x="4904" y="57271"/>
                  </a:lnTo>
                  <a:lnTo>
                    <a:pt x="5959" y="57178"/>
                  </a:lnTo>
                  <a:lnTo>
                    <a:pt x="7015" y="57271"/>
                  </a:lnTo>
                  <a:lnTo>
                    <a:pt x="5835" y="54333"/>
                  </a:lnTo>
                  <a:lnTo>
                    <a:pt x="5028" y="51581"/>
                  </a:lnTo>
                  <a:lnTo>
                    <a:pt x="4221" y="47710"/>
                  </a:lnTo>
                  <a:lnTo>
                    <a:pt x="3724" y="44073"/>
                  </a:lnTo>
                  <a:lnTo>
                    <a:pt x="3600" y="40481"/>
                  </a:lnTo>
                  <a:lnTo>
                    <a:pt x="3973" y="36937"/>
                  </a:lnTo>
                  <a:lnTo>
                    <a:pt x="4904" y="33392"/>
                  </a:lnTo>
                  <a:lnTo>
                    <a:pt x="6332" y="29661"/>
                  </a:lnTo>
                  <a:lnTo>
                    <a:pt x="8194" y="26257"/>
                  </a:lnTo>
                  <a:lnTo>
                    <a:pt x="10553" y="23039"/>
                  </a:lnTo>
                  <a:lnTo>
                    <a:pt x="13160" y="20054"/>
                  </a:lnTo>
                  <a:lnTo>
                    <a:pt x="15954" y="17302"/>
                  </a:lnTo>
                  <a:lnTo>
                    <a:pt x="19058" y="14830"/>
                  </a:lnTo>
                  <a:lnTo>
                    <a:pt x="23155" y="11846"/>
                  </a:lnTo>
                  <a:lnTo>
                    <a:pt x="27501" y="9094"/>
                  </a:lnTo>
                  <a:lnTo>
                    <a:pt x="32095" y="6715"/>
                  </a:lnTo>
                  <a:lnTo>
                    <a:pt x="36068" y="4757"/>
                  </a:lnTo>
                  <a:lnTo>
                    <a:pt x="40351" y="3171"/>
                  </a:lnTo>
                  <a:lnTo>
                    <a:pt x="44821" y="1772"/>
                  </a:lnTo>
                  <a:lnTo>
                    <a:pt x="48422" y="979"/>
                  </a:lnTo>
                  <a:lnTo>
                    <a:pt x="52333" y="419"/>
                  </a:lnTo>
                  <a:lnTo>
                    <a:pt x="56306" y="186"/>
                  </a:lnTo>
                  <a:lnTo>
                    <a:pt x="615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50" name="Google Shape;1150;p53">
              <a:extLst>
                <a:ext uri="{FF2B5EF4-FFF2-40B4-BE49-F238E27FC236}">
                  <a16:creationId xmlns:a16="http://schemas.microsoft.com/office/drawing/2014/main" id="{36D5290D-1B26-D646-A533-04C0CABCF7C8}"/>
                </a:ext>
              </a:extLst>
            </p:cNvPr>
            <p:cNvSpPr/>
            <p:nvPr/>
          </p:nvSpPr>
          <p:spPr>
            <a:xfrm>
              <a:off x="6751638" y="5335588"/>
              <a:ext cx="2905200" cy="148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99" y="0"/>
                  </a:moveTo>
                  <a:lnTo>
                    <a:pt x="48209" y="59101"/>
                  </a:lnTo>
                  <a:lnTo>
                    <a:pt x="50013" y="70139"/>
                  </a:lnTo>
                  <a:lnTo>
                    <a:pt x="50079" y="70010"/>
                  </a:lnTo>
                  <a:lnTo>
                    <a:pt x="51653" y="79379"/>
                  </a:lnTo>
                  <a:lnTo>
                    <a:pt x="56671" y="51529"/>
                  </a:lnTo>
                  <a:lnTo>
                    <a:pt x="55228" y="47422"/>
                  </a:lnTo>
                  <a:lnTo>
                    <a:pt x="54113" y="43764"/>
                  </a:lnTo>
                  <a:lnTo>
                    <a:pt x="53260" y="40363"/>
                  </a:lnTo>
                  <a:lnTo>
                    <a:pt x="52571" y="37347"/>
                  </a:lnTo>
                  <a:lnTo>
                    <a:pt x="52145" y="34524"/>
                  </a:lnTo>
                  <a:lnTo>
                    <a:pt x="51883" y="31957"/>
                  </a:lnTo>
                  <a:lnTo>
                    <a:pt x="51751" y="29775"/>
                  </a:lnTo>
                  <a:lnTo>
                    <a:pt x="51817" y="27850"/>
                  </a:lnTo>
                  <a:lnTo>
                    <a:pt x="52079" y="25989"/>
                  </a:lnTo>
                  <a:lnTo>
                    <a:pt x="52374" y="24577"/>
                  </a:lnTo>
                  <a:lnTo>
                    <a:pt x="52834" y="23229"/>
                  </a:lnTo>
                  <a:lnTo>
                    <a:pt x="53391" y="22139"/>
                  </a:lnTo>
                  <a:lnTo>
                    <a:pt x="54014" y="21176"/>
                  </a:lnTo>
                  <a:lnTo>
                    <a:pt x="54637" y="20278"/>
                  </a:lnTo>
                  <a:lnTo>
                    <a:pt x="55293" y="19700"/>
                  </a:lnTo>
                  <a:lnTo>
                    <a:pt x="55982" y="19187"/>
                  </a:lnTo>
                  <a:lnTo>
                    <a:pt x="56736" y="18866"/>
                  </a:lnTo>
                  <a:lnTo>
                    <a:pt x="57359" y="18481"/>
                  </a:lnTo>
                  <a:lnTo>
                    <a:pt x="58048" y="18352"/>
                  </a:lnTo>
                  <a:lnTo>
                    <a:pt x="58606" y="18224"/>
                  </a:lnTo>
                  <a:lnTo>
                    <a:pt x="59098" y="18096"/>
                  </a:lnTo>
                  <a:lnTo>
                    <a:pt x="59524" y="18096"/>
                  </a:lnTo>
                  <a:lnTo>
                    <a:pt x="59852" y="18096"/>
                  </a:lnTo>
                  <a:lnTo>
                    <a:pt x="59983" y="18096"/>
                  </a:lnTo>
                  <a:lnTo>
                    <a:pt x="60147" y="18096"/>
                  </a:lnTo>
                  <a:lnTo>
                    <a:pt x="60475" y="18096"/>
                  </a:lnTo>
                  <a:lnTo>
                    <a:pt x="60901" y="18096"/>
                  </a:lnTo>
                  <a:lnTo>
                    <a:pt x="61393" y="18224"/>
                  </a:lnTo>
                  <a:lnTo>
                    <a:pt x="61951" y="18352"/>
                  </a:lnTo>
                  <a:lnTo>
                    <a:pt x="62574" y="18609"/>
                  </a:lnTo>
                  <a:lnTo>
                    <a:pt x="63263" y="18866"/>
                  </a:lnTo>
                  <a:lnTo>
                    <a:pt x="63951" y="19187"/>
                  </a:lnTo>
                  <a:lnTo>
                    <a:pt x="64640" y="19828"/>
                  </a:lnTo>
                  <a:lnTo>
                    <a:pt x="65329" y="20406"/>
                  </a:lnTo>
                  <a:lnTo>
                    <a:pt x="65985" y="21176"/>
                  </a:lnTo>
                  <a:lnTo>
                    <a:pt x="66608" y="22139"/>
                  </a:lnTo>
                  <a:lnTo>
                    <a:pt x="67100" y="23229"/>
                  </a:lnTo>
                  <a:lnTo>
                    <a:pt x="67559" y="24577"/>
                  </a:lnTo>
                  <a:lnTo>
                    <a:pt x="67920" y="26117"/>
                  </a:lnTo>
                  <a:lnTo>
                    <a:pt x="68116" y="27850"/>
                  </a:lnTo>
                  <a:lnTo>
                    <a:pt x="68248" y="29775"/>
                  </a:lnTo>
                  <a:lnTo>
                    <a:pt x="68116" y="32085"/>
                  </a:lnTo>
                  <a:lnTo>
                    <a:pt x="67854" y="34524"/>
                  </a:lnTo>
                  <a:lnTo>
                    <a:pt x="67428" y="37347"/>
                  </a:lnTo>
                  <a:lnTo>
                    <a:pt x="66739" y="40363"/>
                  </a:lnTo>
                  <a:lnTo>
                    <a:pt x="65886" y="43764"/>
                  </a:lnTo>
                  <a:lnTo>
                    <a:pt x="64706" y="47422"/>
                  </a:lnTo>
                  <a:lnTo>
                    <a:pt x="63328" y="51529"/>
                  </a:lnTo>
                  <a:lnTo>
                    <a:pt x="68346" y="79379"/>
                  </a:lnTo>
                  <a:lnTo>
                    <a:pt x="69920" y="70010"/>
                  </a:lnTo>
                  <a:lnTo>
                    <a:pt x="69920" y="70139"/>
                  </a:lnTo>
                  <a:lnTo>
                    <a:pt x="71724" y="59101"/>
                  </a:lnTo>
                  <a:lnTo>
                    <a:pt x="81300" y="0"/>
                  </a:lnTo>
                  <a:lnTo>
                    <a:pt x="81399" y="256"/>
                  </a:lnTo>
                  <a:lnTo>
                    <a:pt x="81858" y="705"/>
                  </a:lnTo>
                  <a:lnTo>
                    <a:pt x="82481" y="1668"/>
                  </a:lnTo>
                  <a:lnTo>
                    <a:pt x="83399" y="2759"/>
                  </a:lnTo>
                  <a:lnTo>
                    <a:pt x="84580" y="4106"/>
                  </a:lnTo>
                  <a:lnTo>
                    <a:pt x="85957" y="5711"/>
                  </a:lnTo>
                  <a:lnTo>
                    <a:pt x="87499" y="7508"/>
                  </a:lnTo>
                  <a:lnTo>
                    <a:pt x="89237" y="9368"/>
                  </a:lnTo>
                  <a:lnTo>
                    <a:pt x="91172" y="11294"/>
                  </a:lnTo>
                  <a:lnTo>
                    <a:pt x="93271" y="13347"/>
                  </a:lnTo>
                  <a:lnTo>
                    <a:pt x="95534" y="15401"/>
                  </a:lnTo>
                  <a:lnTo>
                    <a:pt x="97928" y="17390"/>
                  </a:lnTo>
                  <a:lnTo>
                    <a:pt x="100420" y="19315"/>
                  </a:lnTo>
                  <a:lnTo>
                    <a:pt x="103044" y="21176"/>
                  </a:lnTo>
                  <a:lnTo>
                    <a:pt x="105766" y="22844"/>
                  </a:lnTo>
                  <a:lnTo>
                    <a:pt x="108587" y="24320"/>
                  </a:lnTo>
                  <a:lnTo>
                    <a:pt x="110554" y="25668"/>
                  </a:lnTo>
                  <a:lnTo>
                    <a:pt x="112292" y="27208"/>
                  </a:lnTo>
                  <a:lnTo>
                    <a:pt x="113801" y="29262"/>
                  </a:lnTo>
                  <a:lnTo>
                    <a:pt x="115080" y="31700"/>
                  </a:lnTo>
                  <a:lnTo>
                    <a:pt x="116294" y="34395"/>
                  </a:lnTo>
                  <a:lnTo>
                    <a:pt x="117212" y="37219"/>
                  </a:lnTo>
                  <a:lnTo>
                    <a:pt x="117966" y="40235"/>
                  </a:lnTo>
                  <a:lnTo>
                    <a:pt x="118589" y="43508"/>
                  </a:lnTo>
                  <a:lnTo>
                    <a:pt x="119081" y="46652"/>
                  </a:lnTo>
                  <a:lnTo>
                    <a:pt x="119442" y="49989"/>
                  </a:lnTo>
                  <a:lnTo>
                    <a:pt x="119704" y="53262"/>
                  </a:lnTo>
                  <a:lnTo>
                    <a:pt x="119868" y="56534"/>
                  </a:lnTo>
                  <a:lnTo>
                    <a:pt x="119934" y="59550"/>
                  </a:lnTo>
                  <a:lnTo>
                    <a:pt x="120000" y="62502"/>
                  </a:lnTo>
                  <a:lnTo>
                    <a:pt x="119934" y="65262"/>
                  </a:lnTo>
                  <a:lnTo>
                    <a:pt x="119868" y="67700"/>
                  </a:lnTo>
                  <a:lnTo>
                    <a:pt x="119868" y="68213"/>
                  </a:lnTo>
                  <a:lnTo>
                    <a:pt x="119836" y="69304"/>
                  </a:lnTo>
                  <a:lnTo>
                    <a:pt x="119770" y="70973"/>
                  </a:lnTo>
                  <a:lnTo>
                    <a:pt x="119639" y="73155"/>
                  </a:lnTo>
                  <a:lnTo>
                    <a:pt x="119573" y="75850"/>
                  </a:lnTo>
                  <a:lnTo>
                    <a:pt x="119376" y="78673"/>
                  </a:lnTo>
                  <a:lnTo>
                    <a:pt x="119245" y="81561"/>
                  </a:lnTo>
                  <a:lnTo>
                    <a:pt x="119147" y="84513"/>
                  </a:lnTo>
                  <a:lnTo>
                    <a:pt x="118950" y="87401"/>
                  </a:lnTo>
                  <a:lnTo>
                    <a:pt x="118753" y="89967"/>
                  </a:lnTo>
                  <a:lnTo>
                    <a:pt x="118589" y="92278"/>
                  </a:lnTo>
                  <a:lnTo>
                    <a:pt x="118458" y="92406"/>
                  </a:lnTo>
                  <a:lnTo>
                    <a:pt x="118032" y="92855"/>
                  </a:lnTo>
                  <a:lnTo>
                    <a:pt x="117277" y="93754"/>
                  </a:lnTo>
                  <a:lnTo>
                    <a:pt x="116228" y="94844"/>
                  </a:lnTo>
                  <a:lnTo>
                    <a:pt x="114982" y="96192"/>
                  </a:lnTo>
                  <a:lnTo>
                    <a:pt x="113342" y="97732"/>
                  </a:lnTo>
                  <a:lnTo>
                    <a:pt x="111538" y="99465"/>
                  </a:lnTo>
                  <a:lnTo>
                    <a:pt x="109439" y="101262"/>
                  </a:lnTo>
                  <a:lnTo>
                    <a:pt x="107078" y="103187"/>
                  </a:lnTo>
                  <a:lnTo>
                    <a:pt x="104454" y="105176"/>
                  </a:lnTo>
                  <a:lnTo>
                    <a:pt x="101535" y="107101"/>
                  </a:lnTo>
                  <a:lnTo>
                    <a:pt x="98453" y="109026"/>
                  </a:lnTo>
                  <a:lnTo>
                    <a:pt x="95075" y="111016"/>
                  </a:lnTo>
                  <a:lnTo>
                    <a:pt x="91467" y="112812"/>
                  </a:lnTo>
                  <a:lnTo>
                    <a:pt x="87630" y="114545"/>
                  </a:lnTo>
                  <a:lnTo>
                    <a:pt x="83596" y="116085"/>
                  </a:lnTo>
                  <a:lnTo>
                    <a:pt x="79300" y="117433"/>
                  </a:lnTo>
                  <a:lnTo>
                    <a:pt x="74774" y="118524"/>
                  </a:lnTo>
                  <a:lnTo>
                    <a:pt x="70051" y="119358"/>
                  </a:lnTo>
                  <a:lnTo>
                    <a:pt x="65132" y="119871"/>
                  </a:lnTo>
                  <a:lnTo>
                    <a:pt x="59983" y="120000"/>
                  </a:lnTo>
                  <a:lnTo>
                    <a:pt x="54867" y="119871"/>
                  </a:lnTo>
                  <a:lnTo>
                    <a:pt x="49915" y="119358"/>
                  </a:lnTo>
                  <a:lnTo>
                    <a:pt x="45159" y="118524"/>
                  </a:lnTo>
                  <a:lnTo>
                    <a:pt x="40699" y="117433"/>
                  </a:lnTo>
                  <a:lnTo>
                    <a:pt x="36403" y="116085"/>
                  </a:lnTo>
                  <a:lnTo>
                    <a:pt x="32303" y="114545"/>
                  </a:lnTo>
                  <a:lnTo>
                    <a:pt x="28532" y="112812"/>
                  </a:lnTo>
                  <a:lnTo>
                    <a:pt x="24924" y="111016"/>
                  </a:lnTo>
                  <a:lnTo>
                    <a:pt x="21546" y="109026"/>
                  </a:lnTo>
                  <a:lnTo>
                    <a:pt x="18398" y="107101"/>
                  </a:lnTo>
                  <a:lnTo>
                    <a:pt x="15545" y="105176"/>
                  </a:lnTo>
                  <a:lnTo>
                    <a:pt x="12921" y="103187"/>
                  </a:lnTo>
                  <a:lnTo>
                    <a:pt x="10560" y="101262"/>
                  </a:lnTo>
                  <a:lnTo>
                    <a:pt x="8428" y="99465"/>
                  </a:lnTo>
                  <a:lnTo>
                    <a:pt x="6591" y="97732"/>
                  </a:lnTo>
                  <a:lnTo>
                    <a:pt x="5017" y="96192"/>
                  </a:lnTo>
                  <a:lnTo>
                    <a:pt x="3705" y="94844"/>
                  </a:lnTo>
                  <a:lnTo>
                    <a:pt x="2722" y="93754"/>
                  </a:lnTo>
                  <a:lnTo>
                    <a:pt x="1967" y="92855"/>
                  </a:lnTo>
                  <a:lnTo>
                    <a:pt x="1541" y="92406"/>
                  </a:lnTo>
                  <a:lnTo>
                    <a:pt x="1410" y="92278"/>
                  </a:lnTo>
                  <a:lnTo>
                    <a:pt x="1246" y="89967"/>
                  </a:lnTo>
                  <a:lnTo>
                    <a:pt x="1049" y="87401"/>
                  </a:lnTo>
                  <a:lnTo>
                    <a:pt x="918" y="84513"/>
                  </a:lnTo>
                  <a:lnTo>
                    <a:pt x="721" y="81561"/>
                  </a:lnTo>
                  <a:lnTo>
                    <a:pt x="623" y="78673"/>
                  </a:lnTo>
                  <a:lnTo>
                    <a:pt x="491" y="75721"/>
                  </a:lnTo>
                  <a:lnTo>
                    <a:pt x="360" y="73155"/>
                  </a:lnTo>
                  <a:lnTo>
                    <a:pt x="229" y="70973"/>
                  </a:lnTo>
                  <a:lnTo>
                    <a:pt x="163" y="69304"/>
                  </a:lnTo>
                  <a:lnTo>
                    <a:pt x="131" y="68213"/>
                  </a:lnTo>
                  <a:lnTo>
                    <a:pt x="131" y="67700"/>
                  </a:lnTo>
                  <a:lnTo>
                    <a:pt x="65" y="65262"/>
                  </a:lnTo>
                  <a:lnTo>
                    <a:pt x="0" y="62502"/>
                  </a:lnTo>
                  <a:lnTo>
                    <a:pt x="65" y="59550"/>
                  </a:lnTo>
                  <a:lnTo>
                    <a:pt x="131" y="56534"/>
                  </a:lnTo>
                  <a:lnTo>
                    <a:pt x="295" y="53262"/>
                  </a:lnTo>
                  <a:lnTo>
                    <a:pt x="557" y="49989"/>
                  </a:lnTo>
                  <a:lnTo>
                    <a:pt x="918" y="46652"/>
                  </a:lnTo>
                  <a:lnTo>
                    <a:pt x="1410" y="43508"/>
                  </a:lnTo>
                  <a:lnTo>
                    <a:pt x="2033" y="40235"/>
                  </a:lnTo>
                  <a:lnTo>
                    <a:pt x="2853" y="37219"/>
                  </a:lnTo>
                  <a:lnTo>
                    <a:pt x="3771" y="34395"/>
                  </a:lnTo>
                  <a:lnTo>
                    <a:pt x="4886" y="31700"/>
                  </a:lnTo>
                  <a:lnTo>
                    <a:pt x="6198" y="29262"/>
                  </a:lnTo>
                  <a:lnTo>
                    <a:pt x="7707" y="27208"/>
                  </a:lnTo>
                  <a:lnTo>
                    <a:pt x="9445" y="25668"/>
                  </a:lnTo>
                  <a:lnTo>
                    <a:pt x="11412" y="24320"/>
                  </a:lnTo>
                  <a:lnTo>
                    <a:pt x="14233" y="22844"/>
                  </a:lnTo>
                  <a:lnTo>
                    <a:pt x="16955" y="21176"/>
                  </a:lnTo>
                  <a:lnTo>
                    <a:pt x="19579" y="19315"/>
                  </a:lnTo>
                  <a:lnTo>
                    <a:pt x="22071" y="17390"/>
                  </a:lnTo>
                  <a:lnTo>
                    <a:pt x="24432" y="15401"/>
                  </a:lnTo>
                  <a:lnTo>
                    <a:pt x="26728" y="13347"/>
                  </a:lnTo>
                  <a:lnTo>
                    <a:pt x="28761" y="11294"/>
                  </a:lnTo>
                  <a:lnTo>
                    <a:pt x="30762" y="9368"/>
                  </a:lnTo>
                  <a:lnTo>
                    <a:pt x="32500" y="7508"/>
                  </a:lnTo>
                  <a:lnTo>
                    <a:pt x="34042" y="5711"/>
                  </a:lnTo>
                  <a:lnTo>
                    <a:pt x="35419" y="4106"/>
                  </a:lnTo>
                  <a:lnTo>
                    <a:pt x="36600" y="2759"/>
                  </a:lnTo>
                  <a:lnTo>
                    <a:pt x="37452" y="1668"/>
                  </a:lnTo>
                  <a:lnTo>
                    <a:pt x="38141" y="705"/>
                  </a:lnTo>
                  <a:lnTo>
                    <a:pt x="38600" y="256"/>
                  </a:lnTo>
                  <a:lnTo>
                    <a:pt x="386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51" name="object 16">
            <a:extLst>
              <a:ext uri="{FF2B5EF4-FFF2-40B4-BE49-F238E27FC236}">
                <a16:creationId xmlns:a16="http://schemas.microsoft.com/office/drawing/2014/main" id="{AD74F57E-72E7-6946-8062-A3515B24CA77}"/>
              </a:ext>
            </a:extLst>
          </p:cNvPr>
          <p:cNvSpPr txBox="1"/>
          <p:nvPr/>
        </p:nvSpPr>
        <p:spPr bwMode="auto">
          <a:xfrm>
            <a:off x="169290" y="2992739"/>
            <a:ext cx="261712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3966">
              <a:defRPr/>
            </a:pPr>
            <a:r>
              <a:rPr lang="en-US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 triển xã hội số, thu hẹp khoảng cách số</a:t>
            </a:r>
            <a:endParaRPr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object 16">
            <a:extLst>
              <a:ext uri="{FF2B5EF4-FFF2-40B4-BE49-F238E27FC236}">
                <a16:creationId xmlns:a16="http://schemas.microsoft.com/office/drawing/2014/main" id="{E69B2E9C-0E49-5A41-BCDE-01F27083F667}"/>
              </a:ext>
            </a:extLst>
          </p:cNvPr>
          <p:cNvSpPr txBox="1"/>
          <p:nvPr/>
        </p:nvSpPr>
        <p:spPr bwMode="auto">
          <a:xfrm>
            <a:off x="169290" y="3542454"/>
            <a:ext cx="244402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3966">
              <a:defRPr/>
            </a:pPr>
            <a:r>
              <a:rPr lang="vi-VN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Dịch vụ số</a:t>
            </a:r>
            <a:r>
              <a:rPr lang="vi-VN" b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vi-VN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cường, nâng cao chất lượng DVS</a:t>
            </a:r>
            <a:endParaRPr lang="vi-VN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object 16">
            <a:extLst>
              <a:ext uri="{FF2B5EF4-FFF2-40B4-BE49-F238E27FC236}">
                <a16:creationId xmlns:a16="http://schemas.microsoft.com/office/drawing/2014/main" id="{D1DBF5E7-F5C9-F34B-B4E8-69DAF23C75C8}"/>
              </a:ext>
            </a:extLst>
          </p:cNvPr>
          <p:cNvSpPr txBox="1"/>
          <p:nvPr/>
        </p:nvSpPr>
        <p:spPr bwMode="auto">
          <a:xfrm>
            <a:off x="3222141" y="2992739"/>
            <a:ext cx="244402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66" fontAlgn="auto">
              <a:defRPr b="1">
                <a:solidFill>
                  <a:srgbClr val="E57457"/>
                </a:solidFill>
                <a:latin typeface="Montserrat" pitchFamily="2" charset="77"/>
                <a:cs typeface="Segoe UI" panose="020B0502040204020203" pitchFamily="34" charset="0"/>
              </a:defRPr>
            </a:lvl1pPr>
          </a:lstStyle>
          <a:p>
            <a:r>
              <a:rPr lang="en-US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 triển kinh tế số, nâng cao năng lực cạnh tranh</a:t>
            </a:r>
            <a:endParaRPr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D0A46AF8-E9E4-C74F-B7CB-E41A3BBE9F5F}"/>
              </a:ext>
            </a:extLst>
          </p:cNvPr>
          <p:cNvSpPr txBox="1"/>
          <p:nvPr/>
        </p:nvSpPr>
        <p:spPr bwMode="auto">
          <a:xfrm>
            <a:off x="3218587" y="3542454"/>
            <a:ext cx="244402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66" fontAlgn="auto">
              <a:defRPr b="1">
                <a:solidFill>
                  <a:srgbClr val="E57457"/>
                </a:solidFill>
                <a:latin typeface="Montserrat" pitchFamily="2" charset="77"/>
                <a:cs typeface="Segoe UI" panose="020B0502040204020203" pitchFamily="34" charset="0"/>
              </a:defRPr>
            </a:lvl1pPr>
          </a:lstStyle>
          <a:p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Thúc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đẩy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hoạt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khởi</a:t>
            </a:r>
            <a:r>
              <a:rPr lang="en-US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sáng</a:t>
            </a:r>
            <a:r>
              <a:rPr lang="en-US" dirty="0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tạo</a:t>
            </a:r>
            <a:endParaRPr dirty="0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07893BAB-FF84-0C46-88F6-FAC2A75B310B}"/>
              </a:ext>
            </a:extLst>
          </p:cNvPr>
          <p:cNvSpPr txBox="1"/>
          <p:nvPr/>
        </p:nvSpPr>
        <p:spPr bwMode="auto">
          <a:xfrm>
            <a:off x="6287128" y="2998126"/>
            <a:ext cx="244402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66" fontAlgn="auto">
              <a:defRPr b="1">
                <a:solidFill>
                  <a:srgbClr val="E57457"/>
                </a:solidFill>
                <a:latin typeface="Montserrat" pitchFamily="2" charset="77"/>
                <a:cs typeface="Segoe UI" panose="020B0502040204020203" pitchFamily="34" charset="0"/>
              </a:defRPr>
            </a:lvl1pPr>
          </a:lstStyle>
          <a:p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trị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điều</a:t>
            </a:r>
            <a:r>
              <a:rPr lang="en-US" dirty="0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hành </a:t>
            </a:r>
            <a:r>
              <a:rPr lang="en-US" dirty="0" err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hiệu quả</a:t>
            </a:r>
            <a:endParaRPr dirty="0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2" name="object 16">
            <a:extLst>
              <a:ext uri="{FF2B5EF4-FFF2-40B4-BE49-F238E27FC236}">
                <a16:creationId xmlns:a16="http://schemas.microsoft.com/office/drawing/2014/main" id="{5142F8D8-F560-BC45-AC2E-4EA3D3901A3D}"/>
              </a:ext>
            </a:extLst>
          </p:cNvPr>
          <p:cNvSpPr txBox="1"/>
          <p:nvPr/>
        </p:nvSpPr>
        <p:spPr bwMode="auto">
          <a:xfrm>
            <a:off x="6304951" y="3538743"/>
            <a:ext cx="244402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66" fontAlgn="auto">
              <a:defRPr b="1">
                <a:solidFill>
                  <a:srgbClr val="E57457"/>
                </a:solidFill>
                <a:latin typeface="Montserrat" pitchFamily="2" charset="77"/>
                <a:cs typeface="Segoe UI" panose="020B0502040204020203" pitchFamily="34" charset="0"/>
              </a:defRPr>
            </a:lvl1pPr>
          </a:lstStyle>
          <a:p>
            <a:r>
              <a:rPr lang="vi-VN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Nâng cao chỉ số </a:t>
            </a:r>
            <a:r>
              <a:rPr lang="vi-VN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chất lượng dịch vụ số</a:t>
            </a:r>
            <a:endParaRPr lang="vi-VN" dirty="0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Google Shape;1232;p53">
            <a:extLst>
              <a:ext uri="{FF2B5EF4-FFF2-40B4-BE49-F238E27FC236}">
                <a16:creationId xmlns:a16="http://schemas.microsoft.com/office/drawing/2014/main" id="{A8391CFD-23CC-4249-B07F-4CB2A8460934}"/>
              </a:ext>
            </a:extLst>
          </p:cNvPr>
          <p:cNvSpPr/>
          <p:nvPr/>
        </p:nvSpPr>
        <p:spPr>
          <a:xfrm>
            <a:off x="4060002" y="1785150"/>
            <a:ext cx="761978" cy="27699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2304" y="76897"/>
                </a:moveTo>
                <a:lnTo>
                  <a:pt x="82304" y="94459"/>
                </a:lnTo>
                <a:lnTo>
                  <a:pt x="100425" y="94459"/>
                </a:lnTo>
                <a:lnTo>
                  <a:pt x="100425" y="76897"/>
                </a:lnTo>
                <a:lnTo>
                  <a:pt x="82304" y="76897"/>
                </a:lnTo>
                <a:close/>
                <a:moveTo>
                  <a:pt x="50713" y="76897"/>
                </a:moveTo>
                <a:lnTo>
                  <a:pt x="50713" y="94459"/>
                </a:lnTo>
                <a:lnTo>
                  <a:pt x="68809" y="94459"/>
                </a:lnTo>
                <a:lnTo>
                  <a:pt x="68809" y="76897"/>
                </a:lnTo>
                <a:lnTo>
                  <a:pt x="50713" y="76897"/>
                </a:lnTo>
                <a:close/>
                <a:moveTo>
                  <a:pt x="19503" y="76897"/>
                </a:moveTo>
                <a:lnTo>
                  <a:pt x="19503" y="94459"/>
                </a:lnTo>
                <a:lnTo>
                  <a:pt x="37623" y="94459"/>
                </a:lnTo>
                <a:lnTo>
                  <a:pt x="37623" y="76897"/>
                </a:lnTo>
                <a:lnTo>
                  <a:pt x="19503" y="76897"/>
                </a:lnTo>
                <a:close/>
                <a:moveTo>
                  <a:pt x="89529" y="13347"/>
                </a:moveTo>
                <a:lnTo>
                  <a:pt x="102690" y="13347"/>
                </a:lnTo>
                <a:lnTo>
                  <a:pt x="106505" y="72456"/>
                </a:lnTo>
                <a:lnTo>
                  <a:pt x="115350" y="72456"/>
                </a:lnTo>
                <a:lnTo>
                  <a:pt x="115350" y="89893"/>
                </a:lnTo>
                <a:lnTo>
                  <a:pt x="120000" y="89893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89893"/>
                </a:lnTo>
                <a:lnTo>
                  <a:pt x="8178" y="89893"/>
                </a:lnTo>
                <a:lnTo>
                  <a:pt x="8178" y="56048"/>
                </a:lnTo>
                <a:lnTo>
                  <a:pt x="31186" y="39038"/>
                </a:lnTo>
                <a:lnTo>
                  <a:pt x="31186" y="56048"/>
                </a:lnTo>
                <a:lnTo>
                  <a:pt x="54242" y="39038"/>
                </a:lnTo>
                <a:lnTo>
                  <a:pt x="54242" y="56048"/>
                </a:lnTo>
                <a:lnTo>
                  <a:pt x="77250" y="39038"/>
                </a:lnTo>
                <a:lnTo>
                  <a:pt x="77250" y="72456"/>
                </a:lnTo>
                <a:lnTo>
                  <a:pt x="85213" y="72456"/>
                </a:lnTo>
                <a:lnTo>
                  <a:pt x="89529" y="13347"/>
                </a:lnTo>
                <a:close/>
                <a:moveTo>
                  <a:pt x="83234" y="5946"/>
                </a:moveTo>
                <a:lnTo>
                  <a:pt x="83234" y="5946"/>
                </a:lnTo>
                <a:lnTo>
                  <a:pt x="83234" y="5946"/>
                </a:lnTo>
                <a:lnTo>
                  <a:pt x="83234" y="5946"/>
                </a:lnTo>
                <a:close/>
                <a:moveTo>
                  <a:pt x="89028" y="0"/>
                </a:moveTo>
                <a:lnTo>
                  <a:pt x="89839" y="50"/>
                </a:lnTo>
                <a:lnTo>
                  <a:pt x="90578" y="150"/>
                </a:lnTo>
                <a:lnTo>
                  <a:pt x="91269" y="401"/>
                </a:lnTo>
                <a:lnTo>
                  <a:pt x="91889" y="677"/>
                </a:lnTo>
                <a:lnTo>
                  <a:pt x="92437" y="1028"/>
                </a:lnTo>
                <a:lnTo>
                  <a:pt x="93153" y="1480"/>
                </a:lnTo>
                <a:lnTo>
                  <a:pt x="93749" y="1956"/>
                </a:lnTo>
                <a:lnTo>
                  <a:pt x="94249" y="2458"/>
                </a:lnTo>
                <a:lnTo>
                  <a:pt x="94846" y="3186"/>
                </a:lnTo>
                <a:lnTo>
                  <a:pt x="95299" y="3888"/>
                </a:lnTo>
                <a:lnTo>
                  <a:pt x="95632" y="4465"/>
                </a:lnTo>
                <a:lnTo>
                  <a:pt x="95799" y="4942"/>
                </a:lnTo>
                <a:lnTo>
                  <a:pt x="95871" y="5093"/>
                </a:lnTo>
                <a:lnTo>
                  <a:pt x="95918" y="5218"/>
                </a:lnTo>
                <a:lnTo>
                  <a:pt x="95942" y="5293"/>
                </a:lnTo>
                <a:lnTo>
                  <a:pt x="95942" y="5318"/>
                </a:lnTo>
                <a:lnTo>
                  <a:pt x="95728" y="5569"/>
                </a:lnTo>
                <a:lnTo>
                  <a:pt x="95632" y="5519"/>
                </a:lnTo>
                <a:lnTo>
                  <a:pt x="95370" y="5394"/>
                </a:lnTo>
                <a:lnTo>
                  <a:pt x="94917" y="5243"/>
                </a:lnTo>
                <a:lnTo>
                  <a:pt x="94369" y="5017"/>
                </a:lnTo>
                <a:lnTo>
                  <a:pt x="93749" y="4741"/>
                </a:lnTo>
                <a:lnTo>
                  <a:pt x="92962" y="4390"/>
                </a:lnTo>
                <a:lnTo>
                  <a:pt x="92127" y="4039"/>
                </a:lnTo>
                <a:lnTo>
                  <a:pt x="91221" y="3688"/>
                </a:lnTo>
                <a:lnTo>
                  <a:pt x="90268" y="3386"/>
                </a:lnTo>
                <a:lnTo>
                  <a:pt x="90053" y="3311"/>
                </a:lnTo>
                <a:lnTo>
                  <a:pt x="89791" y="3236"/>
                </a:lnTo>
                <a:lnTo>
                  <a:pt x="89576" y="3161"/>
                </a:lnTo>
                <a:lnTo>
                  <a:pt x="89314" y="3085"/>
                </a:lnTo>
                <a:lnTo>
                  <a:pt x="88646" y="2885"/>
                </a:lnTo>
                <a:lnTo>
                  <a:pt x="87907" y="2684"/>
                </a:lnTo>
                <a:lnTo>
                  <a:pt x="87144" y="2533"/>
                </a:lnTo>
                <a:lnTo>
                  <a:pt x="86739" y="2559"/>
                </a:lnTo>
                <a:lnTo>
                  <a:pt x="86286" y="2634"/>
                </a:lnTo>
                <a:lnTo>
                  <a:pt x="85881" y="2759"/>
                </a:lnTo>
                <a:lnTo>
                  <a:pt x="85475" y="2960"/>
                </a:lnTo>
                <a:lnTo>
                  <a:pt x="85070" y="3186"/>
                </a:lnTo>
                <a:lnTo>
                  <a:pt x="84736" y="3512"/>
                </a:lnTo>
                <a:lnTo>
                  <a:pt x="84402" y="3838"/>
                </a:lnTo>
                <a:lnTo>
                  <a:pt x="84116" y="4189"/>
                </a:lnTo>
                <a:lnTo>
                  <a:pt x="83854" y="4616"/>
                </a:lnTo>
                <a:lnTo>
                  <a:pt x="83520" y="5293"/>
                </a:lnTo>
                <a:lnTo>
                  <a:pt x="83377" y="5644"/>
                </a:lnTo>
                <a:lnTo>
                  <a:pt x="83306" y="5795"/>
                </a:lnTo>
                <a:lnTo>
                  <a:pt x="83258" y="5870"/>
                </a:lnTo>
                <a:lnTo>
                  <a:pt x="83258" y="5895"/>
                </a:lnTo>
                <a:lnTo>
                  <a:pt x="83234" y="5946"/>
                </a:lnTo>
                <a:lnTo>
                  <a:pt x="83234" y="5946"/>
                </a:lnTo>
                <a:lnTo>
                  <a:pt x="83234" y="5946"/>
                </a:lnTo>
                <a:lnTo>
                  <a:pt x="83234" y="5996"/>
                </a:lnTo>
                <a:lnTo>
                  <a:pt x="83186" y="6021"/>
                </a:lnTo>
                <a:lnTo>
                  <a:pt x="83186" y="6021"/>
                </a:lnTo>
                <a:lnTo>
                  <a:pt x="82567" y="7501"/>
                </a:lnTo>
                <a:lnTo>
                  <a:pt x="82280" y="7953"/>
                </a:lnTo>
                <a:lnTo>
                  <a:pt x="81899" y="8480"/>
                </a:lnTo>
                <a:lnTo>
                  <a:pt x="81494" y="8981"/>
                </a:lnTo>
                <a:lnTo>
                  <a:pt x="81064" y="9408"/>
                </a:lnTo>
                <a:lnTo>
                  <a:pt x="80564" y="9784"/>
                </a:lnTo>
                <a:lnTo>
                  <a:pt x="80087" y="10186"/>
                </a:lnTo>
                <a:lnTo>
                  <a:pt x="79586" y="10487"/>
                </a:lnTo>
                <a:lnTo>
                  <a:pt x="79038" y="10763"/>
                </a:lnTo>
                <a:lnTo>
                  <a:pt x="78466" y="10988"/>
                </a:lnTo>
                <a:lnTo>
                  <a:pt x="77583" y="11189"/>
                </a:lnTo>
                <a:lnTo>
                  <a:pt x="76701" y="11289"/>
                </a:lnTo>
                <a:lnTo>
                  <a:pt x="75843" y="11264"/>
                </a:lnTo>
                <a:lnTo>
                  <a:pt x="75032" y="11114"/>
                </a:lnTo>
                <a:lnTo>
                  <a:pt x="74317" y="10913"/>
                </a:lnTo>
                <a:lnTo>
                  <a:pt x="73649" y="10612"/>
                </a:lnTo>
                <a:lnTo>
                  <a:pt x="73006" y="10286"/>
                </a:lnTo>
                <a:lnTo>
                  <a:pt x="72433" y="9935"/>
                </a:lnTo>
                <a:lnTo>
                  <a:pt x="71456" y="9157"/>
                </a:lnTo>
                <a:lnTo>
                  <a:pt x="70693" y="8379"/>
                </a:lnTo>
                <a:lnTo>
                  <a:pt x="70097" y="7652"/>
                </a:lnTo>
                <a:lnTo>
                  <a:pt x="69668" y="6949"/>
                </a:lnTo>
                <a:lnTo>
                  <a:pt x="69334" y="6372"/>
                </a:lnTo>
                <a:lnTo>
                  <a:pt x="69095" y="5946"/>
                </a:lnTo>
                <a:lnTo>
                  <a:pt x="69000" y="5670"/>
                </a:lnTo>
                <a:lnTo>
                  <a:pt x="68952" y="5569"/>
                </a:lnTo>
                <a:lnTo>
                  <a:pt x="69215" y="5318"/>
                </a:lnTo>
                <a:lnTo>
                  <a:pt x="69286" y="5369"/>
                </a:lnTo>
                <a:lnTo>
                  <a:pt x="69548" y="5469"/>
                </a:lnTo>
                <a:lnTo>
                  <a:pt x="70001" y="5644"/>
                </a:lnTo>
                <a:lnTo>
                  <a:pt x="70550" y="5895"/>
                </a:lnTo>
                <a:lnTo>
                  <a:pt x="71170" y="6171"/>
                </a:lnTo>
                <a:lnTo>
                  <a:pt x="71957" y="6498"/>
                </a:lnTo>
                <a:lnTo>
                  <a:pt x="72791" y="6799"/>
                </a:lnTo>
                <a:lnTo>
                  <a:pt x="73721" y="7100"/>
                </a:lnTo>
                <a:lnTo>
                  <a:pt x="74198" y="7225"/>
                </a:lnTo>
                <a:lnTo>
                  <a:pt x="74675" y="7351"/>
                </a:lnTo>
                <a:lnTo>
                  <a:pt x="74937" y="7376"/>
                </a:lnTo>
                <a:lnTo>
                  <a:pt x="75199" y="7426"/>
                </a:lnTo>
                <a:lnTo>
                  <a:pt x="75414" y="7451"/>
                </a:lnTo>
                <a:lnTo>
                  <a:pt x="75676" y="7501"/>
                </a:lnTo>
                <a:lnTo>
                  <a:pt x="76296" y="7526"/>
                </a:lnTo>
                <a:lnTo>
                  <a:pt x="76916" y="7501"/>
                </a:lnTo>
                <a:lnTo>
                  <a:pt x="77583" y="7451"/>
                </a:lnTo>
                <a:lnTo>
                  <a:pt x="78060" y="7300"/>
                </a:lnTo>
                <a:lnTo>
                  <a:pt x="78585" y="7150"/>
                </a:lnTo>
                <a:lnTo>
                  <a:pt x="78919" y="6999"/>
                </a:lnTo>
                <a:lnTo>
                  <a:pt x="79252" y="6849"/>
                </a:lnTo>
                <a:lnTo>
                  <a:pt x="79539" y="6598"/>
                </a:lnTo>
                <a:lnTo>
                  <a:pt x="79801" y="6447"/>
                </a:lnTo>
                <a:lnTo>
                  <a:pt x="80015" y="6297"/>
                </a:lnTo>
                <a:lnTo>
                  <a:pt x="80158" y="6222"/>
                </a:lnTo>
                <a:lnTo>
                  <a:pt x="80325" y="6146"/>
                </a:lnTo>
                <a:lnTo>
                  <a:pt x="80421" y="6021"/>
                </a:lnTo>
                <a:lnTo>
                  <a:pt x="80564" y="5895"/>
                </a:lnTo>
                <a:lnTo>
                  <a:pt x="81756" y="4867"/>
                </a:lnTo>
                <a:lnTo>
                  <a:pt x="81756" y="4867"/>
                </a:lnTo>
                <a:lnTo>
                  <a:pt x="81708" y="4892"/>
                </a:lnTo>
                <a:lnTo>
                  <a:pt x="81708" y="4892"/>
                </a:lnTo>
                <a:lnTo>
                  <a:pt x="81708" y="4942"/>
                </a:lnTo>
                <a:lnTo>
                  <a:pt x="81708" y="4892"/>
                </a:lnTo>
                <a:lnTo>
                  <a:pt x="81756" y="4867"/>
                </a:lnTo>
                <a:lnTo>
                  <a:pt x="81804" y="4867"/>
                </a:lnTo>
                <a:lnTo>
                  <a:pt x="81875" y="4791"/>
                </a:lnTo>
                <a:lnTo>
                  <a:pt x="82018" y="4616"/>
                </a:lnTo>
                <a:lnTo>
                  <a:pt x="82304" y="4365"/>
                </a:lnTo>
                <a:lnTo>
                  <a:pt x="82900" y="3763"/>
                </a:lnTo>
                <a:lnTo>
                  <a:pt x="83496" y="3236"/>
                </a:lnTo>
                <a:lnTo>
                  <a:pt x="84069" y="2684"/>
                </a:lnTo>
                <a:lnTo>
                  <a:pt x="84474" y="2333"/>
                </a:lnTo>
                <a:lnTo>
                  <a:pt x="84879" y="2032"/>
                </a:lnTo>
                <a:lnTo>
                  <a:pt x="85332" y="1680"/>
                </a:lnTo>
                <a:lnTo>
                  <a:pt x="85952" y="1204"/>
                </a:lnTo>
                <a:lnTo>
                  <a:pt x="86667" y="752"/>
                </a:lnTo>
                <a:lnTo>
                  <a:pt x="87430" y="401"/>
                </a:lnTo>
                <a:lnTo>
                  <a:pt x="88241" y="150"/>
                </a:lnTo>
                <a:lnTo>
                  <a:pt x="89028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sz="1200" b="1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169290" y="4216061"/>
            <a:ext cx="8663011" cy="584927"/>
          </a:xfrm>
          <a:prstGeom prst="leftRightArrow">
            <a:avLst>
              <a:gd name="adj1" fmla="val 50000"/>
              <a:gd name="adj2" fmla="val 37975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Nâng cao chỉ số đánh giá (DTI, ICT Index,…)</a:t>
            </a:r>
          </a:p>
        </p:txBody>
      </p:sp>
    </p:spTree>
    <p:extLst>
      <p:ext uri="{BB962C8B-B14F-4D97-AF65-F5344CB8AC3E}">
        <p14:creationId xmlns:p14="http://schemas.microsoft.com/office/powerpoint/2010/main" val="172228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F95164E-8E83-6A49-A628-923207CC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DC11560-B015-8647-A6AD-63D8AAFF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2.3. HIỆU QUẢ MANG LẠI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4AA8D-D005-5A4D-8FC4-062595FB6914}"/>
              </a:ext>
            </a:extLst>
          </p:cNvPr>
          <p:cNvSpPr txBox="1"/>
          <p:nvPr/>
        </p:nvSpPr>
        <p:spPr>
          <a:xfrm>
            <a:off x="1134850" y="1335955"/>
            <a:ext cx="3013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latin typeface="Montserrat" pitchFamily="2" charset="77"/>
              </a:defRPr>
            </a:lvl1pPr>
          </a:lstStyle>
          <a:p>
            <a:pPr algn="just"/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cường khả năng kết nối, chia sẻ dữ liệu, dùng chung các tài nguyên CNTT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1930DA-9510-5C46-BB66-3595A9A8D60E}"/>
              </a:ext>
            </a:extLst>
          </p:cNvPr>
          <p:cNvSpPr txBox="1"/>
          <p:nvPr/>
        </p:nvSpPr>
        <p:spPr>
          <a:xfrm>
            <a:off x="1134850" y="3248853"/>
            <a:ext cx="2918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1600">
                <a:latin typeface="Montserrat" pitchFamily="2" charset="77"/>
              </a:defRPr>
            </a:lvl1pPr>
          </a:lstStyle>
          <a:p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Cung cấp hiệu quả dịch vụ tích hợp cho người dân và doanh nghiệp, coi người dân và doanh nghiệp là trung tâm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98E480-76CB-3D4F-9AE8-1FC4E6D6EDB1}"/>
              </a:ext>
            </a:extLst>
          </p:cNvPr>
          <p:cNvSpPr/>
          <p:nvPr/>
        </p:nvSpPr>
        <p:spPr>
          <a:xfrm>
            <a:off x="117320" y="1000028"/>
            <a:ext cx="914400" cy="914400"/>
          </a:xfrm>
          <a:prstGeom prst="ellipse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D067B-38EE-594B-A6B3-6FD310BB2A4F}"/>
              </a:ext>
            </a:extLst>
          </p:cNvPr>
          <p:cNvSpPr txBox="1"/>
          <p:nvPr/>
        </p:nvSpPr>
        <p:spPr>
          <a:xfrm>
            <a:off x="1134850" y="965920"/>
            <a:ext cx="2816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ED1A2F"/>
                </a:solidFill>
                <a:latin typeface="Montserrat ExtraBold" pitchFamily="2" charset="77"/>
              </a:defRPr>
            </a:lvl1pPr>
          </a:lstStyle>
          <a:p>
            <a:r>
              <a:rPr lang="x-none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cường tích hợp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91FC5-B6A4-3043-A85B-169DEF90B60F}"/>
              </a:ext>
            </a:extLst>
          </p:cNvPr>
          <p:cNvSpPr txBox="1"/>
          <p:nvPr/>
        </p:nvSpPr>
        <p:spPr>
          <a:xfrm>
            <a:off x="1134850" y="2827611"/>
            <a:ext cx="3013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92D050"/>
                </a:solidFill>
                <a:latin typeface="Montserrat ExtraBold" pitchFamily="2" charset="77"/>
              </a:defRPr>
            </a:lvl1pPr>
          </a:lstStyle>
          <a:p>
            <a:r>
              <a:rPr lang="x-none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Cung cấp DV </a:t>
            </a:r>
            <a:r>
              <a:rPr lang="en-US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endParaRPr lang="x-none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8D6255-104F-4E47-A17E-5AFBEF0CD707}"/>
              </a:ext>
            </a:extLst>
          </p:cNvPr>
          <p:cNvSpPr/>
          <p:nvPr/>
        </p:nvSpPr>
        <p:spPr>
          <a:xfrm>
            <a:off x="117320" y="2907827"/>
            <a:ext cx="914400" cy="914400"/>
          </a:xfrm>
          <a:prstGeom prst="ellipse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028BE-16C2-DE47-97AF-868CFF71D8A0}"/>
              </a:ext>
            </a:extLst>
          </p:cNvPr>
          <p:cNvSpPr txBox="1"/>
          <p:nvPr/>
        </p:nvSpPr>
        <p:spPr>
          <a:xfrm>
            <a:off x="5484737" y="1354098"/>
            <a:ext cx="31005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x-none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cường khả năng giám sát, đánh giá đầu tư CNTT, hướng tới triển khai đồng bộ, lộ trình phù hợp, hạn chế trùng lặp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29696-8E29-B74C-9229-91C3752D0FAE}"/>
              </a:ext>
            </a:extLst>
          </p:cNvPr>
          <p:cNvSpPr txBox="1"/>
          <p:nvPr/>
        </p:nvSpPr>
        <p:spPr>
          <a:xfrm>
            <a:off x="5450214" y="3553640"/>
            <a:ext cx="2918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defRPr sz="1600">
                <a:latin typeface="Montserrat" pitchFamily="2" charset="77"/>
              </a:defRPr>
            </a:lvl1pPr>
          </a:lstStyle>
          <a:p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cường khả năng chuẩn hoá, bảo đảm ATTT trong triển khai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CĐS</a:t>
            </a:r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F684BC9-354E-684A-8E68-590E77234839}"/>
              </a:ext>
            </a:extLst>
          </p:cNvPr>
          <p:cNvSpPr/>
          <p:nvPr/>
        </p:nvSpPr>
        <p:spPr>
          <a:xfrm>
            <a:off x="4467207" y="1018171"/>
            <a:ext cx="914400" cy="914400"/>
          </a:xfrm>
          <a:prstGeom prst="ellipse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1005C8-E80E-BC45-9D02-FFE8C4E700C5}"/>
              </a:ext>
            </a:extLst>
          </p:cNvPr>
          <p:cNvSpPr txBox="1"/>
          <p:nvPr/>
        </p:nvSpPr>
        <p:spPr>
          <a:xfrm>
            <a:off x="5484738" y="943707"/>
            <a:ext cx="2924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92D050"/>
                </a:solidFill>
                <a:latin typeface="Montserrat ExtraBold" pitchFamily="2" charset="77"/>
              </a:defRPr>
            </a:lvl1pPr>
          </a:lstStyle>
          <a:p>
            <a:r>
              <a:rPr lang="x-none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Tăng hiệu quả đầu tư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B15CAA-9002-0A48-8AA9-ABF75F52A067}"/>
              </a:ext>
            </a:extLst>
          </p:cNvPr>
          <p:cNvSpPr txBox="1"/>
          <p:nvPr/>
        </p:nvSpPr>
        <p:spPr>
          <a:xfrm>
            <a:off x="5484737" y="2845754"/>
            <a:ext cx="301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92D050"/>
                </a:solidFill>
                <a:latin typeface="Montserrat ExtraBold" pitchFamily="2" charset="77"/>
              </a:defRPr>
            </a:lvl1pPr>
          </a:lstStyle>
          <a:p>
            <a:r>
              <a:rPr lang="x-none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Chuẩn hoá, đảm bảo ATTT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2773349-3BE4-7A48-B772-4F4EC8D6229B}"/>
              </a:ext>
            </a:extLst>
          </p:cNvPr>
          <p:cNvSpPr/>
          <p:nvPr/>
        </p:nvSpPr>
        <p:spPr>
          <a:xfrm>
            <a:off x="4467207" y="2925970"/>
            <a:ext cx="914400" cy="914400"/>
          </a:xfrm>
          <a:prstGeom prst="ellipse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5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94846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BE06D06A-F587-B94C-82BD-FE60F42B606E}"/>
              </a:ext>
            </a:extLst>
          </p:cNvPr>
          <p:cNvSpPr/>
          <p:nvPr/>
        </p:nvSpPr>
        <p:spPr>
          <a:xfrm>
            <a:off x="6149546" y="1220078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08EF48-25EE-8649-A30C-FE76372FE512}"/>
              </a:ext>
            </a:extLst>
          </p:cNvPr>
          <p:cNvSpPr/>
          <p:nvPr/>
        </p:nvSpPr>
        <p:spPr>
          <a:xfrm>
            <a:off x="5997146" y="1067678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58E621-0250-0545-AB1B-A454A42DB86E}"/>
              </a:ext>
            </a:extLst>
          </p:cNvPr>
          <p:cNvSpPr/>
          <p:nvPr/>
        </p:nvSpPr>
        <p:spPr>
          <a:xfrm>
            <a:off x="5844746" y="915278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854728-B3A3-9147-A4D0-70AE353D5AAD}"/>
              </a:ext>
            </a:extLst>
          </p:cNvPr>
          <p:cNvSpPr/>
          <p:nvPr/>
        </p:nvSpPr>
        <p:spPr>
          <a:xfrm>
            <a:off x="5844746" y="3027500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FC74B3-34BA-FB4C-8549-900C434FCAB5}"/>
              </a:ext>
            </a:extLst>
          </p:cNvPr>
          <p:cNvSpPr/>
          <p:nvPr/>
        </p:nvSpPr>
        <p:spPr>
          <a:xfrm>
            <a:off x="6149546" y="3332300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ADE9D7-7DB6-3941-A7F7-002C9CAF1837}"/>
              </a:ext>
            </a:extLst>
          </p:cNvPr>
          <p:cNvSpPr/>
          <p:nvPr/>
        </p:nvSpPr>
        <p:spPr>
          <a:xfrm>
            <a:off x="5997146" y="3179900"/>
            <a:ext cx="2162431" cy="1110716"/>
          </a:xfrm>
          <a:prstGeom prst="rect">
            <a:avLst/>
          </a:prstGeom>
          <a:solidFill>
            <a:schemeClr val="accent2">
              <a:lumMod val="25000"/>
              <a:lumOff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C51262-69AA-5D47-B722-F0725210014F}"/>
              </a:ext>
            </a:extLst>
          </p:cNvPr>
          <p:cNvSpPr/>
          <p:nvPr/>
        </p:nvSpPr>
        <p:spPr>
          <a:xfrm>
            <a:off x="654909" y="3027500"/>
            <a:ext cx="3373394" cy="1110716"/>
          </a:xfrm>
          <a:prstGeom prst="rect">
            <a:avLst/>
          </a:prstGeom>
          <a:solidFill>
            <a:schemeClr val="accent2">
              <a:lumMod val="25000"/>
              <a:lumOff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702CF3-EB8C-5149-8E63-ED21922E9D84}"/>
              </a:ext>
            </a:extLst>
          </p:cNvPr>
          <p:cNvSpPr/>
          <p:nvPr/>
        </p:nvSpPr>
        <p:spPr>
          <a:xfrm>
            <a:off x="654909" y="1220078"/>
            <a:ext cx="3373394" cy="1208193"/>
          </a:xfrm>
          <a:prstGeom prst="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F95164E-8E83-6A49-A628-923207CC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DC11560-B015-8647-A6AD-63D8AAFF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2.4. QUAN HỆ GIỮA CÁC ĐỀ ÁN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0E81E2-0F5A-C24C-A857-0DDAD99041B6}"/>
              </a:ext>
            </a:extLst>
          </p:cNvPr>
          <p:cNvSpPr txBox="1"/>
          <p:nvPr/>
        </p:nvSpPr>
        <p:spPr>
          <a:xfrm>
            <a:off x="654909" y="1632488"/>
            <a:ext cx="337339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vi-VN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Chuyển đổi số </a:t>
            </a: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 </a:t>
            </a:r>
            <a:r>
              <a:rPr lang="vi-VN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quá trình, cách làm, phương pháp làm</a:t>
            </a: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Vì vậy Đề án CĐS</a:t>
            </a:r>
          </a:p>
          <a:p>
            <a:pPr marL="171450" indent="-171450">
              <a:buFontTx/>
              <a:buChar char="-"/>
            </a:pP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Phạm vi bao trùm cả CPS, XHS, Kinh tế số</a:t>
            </a:r>
            <a:endParaRPr lang="x-none" sz="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mục tiêu, tầm nhìn chung cho toàn bộ các lĩnh vực</a:t>
            </a:r>
          </a:p>
          <a:p>
            <a:pPr marL="171450" indent="-171450">
              <a:buFontTx/>
              <a:buChar char="-"/>
            </a:pP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Nhiệm vụ giải pháp tổng thể chung cho tất cả các lĩnh vực</a:t>
            </a:r>
            <a:endParaRPr lang="x-none" sz="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B7A3F-8DB0-0844-8AAF-4C4E56281524}"/>
              </a:ext>
            </a:extLst>
          </p:cNvPr>
          <p:cNvSpPr txBox="1"/>
          <p:nvPr/>
        </p:nvSpPr>
        <p:spPr>
          <a:xfrm>
            <a:off x="654909" y="1317555"/>
            <a:ext cx="3286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ĐỀ ÁN CHUYỂN ĐỔI SỐ</a:t>
            </a:r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9B3F95-07A3-C246-8F63-B204FCFF182C}"/>
              </a:ext>
            </a:extLst>
          </p:cNvPr>
          <p:cNvSpPr txBox="1"/>
          <p:nvPr/>
        </p:nvSpPr>
        <p:spPr>
          <a:xfrm>
            <a:off x="654909" y="3160043"/>
            <a:ext cx="360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ĐỀ ÁN XÂY DỰNG </a:t>
            </a:r>
            <a:r>
              <a:rPr lang="en-US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CĐS</a:t>
            </a:r>
            <a:endParaRPr lang="x-none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D8DBE4-9A60-D849-B979-B6395F24CBD1}"/>
              </a:ext>
            </a:extLst>
          </p:cNvPr>
          <p:cNvSpPr txBox="1"/>
          <p:nvPr/>
        </p:nvSpPr>
        <p:spPr>
          <a:xfrm>
            <a:off x="654909" y="3432346"/>
            <a:ext cx="337339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 phố thông minh là kết quả (outcome) của quá trình chuyển đổi số. Đề án CĐS</a:t>
            </a:r>
          </a:p>
          <a:p>
            <a:pPr marL="171450" indent="-171450">
              <a:buFontTx/>
              <a:buChar char="-"/>
            </a:pP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nhiệm vụ giải pháp cụ thể phát triển CĐS</a:t>
            </a:r>
            <a:endParaRPr lang="x-none" sz="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Yêu cầu </a:t>
            </a: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 khai cụ thể</a:t>
            </a:r>
          </a:p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bên liên quan, </a:t>
            </a:r>
            <a:r>
              <a:rPr lang="en-US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 hoạch, lộ trình</a:t>
            </a:r>
            <a:endParaRPr lang="x-none" sz="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4FF3D0-5800-CF47-BD21-7BC1E29E2FA4}"/>
              </a:ext>
            </a:extLst>
          </p:cNvPr>
          <p:cNvSpPr txBox="1"/>
          <p:nvPr/>
        </p:nvSpPr>
        <p:spPr>
          <a:xfrm>
            <a:off x="6104237" y="3113876"/>
            <a:ext cx="1902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DỰ ÁN ĐẦU TƯ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C8401E-6416-744B-9A0B-046B7725A780}"/>
              </a:ext>
            </a:extLst>
          </p:cNvPr>
          <p:cNvSpPr txBox="1"/>
          <p:nvPr/>
        </p:nvSpPr>
        <p:spPr>
          <a:xfrm>
            <a:off x="5943600" y="943192"/>
            <a:ext cx="17917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 HOẠCH </a:t>
            </a:r>
            <a:r>
              <a:rPr lang="x-none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ỨNG DỤNG CNTT&amp;TT </a:t>
            </a:r>
            <a:r>
              <a:rPr lang="en-US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PHỤC VỤ CPĐTS VÀ </a:t>
            </a:r>
            <a:r>
              <a:rPr lang="x-none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LĨNH VỰC CHUYÊN NGÀNH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77C845-A75A-7C4E-BC8D-DAB8EC3B4FA2}"/>
              </a:ext>
            </a:extLst>
          </p:cNvPr>
          <p:cNvSpPr txBox="1"/>
          <p:nvPr/>
        </p:nvSpPr>
        <p:spPr>
          <a:xfrm>
            <a:off x="6104237" y="3391177"/>
            <a:ext cx="218714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Báo cáo khả thi</a:t>
            </a:r>
          </a:p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 kế kỹ thuật</a:t>
            </a:r>
          </a:p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Dự toán kinh phí</a:t>
            </a:r>
          </a:p>
          <a:p>
            <a:pPr marL="171450" indent="-171450">
              <a:buFontTx/>
              <a:buChar char="-"/>
            </a:pPr>
            <a:r>
              <a:rPr lang="x-none" sz="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 hoạch triển khai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EECEAFDA-C161-BA42-AD84-76D7E4556F99}"/>
              </a:ext>
            </a:extLst>
          </p:cNvPr>
          <p:cNvSpPr/>
          <p:nvPr/>
        </p:nvSpPr>
        <p:spPr>
          <a:xfrm>
            <a:off x="2150076" y="2489647"/>
            <a:ext cx="370703" cy="512637"/>
          </a:xfrm>
          <a:prstGeom prst="downArrow">
            <a:avLst/>
          </a:prstGeom>
          <a:solidFill>
            <a:srgbClr val="0070C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041C8DF6-BE7D-7E40-BAA7-A377E7B1CE77}"/>
              </a:ext>
            </a:extLst>
          </p:cNvPr>
          <p:cNvSpPr/>
          <p:nvPr/>
        </p:nvSpPr>
        <p:spPr>
          <a:xfrm>
            <a:off x="6707658" y="2471675"/>
            <a:ext cx="370703" cy="512637"/>
          </a:xfrm>
          <a:prstGeom prst="downArrow">
            <a:avLst/>
          </a:prstGeom>
          <a:solidFill>
            <a:srgbClr val="0070C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E5267F6A-C96C-EF47-AF39-ABCFFFB84577}"/>
              </a:ext>
            </a:extLst>
          </p:cNvPr>
          <p:cNvSpPr/>
          <p:nvPr/>
        </p:nvSpPr>
        <p:spPr>
          <a:xfrm rot="16200000">
            <a:off x="4775970" y="1270952"/>
            <a:ext cx="370703" cy="1074870"/>
          </a:xfrm>
          <a:prstGeom prst="downArrow">
            <a:avLst/>
          </a:prstGeom>
          <a:solidFill>
            <a:srgbClr val="0070C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BC2D1B36-0FC2-8449-9EBC-63C2BD70548F}"/>
              </a:ext>
            </a:extLst>
          </p:cNvPr>
          <p:cNvSpPr/>
          <p:nvPr/>
        </p:nvSpPr>
        <p:spPr>
          <a:xfrm rot="16200000">
            <a:off x="4813123" y="3012472"/>
            <a:ext cx="370703" cy="1074870"/>
          </a:xfrm>
          <a:prstGeom prst="downArrow">
            <a:avLst/>
          </a:prstGeom>
          <a:solidFill>
            <a:srgbClr val="0070C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7800CE-617E-094D-893A-8C870F3C873A}"/>
              </a:ext>
            </a:extLst>
          </p:cNvPr>
          <p:cNvSpPr txBox="1"/>
          <p:nvPr/>
        </p:nvSpPr>
        <p:spPr>
          <a:xfrm>
            <a:off x="7144263" y="2447568"/>
            <a:ext cx="114712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buFontTx/>
              <a:buChar char="-"/>
              <a:defRPr sz="800">
                <a:latin typeface="Montserrat" pitchFamily="2" charset="77"/>
              </a:defRPr>
            </a:lvl1pPr>
          </a:lstStyle>
          <a:p>
            <a:pPr marL="0" indent="0">
              <a:buNone/>
            </a:pPr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 sở xây dựng thiết kế kỹ thuật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EB62EF-6833-8746-BA7A-5EE23DCC11A9}"/>
              </a:ext>
            </a:extLst>
          </p:cNvPr>
          <p:cNvSpPr txBox="1"/>
          <p:nvPr/>
        </p:nvSpPr>
        <p:spPr>
          <a:xfrm>
            <a:off x="2586681" y="2497160"/>
            <a:ext cx="165676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buFontTx/>
              <a:buChar char="-"/>
              <a:defRPr sz="800">
                <a:latin typeface="Montserrat" pitchFamily="2" charset="77"/>
              </a:defRPr>
            </a:lvl1pPr>
          </a:lstStyle>
          <a:p>
            <a:pPr marL="0" indent="0">
              <a:buNone/>
            </a:pPr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 sở xác định giải pháp công nghệ, dự án, hạng mục chính, lộ trình thực hiện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23B52B-4D68-9A48-AA09-1EA0F19A6649}"/>
              </a:ext>
            </a:extLst>
          </p:cNvPr>
          <p:cNvSpPr txBox="1"/>
          <p:nvPr/>
        </p:nvSpPr>
        <p:spPr>
          <a:xfrm>
            <a:off x="4695817" y="3179900"/>
            <a:ext cx="709411" cy="2210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buFontTx/>
              <a:buChar char="-"/>
              <a:defRPr sz="800">
                <a:latin typeface="Montserrat" pitchFamily="2" charset="77"/>
              </a:defRPr>
            </a:lvl1pPr>
          </a:lstStyle>
          <a:p>
            <a:pPr marL="0" indent="0">
              <a:buNone/>
            </a:pPr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Căn cứ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6884A43-0892-A94A-A1A0-A52D8B200999}"/>
              </a:ext>
            </a:extLst>
          </p:cNvPr>
          <p:cNvSpPr txBox="1"/>
          <p:nvPr/>
        </p:nvSpPr>
        <p:spPr>
          <a:xfrm>
            <a:off x="4607635" y="1448678"/>
            <a:ext cx="709411" cy="2210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buFontTx/>
              <a:buChar char="-"/>
              <a:defRPr sz="800">
                <a:latin typeface="Montserrat" pitchFamily="2" charset="77"/>
              </a:defRPr>
            </a:lvl1pPr>
          </a:lstStyle>
          <a:p>
            <a:pPr marL="0" indent="0">
              <a:buNone/>
            </a:pPr>
            <a:r>
              <a:rPr lang="x-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Căn cứ </a:t>
            </a:r>
          </a:p>
        </p:txBody>
      </p:sp>
    </p:spTree>
    <p:extLst>
      <p:ext uri="{BB962C8B-B14F-4D97-AF65-F5344CB8AC3E}">
        <p14:creationId xmlns:p14="http://schemas.microsoft.com/office/powerpoint/2010/main" val="1413526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F95164E-8E83-6A49-A628-923207CC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DC11560-B015-8647-A6AD-63D8AAFF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2.5. NGUYÊN TẮC XÂY DỰNG ĐỀ ÁN</a:t>
            </a:r>
            <a:endParaRPr sz="2000" i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730396" y="917096"/>
            <a:ext cx="546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3199" b="0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27432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es-ES_tradnl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4521790" y="917096"/>
            <a:ext cx="546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Lato Light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 Placeholder 7"/>
          <p:cNvSpPr txBox="1">
            <a:spLocks/>
          </p:cNvSpPr>
          <p:nvPr/>
        </p:nvSpPr>
        <p:spPr>
          <a:xfrm>
            <a:off x="3730396" y="2247838"/>
            <a:ext cx="546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Lato Light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521790" y="2247838"/>
            <a:ext cx="543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Lato Light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3730395" y="3505707"/>
            <a:ext cx="546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Lato Light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05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516086" y="3510264"/>
            <a:ext cx="546581" cy="870359"/>
          </a:xfrm>
          <a:prstGeom prst="rect">
            <a:avLst/>
          </a:prstGeom>
          <a:solidFill>
            <a:srgbClr val="C00000"/>
          </a:solidFill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Lato Light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175088" y="894228"/>
            <a:ext cx="3332661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27432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 sz="140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 HỢP ĐỊNH HƯỚNG QUỐC GIA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311700" y="1226392"/>
            <a:ext cx="3267951" cy="304717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định hướng được nêu trong chương trình CĐS quốc gia về các lĩnh vực trụ cột, , Khung các nhiệm vụ, giải pháp (chuyển đổi nhận thức, thể chế,…)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5251069" y="870221"/>
            <a:ext cx="3458622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buClr>
                <a:schemeClr val="tx1"/>
              </a:buClr>
              <a:buSzTx/>
              <a:buFontTx/>
              <a:buNone/>
              <a:tabLst/>
              <a:defRPr b="1" kern="1200">
                <a:solidFill>
                  <a:srgbClr val="C00000"/>
                </a:solidFill>
                <a:latin typeface="Montserrat ExtraBold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THAM CHIẾU KINH NGHIỆM QUỐC TẾ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5251072" y="1185774"/>
            <a:ext cx="2785098" cy="505995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khuyến nghị về mô hình trưởng thành, các bước thực hiện trong các lĩnh vực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88165" y="2187215"/>
            <a:ext cx="3464939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buClr>
                <a:schemeClr val="tx1"/>
              </a:buClr>
              <a:buSzTx/>
              <a:buFontTx/>
              <a:buNone/>
              <a:tabLst/>
              <a:defRPr b="1" kern="1200">
                <a:solidFill>
                  <a:srgbClr val="C00000"/>
                </a:solidFill>
                <a:latin typeface="Montserrat ExtraBold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 THỪA, PHÁT TRIỂN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5251067" y="2187215"/>
            <a:ext cx="3458629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buClr>
                <a:schemeClr val="tx1"/>
              </a:buClr>
              <a:buSzTx/>
              <a:buFontTx/>
              <a:buNone/>
              <a:tabLst/>
              <a:defRPr b="1" kern="1200">
                <a:solidFill>
                  <a:srgbClr val="C00000"/>
                </a:solidFill>
                <a:latin typeface="Montserrat ExtraBold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 HỢP VỚI ĐẶC THÙ ĐỊA PHƯƠNG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ext Placeholder 2"/>
          <p:cNvSpPr txBox="1">
            <a:spLocks/>
          </p:cNvSpPr>
          <p:nvPr/>
        </p:nvSpPr>
        <p:spPr>
          <a:xfrm>
            <a:off x="5251065" y="2492767"/>
            <a:ext cx="3022497" cy="763958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Phù hợp với hiện trạng, các định hướng phát triển kinh tế xã hội, các thế mạnh, đặc điểm kinh tế, địa lý của địa phương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37634" y="3456463"/>
            <a:ext cx="3453651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buClr>
                <a:schemeClr val="tx1"/>
              </a:buClr>
              <a:buSzTx/>
              <a:buFontTx/>
              <a:buNone/>
              <a:tabLst/>
              <a:defRPr b="1" kern="1200">
                <a:solidFill>
                  <a:srgbClr val="C00000"/>
                </a:solidFill>
                <a:latin typeface="Montserrat ExtraBold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s-ES_trad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GIẢI PHÁP ĐỒNG BỘ</a:t>
            </a:r>
            <a:endParaRPr lang="es-ES_trad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659423" y="3814344"/>
            <a:ext cx="2831861" cy="763958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giải pháp cần thúc đẩy phát triển đồng bộ các lĩnh vực (CPS, KTS, XHS), nhiệm vụ (Nhận thức, Thể chế, công nghệ,…)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51065" y="3432634"/>
            <a:ext cx="3641259" cy="338359"/>
          </a:xfrm>
          <a:prstGeom prst="rect">
            <a:avLst/>
          </a:prstGeom>
        </p:spPr>
        <p:txBody>
          <a:bodyPr vert="horz" lIns="0" tIns="103866" rIns="0" bIns="103866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buClr>
                <a:schemeClr val="tx1"/>
              </a:buClr>
              <a:buSzTx/>
              <a:buFontTx/>
              <a:buNone/>
              <a:tabLst/>
              <a:defRPr b="1" kern="1200">
                <a:solidFill>
                  <a:srgbClr val="C00000"/>
                </a:solidFill>
                <a:latin typeface="Montserrat ExtraBold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vi-VN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ĐO LƯỜNG ĐƯỢC</a:t>
            </a: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5251062" y="3810787"/>
            <a:ext cx="3458629" cy="555286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KPI chỉ số đo đạc sự phát triển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336375" y="2490003"/>
            <a:ext cx="3221862" cy="304717"/>
          </a:xfrm>
          <a:prstGeom prst="rect">
            <a:avLst/>
          </a:prstGeom>
        </p:spPr>
        <p:txBody>
          <a:bodyPr vert="horz" lIns="0" tIns="0" rIns="0" b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fontAlgn="auto" latinLnBrk="0" hangingPunct="1">
              <a:lnSpc>
                <a:spcPct val="150000"/>
              </a:lnSpc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77"/>
                <a:ea typeface="+mn-ea"/>
                <a:cs typeface="Lato Regular"/>
              </a:defRPr>
            </a:lvl1pPr>
            <a:lvl2pPr marL="27432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54864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82296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097280" indent="-274320" defTabSz="914400" eaLnBrk="1" latinLnBrk="0" hangingPunct="1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74320" indent="-274320" defTabSz="914400" eaLnBrk="1" fontAlgn="auto" latinLnBrk="0" hangingPunct="1"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54864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822960" indent="-274320" defTabSz="914400" eaLnBrk="1" latinLnBrk="0" hangingPunct="1"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-274320" defTabSz="914400" eaLnBrk="1" latinLnBrk="0" hangingPunct="1"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vi-VN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Kế thừa, phát triển kết quả đạt được trong triển khai Chính quyền điện tử, thành phố thông minh</a:t>
            </a:r>
            <a:r>
              <a:rPr lang="en-US" sz="11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tại địa phương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309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8DD61513-15D4-9B49-8954-57840BE70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BF29D7B-6C39-6447-8EC7-033623FE48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2.6. ĐỀ XUẤT CẤU TRÚC ĐỀ ÁN</a:t>
            </a:r>
            <a:endParaRPr sz="2000" b="1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0" y="4845895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58724853"/>
              </p:ext>
            </p:extLst>
          </p:nvPr>
        </p:nvGraphicFramePr>
        <p:xfrm>
          <a:off x="783770" y="983433"/>
          <a:ext cx="7925929" cy="347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43107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7"/>
          <p:cNvSpPr/>
          <p:nvPr/>
        </p:nvSpPr>
        <p:spPr>
          <a:xfrm>
            <a:off x="0" y="0"/>
            <a:ext cx="4582500" cy="514350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5" name="Google Shape;755;p47"/>
          <p:cNvSpPr/>
          <p:nvPr/>
        </p:nvSpPr>
        <p:spPr>
          <a:xfrm>
            <a:off x="4582500" y="0"/>
            <a:ext cx="4561500" cy="5143500"/>
          </a:xfrm>
          <a:prstGeom prst="rect">
            <a:avLst/>
          </a:prstGeom>
          <a:solidFill>
            <a:srgbClr val="FFFFFF">
              <a:alpha val="8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" name="Google Shape;756;p47">
            <a:extLst>
              <a:ext uri="{FF2B5EF4-FFF2-40B4-BE49-F238E27FC236}">
                <a16:creationId xmlns:a16="http://schemas.microsoft.com/office/drawing/2014/main" id="{62500906-0EF5-5B47-BB63-74B599F34873}"/>
              </a:ext>
            </a:extLst>
          </p:cNvPr>
          <p:cNvGrpSpPr/>
          <p:nvPr/>
        </p:nvGrpSpPr>
        <p:grpSpPr>
          <a:xfrm>
            <a:off x="4232217" y="1355749"/>
            <a:ext cx="679567" cy="2432007"/>
            <a:chOff x="4131900" y="1244050"/>
            <a:chExt cx="880200" cy="3150025"/>
          </a:xfrm>
          <a:solidFill>
            <a:srgbClr val="ED1A2F"/>
          </a:solidFill>
        </p:grpSpPr>
        <p:sp>
          <p:nvSpPr>
            <p:cNvPr id="32" name="Google Shape;757;p47">
              <a:extLst>
                <a:ext uri="{FF2B5EF4-FFF2-40B4-BE49-F238E27FC236}">
                  <a16:creationId xmlns:a16="http://schemas.microsoft.com/office/drawing/2014/main" id="{E32FAE8E-0B5A-9446-98DB-A06B9DC1C039}"/>
                </a:ext>
              </a:extLst>
            </p:cNvPr>
            <p:cNvSpPr/>
            <p:nvPr/>
          </p:nvSpPr>
          <p:spPr>
            <a:xfrm>
              <a:off x="4131900" y="1244050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Google Shape;758;p47">
              <a:extLst>
                <a:ext uri="{FF2B5EF4-FFF2-40B4-BE49-F238E27FC236}">
                  <a16:creationId xmlns:a16="http://schemas.microsoft.com/office/drawing/2014/main" id="{9E972DC2-C70D-AB49-AADA-102DAA174957}"/>
                </a:ext>
              </a:extLst>
            </p:cNvPr>
            <p:cNvSpPr/>
            <p:nvPr/>
          </p:nvSpPr>
          <p:spPr>
            <a:xfrm>
              <a:off x="4131900" y="2378963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Google Shape;759;p47">
              <a:extLst>
                <a:ext uri="{FF2B5EF4-FFF2-40B4-BE49-F238E27FC236}">
                  <a16:creationId xmlns:a16="http://schemas.microsoft.com/office/drawing/2014/main" id="{1D036042-2D7F-5940-98E5-592CD1828867}"/>
                </a:ext>
              </a:extLst>
            </p:cNvPr>
            <p:cNvSpPr/>
            <p:nvPr/>
          </p:nvSpPr>
          <p:spPr>
            <a:xfrm>
              <a:off x="4131900" y="3513875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Google Shape;760;p47">
            <a:extLst>
              <a:ext uri="{FF2B5EF4-FFF2-40B4-BE49-F238E27FC236}">
                <a16:creationId xmlns:a16="http://schemas.microsoft.com/office/drawing/2014/main" id="{0F001EA4-E79B-E743-8FCA-086BD7ECC963}"/>
              </a:ext>
            </a:extLst>
          </p:cNvPr>
          <p:cNvGrpSpPr/>
          <p:nvPr/>
        </p:nvGrpSpPr>
        <p:grpSpPr>
          <a:xfrm>
            <a:off x="4427134" y="1550487"/>
            <a:ext cx="289745" cy="290821"/>
            <a:chOff x="-204788" y="1498600"/>
            <a:chExt cx="4733826" cy="4751413"/>
          </a:xfrm>
        </p:grpSpPr>
        <p:sp>
          <p:nvSpPr>
            <p:cNvPr id="36" name="Google Shape;761;p47">
              <a:extLst>
                <a:ext uri="{FF2B5EF4-FFF2-40B4-BE49-F238E27FC236}">
                  <a16:creationId xmlns:a16="http://schemas.microsoft.com/office/drawing/2014/main" id="{BD1BA7E5-3F91-4544-818E-DD7145086D19}"/>
                </a:ext>
              </a:extLst>
            </p:cNvPr>
            <p:cNvSpPr/>
            <p:nvPr/>
          </p:nvSpPr>
          <p:spPr>
            <a:xfrm>
              <a:off x="-198438" y="2543175"/>
              <a:ext cx="3430500" cy="105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43619"/>
                  </a:lnTo>
                  <a:lnTo>
                    <a:pt x="115614" y="42081"/>
                  </a:lnTo>
                  <a:lnTo>
                    <a:pt x="111172" y="41628"/>
                  </a:lnTo>
                  <a:lnTo>
                    <a:pt x="106925" y="42081"/>
                  </a:lnTo>
                  <a:lnTo>
                    <a:pt x="102761" y="43438"/>
                  </a:lnTo>
                  <a:lnTo>
                    <a:pt x="98653" y="45701"/>
                  </a:lnTo>
                  <a:lnTo>
                    <a:pt x="94684" y="48868"/>
                  </a:lnTo>
                  <a:lnTo>
                    <a:pt x="90742" y="52760"/>
                  </a:lnTo>
                  <a:lnTo>
                    <a:pt x="86995" y="57375"/>
                  </a:lnTo>
                  <a:lnTo>
                    <a:pt x="83331" y="62805"/>
                  </a:lnTo>
                  <a:lnTo>
                    <a:pt x="79777" y="69140"/>
                  </a:lnTo>
                  <a:lnTo>
                    <a:pt x="76419" y="76018"/>
                  </a:lnTo>
                  <a:lnTo>
                    <a:pt x="73171" y="83619"/>
                  </a:lnTo>
                  <a:lnTo>
                    <a:pt x="70090" y="91855"/>
                  </a:lnTo>
                  <a:lnTo>
                    <a:pt x="67175" y="100542"/>
                  </a:lnTo>
                  <a:lnTo>
                    <a:pt x="64455" y="109954"/>
                  </a:lnTo>
                  <a:lnTo>
                    <a:pt x="61873" y="120000"/>
                  </a:lnTo>
                  <a:lnTo>
                    <a:pt x="61679" y="120000"/>
                  </a:lnTo>
                  <a:lnTo>
                    <a:pt x="61179" y="120000"/>
                  </a:lnTo>
                  <a:lnTo>
                    <a:pt x="60402" y="119819"/>
                  </a:lnTo>
                  <a:lnTo>
                    <a:pt x="59403" y="119819"/>
                  </a:lnTo>
                  <a:lnTo>
                    <a:pt x="58154" y="119638"/>
                  </a:lnTo>
                  <a:lnTo>
                    <a:pt x="56627" y="119276"/>
                  </a:lnTo>
                  <a:lnTo>
                    <a:pt x="54961" y="119095"/>
                  </a:lnTo>
                  <a:lnTo>
                    <a:pt x="53102" y="118823"/>
                  </a:lnTo>
                  <a:lnTo>
                    <a:pt x="51075" y="118280"/>
                  </a:lnTo>
                  <a:lnTo>
                    <a:pt x="48910" y="117828"/>
                  </a:lnTo>
                  <a:lnTo>
                    <a:pt x="46578" y="117194"/>
                  </a:lnTo>
                  <a:lnTo>
                    <a:pt x="44163" y="116380"/>
                  </a:lnTo>
                  <a:lnTo>
                    <a:pt x="41693" y="115384"/>
                  </a:lnTo>
                  <a:lnTo>
                    <a:pt x="39056" y="114389"/>
                  </a:lnTo>
                  <a:lnTo>
                    <a:pt x="36446" y="113212"/>
                  </a:lnTo>
                  <a:lnTo>
                    <a:pt x="33782" y="111855"/>
                  </a:lnTo>
                  <a:lnTo>
                    <a:pt x="31089" y="110407"/>
                  </a:lnTo>
                  <a:lnTo>
                    <a:pt x="28424" y="108778"/>
                  </a:lnTo>
                  <a:lnTo>
                    <a:pt x="25704" y="106787"/>
                  </a:lnTo>
                  <a:lnTo>
                    <a:pt x="23067" y="104796"/>
                  </a:lnTo>
                  <a:lnTo>
                    <a:pt x="20513" y="102533"/>
                  </a:lnTo>
                  <a:lnTo>
                    <a:pt x="17987" y="100000"/>
                  </a:lnTo>
                  <a:lnTo>
                    <a:pt x="15544" y="97375"/>
                  </a:lnTo>
                  <a:lnTo>
                    <a:pt x="13185" y="94479"/>
                  </a:lnTo>
                  <a:lnTo>
                    <a:pt x="11020" y="91312"/>
                  </a:lnTo>
                  <a:lnTo>
                    <a:pt x="8938" y="88054"/>
                  </a:lnTo>
                  <a:lnTo>
                    <a:pt x="7022" y="84253"/>
                  </a:lnTo>
                  <a:lnTo>
                    <a:pt x="5301" y="80452"/>
                  </a:lnTo>
                  <a:lnTo>
                    <a:pt x="3802" y="76199"/>
                  </a:lnTo>
                  <a:lnTo>
                    <a:pt x="2498" y="71764"/>
                  </a:lnTo>
                  <a:lnTo>
                    <a:pt x="1415" y="66968"/>
                  </a:lnTo>
                  <a:lnTo>
                    <a:pt x="555" y="61809"/>
                  </a:lnTo>
                  <a:lnTo>
                    <a:pt x="0" y="56380"/>
                  </a:lnTo>
                  <a:lnTo>
                    <a:pt x="0" y="452"/>
                  </a:lnTo>
                  <a:lnTo>
                    <a:pt x="1943" y="5248"/>
                  </a:lnTo>
                  <a:lnTo>
                    <a:pt x="4108" y="9864"/>
                  </a:lnTo>
                  <a:lnTo>
                    <a:pt x="6634" y="14298"/>
                  </a:lnTo>
                  <a:lnTo>
                    <a:pt x="9410" y="18552"/>
                  </a:lnTo>
                  <a:lnTo>
                    <a:pt x="12463" y="22533"/>
                  </a:lnTo>
                  <a:lnTo>
                    <a:pt x="15794" y="26334"/>
                  </a:lnTo>
                  <a:lnTo>
                    <a:pt x="19347" y="29773"/>
                  </a:lnTo>
                  <a:lnTo>
                    <a:pt x="23178" y="32850"/>
                  </a:lnTo>
                  <a:lnTo>
                    <a:pt x="27147" y="35656"/>
                  </a:lnTo>
                  <a:lnTo>
                    <a:pt x="31394" y="38190"/>
                  </a:lnTo>
                  <a:lnTo>
                    <a:pt x="35780" y="40271"/>
                  </a:lnTo>
                  <a:lnTo>
                    <a:pt x="40333" y="42081"/>
                  </a:lnTo>
                  <a:lnTo>
                    <a:pt x="45024" y="43619"/>
                  </a:lnTo>
                  <a:lnTo>
                    <a:pt x="49909" y="44615"/>
                  </a:lnTo>
                  <a:lnTo>
                    <a:pt x="54850" y="45248"/>
                  </a:lnTo>
                  <a:lnTo>
                    <a:pt x="59958" y="45520"/>
                  </a:lnTo>
                  <a:lnTo>
                    <a:pt x="65093" y="45248"/>
                  </a:lnTo>
                  <a:lnTo>
                    <a:pt x="70090" y="44615"/>
                  </a:lnTo>
                  <a:lnTo>
                    <a:pt x="74947" y="43619"/>
                  </a:lnTo>
                  <a:lnTo>
                    <a:pt x="79694" y="42081"/>
                  </a:lnTo>
                  <a:lnTo>
                    <a:pt x="84274" y="40271"/>
                  </a:lnTo>
                  <a:lnTo>
                    <a:pt x="88660" y="38190"/>
                  </a:lnTo>
                  <a:lnTo>
                    <a:pt x="92907" y="35475"/>
                  </a:lnTo>
                  <a:lnTo>
                    <a:pt x="96960" y="32760"/>
                  </a:lnTo>
                  <a:lnTo>
                    <a:pt x="100735" y="29592"/>
                  </a:lnTo>
                  <a:lnTo>
                    <a:pt x="104316" y="26153"/>
                  </a:lnTo>
                  <a:lnTo>
                    <a:pt x="107647" y="22352"/>
                  </a:lnTo>
                  <a:lnTo>
                    <a:pt x="110728" y="18371"/>
                  </a:lnTo>
                  <a:lnTo>
                    <a:pt x="113504" y="14117"/>
                  </a:lnTo>
                  <a:lnTo>
                    <a:pt x="115975" y="9683"/>
                  </a:lnTo>
                  <a:lnTo>
                    <a:pt x="118195" y="4886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7" name="Google Shape;762;p47">
              <a:extLst>
                <a:ext uri="{FF2B5EF4-FFF2-40B4-BE49-F238E27FC236}">
                  <a16:creationId xmlns:a16="http://schemas.microsoft.com/office/drawing/2014/main" id="{3A3F1868-1FF3-A24A-BEE4-E275B7BB5B78}"/>
                </a:ext>
              </a:extLst>
            </p:cNvPr>
            <p:cNvSpPr/>
            <p:nvPr/>
          </p:nvSpPr>
          <p:spPr>
            <a:xfrm>
              <a:off x="-200025" y="3422650"/>
              <a:ext cx="1620900" cy="105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" y="0"/>
                  </a:moveTo>
                  <a:lnTo>
                    <a:pt x="3817" y="4803"/>
                  </a:lnTo>
                  <a:lnTo>
                    <a:pt x="8281" y="9244"/>
                  </a:lnTo>
                  <a:lnTo>
                    <a:pt x="13333" y="13504"/>
                  </a:lnTo>
                  <a:lnTo>
                    <a:pt x="18854" y="17673"/>
                  </a:lnTo>
                  <a:lnTo>
                    <a:pt x="24963" y="21480"/>
                  </a:lnTo>
                  <a:lnTo>
                    <a:pt x="31600" y="25105"/>
                  </a:lnTo>
                  <a:lnTo>
                    <a:pt x="38766" y="28549"/>
                  </a:lnTo>
                  <a:lnTo>
                    <a:pt x="46343" y="31631"/>
                  </a:lnTo>
                  <a:lnTo>
                    <a:pt x="54331" y="34441"/>
                  </a:lnTo>
                  <a:lnTo>
                    <a:pt x="62790" y="36978"/>
                  </a:lnTo>
                  <a:lnTo>
                    <a:pt x="71541" y="39244"/>
                  </a:lnTo>
                  <a:lnTo>
                    <a:pt x="80587" y="41057"/>
                  </a:lnTo>
                  <a:lnTo>
                    <a:pt x="90102" y="42688"/>
                  </a:lnTo>
                  <a:lnTo>
                    <a:pt x="99794" y="43867"/>
                  </a:lnTo>
                  <a:lnTo>
                    <a:pt x="109720" y="44682"/>
                  </a:lnTo>
                  <a:lnTo>
                    <a:pt x="120000" y="45226"/>
                  </a:lnTo>
                  <a:lnTo>
                    <a:pt x="116064" y="56737"/>
                  </a:lnTo>
                  <a:lnTo>
                    <a:pt x="112599" y="68791"/>
                  </a:lnTo>
                  <a:lnTo>
                    <a:pt x="109662" y="80936"/>
                  </a:lnTo>
                  <a:lnTo>
                    <a:pt x="107195" y="93625"/>
                  </a:lnTo>
                  <a:lnTo>
                    <a:pt x="105256" y="106676"/>
                  </a:lnTo>
                  <a:lnTo>
                    <a:pt x="103847" y="120000"/>
                  </a:lnTo>
                  <a:lnTo>
                    <a:pt x="94684" y="118912"/>
                  </a:lnTo>
                  <a:lnTo>
                    <a:pt x="85697" y="117371"/>
                  </a:lnTo>
                  <a:lnTo>
                    <a:pt x="77063" y="115558"/>
                  </a:lnTo>
                  <a:lnTo>
                    <a:pt x="68722" y="113474"/>
                  </a:lnTo>
                  <a:lnTo>
                    <a:pt x="60734" y="110936"/>
                  </a:lnTo>
                  <a:lnTo>
                    <a:pt x="53157" y="108308"/>
                  </a:lnTo>
                  <a:lnTo>
                    <a:pt x="45873" y="105226"/>
                  </a:lnTo>
                  <a:lnTo>
                    <a:pt x="39060" y="101873"/>
                  </a:lnTo>
                  <a:lnTo>
                    <a:pt x="32657" y="98247"/>
                  </a:lnTo>
                  <a:lnTo>
                    <a:pt x="26784" y="94441"/>
                  </a:lnTo>
                  <a:lnTo>
                    <a:pt x="21439" y="90543"/>
                  </a:lnTo>
                  <a:lnTo>
                    <a:pt x="16505" y="86193"/>
                  </a:lnTo>
                  <a:lnTo>
                    <a:pt x="12276" y="81752"/>
                  </a:lnTo>
                  <a:lnTo>
                    <a:pt x="8516" y="77129"/>
                  </a:lnTo>
                  <a:lnTo>
                    <a:pt x="5403" y="72416"/>
                  </a:lnTo>
                  <a:lnTo>
                    <a:pt x="2995" y="67432"/>
                  </a:lnTo>
                  <a:lnTo>
                    <a:pt x="1174" y="62356"/>
                  </a:lnTo>
                  <a:lnTo>
                    <a:pt x="0" y="5709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8" name="Google Shape;763;p47">
              <a:extLst>
                <a:ext uri="{FF2B5EF4-FFF2-40B4-BE49-F238E27FC236}">
                  <a16:creationId xmlns:a16="http://schemas.microsoft.com/office/drawing/2014/main" id="{464836C8-AEF7-4D4F-B7F6-83F42CEC5CEE}"/>
                </a:ext>
              </a:extLst>
            </p:cNvPr>
            <p:cNvSpPr/>
            <p:nvPr/>
          </p:nvSpPr>
          <p:spPr>
            <a:xfrm>
              <a:off x="-201613" y="4310063"/>
              <a:ext cx="1522500" cy="106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5" y="0"/>
                  </a:moveTo>
                  <a:lnTo>
                    <a:pt x="4191" y="4756"/>
                  </a:lnTo>
                  <a:lnTo>
                    <a:pt x="9071" y="9244"/>
                  </a:lnTo>
                  <a:lnTo>
                    <a:pt x="14577" y="13732"/>
                  </a:lnTo>
                  <a:lnTo>
                    <a:pt x="20709" y="17771"/>
                  </a:lnTo>
                  <a:lnTo>
                    <a:pt x="27403" y="21720"/>
                  </a:lnTo>
                  <a:lnTo>
                    <a:pt x="34661" y="25310"/>
                  </a:lnTo>
                  <a:lnTo>
                    <a:pt x="42544" y="28721"/>
                  </a:lnTo>
                  <a:lnTo>
                    <a:pt x="50928" y="31772"/>
                  </a:lnTo>
                  <a:lnTo>
                    <a:pt x="59687" y="34554"/>
                  </a:lnTo>
                  <a:lnTo>
                    <a:pt x="68884" y="37247"/>
                  </a:lnTo>
                  <a:lnTo>
                    <a:pt x="78581" y="39311"/>
                  </a:lnTo>
                  <a:lnTo>
                    <a:pt x="88717" y="41286"/>
                  </a:lnTo>
                  <a:lnTo>
                    <a:pt x="99040" y="42722"/>
                  </a:lnTo>
                  <a:lnTo>
                    <a:pt x="109739" y="43889"/>
                  </a:lnTo>
                  <a:lnTo>
                    <a:pt x="109739" y="44068"/>
                  </a:lnTo>
                  <a:lnTo>
                    <a:pt x="110052" y="57262"/>
                  </a:lnTo>
                  <a:lnTo>
                    <a:pt x="110865" y="70545"/>
                  </a:lnTo>
                  <a:lnTo>
                    <a:pt x="112367" y="83201"/>
                  </a:lnTo>
                  <a:lnTo>
                    <a:pt x="114431" y="95766"/>
                  </a:lnTo>
                  <a:lnTo>
                    <a:pt x="116934" y="108062"/>
                  </a:lnTo>
                  <a:lnTo>
                    <a:pt x="120000" y="120000"/>
                  </a:lnTo>
                  <a:lnTo>
                    <a:pt x="109614" y="119192"/>
                  </a:lnTo>
                  <a:lnTo>
                    <a:pt x="99603" y="117845"/>
                  </a:lnTo>
                  <a:lnTo>
                    <a:pt x="89843" y="116230"/>
                  </a:lnTo>
                  <a:lnTo>
                    <a:pt x="80396" y="114255"/>
                  </a:lnTo>
                  <a:lnTo>
                    <a:pt x="71386" y="112011"/>
                  </a:lnTo>
                  <a:lnTo>
                    <a:pt x="62752" y="109319"/>
                  </a:lnTo>
                  <a:lnTo>
                    <a:pt x="54494" y="106447"/>
                  </a:lnTo>
                  <a:lnTo>
                    <a:pt x="46736" y="103126"/>
                  </a:lnTo>
                  <a:lnTo>
                    <a:pt x="39478" y="99715"/>
                  </a:lnTo>
                  <a:lnTo>
                    <a:pt x="32721" y="95946"/>
                  </a:lnTo>
                  <a:lnTo>
                    <a:pt x="26590" y="91907"/>
                  </a:lnTo>
                  <a:lnTo>
                    <a:pt x="20896" y="87688"/>
                  </a:lnTo>
                  <a:lnTo>
                    <a:pt x="16016" y="83201"/>
                  </a:lnTo>
                  <a:lnTo>
                    <a:pt x="11574" y="78534"/>
                  </a:lnTo>
                  <a:lnTo>
                    <a:pt x="7945" y="73597"/>
                  </a:lnTo>
                  <a:lnTo>
                    <a:pt x="5005" y="68750"/>
                  </a:lnTo>
                  <a:lnTo>
                    <a:pt x="2815" y="63455"/>
                  </a:lnTo>
                  <a:lnTo>
                    <a:pt x="1376" y="58249"/>
                  </a:lnTo>
                  <a:lnTo>
                    <a:pt x="688" y="52864"/>
                  </a:lnTo>
                  <a:lnTo>
                    <a:pt x="312" y="53223"/>
                  </a:lnTo>
                  <a:lnTo>
                    <a:pt x="0" y="5367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9" name="Google Shape;764;p47">
              <a:extLst>
                <a:ext uri="{FF2B5EF4-FFF2-40B4-BE49-F238E27FC236}">
                  <a16:creationId xmlns:a16="http://schemas.microsoft.com/office/drawing/2014/main" id="{1E9A7485-3FDF-174D-9EAB-0F7714646CED}"/>
                </a:ext>
              </a:extLst>
            </p:cNvPr>
            <p:cNvSpPr/>
            <p:nvPr/>
          </p:nvSpPr>
          <p:spPr>
            <a:xfrm>
              <a:off x="-201613" y="5187950"/>
              <a:ext cx="2236800" cy="105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683" y="4681"/>
                  </a:lnTo>
                  <a:lnTo>
                    <a:pt x="5793" y="9272"/>
                  </a:lnTo>
                  <a:lnTo>
                    <a:pt x="9371" y="13683"/>
                  </a:lnTo>
                  <a:lnTo>
                    <a:pt x="13375" y="18004"/>
                  </a:lnTo>
                  <a:lnTo>
                    <a:pt x="17806" y="21875"/>
                  </a:lnTo>
                  <a:lnTo>
                    <a:pt x="22662" y="25656"/>
                  </a:lnTo>
                  <a:lnTo>
                    <a:pt x="27859" y="29077"/>
                  </a:lnTo>
                  <a:lnTo>
                    <a:pt x="33354" y="32408"/>
                  </a:lnTo>
                  <a:lnTo>
                    <a:pt x="39233" y="35198"/>
                  </a:lnTo>
                  <a:lnTo>
                    <a:pt x="45452" y="37809"/>
                  </a:lnTo>
                  <a:lnTo>
                    <a:pt x="51884" y="40240"/>
                  </a:lnTo>
                  <a:lnTo>
                    <a:pt x="58615" y="42220"/>
                  </a:lnTo>
                  <a:lnTo>
                    <a:pt x="65601" y="43660"/>
                  </a:lnTo>
                  <a:lnTo>
                    <a:pt x="72800" y="45011"/>
                  </a:lnTo>
                  <a:lnTo>
                    <a:pt x="80127" y="45821"/>
                  </a:lnTo>
                  <a:lnTo>
                    <a:pt x="87667" y="46271"/>
                  </a:lnTo>
                  <a:lnTo>
                    <a:pt x="90820" y="56984"/>
                  </a:lnTo>
                  <a:lnTo>
                    <a:pt x="94142" y="66976"/>
                  </a:lnTo>
                  <a:lnTo>
                    <a:pt x="97891" y="76609"/>
                  </a:lnTo>
                  <a:lnTo>
                    <a:pt x="101810" y="85791"/>
                  </a:lnTo>
                  <a:lnTo>
                    <a:pt x="105985" y="94433"/>
                  </a:lnTo>
                  <a:lnTo>
                    <a:pt x="110500" y="102445"/>
                  </a:lnTo>
                  <a:lnTo>
                    <a:pt x="115143" y="110007"/>
                  </a:lnTo>
                  <a:lnTo>
                    <a:pt x="120000" y="116849"/>
                  </a:lnTo>
                  <a:lnTo>
                    <a:pt x="113354" y="118199"/>
                  </a:lnTo>
                  <a:lnTo>
                    <a:pt x="106453" y="119189"/>
                  </a:lnTo>
                  <a:lnTo>
                    <a:pt x="99339" y="119819"/>
                  </a:lnTo>
                  <a:lnTo>
                    <a:pt x="92140" y="120000"/>
                  </a:lnTo>
                  <a:lnTo>
                    <a:pt x="84941" y="119819"/>
                  </a:lnTo>
                  <a:lnTo>
                    <a:pt x="77912" y="119189"/>
                  </a:lnTo>
                  <a:lnTo>
                    <a:pt x="71011" y="118199"/>
                  </a:lnTo>
                  <a:lnTo>
                    <a:pt x="64323" y="116849"/>
                  </a:lnTo>
                  <a:lnTo>
                    <a:pt x="57848" y="115048"/>
                  </a:lnTo>
                  <a:lnTo>
                    <a:pt x="51629" y="112978"/>
                  </a:lnTo>
                  <a:lnTo>
                    <a:pt x="45623" y="110457"/>
                  </a:lnTo>
                  <a:lnTo>
                    <a:pt x="39872" y="107846"/>
                  </a:lnTo>
                  <a:lnTo>
                    <a:pt x="34462" y="104786"/>
                  </a:lnTo>
                  <a:lnTo>
                    <a:pt x="29435" y="101455"/>
                  </a:lnTo>
                  <a:lnTo>
                    <a:pt x="24621" y="97854"/>
                  </a:lnTo>
                  <a:lnTo>
                    <a:pt x="20191" y="94073"/>
                  </a:lnTo>
                  <a:lnTo>
                    <a:pt x="16187" y="90022"/>
                  </a:lnTo>
                  <a:lnTo>
                    <a:pt x="12523" y="85791"/>
                  </a:lnTo>
                  <a:lnTo>
                    <a:pt x="9371" y="81200"/>
                  </a:lnTo>
                  <a:lnTo>
                    <a:pt x="6560" y="76609"/>
                  </a:lnTo>
                  <a:lnTo>
                    <a:pt x="4259" y="71657"/>
                  </a:lnTo>
                  <a:lnTo>
                    <a:pt x="2385" y="66616"/>
                  </a:lnTo>
                  <a:lnTo>
                    <a:pt x="1064" y="61575"/>
                  </a:lnTo>
                  <a:lnTo>
                    <a:pt x="212" y="56084"/>
                  </a:lnTo>
                  <a:lnTo>
                    <a:pt x="0" y="50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0" name="Google Shape;765;p47">
              <a:extLst>
                <a:ext uri="{FF2B5EF4-FFF2-40B4-BE49-F238E27FC236}">
                  <a16:creationId xmlns:a16="http://schemas.microsoft.com/office/drawing/2014/main" id="{BDA4C900-C608-1248-BC5D-C66777A4C4DE}"/>
                </a:ext>
              </a:extLst>
            </p:cNvPr>
            <p:cNvSpPr/>
            <p:nvPr/>
          </p:nvSpPr>
          <p:spPr>
            <a:xfrm>
              <a:off x="-204788" y="1498600"/>
              <a:ext cx="3440100" cy="12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4679" y="156"/>
                  </a:lnTo>
                  <a:lnTo>
                    <a:pt x="69275" y="702"/>
                  </a:lnTo>
                  <a:lnTo>
                    <a:pt x="73733" y="1561"/>
                  </a:lnTo>
                  <a:lnTo>
                    <a:pt x="78107" y="2654"/>
                  </a:lnTo>
                  <a:lnTo>
                    <a:pt x="82288" y="4216"/>
                  </a:lnTo>
                  <a:lnTo>
                    <a:pt x="86386" y="6089"/>
                  </a:lnTo>
                  <a:lnTo>
                    <a:pt x="90290" y="8041"/>
                  </a:lnTo>
                  <a:lnTo>
                    <a:pt x="93973" y="10461"/>
                  </a:lnTo>
                  <a:lnTo>
                    <a:pt x="97489" y="13038"/>
                  </a:lnTo>
                  <a:lnTo>
                    <a:pt x="100812" y="16005"/>
                  </a:lnTo>
                  <a:lnTo>
                    <a:pt x="103940" y="19128"/>
                  </a:lnTo>
                  <a:lnTo>
                    <a:pt x="106820" y="22407"/>
                  </a:lnTo>
                  <a:lnTo>
                    <a:pt x="109423" y="25998"/>
                  </a:lnTo>
                  <a:lnTo>
                    <a:pt x="111804" y="29668"/>
                  </a:lnTo>
                  <a:lnTo>
                    <a:pt x="113908" y="33493"/>
                  </a:lnTo>
                  <a:lnTo>
                    <a:pt x="115708" y="37631"/>
                  </a:lnTo>
                  <a:lnTo>
                    <a:pt x="117231" y="41847"/>
                  </a:lnTo>
                  <a:lnTo>
                    <a:pt x="118394" y="46141"/>
                  </a:lnTo>
                  <a:lnTo>
                    <a:pt x="119280" y="50670"/>
                  </a:lnTo>
                  <a:lnTo>
                    <a:pt x="119806" y="55198"/>
                  </a:lnTo>
                  <a:lnTo>
                    <a:pt x="120000" y="59882"/>
                  </a:lnTo>
                  <a:lnTo>
                    <a:pt x="119806" y="64567"/>
                  </a:lnTo>
                  <a:lnTo>
                    <a:pt x="119280" y="69251"/>
                  </a:lnTo>
                  <a:lnTo>
                    <a:pt x="118394" y="73702"/>
                  </a:lnTo>
                  <a:lnTo>
                    <a:pt x="117231" y="78074"/>
                  </a:lnTo>
                  <a:lnTo>
                    <a:pt x="115708" y="82212"/>
                  </a:lnTo>
                  <a:lnTo>
                    <a:pt x="113908" y="86350"/>
                  </a:lnTo>
                  <a:lnTo>
                    <a:pt x="111804" y="90175"/>
                  </a:lnTo>
                  <a:lnTo>
                    <a:pt x="109423" y="94001"/>
                  </a:lnTo>
                  <a:lnTo>
                    <a:pt x="106820" y="97436"/>
                  </a:lnTo>
                  <a:lnTo>
                    <a:pt x="103940" y="100793"/>
                  </a:lnTo>
                  <a:lnTo>
                    <a:pt x="100812" y="103916"/>
                  </a:lnTo>
                  <a:lnTo>
                    <a:pt x="97489" y="106805"/>
                  </a:lnTo>
                  <a:lnTo>
                    <a:pt x="93973" y="109303"/>
                  </a:lnTo>
                  <a:lnTo>
                    <a:pt x="90290" y="111724"/>
                  </a:lnTo>
                  <a:lnTo>
                    <a:pt x="86386" y="113832"/>
                  </a:lnTo>
                  <a:lnTo>
                    <a:pt x="82288" y="115705"/>
                  </a:lnTo>
                  <a:lnTo>
                    <a:pt x="78107" y="117111"/>
                  </a:lnTo>
                  <a:lnTo>
                    <a:pt x="73733" y="118438"/>
                  </a:lnTo>
                  <a:lnTo>
                    <a:pt x="69275" y="119297"/>
                  </a:lnTo>
                  <a:lnTo>
                    <a:pt x="64679" y="119687"/>
                  </a:lnTo>
                  <a:lnTo>
                    <a:pt x="60000" y="120000"/>
                  </a:lnTo>
                  <a:lnTo>
                    <a:pt x="55320" y="119687"/>
                  </a:lnTo>
                  <a:lnTo>
                    <a:pt x="50752" y="119297"/>
                  </a:lnTo>
                  <a:lnTo>
                    <a:pt x="46266" y="118438"/>
                  </a:lnTo>
                  <a:lnTo>
                    <a:pt x="41892" y="117111"/>
                  </a:lnTo>
                  <a:lnTo>
                    <a:pt x="37711" y="115705"/>
                  </a:lnTo>
                  <a:lnTo>
                    <a:pt x="33640" y="113832"/>
                  </a:lnTo>
                  <a:lnTo>
                    <a:pt x="29764" y="111724"/>
                  </a:lnTo>
                  <a:lnTo>
                    <a:pt x="26026" y="109303"/>
                  </a:lnTo>
                  <a:lnTo>
                    <a:pt x="22510" y="106805"/>
                  </a:lnTo>
                  <a:lnTo>
                    <a:pt x="19187" y="103916"/>
                  </a:lnTo>
                  <a:lnTo>
                    <a:pt x="16059" y="100793"/>
                  </a:lnTo>
                  <a:lnTo>
                    <a:pt x="13179" y="97436"/>
                  </a:lnTo>
                  <a:lnTo>
                    <a:pt x="10576" y="94001"/>
                  </a:lnTo>
                  <a:lnTo>
                    <a:pt x="8195" y="90175"/>
                  </a:lnTo>
                  <a:lnTo>
                    <a:pt x="6146" y="86350"/>
                  </a:lnTo>
                  <a:lnTo>
                    <a:pt x="4347" y="82212"/>
                  </a:lnTo>
                  <a:lnTo>
                    <a:pt x="2824" y="78074"/>
                  </a:lnTo>
                  <a:lnTo>
                    <a:pt x="1605" y="73702"/>
                  </a:lnTo>
                  <a:lnTo>
                    <a:pt x="747" y="69251"/>
                  </a:lnTo>
                  <a:lnTo>
                    <a:pt x="193" y="64567"/>
                  </a:lnTo>
                  <a:lnTo>
                    <a:pt x="0" y="59882"/>
                  </a:lnTo>
                  <a:lnTo>
                    <a:pt x="193" y="55198"/>
                  </a:lnTo>
                  <a:lnTo>
                    <a:pt x="747" y="50670"/>
                  </a:lnTo>
                  <a:lnTo>
                    <a:pt x="1605" y="46141"/>
                  </a:lnTo>
                  <a:lnTo>
                    <a:pt x="2824" y="41847"/>
                  </a:lnTo>
                  <a:lnTo>
                    <a:pt x="4347" y="37631"/>
                  </a:lnTo>
                  <a:lnTo>
                    <a:pt x="6146" y="33493"/>
                  </a:lnTo>
                  <a:lnTo>
                    <a:pt x="8195" y="29668"/>
                  </a:lnTo>
                  <a:lnTo>
                    <a:pt x="10576" y="25998"/>
                  </a:lnTo>
                  <a:lnTo>
                    <a:pt x="13179" y="22407"/>
                  </a:lnTo>
                  <a:lnTo>
                    <a:pt x="16059" y="19128"/>
                  </a:lnTo>
                  <a:lnTo>
                    <a:pt x="19187" y="16005"/>
                  </a:lnTo>
                  <a:lnTo>
                    <a:pt x="22510" y="13038"/>
                  </a:lnTo>
                  <a:lnTo>
                    <a:pt x="26026" y="10461"/>
                  </a:lnTo>
                  <a:lnTo>
                    <a:pt x="29764" y="8041"/>
                  </a:lnTo>
                  <a:lnTo>
                    <a:pt x="33640" y="6089"/>
                  </a:lnTo>
                  <a:lnTo>
                    <a:pt x="37711" y="4216"/>
                  </a:lnTo>
                  <a:lnTo>
                    <a:pt x="41892" y="2654"/>
                  </a:lnTo>
                  <a:lnTo>
                    <a:pt x="46266" y="1561"/>
                  </a:lnTo>
                  <a:lnTo>
                    <a:pt x="50752" y="702"/>
                  </a:lnTo>
                  <a:lnTo>
                    <a:pt x="55320" y="156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1" name="Google Shape;766;p47">
              <a:extLst>
                <a:ext uri="{FF2B5EF4-FFF2-40B4-BE49-F238E27FC236}">
                  <a16:creationId xmlns:a16="http://schemas.microsoft.com/office/drawing/2014/main" id="{CF3A1806-8D2A-C447-BA3F-6F5BD6143CC8}"/>
                </a:ext>
              </a:extLst>
            </p:cNvPr>
            <p:cNvSpPr/>
            <p:nvPr/>
          </p:nvSpPr>
          <p:spPr>
            <a:xfrm>
              <a:off x="1430338" y="3148013"/>
              <a:ext cx="3098700" cy="3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84" y="18709"/>
                  </a:moveTo>
                  <a:lnTo>
                    <a:pt x="58755" y="18832"/>
                  </a:lnTo>
                  <a:lnTo>
                    <a:pt x="57587" y="19201"/>
                  </a:lnTo>
                  <a:lnTo>
                    <a:pt x="56573" y="19877"/>
                  </a:lnTo>
                  <a:lnTo>
                    <a:pt x="55743" y="20706"/>
                  </a:lnTo>
                  <a:lnTo>
                    <a:pt x="55067" y="21720"/>
                  </a:lnTo>
                  <a:lnTo>
                    <a:pt x="54668" y="22887"/>
                  </a:lnTo>
                  <a:lnTo>
                    <a:pt x="54514" y="24178"/>
                  </a:lnTo>
                  <a:lnTo>
                    <a:pt x="54514" y="27926"/>
                  </a:lnTo>
                  <a:lnTo>
                    <a:pt x="52209" y="28817"/>
                  </a:lnTo>
                  <a:lnTo>
                    <a:pt x="50058" y="29953"/>
                  </a:lnTo>
                  <a:lnTo>
                    <a:pt x="48092" y="31336"/>
                  </a:lnTo>
                  <a:lnTo>
                    <a:pt x="46309" y="32964"/>
                  </a:lnTo>
                  <a:lnTo>
                    <a:pt x="44742" y="34746"/>
                  </a:lnTo>
                  <a:lnTo>
                    <a:pt x="43390" y="36743"/>
                  </a:lnTo>
                  <a:lnTo>
                    <a:pt x="42345" y="38986"/>
                  </a:lnTo>
                  <a:lnTo>
                    <a:pt x="41485" y="41290"/>
                  </a:lnTo>
                  <a:lnTo>
                    <a:pt x="41055" y="43748"/>
                  </a:lnTo>
                  <a:lnTo>
                    <a:pt x="40870" y="46298"/>
                  </a:lnTo>
                  <a:lnTo>
                    <a:pt x="41055" y="48878"/>
                  </a:lnTo>
                  <a:lnTo>
                    <a:pt x="41546" y="51397"/>
                  </a:lnTo>
                  <a:lnTo>
                    <a:pt x="42407" y="53732"/>
                  </a:lnTo>
                  <a:lnTo>
                    <a:pt x="43451" y="55975"/>
                  </a:lnTo>
                  <a:lnTo>
                    <a:pt x="44865" y="58003"/>
                  </a:lnTo>
                  <a:lnTo>
                    <a:pt x="46463" y="59846"/>
                  </a:lnTo>
                  <a:lnTo>
                    <a:pt x="48307" y="61443"/>
                  </a:lnTo>
                  <a:lnTo>
                    <a:pt x="50335" y="62857"/>
                  </a:lnTo>
                  <a:lnTo>
                    <a:pt x="52548" y="63963"/>
                  </a:lnTo>
                  <a:lnTo>
                    <a:pt x="54914" y="64761"/>
                  </a:lnTo>
                  <a:lnTo>
                    <a:pt x="57434" y="65253"/>
                  </a:lnTo>
                  <a:lnTo>
                    <a:pt x="59984" y="65468"/>
                  </a:lnTo>
                  <a:lnTo>
                    <a:pt x="61674" y="65652"/>
                  </a:lnTo>
                  <a:lnTo>
                    <a:pt x="63180" y="66082"/>
                  </a:lnTo>
                  <a:lnTo>
                    <a:pt x="64563" y="66881"/>
                  </a:lnTo>
                  <a:lnTo>
                    <a:pt x="65792" y="67895"/>
                  </a:lnTo>
                  <a:lnTo>
                    <a:pt x="66745" y="69124"/>
                  </a:lnTo>
                  <a:lnTo>
                    <a:pt x="67544" y="70506"/>
                  </a:lnTo>
                  <a:lnTo>
                    <a:pt x="68035" y="72012"/>
                  </a:lnTo>
                  <a:lnTo>
                    <a:pt x="68189" y="73701"/>
                  </a:lnTo>
                  <a:lnTo>
                    <a:pt x="68035" y="75268"/>
                  </a:lnTo>
                  <a:lnTo>
                    <a:pt x="67574" y="76712"/>
                  </a:lnTo>
                  <a:lnTo>
                    <a:pt x="66868" y="78095"/>
                  </a:lnTo>
                  <a:lnTo>
                    <a:pt x="65976" y="79293"/>
                  </a:lnTo>
                  <a:lnTo>
                    <a:pt x="64839" y="80276"/>
                  </a:lnTo>
                  <a:lnTo>
                    <a:pt x="63580" y="81075"/>
                  </a:lnTo>
                  <a:lnTo>
                    <a:pt x="62104" y="81566"/>
                  </a:lnTo>
                  <a:lnTo>
                    <a:pt x="60537" y="81843"/>
                  </a:lnTo>
                  <a:lnTo>
                    <a:pt x="60322" y="81843"/>
                  </a:lnTo>
                  <a:lnTo>
                    <a:pt x="59769" y="81781"/>
                  </a:lnTo>
                  <a:lnTo>
                    <a:pt x="59032" y="81628"/>
                  </a:lnTo>
                  <a:lnTo>
                    <a:pt x="58079" y="81443"/>
                  </a:lnTo>
                  <a:lnTo>
                    <a:pt x="57096" y="81136"/>
                  </a:lnTo>
                  <a:lnTo>
                    <a:pt x="56020" y="80675"/>
                  </a:lnTo>
                  <a:lnTo>
                    <a:pt x="54975" y="80061"/>
                  </a:lnTo>
                  <a:lnTo>
                    <a:pt x="54023" y="79293"/>
                  </a:lnTo>
                  <a:lnTo>
                    <a:pt x="53008" y="78556"/>
                  </a:lnTo>
                  <a:lnTo>
                    <a:pt x="51902" y="78003"/>
                  </a:lnTo>
                  <a:lnTo>
                    <a:pt x="50704" y="77726"/>
                  </a:lnTo>
                  <a:lnTo>
                    <a:pt x="49536" y="77665"/>
                  </a:lnTo>
                  <a:lnTo>
                    <a:pt x="48368" y="77880"/>
                  </a:lnTo>
                  <a:lnTo>
                    <a:pt x="47262" y="78341"/>
                  </a:lnTo>
                  <a:lnTo>
                    <a:pt x="46248" y="79047"/>
                  </a:lnTo>
                  <a:lnTo>
                    <a:pt x="45480" y="80061"/>
                  </a:lnTo>
                  <a:lnTo>
                    <a:pt x="44896" y="81136"/>
                  </a:lnTo>
                  <a:lnTo>
                    <a:pt x="44619" y="82304"/>
                  </a:lnTo>
                  <a:lnTo>
                    <a:pt x="44558" y="83471"/>
                  </a:lnTo>
                  <a:lnTo>
                    <a:pt x="44804" y="84639"/>
                  </a:lnTo>
                  <a:lnTo>
                    <a:pt x="45295" y="85806"/>
                  </a:lnTo>
                  <a:lnTo>
                    <a:pt x="46033" y="86820"/>
                  </a:lnTo>
                  <a:lnTo>
                    <a:pt x="47539" y="88233"/>
                  </a:lnTo>
                  <a:lnTo>
                    <a:pt x="49106" y="89462"/>
                  </a:lnTo>
                  <a:lnTo>
                    <a:pt x="50827" y="90445"/>
                  </a:lnTo>
                  <a:lnTo>
                    <a:pt x="52609" y="91336"/>
                  </a:lnTo>
                  <a:lnTo>
                    <a:pt x="54514" y="92012"/>
                  </a:lnTo>
                  <a:lnTo>
                    <a:pt x="54514" y="95821"/>
                  </a:lnTo>
                  <a:lnTo>
                    <a:pt x="54668" y="97112"/>
                  </a:lnTo>
                  <a:lnTo>
                    <a:pt x="55067" y="98218"/>
                  </a:lnTo>
                  <a:lnTo>
                    <a:pt x="55743" y="99231"/>
                  </a:lnTo>
                  <a:lnTo>
                    <a:pt x="56573" y="100122"/>
                  </a:lnTo>
                  <a:lnTo>
                    <a:pt x="57587" y="100737"/>
                  </a:lnTo>
                  <a:lnTo>
                    <a:pt x="58755" y="101136"/>
                  </a:lnTo>
                  <a:lnTo>
                    <a:pt x="59984" y="101290"/>
                  </a:lnTo>
                  <a:lnTo>
                    <a:pt x="61275" y="101136"/>
                  </a:lnTo>
                  <a:lnTo>
                    <a:pt x="62381" y="100737"/>
                  </a:lnTo>
                  <a:lnTo>
                    <a:pt x="63457" y="100122"/>
                  </a:lnTo>
                  <a:lnTo>
                    <a:pt x="64286" y="99231"/>
                  </a:lnTo>
                  <a:lnTo>
                    <a:pt x="64901" y="98218"/>
                  </a:lnTo>
                  <a:lnTo>
                    <a:pt x="65362" y="97112"/>
                  </a:lnTo>
                  <a:lnTo>
                    <a:pt x="65454" y="95821"/>
                  </a:lnTo>
                  <a:lnTo>
                    <a:pt x="65454" y="92012"/>
                  </a:lnTo>
                  <a:lnTo>
                    <a:pt x="67759" y="91182"/>
                  </a:lnTo>
                  <a:lnTo>
                    <a:pt x="69941" y="90076"/>
                  </a:lnTo>
                  <a:lnTo>
                    <a:pt x="71877" y="88663"/>
                  </a:lnTo>
                  <a:lnTo>
                    <a:pt x="73690" y="87035"/>
                  </a:lnTo>
                  <a:lnTo>
                    <a:pt x="75226" y="85192"/>
                  </a:lnTo>
                  <a:lnTo>
                    <a:pt x="76578" y="83195"/>
                  </a:lnTo>
                  <a:lnTo>
                    <a:pt x="77685" y="81013"/>
                  </a:lnTo>
                  <a:lnTo>
                    <a:pt x="78483" y="78678"/>
                  </a:lnTo>
                  <a:lnTo>
                    <a:pt x="78975" y="76221"/>
                  </a:lnTo>
                  <a:lnTo>
                    <a:pt x="79160" y="73701"/>
                  </a:lnTo>
                  <a:lnTo>
                    <a:pt x="78975" y="71059"/>
                  </a:lnTo>
                  <a:lnTo>
                    <a:pt x="78422" y="68602"/>
                  </a:lnTo>
                  <a:lnTo>
                    <a:pt x="77654" y="66205"/>
                  </a:lnTo>
                  <a:lnTo>
                    <a:pt x="76517" y="64024"/>
                  </a:lnTo>
                  <a:lnTo>
                    <a:pt x="75134" y="61966"/>
                  </a:lnTo>
                  <a:lnTo>
                    <a:pt x="73505" y="60184"/>
                  </a:lnTo>
                  <a:lnTo>
                    <a:pt x="71661" y="58556"/>
                  </a:lnTo>
                  <a:lnTo>
                    <a:pt x="69664" y="57142"/>
                  </a:lnTo>
                  <a:lnTo>
                    <a:pt x="67421" y="56036"/>
                  </a:lnTo>
                  <a:lnTo>
                    <a:pt x="65085" y="55207"/>
                  </a:lnTo>
                  <a:lnTo>
                    <a:pt x="62627" y="54685"/>
                  </a:lnTo>
                  <a:lnTo>
                    <a:pt x="59984" y="54531"/>
                  </a:lnTo>
                  <a:lnTo>
                    <a:pt x="58355" y="54347"/>
                  </a:lnTo>
                  <a:lnTo>
                    <a:pt x="56819" y="53855"/>
                  </a:lnTo>
                  <a:lnTo>
                    <a:pt x="55405" y="53118"/>
                  </a:lnTo>
                  <a:lnTo>
                    <a:pt x="54238" y="52135"/>
                  </a:lnTo>
                  <a:lnTo>
                    <a:pt x="53224" y="50906"/>
                  </a:lnTo>
                  <a:lnTo>
                    <a:pt x="52455" y="49493"/>
                  </a:lnTo>
                  <a:lnTo>
                    <a:pt x="51994" y="47926"/>
                  </a:lnTo>
                  <a:lnTo>
                    <a:pt x="51841" y="46298"/>
                  </a:lnTo>
                  <a:lnTo>
                    <a:pt x="51933" y="44761"/>
                  </a:lnTo>
                  <a:lnTo>
                    <a:pt x="52394" y="43225"/>
                  </a:lnTo>
                  <a:lnTo>
                    <a:pt x="53131" y="41904"/>
                  </a:lnTo>
                  <a:lnTo>
                    <a:pt x="54023" y="40737"/>
                  </a:lnTo>
                  <a:lnTo>
                    <a:pt x="55190" y="39723"/>
                  </a:lnTo>
                  <a:lnTo>
                    <a:pt x="56481" y="38924"/>
                  </a:lnTo>
                  <a:lnTo>
                    <a:pt x="57864" y="38371"/>
                  </a:lnTo>
                  <a:lnTo>
                    <a:pt x="59431" y="38156"/>
                  </a:lnTo>
                  <a:lnTo>
                    <a:pt x="59646" y="38156"/>
                  </a:lnTo>
                  <a:lnTo>
                    <a:pt x="60107" y="38156"/>
                  </a:lnTo>
                  <a:lnTo>
                    <a:pt x="60783" y="38218"/>
                  </a:lnTo>
                  <a:lnTo>
                    <a:pt x="61613" y="38371"/>
                  </a:lnTo>
                  <a:lnTo>
                    <a:pt x="62504" y="38586"/>
                  </a:lnTo>
                  <a:lnTo>
                    <a:pt x="63457" y="38894"/>
                  </a:lnTo>
                  <a:lnTo>
                    <a:pt x="64409" y="39324"/>
                  </a:lnTo>
                  <a:lnTo>
                    <a:pt x="65239" y="39938"/>
                  </a:lnTo>
                  <a:lnTo>
                    <a:pt x="66038" y="40675"/>
                  </a:lnTo>
                  <a:lnTo>
                    <a:pt x="66806" y="41443"/>
                  </a:lnTo>
                  <a:lnTo>
                    <a:pt x="67697" y="41996"/>
                  </a:lnTo>
                  <a:lnTo>
                    <a:pt x="68711" y="42334"/>
                  </a:lnTo>
                  <a:lnTo>
                    <a:pt x="69756" y="42457"/>
                  </a:lnTo>
                  <a:lnTo>
                    <a:pt x="70832" y="42334"/>
                  </a:lnTo>
                  <a:lnTo>
                    <a:pt x="71846" y="42058"/>
                  </a:lnTo>
                  <a:lnTo>
                    <a:pt x="72829" y="41566"/>
                  </a:lnTo>
                  <a:lnTo>
                    <a:pt x="73720" y="40890"/>
                  </a:lnTo>
                  <a:lnTo>
                    <a:pt x="74519" y="39938"/>
                  </a:lnTo>
                  <a:lnTo>
                    <a:pt x="75072" y="38894"/>
                  </a:lnTo>
                  <a:lnTo>
                    <a:pt x="75411" y="37695"/>
                  </a:lnTo>
                  <a:lnTo>
                    <a:pt x="75411" y="36466"/>
                  </a:lnTo>
                  <a:lnTo>
                    <a:pt x="75195" y="35299"/>
                  </a:lnTo>
                  <a:lnTo>
                    <a:pt x="74673" y="34193"/>
                  </a:lnTo>
                  <a:lnTo>
                    <a:pt x="73966" y="33179"/>
                  </a:lnTo>
                  <a:lnTo>
                    <a:pt x="72491" y="31797"/>
                  </a:lnTo>
                  <a:lnTo>
                    <a:pt x="70893" y="30568"/>
                  </a:lnTo>
                  <a:lnTo>
                    <a:pt x="69142" y="29493"/>
                  </a:lnTo>
                  <a:lnTo>
                    <a:pt x="67359" y="28663"/>
                  </a:lnTo>
                  <a:lnTo>
                    <a:pt x="65454" y="27926"/>
                  </a:lnTo>
                  <a:lnTo>
                    <a:pt x="65454" y="24178"/>
                  </a:lnTo>
                  <a:lnTo>
                    <a:pt x="65362" y="22887"/>
                  </a:lnTo>
                  <a:lnTo>
                    <a:pt x="64901" y="21720"/>
                  </a:lnTo>
                  <a:lnTo>
                    <a:pt x="64286" y="20706"/>
                  </a:lnTo>
                  <a:lnTo>
                    <a:pt x="63457" y="19877"/>
                  </a:lnTo>
                  <a:lnTo>
                    <a:pt x="62381" y="19201"/>
                  </a:lnTo>
                  <a:lnTo>
                    <a:pt x="61275" y="18832"/>
                  </a:lnTo>
                  <a:lnTo>
                    <a:pt x="59984" y="18709"/>
                  </a:lnTo>
                  <a:close/>
                  <a:moveTo>
                    <a:pt x="59984" y="0"/>
                  </a:moveTo>
                  <a:lnTo>
                    <a:pt x="64471" y="153"/>
                  </a:lnTo>
                  <a:lnTo>
                    <a:pt x="68865" y="675"/>
                  </a:lnTo>
                  <a:lnTo>
                    <a:pt x="73167" y="1443"/>
                  </a:lnTo>
                  <a:lnTo>
                    <a:pt x="77316" y="2519"/>
                  </a:lnTo>
                  <a:lnTo>
                    <a:pt x="81372" y="3901"/>
                  </a:lnTo>
                  <a:lnTo>
                    <a:pt x="85306" y="5591"/>
                  </a:lnTo>
                  <a:lnTo>
                    <a:pt x="89024" y="7465"/>
                  </a:lnTo>
                  <a:lnTo>
                    <a:pt x="92681" y="9646"/>
                  </a:lnTo>
                  <a:lnTo>
                    <a:pt x="96122" y="12073"/>
                  </a:lnTo>
                  <a:lnTo>
                    <a:pt x="99380" y="14685"/>
                  </a:lnTo>
                  <a:lnTo>
                    <a:pt x="102453" y="17542"/>
                  </a:lnTo>
                  <a:lnTo>
                    <a:pt x="105280" y="20614"/>
                  </a:lnTo>
                  <a:lnTo>
                    <a:pt x="107923" y="23840"/>
                  </a:lnTo>
                  <a:lnTo>
                    <a:pt x="110320" y="27311"/>
                  </a:lnTo>
                  <a:lnTo>
                    <a:pt x="112501" y="30875"/>
                  </a:lnTo>
                  <a:lnTo>
                    <a:pt x="114407" y="34685"/>
                  </a:lnTo>
                  <a:lnTo>
                    <a:pt x="116066" y="38586"/>
                  </a:lnTo>
                  <a:lnTo>
                    <a:pt x="117480" y="42611"/>
                  </a:lnTo>
                  <a:lnTo>
                    <a:pt x="118524" y="46820"/>
                  </a:lnTo>
                  <a:lnTo>
                    <a:pt x="119385" y="51121"/>
                  </a:lnTo>
                  <a:lnTo>
                    <a:pt x="119815" y="55483"/>
                  </a:lnTo>
                  <a:lnTo>
                    <a:pt x="120000" y="59938"/>
                  </a:lnTo>
                  <a:lnTo>
                    <a:pt x="119815" y="64485"/>
                  </a:lnTo>
                  <a:lnTo>
                    <a:pt x="119385" y="68817"/>
                  </a:lnTo>
                  <a:lnTo>
                    <a:pt x="118524" y="73118"/>
                  </a:lnTo>
                  <a:lnTo>
                    <a:pt x="117480" y="77327"/>
                  </a:lnTo>
                  <a:lnTo>
                    <a:pt x="116066" y="81351"/>
                  </a:lnTo>
                  <a:lnTo>
                    <a:pt x="114407" y="85253"/>
                  </a:lnTo>
                  <a:lnTo>
                    <a:pt x="112501" y="89062"/>
                  </a:lnTo>
                  <a:lnTo>
                    <a:pt x="110320" y="92626"/>
                  </a:lnTo>
                  <a:lnTo>
                    <a:pt x="107923" y="96098"/>
                  </a:lnTo>
                  <a:lnTo>
                    <a:pt x="105280" y="99324"/>
                  </a:lnTo>
                  <a:lnTo>
                    <a:pt x="102453" y="102427"/>
                  </a:lnTo>
                  <a:lnTo>
                    <a:pt x="99380" y="105253"/>
                  </a:lnTo>
                  <a:lnTo>
                    <a:pt x="96122" y="107895"/>
                  </a:lnTo>
                  <a:lnTo>
                    <a:pt x="92681" y="110353"/>
                  </a:lnTo>
                  <a:lnTo>
                    <a:pt x="89024" y="112473"/>
                  </a:lnTo>
                  <a:lnTo>
                    <a:pt x="85306" y="114439"/>
                  </a:lnTo>
                  <a:lnTo>
                    <a:pt x="81372" y="116036"/>
                  </a:lnTo>
                  <a:lnTo>
                    <a:pt x="77316" y="117450"/>
                  </a:lnTo>
                  <a:lnTo>
                    <a:pt x="73167" y="118556"/>
                  </a:lnTo>
                  <a:lnTo>
                    <a:pt x="68865" y="119354"/>
                  </a:lnTo>
                  <a:lnTo>
                    <a:pt x="64471" y="119846"/>
                  </a:lnTo>
                  <a:lnTo>
                    <a:pt x="59984" y="120000"/>
                  </a:lnTo>
                  <a:lnTo>
                    <a:pt x="55528" y="119846"/>
                  </a:lnTo>
                  <a:lnTo>
                    <a:pt x="51103" y="119354"/>
                  </a:lnTo>
                  <a:lnTo>
                    <a:pt x="46862" y="118556"/>
                  </a:lnTo>
                  <a:lnTo>
                    <a:pt x="42683" y="117450"/>
                  </a:lnTo>
                  <a:lnTo>
                    <a:pt x="38596" y="116098"/>
                  </a:lnTo>
                  <a:lnTo>
                    <a:pt x="34693" y="114439"/>
                  </a:lnTo>
                  <a:lnTo>
                    <a:pt x="30944" y="112534"/>
                  </a:lnTo>
                  <a:lnTo>
                    <a:pt x="27318" y="110353"/>
                  </a:lnTo>
                  <a:lnTo>
                    <a:pt x="23907" y="107956"/>
                  </a:lnTo>
                  <a:lnTo>
                    <a:pt x="20619" y="105253"/>
                  </a:lnTo>
                  <a:lnTo>
                    <a:pt x="17577" y="102427"/>
                  </a:lnTo>
                  <a:lnTo>
                    <a:pt x="14688" y="99385"/>
                  </a:lnTo>
                  <a:lnTo>
                    <a:pt x="12046" y="96098"/>
                  </a:lnTo>
                  <a:lnTo>
                    <a:pt x="9649" y="92688"/>
                  </a:lnTo>
                  <a:lnTo>
                    <a:pt x="7467" y="89062"/>
                  </a:lnTo>
                  <a:lnTo>
                    <a:pt x="5592" y="85314"/>
                  </a:lnTo>
                  <a:lnTo>
                    <a:pt x="3902" y="81413"/>
                  </a:lnTo>
                  <a:lnTo>
                    <a:pt x="2519" y="77327"/>
                  </a:lnTo>
                  <a:lnTo>
                    <a:pt x="1444" y="73179"/>
                  </a:lnTo>
                  <a:lnTo>
                    <a:pt x="676" y="68878"/>
                  </a:lnTo>
                  <a:lnTo>
                    <a:pt x="153" y="64485"/>
                  </a:lnTo>
                  <a:lnTo>
                    <a:pt x="0" y="60000"/>
                  </a:lnTo>
                  <a:lnTo>
                    <a:pt x="153" y="55545"/>
                  </a:lnTo>
                  <a:lnTo>
                    <a:pt x="676" y="51121"/>
                  </a:lnTo>
                  <a:lnTo>
                    <a:pt x="1444" y="46881"/>
                  </a:lnTo>
                  <a:lnTo>
                    <a:pt x="2519" y="42672"/>
                  </a:lnTo>
                  <a:lnTo>
                    <a:pt x="3902" y="38586"/>
                  </a:lnTo>
                  <a:lnTo>
                    <a:pt x="5592" y="34685"/>
                  </a:lnTo>
                  <a:lnTo>
                    <a:pt x="7467" y="30937"/>
                  </a:lnTo>
                  <a:lnTo>
                    <a:pt x="9649" y="27311"/>
                  </a:lnTo>
                  <a:lnTo>
                    <a:pt x="12046" y="23901"/>
                  </a:lnTo>
                  <a:lnTo>
                    <a:pt x="14688" y="20614"/>
                  </a:lnTo>
                  <a:lnTo>
                    <a:pt x="17577" y="17603"/>
                  </a:lnTo>
                  <a:lnTo>
                    <a:pt x="20619" y="14685"/>
                  </a:lnTo>
                  <a:lnTo>
                    <a:pt x="23907" y="12073"/>
                  </a:lnTo>
                  <a:lnTo>
                    <a:pt x="27318" y="9646"/>
                  </a:lnTo>
                  <a:lnTo>
                    <a:pt x="30944" y="7465"/>
                  </a:lnTo>
                  <a:lnTo>
                    <a:pt x="34693" y="5591"/>
                  </a:lnTo>
                  <a:lnTo>
                    <a:pt x="38596" y="3901"/>
                  </a:lnTo>
                  <a:lnTo>
                    <a:pt x="42683" y="2519"/>
                  </a:lnTo>
                  <a:lnTo>
                    <a:pt x="46862" y="1443"/>
                  </a:lnTo>
                  <a:lnTo>
                    <a:pt x="51103" y="675"/>
                  </a:lnTo>
                  <a:lnTo>
                    <a:pt x="55528" y="153"/>
                  </a:lnTo>
                  <a:lnTo>
                    <a:pt x="599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grpSp>
        <p:nvGrpSpPr>
          <p:cNvPr id="42" name="Google Shape;767;p47">
            <a:extLst>
              <a:ext uri="{FF2B5EF4-FFF2-40B4-BE49-F238E27FC236}">
                <a16:creationId xmlns:a16="http://schemas.microsoft.com/office/drawing/2014/main" id="{1D6C060F-8B11-4C4F-A1B9-DF9817956C8E}"/>
              </a:ext>
            </a:extLst>
          </p:cNvPr>
          <p:cNvGrpSpPr/>
          <p:nvPr/>
        </p:nvGrpSpPr>
        <p:grpSpPr>
          <a:xfrm>
            <a:off x="4410925" y="2435995"/>
            <a:ext cx="322570" cy="271866"/>
            <a:chOff x="4121150" y="3970338"/>
            <a:chExt cx="3059100" cy="2578250"/>
          </a:xfrm>
        </p:grpSpPr>
        <p:sp>
          <p:nvSpPr>
            <p:cNvPr id="43" name="Google Shape;768;p47">
              <a:extLst>
                <a:ext uri="{FF2B5EF4-FFF2-40B4-BE49-F238E27FC236}">
                  <a16:creationId xmlns:a16="http://schemas.microsoft.com/office/drawing/2014/main" id="{0BD01346-1B4E-D245-BD61-9CA370D5B8B1}"/>
                </a:ext>
              </a:extLst>
            </p:cNvPr>
            <p:cNvSpPr/>
            <p:nvPr/>
          </p:nvSpPr>
          <p:spPr>
            <a:xfrm>
              <a:off x="4365625" y="5551488"/>
              <a:ext cx="485700" cy="9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0"/>
                  </a:moveTo>
                  <a:lnTo>
                    <a:pt x="120000" y="2007"/>
                  </a:lnTo>
                  <a:lnTo>
                    <a:pt x="120000" y="106326"/>
                  </a:lnTo>
                  <a:lnTo>
                    <a:pt x="119607" y="109099"/>
                  </a:lnTo>
                  <a:lnTo>
                    <a:pt x="118036" y="111681"/>
                  </a:lnTo>
                  <a:lnTo>
                    <a:pt x="115286" y="113976"/>
                  </a:lnTo>
                  <a:lnTo>
                    <a:pt x="111751" y="115984"/>
                  </a:lnTo>
                  <a:lnTo>
                    <a:pt x="107626" y="117705"/>
                  </a:lnTo>
                  <a:lnTo>
                    <a:pt x="102913" y="119043"/>
                  </a:lnTo>
                  <a:lnTo>
                    <a:pt x="97610" y="119808"/>
                  </a:lnTo>
                  <a:lnTo>
                    <a:pt x="91914" y="120000"/>
                  </a:lnTo>
                  <a:lnTo>
                    <a:pt x="28281" y="120000"/>
                  </a:lnTo>
                  <a:lnTo>
                    <a:pt x="22585" y="119808"/>
                  </a:lnTo>
                  <a:lnTo>
                    <a:pt x="17283" y="119043"/>
                  </a:lnTo>
                  <a:lnTo>
                    <a:pt x="12373" y="117705"/>
                  </a:lnTo>
                  <a:lnTo>
                    <a:pt x="8248" y="115984"/>
                  </a:lnTo>
                  <a:lnTo>
                    <a:pt x="4909" y="113976"/>
                  </a:lnTo>
                  <a:lnTo>
                    <a:pt x="2160" y="111681"/>
                  </a:lnTo>
                  <a:lnTo>
                    <a:pt x="589" y="109099"/>
                  </a:lnTo>
                  <a:lnTo>
                    <a:pt x="0" y="106326"/>
                  </a:lnTo>
                  <a:lnTo>
                    <a:pt x="0" y="55171"/>
                  </a:lnTo>
                  <a:lnTo>
                    <a:pt x="7266" y="53450"/>
                  </a:lnTo>
                  <a:lnTo>
                    <a:pt x="13944" y="51155"/>
                  </a:lnTo>
                  <a:lnTo>
                    <a:pt x="19836" y="48669"/>
                  </a:lnTo>
                  <a:lnTo>
                    <a:pt x="119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4" name="Google Shape;769;p47">
              <a:extLst>
                <a:ext uri="{FF2B5EF4-FFF2-40B4-BE49-F238E27FC236}">
                  <a16:creationId xmlns:a16="http://schemas.microsoft.com/office/drawing/2014/main" id="{ABDEE7EB-4F41-5F43-B3C1-6E426F089A75}"/>
                </a:ext>
              </a:extLst>
            </p:cNvPr>
            <p:cNvSpPr/>
            <p:nvPr/>
          </p:nvSpPr>
          <p:spPr>
            <a:xfrm>
              <a:off x="4121150" y="4298950"/>
              <a:ext cx="3059100" cy="17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79" y="0"/>
                  </a:moveTo>
                  <a:lnTo>
                    <a:pt x="117259" y="0"/>
                  </a:lnTo>
                  <a:lnTo>
                    <a:pt x="118038" y="110"/>
                  </a:lnTo>
                  <a:lnTo>
                    <a:pt x="118692" y="443"/>
                  </a:lnTo>
                  <a:lnTo>
                    <a:pt x="119190" y="941"/>
                  </a:lnTo>
                  <a:lnTo>
                    <a:pt x="119564" y="1662"/>
                  </a:lnTo>
                  <a:lnTo>
                    <a:pt x="119813" y="2659"/>
                  </a:lnTo>
                  <a:lnTo>
                    <a:pt x="119968" y="3822"/>
                  </a:lnTo>
                  <a:lnTo>
                    <a:pt x="120000" y="5152"/>
                  </a:lnTo>
                  <a:lnTo>
                    <a:pt x="119532" y="22880"/>
                  </a:lnTo>
                  <a:lnTo>
                    <a:pt x="119065" y="40609"/>
                  </a:lnTo>
                  <a:lnTo>
                    <a:pt x="119003" y="41606"/>
                  </a:lnTo>
                  <a:lnTo>
                    <a:pt x="118910" y="42659"/>
                  </a:lnTo>
                  <a:lnTo>
                    <a:pt x="118723" y="43545"/>
                  </a:lnTo>
                  <a:lnTo>
                    <a:pt x="118443" y="44432"/>
                  </a:lnTo>
                  <a:lnTo>
                    <a:pt x="118038" y="45207"/>
                  </a:lnTo>
                  <a:lnTo>
                    <a:pt x="117477" y="45817"/>
                  </a:lnTo>
                  <a:lnTo>
                    <a:pt x="116979" y="46204"/>
                  </a:lnTo>
                  <a:lnTo>
                    <a:pt x="116512" y="46371"/>
                  </a:lnTo>
                  <a:lnTo>
                    <a:pt x="116045" y="46204"/>
                  </a:lnTo>
                  <a:lnTo>
                    <a:pt x="115640" y="45927"/>
                  </a:lnTo>
                  <a:lnTo>
                    <a:pt x="115236" y="45429"/>
                  </a:lnTo>
                  <a:lnTo>
                    <a:pt x="114893" y="44875"/>
                  </a:lnTo>
                  <a:lnTo>
                    <a:pt x="114551" y="44265"/>
                  </a:lnTo>
                  <a:lnTo>
                    <a:pt x="108386" y="33407"/>
                  </a:lnTo>
                  <a:lnTo>
                    <a:pt x="87275" y="70969"/>
                  </a:lnTo>
                  <a:lnTo>
                    <a:pt x="85594" y="73961"/>
                  </a:lnTo>
                  <a:lnTo>
                    <a:pt x="81484" y="81274"/>
                  </a:lnTo>
                  <a:lnTo>
                    <a:pt x="62086" y="115734"/>
                  </a:lnTo>
                  <a:lnTo>
                    <a:pt x="60996" y="117673"/>
                  </a:lnTo>
                  <a:lnTo>
                    <a:pt x="60280" y="118725"/>
                  </a:lnTo>
                  <a:lnTo>
                    <a:pt x="59501" y="119445"/>
                  </a:lnTo>
                  <a:lnTo>
                    <a:pt x="58661" y="119889"/>
                  </a:lnTo>
                  <a:lnTo>
                    <a:pt x="57820" y="120000"/>
                  </a:lnTo>
                  <a:lnTo>
                    <a:pt x="56948" y="119889"/>
                  </a:lnTo>
                  <a:lnTo>
                    <a:pt x="56139" y="119445"/>
                  </a:lnTo>
                  <a:lnTo>
                    <a:pt x="55360" y="118725"/>
                  </a:lnTo>
                  <a:lnTo>
                    <a:pt x="54644" y="117673"/>
                  </a:lnTo>
                  <a:lnTo>
                    <a:pt x="29112" y="72299"/>
                  </a:lnTo>
                  <a:lnTo>
                    <a:pt x="8780" y="108421"/>
                  </a:lnTo>
                  <a:lnTo>
                    <a:pt x="8064" y="109473"/>
                  </a:lnTo>
                  <a:lnTo>
                    <a:pt x="7285" y="110193"/>
                  </a:lnTo>
                  <a:lnTo>
                    <a:pt x="6445" y="110637"/>
                  </a:lnTo>
                  <a:lnTo>
                    <a:pt x="5604" y="110747"/>
                  </a:lnTo>
                  <a:lnTo>
                    <a:pt x="4732" y="110637"/>
                  </a:lnTo>
                  <a:lnTo>
                    <a:pt x="3892" y="110193"/>
                  </a:lnTo>
                  <a:lnTo>
                    <a:pt x="3113" y="109473"/>
                  </a:lnTo>
                  <a:lnTo>
                    <a:pt x="2397" y="108421"/>
                  </a:lnTo>
                  <a:lnTo>
                    <a:pt x="1307" y="106481"/>
                  </a:lnTo>
                  <a:lnTo>
                    <a:pt x="716" y="105207"/>
                  </a:lnTo>
                  <a:lnTo>
                    <a:pt x="342" y="103822"/>
                  </a:lnTo>
                  <a:lnTo>
                    <a:pt x="62" y="102326"/>
                  </a:lnTo>
                  <a:lnTo>
                    <a:pt x="0" y="100886"/>
                  </a:lnTo>
                  <a:lnTo>
                    <a:pt x="0" y="100775"/>
                  </a:lnTo>
                  <a:lnTo>
                    <a:pt x="62" y="99335"/>
                  </a:lnTo>
                  <a:lnTo>
                    <a:pt x="342" y="97839"/>
                  </a:lnTo>
                  <a:lnTo>
                    <a:pt x="716" y="96398"/>
                  </a:lnTo>
                  <a:lnTo>
                    <a:pt x="1307" y="95180"/>
                  </a:lnTo>
                  <a:lnTo>
                    <a:pt x="25936" y="51412"/>
                  </a:lnTo>
                  <a:lnTo>
                    <a:pt x="26621" y="50415"/>
                  </a:lnTo>
                  <a:lnTo>
                    <a:pt x="27431" y="49639"/>
                  </a:lnTo>
                  <a:lnTo>
                    <a:pt x="28271" y="49252"/>
                  </a:lnTo>
                  <a:lnTo>
                    <a:pt x="29112" y="49085"/>
                  </a:lnTo>
                  <a:lnTo>
                    <a:pt x="29984" y="49196"/>
                  </a:lnTo>
                  <a:lnTo>
                    <a:pt x="30793" y="49639"/>
                  </a:lnTo>
                  <a:lnTo>
                    <a:pt x="31572" y="50360"/>
                  </a:lnTo>
                  <a:lnTo>
                    <a:pt x="32288" y="51412"/>
                  </a:lnTo>
                  <a:lnTo>
                    <a:pt x="57820" y="96786"/>
                  </a:lnTo>
                  <a:lnTo>
                    <a:pt x="78121" y="60720"/>
                  </a:lnTo>
                  <a:lnTo>
                    <a:pt x="79802" y="57728"/>
                  </a:lnTo>
                  <a:lnTo>
                    <a:pt x="98640" y="24265"/>
                  </a:lnTo>
                  <a:lnTo>
                    <a:pt x="100975" y="20110"/>
                  </a:lnTo>
                  <a:lnTo>
                    <a:pt x="97799" y="14626"/>
                  </a:lnTo>
                  <a:lnTo>
                    <a:pt x="94686" y="8975"/>
                  </a:lnTo>
                  <a:lnTo>
                    <a:pt x="94343" y="8476"/>
                  </a:lnTo>
                  <a:lnTo>
                    <a:pt x="94094" y="7867"/>
                  </a:lnTo>
                  <a:lnTo>
                    <a:pt x="93876" y="7257"/>
                  </a:lnTo>
                  <a:lnTo>
                    <a:pt x="93689" y="6592"/>
                  </a:lnTo>
                  <a:lnTo>
                    <a:pt x="93627" y="5872"/>
                  </a:lnTo>
                  <a:lnTo>
                    <a:pt x="93689" y="5096"/>
                  </a:lnTo>
                  <a:lnTo>
                    <a:pt x="93876" y="4210"/>
                  </a:lnTo>
                  <a:lnTo>
                    <a:pt x="94218" y="3213"/>
                  </a:lnTo>
                  <a:lnTo>
                    <a:pt x="94561" y="2603"/>
                  </a:lnTo>
                  <a:lnTo>
                    <a:pt x="95059" y="2105"/>
                  </a:lnTo>
                  <a:lnTo>
                    <a:pt x="95526" y="1883"/>
                  </a:lnTo>
                  <a:lnTo>
                    <a:pt x="96024" y="1828"/>
                  </a:lnTo>
                  <a:lnTo>
                    <a:pt x="96523" y="1717"/>
                  </a:lnTo>
                  <a:lnTo>
                    <a:pt x="116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5" name="Google Shape;770;p47">
              <a:extLst>
                <a:ext uri="{FF2B5EF4-FFF2-40B4-BE49-F238E27FC236}">
                  <a16:creationId xmlns:a16="http://schemas.microsoft.com/office/drawing/2014/main" id="{3D7619EB-8D2F-7B43-B38D-C73107A4EE45}"/>
                </a:ext>
              </a:extLst>
            </p:cNvPr>
            <p:cNvSpPr/>
            <p:nvPr/>
          </p:nvSpPr>
          <p:spPr>
            <a:xfrm>
              <a:off x="5276850" y="3970338"/>
              <a:ext cx="651000" cy="12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000" y="0"/>
                  </a:moveTo>
                  <a:lnTo>
                    <a:pt x="60292" y="0"/>
                  </a:lnTo>
                  <a:lnTo>
                    <a:pt x="64829" y="0"/>
                  </a:lnTo>
                  <a:lnTo>
                    <a:pt x="68048" y="151"/>
                  </a:lnTo>
                  <a:lnTo>
                    <a:pt x="70536" y="303"/>
                  </a:lnTo>
                  <a:lnTo>
                    <a:pt x="72439" y="681"/>
                  </a:lnTo>
                  <a:lnTo>
                    <a:pt x="73609" y="1287"/>
                  </a:lnTo>
                  <a:lnTo>
                    <a:pt x="74341" y="2272"/>
                  </a:lnTo>
                  <a:lnTo>
                    <a:pt x="74634" y="3560"/>
                  </a:lnTo>
                  <a:lnTo>
                    <a:pt x="74780" y="5303"/>
                  </a:lnTo>
                  <a:lnTo>
                    <a:pt x="75073" y="7575"/>
                  </a:lnTo>
                  <a:lnTo>
                    <a:pt x="75073" y="9318"/>
                  </a:lnTo>
                  <a:lnTo>
                    <a:pt x="75219" y="10606"/>
                  </a:lnTo>
                  <a:lnTo>
                    <a:pt x="75512" y="11590"/>
                  </a:lnTo>
                  <a:lnTo>
                    <a:pt x="76243" y="12348"/>
                  </a:lnTo>
                  <a:lnTo>
                    <a:pt x="77414" y="12727"/>
                  </a:lnTo>
                  <a:lnTo>
                    <a:pt x="79317" y="13106"/>
                  </a:lnTo>
                  <a:lnTo>
                    <a:pt x="81804" y="13484"/>
                  </a:lnTo>
                  <a:lnTo>
                    <a:pt x="85317" y="13712"/>
                  </a:lnTo>
                  <a:lnTo>
                    <a:pt x="92926" y="14545"/>
                  </a:lnTo>
                  <a:lnTo>
                    <a:pt x="100536" y="15681"/>
                  </a:lnTo>
                  <a:lnTo>
                    <a:pt x="107853" y="17196"/>
                  </a:lnTo>
                  <a:lnTo>
                    <a:pt x="109902" y="17803"/>
                  </a:lnTo>
                  <a:lnTo>
                    <a:pt x="111365" y="18484"/>
                  </a:lnTo>
                  <a:lnTo>
                    <a:pt x="112243" y="19469"/>
                  </a:lnTo>
                  <a:lnTo>
                    <a:pt x="112682" y="20530"/>
                  </a:lnTo>
                  <a:lnTo>
                    <a:pt x="112097" y="21666"/>
                  </a:lnTo>
                  <a:lnTo>
                    <a:pt x="109317" y="26666"/>
                  </a:lnTo>
                  <a:lnTo>
                    <a:pt x="106536" y="31515"/>
                  </a:lnTo>
                  <a:lnTo>
                    <a:pt x="105658" y="32803"/>
                  </a:lnTo>
                  <a:lnTo>
                    <a:pt x="104487" y="33712"/>
                  </a:lnTo>
                  <a:lnTo>
                    <a:pt x="103170" y="34242"/>
                  </a:lnTo>
                  <a:lnTo>
                    <a:pt x="101707" y="34318"/>
                  </a:lnTo>
                  <a:lnTo>
                    <a:pt x="99658" y="34166"/>
                  </a:lnTo>
                  <a:lnTo>
                    <a:pt x="97024" y="33560"/>
                  </a:lnTo>
                  <a:lnTo>
                    <a:pt x="88390" y="31742"/>
                  </a:lnTo>
                  <a:lnTo>
                    <a:pt x="79463" y="30530"/>
                  </a:lnTo>
                  <a:lnTo>
                    <a:pt x="70390" y="29924"/>
                  </a:lnTo>
                  <a:lnTo>
                    <a:pt x="61170" y="29924"/>
                  </a:lnTo>
                  <a:lnTo>
                    <a:pt x="57951" y="30075"/>
                  </a:lnTo>
                  <a:lnTo>
                    <a:pt x="54731" y="30454"/>
                  </a:lnTo>
                  <a:lnTo>
                    <a:pt x="51658" y="30984"/>
                  </a:lnTo>
                  <a:lnTo>
                    <a:pt x="48292" y="31893"/>
                  </a:lnTo>
                  <a:lnTo>
                    <a:pt x="45804" y="33106"/>
                  </a:lnTo>
                  <a:lnTo>
                    <a:pt x="43902" y="34393"/>
                  </a:lnTo>
                  <a:lnTo>
                    <a:pt x="42731" y="35909"/>
                  </a:lnTo>
                  <a:lnTo>
                    <a:pt x="42146" y="37424"/>
                  </a:lnTo>
                  <a:lnTo>
                    <a:pt x="42585" y="39015"/>
                  </a:lnTo>
                  <a:lnTo>
                    <a:pt x="43756" y="40530"/>
                  </a:lnTo>
                  <a:lnTo>
                    <a:pt x="45658" y="42045"/>
                  </a:lnTo>
                  <a:lnTo>
                    <a:pt x="48146" y="43409"/>
                  </a:lnTo>
                  <a:lnTo>
                    <a:pt x="53121" y="45227"/>
                  </a:lnTo>
                  <a:lnTo>
                    <a:pt x="58243" y="46742"/>
                  </a:lnTo>
                  <a:lnTo>
                    <a:pt x="63804" y="47954"/>
                  </a:lnTo>
                  <a:lnTo>
                    <a:pt x="73317" y="49999"/>
                  </a:lnTo>
                  <a:lnTo>
                    <a:pt x="82829" y="52121"/>
                  </a:lnTo>
                  <a:lnTo>
                    <a:pt x="92048" y="54545"/>
                  </a:lnTo>
                  <a:lnTo>
                    <a:pt x="97902" y="56515"/>
                  </a:lnTo>
                  <a:lnTo>
                    <a:pt x="103170" y="58712"/>
                  </a:lnTo>
                  <a:lnTo>
                    <a:pt x="107853" y="61212"/>
                  </a:lnTo>
                  <a:lnTo>
                    <a:pt x="111658" y="63939"/>
                  </a:lnTo>
                  <a:lnTo>
                    <a:pt x="114878" y="66818"/>
                  </a:lnTo>
                  <a:lnTo>
                    <a:pt x="117219" y="69772"/>
                  </a:lnTo>
                  <a:lnTo>
                    <a:pt x="118975" y="72878"/>
                  </a:lnTo>
                  <a:lnTo>
                    <a:pt x="119853" y="76060"/>
                  </a:lnTo>
                  <a:lnTo>
                    <a:pt x="120000" y="79318"/>
                  </a:lnTo>
                  <a:lnTo>
                    <a:pt x="119268" y="82499"/>
                  </a:lnTo>
                  <a:lnTo>
                    <a:pt x="117951" y="85681"/>
                  </a:lnTo>
                  <a:lnTo>
                    <a:pt x="115609" y="88787"/>
                  </a:lnTo>
                  <a:lnTo>
                    <a:pt x="112390" y="91818"/>
                  </a:lnTo>
                  <a:lnTo>
                    <a:pt x="108585" y="94621"/>
                  </a:lnTo>
                  <a:lnTo>
                    <a:pt x="103902" y="97196"/>
                  </a:lnTo>
                  <a:lnTo>
                    <a:pt x="98634" y="99393"/>
                  </a:lnTo>
                  <a:lnTo>
                    <a:pt x="92926" y="101363"/>
                  </a:lnTo>
                  <a:lnTo>
                    <a:pt x="86780" y="102878"/>
                  </a:lnTo>
                  <a:lnTo>
                    <a:pt x="80341" y="104015"/>
                  </a:lnTo>
                  <a:lnTo>
                    <a:pt x="77707" y="104469"/>
                  </a:lnTo>
                  <a:lnTo>
                    <a:pt x="75658" y="105151"/>
                  </a:lnTo>
                  <a:lnTo>
                    <a:pt x="74341" y="106060"/>
                  </a:lnTo>
                  <a:lnTo>
                    <a:pt x="73609" y="107196"/>
                  </a:lnTo>
                  <a:lnTo>
                    <a:pt x="73463" y="108636"/>
                  </a:lnTo>
                  <a:lnTo>
                    <a:pt x="73463" y="112575"/>
                  </a:lnTo>
                  <a:lnTo>
                    <a:pt x="73463" y="116363"/>
                  </a:lnTo>
                  <a:lnTo>
                    <a:pt x="73170" y="117651"/>
                  </a:lnTo>
                  <a:lnTo>
                    <a:pt x="72292" y="118712"/>
                  </a:lnTo>
                  <a:lnTo>
                    <a:pt x="71121" y="119393"/>
                  </a:lnTo>
                  <a:lnTo>
                    <a:pt x="69219" y="119848"/>
                  </a:lnTo>
                  <a:lnTo>
                    <a:pt x="66878" y="119999"/>
                  </a:lnTo>
                  <a:lnTo>
                    <a:pt x="58536" y="119999"/>
                  </a:lnTo>
                  <a:lnTo>
                    <a:pt x="50634" y="119999"/>
                  </a:lnTo>
                  <a:lnTo>
                    <a:pt x="48000" y="119848"/>
                  </a:lnTo>
                  <a:lnTo>
                    <a:pt x="46097" y="119318"/>
                  </a:lnTo>
                  <a:lnTo>
                    <a:pt x="44780" y="118484"/>
                  </a:lnTo>
                  <a:lnTo>
                    <a:pt x="43902" y="117424"/>
                  </a:lnTo>
                  <a:lnTo>
                    <a:pt x="43609" y="116212"/>
                  </a:lnTo>
                  <a:lnTo>
                    <a:pt x="43609" y="113257"/>
                  </a:lnTo>
                  <a:lnTo>
                    <a:pt x="43609" y="110454"/>
                  </a:lnTo>
                  <a:lnTo>
                    <a:pt x="43463" y="108939"/>
                  </a:lnTo>
                  <a:lnTo>
                    <a:pt x="43170" y="107803"/>
                  </a:lnTo>
                  <a:lnTo>
                    <a:pt x="42731" y="107045"/>
                  </a:lnTo>
                  <a:lnTo>
                    <a:pt x="41853" y="106515"/>
                  </a:lnTo>
                  <a:lnTo>
                    <a:pt x="40243" y="106060"/>
                  </a:lnTo>
                  <a:lnTo>
                    <a:pt x="38195" y="105757"/>
                  </a:lnTo>
                  <a:lnTo>
                    <a:pt x="35414" y="105530"/>
                  </a:lnTo>
                  <a:lnTo>
                    <a:pt x="27951" y="104924"/>
                  </a:lnTo>
                  <a:lnTo>
                    <a:pt x="20780" y="103939"/>
                  </a:lnTo>
                  <a:lnTo>
                    <a:pt x="13609" y="102803"/>
                  </a:lnTo>
                  <a:lnTo>
                    <a:pt x="6585" y="101287"/>
                  </a:lnTo>
                  <a:lnTo>
                    <a:pt x="4097" y="100530"/>
                  </a:lnTo>
                  <a:lnTo>
                    <a:pt x="2048" y="99848"/>
                  </a:lnTo>
                  <a:lnTo>
                    <a:pt x="878" y="99166"/>
                  </a:lnTo>
                  <a:lnTo>
                    <a:pt x="146" y="98257"/>
                  </a:lnTo>
                  <a:lnTo>
                    <a:pt x="0" y="97272"/>
                  </a:lnTo>
                  <a:lnTo>
                    <a:pt x="292" y="96060"/>
                  </a:lnTo>
                  <a:lnTo>
                    <a:pt x="1024" y="94545"/>
                  </a:lnTo>
                  <a:lnTo>
                    <a:pt x="3365" y="90303"/>
                  </a:lnTo>
                  <a:lnTo>
                    <a:pt x="5853" y="85984"/>
                  </a:lnTo>
                  <a:lnTo>
                    <a:pt x="6878" y="84545"/>
                  </a:lnTo>
                  <a:lnTo>
                    <a:pt x="7902" y="83560"/>
                  </a:lnTo>
                  <a:lnTo>
                    <a:pt x="9073" y="83030"/>
                  </a:lnTo>
                  <a:lnTo>
                    <a:pt x="10682" y="82878"/>
                  </a:lnTo>
                  <a:lnTo>
                    <a:pt x="12731" y="83106"/>
                  </a:lnTo>
                  <a:lnTo>
                    <a:pt x="15365" y="83787"/>
                  </a:lnTo>
                  <a:lnTo>
                    <a:pt x="22975" y="85606"/>
                  </a:lnTo>
                  <a:lnTo>
                    <a:pt x="30878" y="87045"/>
                  </a:lnTo>
                  <a:lnTo>
                    <a:pt x="39073" y="88106"/>
                  </a:lnTo>
                  <a:lnTo>
                    <a:pt x="47268" y="88787"/>
                  </a:lnTo>
                  <a:lnTo>
                    <a:pt x="52829" y="88863"/>
                  </a:lnTo>
                  <a:lnTo>
                    <a:pt x="57951" y="88787"/>
                  </a:lnTo>
                  <a:lnTo>
                    <a:pt x="63219" y="88257"/>
                  </a:lnTo>
                  <a:lnTo>
                    <a:pt x="68195" y="87272"/>
                  </a:lnTo>
                  <a:lnTo>
                    <a:pt x="71707" y="86287"/>
                  </a:lnTo>
                  <a:lnTo>
                    <a:pt x="74487" y="85151"/>
                  </a:lnTo>
                  <a:lnTo>
                    <a:pt x="76536" y="83787"/>
                  </a:lnTo>
                  <a:lnTo>
                    <a:pt x="78146" y="82196"/>
                  </a:lnTo>
                  <a:lnTo>
                    <a:pt x="78731" y="80606"/>
                  </a:lnTo>
                  <a:lnTo>
                    <a:pt x="79024" y="78863"/>
                  </a:lnTo>
                  <a:lnTo>
                    <a:pt x="78292" y="77196"/>
                  </a:lnTo>
                  <a:lnTo>
                    <a:pt x="77121" y="75530"/>
                  </a:lnTo>
                  <a:lnTo>
                    <a:pt x="75073" y="73939"/>
                  </a:lnTo>
                  <a:lnTo>
                    <a:pt x="72146" y="72500"/>
                  </a:lnTo>
                  <a:lnTo>
                    <a:pt x="68487" y="71212"/>
                  </a:lnTo>
                  <a:lnTo>
                    <a:pt x="64390" y="70000"/>
                  </a:lnTo>
                  <a:lnTo>
                    <a:pt x="60292" y="69015"/>
                  </a:lnTo>
                  <a:lnTo>
                    <a:pt x="52097" y="67196"/>
                  </a:lnTo>
                  <a:lnTo>
                    <a:pt x="43756" y="65454"/>
                  </a:lnTo>
                  <a:lnTo>
                    <a:pt x="35560" y="63636"/>
                  </a:lnTo>
                  <a:lnTo>
                    <a:pt x="27658" y="61363"/>
                  </a:lnTo>
                  <a:lnTo>
                    <a:pt x="22829" y="59772"/>
                  </a:lnTo>
                  <a:lnTo>
                    <a:pt x="18439" y="58106"/>
                  </a:lnTo>
                  <a:lnTo>
                    <a:pt x="14487" y="56136"/>
                  </a:lnTo>
                  <a:lnTo>
                    <a:pt x="10975" y="54242"/>
                  </a:lnTo>
                  <a:lnTo>
                    <a:pt x="7902" y="52045"/>
                  </a:lnTo>
                  <a:lnTo>
                    <a:pt x="5414" y="49696"/>
                  </a:lnTo>
                  <a:lnTo>
                    <a:pt x="3512" y="47272"/>
                  </a:lnTo>
                  <a:lnTo>
                    <a:pt x="2195" y="44469"/>
                  </a:lnTo>
                  <a:lnTo>
                    <a:pt x="1463" y="41666"/>
                  </a:lnTo>
                  <a:lnTo>
                    <a:pt x="1609" y="38560"/>
                  </a:lnTo>
                  <a:lnTo>
                    <a:pt x="2341" y="35151"/>
                  </a:lnTo>
                  <a:lnTo>
                    <a:pt x="3658" y="32045"/>
                  </a:lnTo>
                  <a:lnTo>
                    <a:pt x="6000" y="29090"/>
                  </a:lnTo>
                  <a:lnTo>
                    <a:pt x="8634" y="26363"/>
                  </a:lnTo>
                  <a:lnTo>
                    <a:pt x="12000" y="24015"/>
                  </a:lnTo>
                  <a:lnTo>
                    <a:pt x="15804" y="21742"/>
                  </a:lnTo>
                  <a:lnTo>
                    <a:pt x="20487" y="19848"/>
                  </a:lnTo>
                  <a:lnTo>
                    <a:pt x="25463" y="18181"/>
                  </a:lnTo>
                  <a:lnTo>
                    <a:pt x="31024" y="16666"/>
                  </a:lnTo>
                  <a:lnTo>
                    <a:pt x="37024" y="15303"/>
                  </a:lnTo>
                  <a:lnTo>
                    <a:pt x="39951" y="14772"/>
                  </a:lnTo>
                  <a:lnTo>
                    <a:pt x="42146" y="14318"/>
                  </a:lnTo>
                  <a:lnTo>
                    <a:pt x="43756" y="13939"/>
                  </a:lnTo>
                  <a:lnTo>
                    <a:pt x="44780" y="13409"/>
                  </a:lnTo>
                  <a:lnTo>
                    <a:pt x="45512" y="12651"/>
                  </a:lnTo>
                  <a:lnTo>
                    <a:pt x="45804" y="11818"/>
                  </a:lnTo>
                  <a:lnTo>
                    <a:pt x="45951" y="10606"/>
                  </a:lnTo>
                  <a:lnTo>
                    <a:pt x="45951" y="9015"/>
                  </a:lnTo>
                  <a:lnTo>
                    <a:pt x="45951" y="6666"/>
                  </a:lnTo>
                  <a:lnTo>
                    <a:pt x="45951" y="4242"/>
                  </a:lnTo>
                  <a:lnTo>
                    <a:pt x="46097" y="2651"/>
                  </a:lnTo>
                  <a:lnTo>
                    <a:pt x="46682" y="1590"/>
                  </a:lnTo>
                  <a:lnTo>
                    <a:pt x="47560" y="833"/>
                  </a:lnTo>
                  <a:lnTo>
                    <a:pt x="48878" y="378"/>
                  </a:lnTo>
                  <a:lnTo>
                    <a:pt x="51073" y="151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6" name="Google Shape;771;p47">
              <a:extLst>
                <a:ext uri="{FF2B5EF4-FFF2-40B4-BE49-F238E27FC236}">
                  <a16:creationId xmlns:a16="http://schemas.microsoft.com/office/drawing/2014/main" id="{7FE2F14C-23FA-F247-9118-A0C4DBB18369}"/>
                </a:ext>
              </a:extLst>
            </p:cNvPr>
            <p:cNvSpPr/>
            <p:nvPr/>
          </p:nvSpPr>
          <p:spPr>
            <a:xfrm>
              <a:off x="5037138" y="5729288"/>
              <a:ext cx="485700" cy="81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21" y="0"/>
                  </a:moveTo>
                  <a:lnTo>
                    <a:pt x="85686" y="48488"/>
                  </a:lnTo>
                  <a:lnTo>
                    <a:pt x="92549" y="52558"/>
                  </a:lnTo>
                  <a:lnTo>
                    <a:pt x="98823" y="55813"/>
                  </a:lnTo>
                  <a:lnTo>
                    <a:pt x="105294" y="58372"/>
                  </a:lnTo>
                  <a:lnTo>
                    <a:pt x="112549" y="60465"/>
                  </a:lnTo>
                  <a:lnTo>
                    <a:pt x="120000" y="62093"/>
                  </a:lnTo>
                  <a:lnTo>
                    <a:pt x="120000" y="103255"/>
                  </a:lnTo>
                  <a:lnTo>
                    <a:pt x="119607" y="106511"/>
                  </a:lnTo>
                  <a:lnTo>
                    <a:pt x="117843" y="109767"/>
                  </a:lnTo>
                  <a:lnTo>
                    <a:pt x="115294" y="112441"/>
                  </a:lnTo>
                  <a:lnTo>
                    <a:pt x="111764" y="115116"/>
                  </a:lnTo>
                  <a:lnTo>
                    <a:pt x="107647" y="117093"/>
                  </a:lnTo>
                  <a:lnTo>
                    <a:pt x="102941" y="118604"/>
                  </a:lnTo>
                  <a:lnTo>
                    <a:pt x="97647" y="119534"/>
                  </a:lnTo>
                  <a:lnTo>
                    <a:pt x="91960" y="120000"/>
                  </a:lnTo>
                  <a:lnTo>
                    <a:pt x="28235" y="120000"/>
                  </a:lnTo>
                  <a:lnTo>
                    <a:pt x="22745" y="119534"/>
                  </a:lnTo>
                  <a:lnTo>
                    <a:pt x="17450" y="118604"/>
                  </a:lnTo>
                  <a:lnTo>
                    <a:pt x="12549" y="117093"/>
                  </a:lnTo>
                  <a:lnTo>
                    <a:pt x="8235" y="115116"/>
                  </a:lnTo>
                  <a:lnTo>
                    <a:pt x="4901" y="112674"/>
                  </a:lnTo>
                  <a:lnTo>
                    <a:pt x="2352" y="109767"/>
                  </a:lnTo>
                  <a:lnTo>
                    <a:pt x="784" y="106627"/>
                  </a:lnTo>
                  <a:lnTo>
                    <a:pt x="0" y="103255"/>
                  </a:lnTo>
                  <a:lnTo>
                    <a:pt x="0" y="8372"/>
                  </a:lnTo>
                  <a:lnTo>
                    <a:pt x="392" y="5465"/>
                  </a:lnTo>
                  <a:lnTo>
                    <a:pt x="1764" y="2558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7" name="Google Shape;772;p47">
              <a:extLst>
                <a:ext uri="{FF2B5EF4-FFF2-40B4-BE49-F238E27FC236}">
                  <a16:creationId xmlns:a16="http://schemas.microsoft.com/office/drawing/2014/main" id="{4D766338-00AE-0E44-B39E-A5DF0E327096}"/>
                </a:ext>
              </a:extLst>
            </p:cNvPr>
            <p:cNvSpPr/>
            <p:nvPr/>
          </p:nvSpPr>
          <p:spPr>
            <a:xfrm>
              <a:off x="5707063" y="5707063"/>
              <a:ext cx="487500" cy="84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64" y="0"/>
                  </a:moveTo>
                  <a:lnTo>
                    <a:pt x="115098" y="2488"/>
                  </a:lnTo>
                  <a:lnTo>
                    <a:pt x="117647" y="5202"/>
                  </a:lnTo>
                  <a:lnTo>
                    <a:pt x="119215" y="8143"/>
                  </a:lnTo>
                  <a:lnTo>
                    <a:pt x="120000" y="11423"/>
                  </a:lnTo>
                  <a:lnTo>
                    <a:pt x="120000" y="103713"/>
                  </a:lnTo>
                  <a:lnTo>
                    <a:pt x="119215" y="106880"/>
                  </a:lnTo>
                  <a:lnTo>
                    <a:pt x="117647" y="110047"/>
                  </a:lnTo>
                  <a:lnTo>
                    <a:pt x="115098" y="112648"/>
                  </a:lnTo>
                  <a:lnTo>
                    <a:pt x="111764" y="115249"/>
                  </a:lnTo>
                  <a:lnTo>
                    <a:pt x="107647" y="117172"/>
                  </a:lnTo>
                  <a:lnTo>
                    <a:pt x="102745" y="118642"/>
                  </a:lnTo>
                  <a:lnTo>
                    <a:pt x="97254" y="119547"/>
                  </a:lnTo>
                  <a:lnTo>
                    <a:pt x="91568" y="120000"/>
                  </a:lnTo>
                  <a:lnTo>
                    <a:pt x="28235" y="120000"/>
                  </a:lnTo>
                  <a:lnTo>
                    <a:pt x="22352" y="119547"/>
                  </a:lnTo>
                  <a:lnTo>
                    <a:pt x="17058" y="118642"/>
                  </a:lnTo>
                  <a:lnTo>
                    <a:pt x="12352" y="117172"/>
                  </a:lnTo>
                  <a:lnTo>
                    <a:pt x="8235" y="115249"/>
                  </a:lnTo>
                  <a:lnTo>
                    <a:pt x="4705" y="112874"/>
                  </a:lnTo>
                  <a:lnTo>
                    <a:pt x="1960" y="110047"/>
                  </a:lnTo>
                  <a:lnTo>
                    <a:pt x="392" y="106993"/>
                  </a:lnTo>
                  <a:lnTo>
                    <a:pt x="0" y="103713"/>
                  </a:lnTo>
                  <a:lnTo>
                    <a:pt x="0" y="61526"/>
                  </a:lnTo>
                  <a:lnTo>
                    <a:pt x="6078" y="59491"/>
                  </a:lnTo>
                  <a:lnTo>
                    <a:pt x="12156" y="57115"/>
                  </a:lnTo>
                  <a:lnTo>
                    <a:pt x="17450" y="54401"/>
                  </a:lnTo>
                  <a:lnTo>
                    <a:pt x="24509" y="50442"/>
                  </a:lnTo>
                  <a:lnTo>
                    <a:pt x="11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8" name="Google Shape;773;p47">
              <a:extLst>
                <a:ext uri="{FF2B5EF4-FFF2-40B4-BE49-F238E27FC236}">
                  <a16:creationId xmlns:a16="http://schemas.microsoft.com/office/drawing/2014/main" id="{C54BA8E3-14BE-EA4A-9363-0DFD931BA342}"/>
                </a:ext>
              </a:extLst>
            </p:cNvPr>
            <p:cNvSpPr/>
            <p:nvPr/>
          </p:nvSpPr>
          <p:spPr>
            <a:xfrm>
              <a:off x="6378575" y="5005388"/>
              <a:ext cx="485700" cy="154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412" y="0"/>
                  </a:moveTo>
                  <a:lnTo>
                    <a:pt x="120000" y="1234"/>
                  </a:lnTo>
                  <a:lnTo>
                    <a:pt x="120000" y="111111"/>
                  </a:lnTo>
                  <a:lnTo>
                    <a:pt x="119216" y="112901"/>
                  </a:lnTo>
                  <a:lnTo>
                    <a:pt x="117650" y="114567"/>
                  </a:lnTo>
                  <a:lnTo>
                    <a:pt x="115106" y="116049"/>
                  </a:lnTo>
                  <a:lnTo>
                    <a:pt x="111778" y="117345"/>
                  </a:lnTo>
                  <a:lnTo>
                    <a:pt x="107275" y="118456"/>
                  </a:lnTo>
                  <a:lnTo>
                    <a:pt x="102773" y="119320"/>
                  </a:lnTo>
                  <a:lnTo>
                    <a:pt x="97292" y="119814"/>
                  </a:lnTo>
                  <a:lnTo>
                    <a:pt x="91615" y="120000"/>
                  </a:lnTo>
                  <a:lnTo>
                    <a:pt x="28189" y="120000"/>
                  </a:lnTo>
                  <a:lnTo>
                    <a:pt x="22512" y="119814"/>
                  </a:lnTo>
                  <a:lnTo>
                    <a:pt x="17226" y="119320"/>
                  </a:lnTo>
                  <a:lnTo>
                    <a:pt x="12528" y="118518"/>
                  </a:lnTo>
                  <a:lnTo>
                    <a:pt x="8417" y="117407"/>
                  </a:lnTo>
                  <a:lnTo>
                    <a:pt x="4893" y="116049"/>
                  </a:lnTo>
                  <a:lnTo>
                    <a:pt x="2153" y="114567"/>
                  </a:lnTo>
                  <a:lnTo>
                    <a:pt x="587" y="112901"/>
                  </a:lnTo>
                  <a:lnTo>
                    <a:pt x="0" y="111111"/>
                  </a:lnTo>
                  <a:lnTo>
                    <a:pt x="0" y="37654"/>
                  </a:lnTo>
                  <a:lnTo>
                    <a:pt x="7047" y="35493"/>
                  </a:lnTo>
                  <a:lnTo>
                    <a:pt x="17422" y="32222"/>
                  </a:lnTo>
                  <a:lnTo>
                    <a:pt x="119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49" name="Google Shape;774;p47">
            <a:extLst>
              <a:ext uri="{FF2B5EF4-FFF2-40B4-BE49-F238E27FC236}">
                <a16:creationId xmlns:a16="http://schemas.microsoft.com/office/drawing/2014/main" id="{48F89E0C-9D69-D74E-9B73-8C23E74D82B6}"/>
              </a:ext>
            </a:extLst>
          </p:cNvPr>
          <p:cNvSpPr/>
          <p:nvPr/>
        </p:nvSpPr>
        <p:spPr>
          <a:xfrm>
            <a:off x="4496400" y="3302195"/>
            <a:ext cx="151199" cy="29088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2474" y="0"/>
                </a:moveTo>
                <a:lnTo>
                  <a:pt x="69845" y="0"/>
                </a:lnTo>
                <a:lnTo>
                  <a:pt x="70979" y="80"/>
                </a:lnTo>
                <a:lnTo>
                  <a:pt x="71958" y="267"/>
                </a:lnTo>
                <a:lnTo>
                  <a:pt x="72783" y="589"/>
                </a:lnTo>
                <a:lnTo>
                  <a:pt x="73453" y="1045"/>
                </a:lnTo>
                <a:lnTo>
                  <a:pt x="73814" y="1554"/>
                </a:lnTo>
                <a:lnTo>
                  <a:pt x="73917" y="2143"/>
                </a:lnTo>
                <a:lnTo>
                  <a:pt x="73917" y="13934"/>
                </a:lnTo>
                <a:lnTo>
                  <a:pt x="78814" y="14256"/>
                </a:lnTo>
                <a:lnTo>
                  <a:pt x="83505" y="14765"/>
                </a:lnTo>
                <a:lnTo>
                  <a:pt x="88195" y="15462"/>
                </a:lnTo>
                <a:lnTo>
                  <a:pt x="91443" y="16025"/>
                </a:lnTo>
                <a:lnTo>
                  <a:pt x="94381" y="16614"/>
                </a:lnTo>
                <a:lnTo>
                  <a:pt x="97010" y="17150"/>
                </a:lnTo>
                <a:lnTo>
                  <a:pt x="99329" y="17713"/>
                </a:lnTo>
                <a:lnTo>
                  <a:pt x="103556" y="18892"/>
                </a:lnTo>
                <a:lnTo>
                  <a:pt x="107525" y="20205"/>
                </a:lnTo>
                <a:lnTo>
                  <a:pt x="109278" y="20875"/>
                </a:lnTo>
                <a:lnTo>
                  <a:pt x="110670" y="21411"/>
                </a:lnTo>
                <a:lnTo>
                  <a:pt x="111752" y="21840"/>
                </a:lnTo>
                <a:lnTo>
                  <a:pt x="112525" y="22161"/>
                </a:lnTo>
                <a:lnTo>
                  <a:pt x="113608" y="22670"/>
                </a:lnTo>
                <a:lnTo>
                  <a:pt x="114432" y="23126"/>
                </a:lnTo>
                <a:lnTo>
                  <a:pt x="115257" y="23689"/>
                </a:lnTo>
                <a:lnTo>
                  <a:pt x="115721" y="24332"/>
                </a:lnTo>
                <a:lnTo>
                  <a:pt x="115618" y="24975"/>
                </a:lnTo>
                <a:lnTo>
                  <a:pt x="115051" y="25645"/>
                </a:lnTo>
                <a:lnTo>
                  <a:pt x="104690" y="35426"/>
                </a:lnTo>
                <a:lnTo>
                  <a:pt x="104123" y="35855"/>
                </a:lnTo>
                <a:lnTo>
                  <a:pt x="103402" y="36203"/>
                </a:lnTo>
                <a:lnTo>
                  <a:pt x="102628" y="36418"/>
                </a:lnTo>
                <a:lnTo>
                  <a:pt x="101752" y="36498"/>
                </a:lnTo>
                <a:lnTo>
                  <a:pt x="100515" y="36525"/>
                </a:lnTo>
                <a:lnTo>
                  <a:pt x="99381" y="36364"/>
                </a:lnTo>
                <a:lnTo>
                  <a:pt x="98298" y="36016"/>
                </a:lnTo>
                <a:lnTo>
                  <a:pt x="97835" y="35855"/>
                </a:lnTo>
                <a:lnTo>
                  <a:pt x="97216" y="35560"/>
                </a:lnTo>
                <a:lnTo>
                  <a:pt x="96391" y="35212"/>
                </a:lnTo>
                <a:lnTo>
                  <a:pt x="95515" y="34863"/>
                </a:lnTo>
                <a:lnTo>
                  <a:pt x="94381" y="34461"/>
                </a:lnTo>
                <a:lnTo>
                  <a:pt x="92989" y="33979"/>
                </a:lnTo>
                <a:lnTo>
                  <a:pt x="91340" y="33443"/>
                </a:lnTo>
                <a:lnTo>
                  <a:pt x="87680" y="32344"/>
                </a:lnTo>
                <a:lnTo>
                  <a:pt x="83814" y="31299"/>
                </a:lnTo>
                <a:lnTo>
                  <a:pt x="80979" y="30683"/>
                </a:lnTo>
                <a:lnTo>
                  <a:pt x="77835" y="30093"/>
                </a:lnTo>
                <a:lnTo>
                  <a:pt x="74278" y="29531"/>
                </a:lnTo>
                <a:lnTo>
                  <a:pt x="70567" y="29129"/>
                </a:lnTo>
                <a:lnTo>
                  <a:pt x="66855" y="28887"/>
                </a:lnTo>
                <a:lnTo>
                  <a:pt x="63298" y="28807"/>
                </a:lnTo>
                <a:lnTo>
                  <a:pt x="59329" y="28887"/>
                </a:lnTo>
                <a:lnTo>
                  <a:pt x="55567" y="29102"/>
                </a:lnTo>
                <a:lnTo>
                  <a:pt x="52216" y="29504"/>
                </a:lnTo>
                <a:lnTo>
                  <a:pt x="48969" y="30066"/>
                </a:lnTo>
                <a:lnTo>
                  <a:pt x="46082" y="30790"/>
                </a:lnTo>
                <a:lnTo>
                  <a:pt x="43298" y="31674"/>
                </a:lnTo>
                <a:lnTo>
                  <a:pt x="41237" y="32505"/>
                </a:lnTo>
                <a:lnTo>
                  <a:pt x="39587" y="33443"/>
                </a:lnTo>
                <a:lnTo>
                  <a:pt x="38144" y="34435"/>
                </a:lnTo>
                <a:lnTo>
                  <a:pt x="37010" y="35506"/>
                </a:lnTo>
                <a:lnTo>
                  <a:pt x="36237" y="36632"/>
                </a:lnTo>
                <a:lnTo>
                  <a:pt x="35773" y="37838"/>
                </a:lnTo>
                <a:lnTo>
                  <a:pt x="35618" y="39097"/>
                </a:lnTo>
                <a:lnTo>
                  <a:pt x="35773" y="40223"/>
                </a:lnTo>
                <a:lnTo>
                  <a:pt x="36134" y="41295"/>
                </a:lnTo>
                <a:lnTo>
                  <a:pt x="36649" y="42340"/>
                </a:lnTo>
                <a:lnTo>
                  <a:pt x="37577" y="43278"/>
                </a:lnTo>
                <a:lnTo>
                  <a:pt x="38865" y="44189"/>
                </a:lnTo>
                <a:lnTo>
                  <a:pt x="40463" y="45073"/>
                </a:lnTo>
                <a:lnTo>
                  <a:pt x="43092" y="46306"/>
                </a:lnTo>
                <a:lnTo>
                  <a:pt x="45567" y="47297"/>
                </a:lnTo>
                <a:lnTo>
                  <a:pt x="46907" y="47753"/>
                </a:lnTo>
                <a:lnTo>
                  <a:pt x="48608" y="48289"/>
                </a:lnTo>
                <a:lnTo>
                  <a:pt x="50515" y="48798"/>
                </a:lnTo>
                <a:lnTo>
                  <a:pt x="52783" y="49388"/>
                </a:lnTo>
                <a:lnTo>
                  <a:pt x="55103" y="49924"/>
                </a:lnTo>
                <a:lnTo>
                  <a:pt x="57113" y="50406"/>
                </a:lnTo>
                <a:lnTo>
                  <a:pt x="58969" y="50861"/>
                </a:lnTo>
                <a:lnTo>
                  <a:pt x="60515" y="51183"/>
                </a:lnTo>
                <a:lnTo>
                  <a:pt x="62216" y="51558"/>
                </a:lnTo>
                <a:lnTo>
                  <a:pt x="64278" y="51960"/>
                </a:lnTo>
                <a:lnTo>
                  <a:pt x="66752" y="52469"/>
                </a:lnTo>
                <a:lnTo>
                  <a:pt x="69536" y="53005"/>
                </a:lnTo>
                <a:lnTo>
                  <a:pt x="72783" y="53675"/>
                </a:lnTo>
                <a:lnTo>
                  <a:pt x="75567" y="54238"/>
                </a:lnTo>
                <a:lnTo>
                  <a:pt x="77938" y="54720"/>
                </a:lnTo>
                <a:lnTo>
                  <a:pt x="80000" y="55149"/>
                </a:lnTo>
                <a:lnTo>
                  <a:pt x="81958" y="55578"/>
                </a:lnTo>
                <a:lnTo>
                  <a:pt x="84226" y="56114"/>
                </a:lnTo>
                <a:lnTo>
                  <a:pt x="86855" y="56730"/>
                </a:lnTo>
                <a:lnTo>
                  <a:pt x="89742" y="57454"/>
                </a:lnTo>
                <a:lnTo>
                  <a:pt x="92680" y="58231"/>
                </a:lnTo>
                <a:lnTo>
                  <a:pt x="95257" y="58981"/>
                </a:lnTo>
                <a:lnTo>
                  <a:pt x="97577" y="59678"/>
                </a:lnTo>
                <a:lnTo>
                  <a:pt x="99484" y="60321"/>
                </a:lnTo>
                <a:lnTo>
                  <a:pt x="101958" y="61286"/>
                </a:lnTo>
                <a:lnTo>
                  <a:pt x="104536" y="62384"/>
                </a:lnTo>
                <a:lnTo>
                  <a:pt x="107422" y="63671"/>
                </a:lnTo>
                <a:lnTo>
                  <a:pt x="110206" y="65064"/>
                </a:lnTo>
                <a:lnTo>
                  <a:pt x="112474" y="66511"/>
                </a:lnTo>
                <a:lnTo>
                  <a:pt x="114278" y="67932"/>
                </a:lnTo>
                <a:lnTo>
                  <a:pt x="115773" y="69486"/>
                </a:lnTo>
                <a:lnTo>
                  <a:pt x="117113" y="71174"/>
                </a:lnTo>
                <a:lnTo>
                  <a:pt x="118298" y="73050"/>
                </a:lnTo>
                <a:lnTo>
                  <a:pt x="119226" y="75060"/>
                </a:lnTo>
                <a:lnTo>
                  <a:pt x="119793" y="77150"/>
                </a:lnTo>
                <a:lnTo>
                  <a:pt x="120000" y="79347"/>
                </a:lnTo>
                <a:lnTo>
                  <a:pt x="119845" y="81598"/>
                </a:lnTo>
                <a:lnTo>
                  <a:pt x="119381" y="83769"/>
                </a:lnTo>
                <a:lnTo>
                  <a:pt x="118608" y="85859"/>
                </a:lnTo>
                <a:lnTo>
                  <a:pt x="117474" y="87869"/>
                </a:lnTo>
                <a:lnTo>
                  <a:pt x="116030" y="89852"/>
                </a:lnTo>
                <a:lnTo>
                  <a:pt x="114278" y="91728"/>
                </a:lnTo>
                <a:lnTo>
                  <a:pt x="112268" y="93577"/>
                </a:lnTo>
                <a:lnTo>
                  <a:pt x="109896" y="95292"/>
                </a:lnTo>
                <a:lnTo>
                  <a:pt x="107164" y="96980"/>
                </a:lnTo>
                <a:lnTo>
                  <a:pt x="104278" y="98561"/>
                </a:lnTo>
                <a:lnTo>
                  <a:pt x="101185" y="100008"/>
                </a:lnTo>
                <a:lnTo>
                  <a:pt x="97835" y="101295"/>
                </a:lnTo>
                <a:lnTo>
                  <a:pt x="94329" y="102474"/>
                </a:lnTo>
                <a:lnTo>
                  <a:pt x="90567" y="103465"/>
                </a:lnTo>
                <a:lnTo>
                  <a:pt x="86701" y="104350"/>
                </a:lnTo>
                <a:lnTo>
                  <a:pt x="82680" y="105073"/>
                </a:lnTo>
                <a:lnTo>
                  <a:pt x="78350" y="105663"/>
                </a:lnTo>
                <a:lnTo>
                  <a:pt x="73917" y="106145"/>
                </a:lnTo>
                <a:lnTo>
                  <a:pt x="73917" y="117856"/>
                </a:lnTo>
                <a:lnTo>
                  <a:pt x="73814" y="118445"/>
                </a:lnTo>
                <a:lnTo>
                  <a:pt x="73453" y="118954"/>
                </a:lnTo>
                <a:lnTo>
                  <a:pt x="72783" y="119410"/>
                </a:lnTo>
                <a:lnTo>
                  <a:pt x="71958" y="119732"/>
                </a:lnTo>
                <a:lnTo>
                  <a:pt x="70979" y="119919"/>
                </a:lnTo>
                <a:lnTo>
                  <a:pt x="69845" y="120000"/>
                </a:lnTo>
                <a:lnTo>
                  <a:pt x="52474" y="120000"/>
                </a:lnTo>
                <a:lnTo>
                  <a:pt x="51443" y="119919"/>
                </a:lnTo>
                <a:lnTo>
                  <a:pt x="50412" y="119705"/>
                </a:lnTo>
                <a:lnTo>
                  <a:pt x="49587" y="119356"/>
                </a:lnTo>
                <a:lnTo>
                  <a:pt x="48865" y="118928"/>
                </a:lnTo>
                <a:lnTo>
                  <a:pt x="48453" y="118418"/>
                </a:lnTo>
                <a:lnTo>
                  <a:pt x="48402" y="117856"/>
                </a:lnTo>
                <a:lnTo>
                  <a:pt x="48402" y="106145"/>
                </a:lnTo>
                <a:lnTo>
                  <a:pt x="42731" y="105636"/>
                </a:lnTo>
                <a:lnTo>
                  <a:pt x="37319" y="104939"/>
                </a:lnTo>
                <a:lnTo>
                  <a:pt x="31958" y="104055"/>
                </a:lnTo>
                <a:lnTo>
                  <a:pt x="28144" y="103305"/>
                </a:lnTo>
                <a:lnTo>
                  <a:pt x="24742" y="102581"/>
                </a:lnTo>
                <a:lnTo>
                  <a:pt x="21649" y="101831"/>
                </a:lnTo>
                <a:lnTo>
                  <a:pt x="18917" y="101080"/>
                </a:lnTo>
                <a:lnTo>
                  <a:pt x="15567" y="100035"/>
                </a:lnTo>
                <a:lnTo>
                  <a:pt x="12422" y="98963"/>
                </a:lnTo>
                <a:lnTo>
                  <a:pt x="9381" y="97865"/>
                </a:lnTo>
                <a:lnTo>
                  <a:pt x="7731" y="97221"/>
                </a:lnTo>
                <a:lnTo>
                  <a:pt x="6340" y="96632"/>
                </a:lnTo>
                <a:lnTo>
                  <a:pt x="5154" y="96150"/>
                </a:lnTo>
                <a:lnTo>
                  <a:pt x="4123" y="95694"/>
                </a:lnTo>
                <a:lnTo>
                  <a:pt x="3350" y="95346"/>
                </a:lnTo>
                <a:lnTo>
                  <a:pt x="2474" y="94863"/>
                </a:lnTo>
                <a:lnTo>
                  <a:pt x="1649" y="94461"/>
                </a:lnTo>
                <a:lnTo>
                  <a:pt x="1185" y="94113"/>
                </a:lnTo>
                <a:lnTo>
                  <a:pt x="309" y="93416"/>
                </a:lnTo>
                <a:lnTo>
                  <a:pt x="0" y="92773"/>
                </a:lnTo>
                <a:lnTo>
                  <a:pt x="206" y="92076"/>
                </a:lnTo>
                <a:lnTo>
                  <a:pt x="876" y="91406"/>
                </a:lnTo>
                <a:lnTo>
                  <a:pt x="14175" y="82376"/>
                </a:lnTo>
                <a:lnTo>
                  <a:pt x="14845" y="81974"/>
                </a:lnTo>
                <a:lnTo>
                  <a:pt x="15876" y="81706"/>
                </a:lnTo>
                <a:lnTo>
                  <a:pt x="17113" y="81572"/>
                </a:lnTo>
                <a:lnTo>
                  <a:pt x="18350" y="81572"/>
                </a:lnTo>
                <a:lnTo>
                  <a:pt x="19329" y="81732"/>
                </a:lnTo>
                <a:lnTo>
                  <a:pt x="20154" y="82161"/>
                </a:lnTo>
                <a:lnTo>
                  <a:pt x="20463" y="82295"/>
                </a:lnTo>
                <a:lnTo>
                  <a:pt x="24587" y="84091"/>
                </a:lnTo>
                <a:lnTo>
                  <a:pt x="28917" y="85672"/>
                </a:lnTo>
                <a:lnTo>
                  <a:pt x="33298" y="87065"/>
                </a:lnTo>
                <a:lnTo>
                  <a:pt x="37731" y="88298"/>
                </a:lnTo>
                <a:lnTo>
                  <a:pt x="42319" y="89289"/>
                </a:lnTo>
                <a:lnTo>
                  <a:pt x="46958" y="90040"/>
                </a:lnTo>
                <a:lnTo>
                  <a:pt x="51701" y="90683"/>
                </a:lnTo>
                <a:lnTo>
                  <a:pt x="56443" y="91085"/>
                </a:lnTo>
                <a:lnTo>
                  <a:pt x="61237" y="91192"/>
                </a:lnTo>
                <a:lnTo>
                  <a:pt x="64639" y="91112"/>
                </a:lnTo>
                <a:lnTo>
                  <a:pt x="67886" y="90897"/>
                </a:lnTo>
                <a:lnTo>
                  <a:pt x="70979" y="90495"/>
                </a:lnTo>
                <a:lnTo>
                  <a:pt x="74020" y="89906"/>
                </a:lnTo>
                <a:lnTo>
                  <a:pt x="76804" y="89209"/>
                </a:lnTo>
                <a:lnTo>
                  <a:pt x="79484" y="88325"/>
                </a:lnTo>
                <a:lnTo>
                  <a:pt x="81597" y="87440"/>
                </a:lnTo>
                <a:lnTo>
                  <a:pt x="83402" y="86476"/>
                </a:lnTo>
                <a:lnTo>
                  <a:pt x="84845" y="85430"/>
                </a:lnTo>
                <a:lnTo>
                  <a:pt x="85979" y="84251"/>
                </a:lnTo>
                <a:lnTo>
                  <a:pt x="86752" y="82965"/>
                </a:lnTo>
                <a:lnTo>
                  <a:pt x="87268" y="81598"/>
                </a:lnTo>
                <a:lnTo>
                  <a:pt x="87474" y="80125"/>
                </a:lnTo>
                <a:lnTo>
                  <a:pt x="87268" y="78919"/>
                </a:lnTo>
                <a:lnTo>
                  <a:pt x="86546" y="77740"/>
                </a:lnTo>
                <a:lnTo>
                  <a:pt x="85515" y="76614"/>
                </a:lnTo>
                <a:lnTo>
                  <a:pt x="84175" y="75542"/>
                </a:lnTo>
                <a:lnTo>
                  <a:pt x="82731" y="74631"/>
                </a:lnTo>
                <a:lnTo>
                  <a:pt x="81185" y="73774"/>
                </a:lnTo>
                <a:lnTo>
                  <a:pt x="79845" y="73184"/>
                </a:lnTo>
                <a:lnTo>
                  <a:pt x="78144" y="72594"/>
                </a:lnTo>
                <a:lnTo>
                  <a:pt x="76134" y="71924"/>
                </a:lnTo>
                <a:lnTo>
                  <a:pt x="73711" y="71281"/>
                </a:lnTo>
                <a:lnTo>
                  <a:pt x="71237" y="70611"/>
                </a:lnTo>
                <a:lnTo>
                  <a:pt x="68969" y="70075"/>
                </a:lnTo>
                <a:lnTo>
                  <a:pt x="67010" y="69539"/>
                </a:lnTo>
                <a:lnTo>
                  <a:pt x="65206" y="69138"/>
                </a:lnTo>
                <a:lnTo>
                  <a:pt x="63711" y="68816"/>
                </a:lnTo>
                <a:lnTo>
                  <a:pt x="61958" y="68414"/>
                </a:lnTo>
                <a:lnTo>
                  <a:pt x="59896" y="67958"/>
                </a:lnTo>
                <a:lnTo>
                  <a:pt x="57577" y="67503"/>
                </a:lnTo>
                <a:lnTo>
                  <a:pt x="54896" y="66940"/>
                </a:lnTo>
                <a:lnTo>
                  <a:pt x="52525" y="66458"/>
                </a:lnTo>
                <a:lnTo>
                  <a:pt x="50412" y="65975"/>
                </a:lnTo>
                <a:lnTo>
                  <a:pt x="48608" y="65627"/>
                </a:lnTo>
                <a:lnTo>
                  <a:pt x="46958" y="65279"/>
                </a:lnTo>
                <a:lnTo>
                  <a:pt x="45412" y="64957"/>
                </a:lnTo>
                <a:lnTo>
                  <a:pt x="43608" y="64555"/>
                </a:lnTo>
                <a:lnTo>
                  <a:pt x="41494" y="64073"/>
                </a:lnTo>
                <a:lnTo>
                  <a:pt x="39072" y="63537"/>
                </a:lnTo>
                <a:lnTo>
                  <a:pt x="36649" y="62947"/>
                </a:lnTo>
                <a:lnTo>
                  <a:pt x="34536" y="62384"/>
                </a:lnTo>
                <a:lnTo>
                  <a:pt x="32628" y="61902"/>
                </a:lnTo>
                <a:lnTo>
                  <a:pt x="31030" y="61420"/>
                </a:lnTo>
                <a:lnTo>
                  <a:pt x="28917" y="60777"/>
                </a:lnTo>
                <a:lnTo>
                  <a:pt x="26443" y="59973"/>
                </a:lnTo>
                <a:lnTo>
                  <a:pt x="23762" y="59035"/>
                </a:lnTo>
                <a:lnTo>
                  <a:pt x="21134" y="58097"/>
                </a:lnTo>
                <a:lnTo>
                  <a:pt x="18814" y="57132"/>
                </a:lnTo>
                <a:lnTo>
                  <a:pt x="16907" y="56221"/>
                </a:lnTo>
                <a:lnTo>
                  <a:pt x="15103" y="55230"/>
                </a:lnTo>
                <a:lnTo>
                  <a:pt x="13247" y="54158"/>
                </a:lnTo>
                <a:lnTo>
                  <a:pt x="11288" y="52952"/>
                </a:lnTo>
                <a:lnTo>
                  <a:pt x="9484" y="51665"/>
                </a:lnTo>
                <a:lnTo>
                  <a:pt x="7938" y="50326"/>
                </a:lnTo>
                <a:lnTo>
                  <a:pt x="6752" y="49039"/>
                </a:lnTo>
                <a:lnTo>
                  <a:pt x="5721" y="47646"/>
                </a:lnTo>
                <a:lnTo>
                  <a:pt x="4845" y="46172"/>
                </a:lnTo>
                <a:lnTo>
                  <a:pt x="4020" y="44618"/>
                </a:lnTo>
                <a:lnTo>
                  <a:pt x="3453" y="42903"/>
                </a:lnTo>
                <a:lnTo>
                  <a:pt x="3092" y="41161"/>
                </a:lnTo>
                <a:lnTo>
                  <a:pt x="2938" y="39338"/>
                </a:lnTo>
                <a:lnTo>
                  <a:pt x="3144" y="37114"/>
                </a:lnTo>
                <a:lnTo>
                  <a:pt x="3711" y="34917"/>
                </a:lnTo>
                <a:lnTo>
                  <a:pt x="4690" y="32773"/>
                </a:lnTo>
                <a:lnTo>
                  <a:pt x="6134" y="30683"/>
                </a:lnTo>
                <a:lnTo>
                  <a:pt x="7886" y="28700"/>
                </a:lnTo>
                <a:lnTo>
                  <a:pt x="10000" y="26797"/>
                </a:lnTo>
                <a:lnTo>
                  <a:pt x="12628" y="24948"/>
                </a:lnTo>
                <a:lnTo>
                  <a:pt x="15515" y="23153"/>
                </a:lnTo>
                <a:lnTo>
                  <a:pt x="18814" y="21491"/>
                </a:lnTo>
                <a:lnTo>
                  <a:pt x="22371" y="19991"/>
                </a:lnTo>
                <a:lnTo>
                  <a:pt x="26082" y="18624"/>
                </a:lnTo>
                <a:lnTo>
                  <a:pt x="30051" y="17418"/>
                </a:lnTo>
                <a:lnTo>
                  <a:pt x="34278" y="16400"/>
                </a:lnTo>
                <a:lnTo>
                  <a:pt x="38711" y="15515"/>
                </a:lnTo>
                <a:lnTo>
                  <a:pt x="43402" y="14765"/>
                </a:lnTo>
                <a:lnTo>
                  <a:pt x="48298" y="14175"/>
                </a:lnTo>
                <a:lnTo>
                  <a:pt x="48298" y="2143"/>
                </a:lnTo>
                <a:lnTo>
                  <a:pt x="48453" y="1581"/>
                </a:lnTo>
                <a:lnTo>
                  <a:pt x="48865" y="1071"/>
                </a:lnTo>
                <a:lnTo>
                  <a:pt x="49587" y="643"/>
                </a:lnTo>
                <a:lnTo>
                  <a:pt x="50412" y="267"/>
                </a:lnTo>
                <a:lnTo>
                  <a:pt x="51443" y="80"/>
                </a:lnTo>
                <a:lnTo>
                  <a:pt x="524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2341" tIns="46158" rIns="92341" bIns="46158" anchor="t" anchorCtr="0">
            <a:noAutofit/>
          </a:bodyPr>
          <a:lstStyle/>
          <a:p>
            <a:endParaRPr sz="2424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50" name="Google Shape;402;p38">
            <a:extLst>
              <a:ext uri="{FF2B5EF4-FFF2-40B4-BE49-F238E27FC236}">
                <a16:creationId xmlns:a16="http://schemas.microsoft.com/office/drawing/2014/main" id="{E1BAE7A1-761E-3B46-A9AD-86798F208D40}"/>
              </a:ext>
            </a:extLst>
          </p:cNvPr>
          <p:cNvSpPr txBox="1"/>
          <p:nvPr/>
        </p:nvSpPr>
        <p:spPr>
          <a:xfrm>
            <a:off x="5262175" y="2283989"/>
            <a:ext cx="3008066" cy="33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828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ĐỀ XUẤT TRIỂN KHAI CĐS TẠI TỈNH</a:t>
            </a:r>
            <a:endParaRPr lang="en-GB" sz="3232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51" name="Google Shape;402;p38">
            <a:extLst>
              <a:ext uri="{FF2B5EF4-FFF2-40B4-BE49-F238E27FC236}">
                <a16:creationId xmlns:a16="http://schemas.microsoft.com/office/drawing/2014/main" id="{8E783274-BB5C-F941-BFC2-92459929F1B1}"/>
              </a:ext>
            </a:extLst>
          </p:cNvPr>
          <p:cNvSpPr txBox="1"/>
          <p:nvPr/>
        </p:nvSpPr>
        <p:spPr>
          <a:xfrm>
            <a:off x="1612020" y="1581342"/>
            <a:ext cx="1140342" cy="2069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0201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3</a:t>
            </a:r>
            <a:endParaRPr sz="20201" b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D8C55C4-D354-1240-85D0-BE3CB081C7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3A70EDB-1147-EB45-9A58-AA589E816E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0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8DD61513-15D4-9B49-8954-57840BE70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25712"/>
            <a:ext cx="9144000" cy="45538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BF29D7B-6C39-6447-8EC7-033623FE48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4.1. </a:t>
            </a:r>
            <a:r>
              <a:rPr lang="en-GB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ĐỀ XUẤT MÔ HÌNH TRIỂN KHAI TỔNG THỂ</a:t>
            </a:r>
            <a:endParaRPr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0" y="4845895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861848"/>
            <a:ext cx="9144001" cy="431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859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EE9E75CC-164D-0142-BB76-03BDDE8DE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DB97FB6-19EE-BF42-8427-D9A58C957B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213700"/>
            <a:ext cx="8520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4.2. ĐỀ XUẤT CÁC NHÓM LĨNH VỰC THỰC HIỆN</a:t>
            </a:r>
            <a:endParaRPr sz="2000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Google Shape;678;p45">
            <a:extLst>
              <a:ext uri="{FF2B5EF4-FFF2-40B4-BE49-F238E27FC236}">
                <a16:creationId xmlns:a16="http://schemas.microsoft.com/office/drawing/2014/main" id="{FA54C3A0-A0B0-7249-BF25-9961F018157D}"/>
              </a:ext>
            </a:extLst>
          </p:cNvPr>
          <p:cNvSpPr/>
          <p:nvPr/>
        </p:nvSpPr>
        <p:spPr>
          <a:xfrm rot="5400000">
            <a:off x="3197177" y="2461056"/>
            <a:ext cx="2750100" cy="6066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Google Shape;679;p45">
            <a:extLst>
              <a:ext uri="{FF2B5EF4-FFF2-40B4-BE49-F238E27FC236}">
                <a16:creationId xmlns:a16="http://schemas.microsoft.com/office/drawing/2014/main" id="{BD4077CE-B12A-B541-845F-98F3CDBE0B87}"/>
              </a:ext>
            </a:extLst>
          </p:cNvPr>
          <p:cNvSpPr/>
          <p:nvPr/>
        </p:nvSpPr>
        <p:spPr>
          <a:xfrm rot="9059820">
            <a:off x="3196880" y="2460963"/>
            <a:ext cx="2750304" cy="60684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Google Shape;680;p45">
            <a:extLst>
              <a:ext uri="{FF2B5EF4-FFF2-40B4-BE49-F238E27FC236}">
                <a16:creationId xmlns:a16="http://schemas.microsoft.com/office/drawing/2014/main" id="{63424FB6-2A8C-3846-A734-F30C8D1AEB2C}"/>
              </a:ext>
            </a:extLst>
          </p:cNvPr>
          <p:cNvSpPr/>
          <p:nvPr/>
        </p:nvSpPr>
        <p:spPr>
          <a:xfrm rot="1825537">
            <a:off x="3197095" y="2460944"/>
            <a:ext cx="2749895" cy="606721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9990E-3A21-D84F-B097-57DB612BB984}"/>
              </a:ext>
            </a:extLst>
          </p:cNvPr>
          <p:cNvGrpSpPr/>
          <p:nvPr/>
        </p:nvGrpSpPr>
        <p:grpSpPr>
          <a:xfrm>
            <a:off x="4420171" y="2636385"/>
            <a:ext cx="303600" cy="256044"/>
            <a:chOff x="4420171" y="2636385"/>
            <a:chExt cx="303600" cy="256044"/>
          </a:xfrm>
        </p:grpSpPr>
        <p:sp>
          <p:nvSpPr>
            <p:cNvPr id="56" name="Google Shape;681;p45">
              <a:extLst>
                <a:ext uri="{FF2B5EF4-FFF2-40B4-BE49-F238E27FC236}">
                  <a16:creationId xmlns:a16="http://schemas.microsoft.com/office/drawing/2014/main" id="{22116372-CB7A-0B4D-ACF0-6830EF83ECA8}"/>
                </a:ext>
              </a:extLst>
            </p:cNvPr>
            <p:cNvSpPr/>
            <p:nvPr/>
          </p:nvSpPr>
          <p:spPr>
            <a:xfrm>
              <a:off x="4444438" y="2793338"/>
              <a:ext cx="48300" cy="9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0"/>
                  </a:moveTo>
                  <a:lnTo>
                    <a:pt x="120000" y="2007"/>
                  </a:lnTo>
                  <a:lnTo>
                    <a:pt x="120000" y="106326"/>
                  </a:lnTo>
                  <a:lnTo>
                    <a:pt x="119607" y="109099"/>
                  </a:lnTo>
                  <a:lnTo>
                    <a:pt x="118036" y="111681"/>
                  </a:lnTo>
                  <a:lnTo>
                    <a:pt x="115286" y="113976"/>
                  </a:lnTo>
                  <a:lnTo>
                    <a:pt x="111751" y="115984"/>
                  </a:lnTo>
                  <a:lnTo>
                    <a:pt x="107626" y="117705"/>
                  </a:lnTo>
                  <a:lnTo>
                    <a:pt x="102913" y="119043"/>
                  </a:lnTo>
                  <a:lnTo>
                    <a:pt x="97610" y="119808"/>
                  </a:lnTo>
                  <a:lnTo>
                    <a:pt x="91914" y="120000"/>
                  </a:lnTo>
                  <a:lnTo>
                    <a:pt x="28281" y="120000"/>
                  </a:lnTo>
                  <a:lnTo>
                    <a:pt x="22585" y="119808"/>
                  </a:lnTo>
                  <a:lnTo>
                    <a:pt x="17283" y="119043"/>
                  </a:lnTo>
                  <a:lnTo>
                    <a:pt x="12373" y="117705"/>
                  </a:lnTo>
                  <a:lnTo>
                    <a:pt x="8248" y="115984"/>
                  </a:lnTo>
                  <a:lnTo>
                    <a:pt x="4909" y="113976"/>
                  </a:lnTo>
                  <a:lnTo>
                    <a:pt x="2160" y="111681"/>
                  </a:lnTo>
                  <a:lnTo>
                    <a:pt x="589" y="109099"/>
                  </a:lnTo>
                  <a:lnTo>
                    <a:pt x="0" y="106326"/>
                  </a:lnTo>
                  <a:lnTo>
                    <a:pt x="0" y="55171"/>
                  </a:lnTo>
                  <a:lnTo>
                    <a:pt x="7266" y="53450"/>
                  </a:lnTo>
                  <a:lnTo>
                    <a:pt x="13944" y="51155"/>
                  </a:lnTo>
                  <a:lnTo>
                    <a:pt x="19836" y="48669"/>
                  </a:lnTo>
                  <a:lnTo>
                    <a:pt x="119803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57" name="Google Shape;682;p45">
              <a:extLst>
                <a:ext uri="{FF2B5EF4-FFF2-40B4-BE49-F238E27FC236}">
                  <a16:creationId xmlns:a16="http://schemas.microsoft.com/office/drawing/2014/main" id="{960ECF8E-6EBF-284B-82A7-B2DC36536DAD}"/>
                </a:ext>
              </a:extLst>
            </p:cNvPr>
            <p:cNvSpPr/>
            <p:nvPr/>
          </p:nvSpPr>
          <p:spPr>
            <a:xfrm>
              <a:off x="4420171" y="2669005"/>
              <a:ext cx="303600" cy="17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79" y="0"/>
                  </a:moveTo>
                  <a:lnTo>
                    <a:pt x="117259" y="0"/>
                  </a:lnTo>
                  <a:lnTo>
                    <a:pt x="118038" y="110"/>
                  </a:lnTo>
                  <a:lnTo>
                    <a:pt x="118692" y="443"/>
                  </a:lnTo>
                  <a:lnTo>
                    <a:pt x="119190" y="941"/>
                  </a:lnTo>
                  <a:lnTo>
                    <a:pt x="119564" y="1662"/>
                  </a:lnTo>
                  <a:lnTo>
                    <a:pt x="119813" y="2659"/>
                  </a:lnTo>
                  <a:lnTo>
                    <a:pt x="119968" y="3822"/>
                  </a:lnTo>
                  <a:lnTo>
                    <a:pt x="120000" y="5152"/>
                  </a:lnTo>
                  <a:lnTo>
                    <a:pt x="119532" y="22880"/>
                  </a:lnTo>
                  <a:lnTo>
                    <a:pt x="119065" y="40609"/>
                  </a:lnTo>
                  <a:lnTo>
                    <a:pt x="119003" y="41606"/>
                  </a:lnTo>
                  <a:lnTo>
                    <a:pt x="118910" y="42659"/>
                  </a:lnTo>
                  <a:lnTo>
                    <a:pt x="118723" y="43545"/>
                  </a:lnTo>
                  <a:lnTo>
                    <a:pt x="118443" y="44432"/>
                  </a:lnTo>
                  <a:lnTo>
                    <a:pt x="118038" y="45207"/>
                  </a:lnTo>
                  <a:lnTo>
                    <a:pt x="117477" y="45817"/>
                  </a:lnTo>
                  <a:lnTo>
                    <a:pt x="116979" y="46204"/>
                  </a:lnTo>
                  <a:lnTo>
                    <a:pt x="116512" y="46371"/>
                  </a:lnTo>
                  <a:lnTo>
                    <a:pt x="116045" y="46204"/>
                  </a:lnTo>
                  <a:lnTo>
                    <a:pt x="115640" y="45927"/>
                  </a:lnTo>
                  <a:lnTo>
                    <a:pt x="115236" y="45429"/>
                  </a:lnTo>
                  <a:lnTo>
                    <a:pt x="114893" y="44875"/>
                  </a:lnTo>
                  <a:lnTo>
                    <a:pt x="114551" y="44265"/>
                  </a:lnTo>
                  <a:lnTo>
                    <a:pt x="108386" y="33407"/>
                  </a:lnTo>
                  <a:lnTo>
                    <a:pt x="87275" y="70969"/>
                  </a:lnTo>
                  <a:lnTo>
                    <a:pt x="85594" y="73961"/>
                  </a:lnTo>
                  <a:lnTo>
                    <a:pt x="81484" y="81274"/>
                  </a:lnTo>
                  <a:lnTo>
                    <a:pt x="62086" y="115734"/>
                  </a:lnTo>
                  <a:lnTo>
                    <a:pt x="60996" y="117673"/>
                  </a:lnTo>
                  <a:lnTo>
                    <a:pt x="60280" y="118725"/>
                  </a:lnTo>
                  <a:lnTo>
                    <a:pt x="59501" y="119445"/>
                  </a:lnTo>
                  <a:lnTo>
                    <a:pt x="58661" y="119889"/>
                  </a:lnTo>
                  <a:lnTo>
                    <a:pt x="57820" y="120000"/>
                  </a:lnTo>
                  <a:lnTo>
                    <a:pt x="56948" y="119889"/>
                  </a:lnTo>
                  <a:lnTo>
                    <a:pt x="56139" y="119445"/>
                  </a:lnTo>
                  <a:lnTo>
                    <a:pt x="55360" y="118725"/>
                  </a:lnTo>
                  <a:lnTo>
                    <a:pt x="54644" y="117673"/>
                  </a:lnTo>
                  <a:lnTo>
                    <a:pt x="29112" y="72299"/>
                  </a:lnTo>
                  <a:lnTo>
                    <a:pt x="8780" y="108421"/>
                  </a:lnTo>
                  <a:lnTo>
                    <a:pt x="8064" y="109473"/>
                  </a:lnTo>
                  <a:lnTo>
                    <a:pt x="7285" y="110193"/>
                  </a:lnTo>
                  <a:lnTo>
                    <a:pt x="6445" y="110637"/>
                  </a:lnTo>
                  <a:lnTo>
                    <a:pt x="5604" y="110747"/>
                  </a:lnTo>
                  <a:lnTo>
                    <a:pt x="4732" y="110637"/>
                  </a:lnTo>
                  <a:lnTo>
                    <a:pt x="3892" y="110193"/>
                  </a:lnTo>
                  <a:lnTo>
                    <a:pt x="3113" y="109473"/>
                  </a:lnTo>
                  <a:lnTo>
                    <a:pt x="2397" y="108421"/>
                  </a:lnTo>
                  <a:lnTo>
                    <a:pt x="1307" y="106481"/>
                  </a:lnTo>
                  <a:lnTo>
                    <a:pt x="716" y="105207"/>
                  </a:lnTo>
                  <a:lnTo>
                    <a:pt x="342" y="103822"/>
                  </a:lnTo>
                  <a:lnTo>
                    <a:pt x="62" y="102326"/>
                  </a:lnTo>
                  <a:lnTo>
                    <a:pt x="0" y="100886"/>
                  </a:lnTo>
                  <a:lnTo>
                    <a:pt x="0" y="100775"/>
                  </a:lnTo>
                  <a:lnTo>
                    <a:pt x="62" y="99335"/>
                  </a:lnTo>
                  <a:lnTo>
                    <a:pt x="342" y="97839"/>
                  </a:lnTo>
                  <a:lnTo>
                    <a:pt x="716" y="96398"/>
                  </a:lnTo>
                  <a:lnTo>
                    <a:pt x="1307" y="95180"/>
                  </a:lnTo>
                  <a:lnTo>
                    <a:pt x="25936" y="51412"/>
                  </a:lnTo>
                  <a:lnTo>
                    <a:pt x="26621" y="50415"/>
                  </a:lnTo>
                  <a:lnTo>
                    <a:pt x="27431" y="49639"/>
                  </a:lnTo>
                  <a:lnTo>
                    <a:pt x="28271" y="49252"/>
                  </a:lnTo>
                  <a:lnTo>
                    <a:pt x="29112" y="49085"/>
                  </a:lnTo>
                  <a:lnTo>
                    <a:pt x="29984" y="49196"/>
                  </a:lnTo>
                  <a:lnTo>
                    <a:pt x="30793" y="49639"/>
                  </a:lnTo>
                  <a:lnTo>
                    <a:pt x="31572" y="50360"/>
                  </a:lnTo>
                  <a:lnTo>
                    <a:pt x="32288" y="51412"/>
                  </a:lnTo>
                  <a:lnTo>
                    <a:pt x="57820" y="96786"/>
                  </a:lnTo>
                  <a:lnTo>
                    <a:pt x="78121" y="60720"/>
                  </a:lnTo>
                  <a:lnTo>
                    <a:pt x="79802" y="57728"/>
                  </a:lnTo>
                  <a:lnTo>
                    <a:pt x="98640" y="24265"/>
                  </a:lnTo>
                  <a:lnTo>
                    <a:pt x="100975" y="20110"/>
                  </a:lnTo>
                  <a:lnTo>
                    <a:pt x="97799" y="14626"/>
                  </a:lnTo>
                  <a:lnTo>
                    <a:pt x="94686" y="8975"/>
                  </a:lnTo>
                  <a:lnTo>
                    <a:pt x="94343" y="8476"/>
                  </a:lnTo>
                  <a:lnTo>
                    <a:pt x="94094" y="7867"/>
                  </a:lnTo>
                  <a:lnTo>
                    <a:pt x="93876" y="7257"/>
                  </a:lnTo>
                  <a:lnTo>
                    <a:pt x="93689" y="6592"/>
                  </a:lnTo>
                  <a:lnTo>
                    <a:pt x="93627" y="5872"/>
                  </a:lnTo>
                  <a:lnTo>
                    <a:pt x="93689" y="5096"/>
                  </a:lnTo>
                  <a:lnTo>
                    <a:pt x="93876" y="4210"/>
                  </a:lnTo>
                  <a:lnTo>
                    <a:pt x="94218" y="3213"/>
                  </a:lnTo>
                  <a:lnTo>
                    <a:pt x="94561" y="2603"/>
                  </a:lnTo>
                  <a:lnTo>
                    <a:pt x="95059" y="2105"/>
                  </a:lnTo>
                  <a:lnTo>
                    <a:pt x="95526" y="1883"/>
                  </a:lnTo>
                  <a:lnTo>
                    <a:pt x="96024" y="1828"/>
                  </a:lnTo>
                  <a:lnTo>
                    <a:pt x="96523" y="1717"/>
                  </a:lnTo>
                  <a:lnTo>
                    <a:pt x="116979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58" name="Google Shape;683;p45">
              <a:extLst>
                <a:ext uri="{FF2B5EF4-FFF2-40B4-BE49-F238E27FC236}">
                  <a16:creationId xmlns:a16="http://schemas.microsoft.com/office/drawing/2014/main" id="{B12B5ED0-F537-B041-B8A1-A227C83AAE4E}"/>
                </a:ext>
              </a:extLst>
            </p:cNvPr>
            <p:cNvSpPr/>
            <p:nvPr/>
          </p:nvSpPr>
          <p:spPr>
            <a:xfrm>
              <a:off x="4534891" y="2636385"/>
              <a:ext cx="64500" cy="12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000" y="0"/>
                  </a:moveTo>
                  <a:lnTo>
                    <a:pt x="60292" y="0"/>
                  </a:lnTo>
                  <a:lnTo>
                    <a:pt x="64829" y="0"/>
                  </a:lnTo>
                  <a:lnTo>
                    <a:pt x="68048" y="151"/>
                  </a:lnTo>
                  <a:lnTo>
                    <a:pt x="70536" y="303"/>
                  </a:lnTo>
                  <a:lnTo>
                    <a:pt x="72439" y="681"/>
                  </a:lnTo>
                  <a:lnTo>
                    <a:pt x="73609" y="1287"/>
                  </a:lnTo>
                  <a:lnTo>
                    <a:pt x="74341" y="2272"/>
                  </a:lnTo>
                  <a:lnTo>
                    <a:pt x="74634" y="3560"/>
                  </a:lnTo>
                  <a:lnTo>
                    <a:pt x="74780" y="5303"/>
                  </a:lnTo>
                  <a:lnTo>
                    <a:pt x="75073" y="7575"/>
                  </a:lnTo>
                  <a:lnTo>
                    <a:pt x="75073" y="9318"/>
                  </a:lnTo>
                  <a:lnTo>
                    <a:pt x="75219" y="10606"/>
                  </a:lnTo>
                  <a:lnTo>
                    <a:pt x="75512" y="11590"/>
                  </a:lnTo>
                  <a:lnTo>
                    <a:pt x="76243" y="12348"/>
                  </a:lnTo>
                  <a:lnTo>
                    <a:pt x="77414" y="12727"/>
                  </a:lnTo>
                  <a:lnTo>
                    <a:pt x="79317" y="13106"/>
                  </a:lnTo>
                  <a:lnTo>
                    <a:pt x="81804" y="13484"/>
                  </a:lnTo>
                  <a:lnTo>
                    <a:pt x="85317" y="13712"/>
                  </a:lnTo>
                  <a:lnTo>
                    <a:pt x="92926" y="14545"/>
                  </a:lnTo>
                  <a:lnTo>
                    <a:pt x="100536" y="15681"/>
                  </a:lnTo>
                  <a:lnTo>
                    <a:pt x="107853" y="17196"/>
                  </a:lnTo>
                  <a:lnTo>
                    <a:pt x="109902" y="17803"/>
                  </a:lnTo>
                  <a:lnTo>
                    <a:pt x="111365" y="18484"/>
                  </a:lnTo>
                  <a:lnTo>
                    <a:pt x="112243" y="19469"/>
                  </a:lnTo>
                  <a:lnTo>
                    <a:pt x="112682" y="20530"/>
                  </a:lnTo>
                  <a:lnTo>
                    <a:pt x="112097" y="21666"/>
                  </a:lnTo>
                  <a:lnTo>
                    <a:pt x="109317" y="26666"/>
                  </a:lnTo>
                  <a:lnTo>
                    <a:pt x="106536" y="31515"/>
                  </a:lnTo>
                  <a:lnTo>
                    <a:pt x="105658" y="32803"/>
                  </a:lnTo>
                  <a:lnTo>
                    <a:pt x="104487" y="33712"/>
                  </a:lnTo>
                  <a:lnTo>
                    <a:pt x="103170" y="34242"/>
                  </a:lnTo>
                  <a:lnTo>
                    <a:pt x="101707" y="34318"/>
                  </a:lnTo>
                  <a:lnTo>
                    <a:pt x="99658" y="34166"/>
                  </a:lnTo>
                  <a:lnTo>
                    <a:pt x="97024" y="33560"/>
                  </a:lnTo>
                  <a:lnTo>
                    <a:pt x="88390" y="31742"/>
                  </a:lnTo>
                  <a:lnTo>
                    <a:pt x="79463" y="30530"/>
                  </a:lnTo>
                  <a:lnTo>
                    <a:pt x="70390" y="29924"/>
                  </a:lnTo>
                  <a:lnTo>
                    <a:pt x="61170" y="29924"/>
                  </a:lnTo>
                  <a:lnTo>
                    <a:pt x="57951" y="30075"/>
                  </a:lnTo>
                  <a:lnTo>
                    <a:pt x="54731" y="30454"/>
                  </a:lnTo>
                  <a:lnTo>
                    <a:pt x="51658" y="30984"/>
                  </a:lnTo>
                  <a:lnTo>
                    <a:pt x="48292" y="31893"/>
                  </a:lnTo>
                  <a:lnTo>
                    <a:pt x="45804" y="33106"/>
                  </a:lnTo>
                  <a:lnTo>
                    <a:pt x="43902" y="34393"/>
                  </a:lnTo>
                  <a:lnTo>
                    <a:pt x="42731" y="35909"/>
                  </a:lnTo>
                  <a:lnTo>
                    <a:pt x="42146" y="37424"/>
                  </a:lnTo>
                  <a:lnTo>
                    <a:pt x="42585" y="39015"/>
                  </a:lnTo>
                  <a:lnTo>
                    <a:pt x="43756" y="40530"/>
                  </a:lnTo>
                  <a:lnTo>
                    <a:pt x="45658" y="42045"/>
                  </a:lnTo>
                  <a:lnTo>
                    <a:pt x="48146" y="43409"/>
                  </a:lnTo>
                  <a:lnTo>
                    <a:pt x="53121" y="45227"/>
                  </a:lnTo>
                  <a:lnTo>
                    <a:pt x="58243" y="46742"/>
                  </a:lnTo>
                  <a:lnTo>
                    <a:pt x="63804" y="47954"/>
                  </a:lnTo>
                  <a:lnTo>
                    <a:pt x="73317" y="49999"/>
                  </a:lnTo>
                  <a:lnTo>
                    <a:pt x="82829" y="52121"/>
                  </a:lnTo>
                  <a:lnTo>
                    <a:pt x="92048" y="54545"/>
                  </a:lnTo>
                  <a:lnTo>
                    <a:pt x="97902" y="56515"/>
                  </a:lnTo>
                  <a:lnTo>
                    <a:pt x="103170" y="58712"/>
                  </a:lnTo>
                  <a:lnTo>
                    <a:pt x="107853" y="61212"/>
                  </a:lnTo>
                  <a:lnTo>
                    <a:pt x="111658" y="63939"/>
                  </a:lnTo>
                  <a:lnTo>
                    <a:pt x="114878" y="66818"/>
                  </a:lnTo>
                  <a:lnTo>
                    <a:pt x="117219" y="69772"/>
                  </a:lnTo>
                  <a:lnTo>
                    <a:pt x="118975" y="72878"/>
                  </a:lnTo>
                  <a:lnTo>
                    <a:pt x="119853" y="76060"/>
                  </a:lnTo>
                  <a:lnTo>
                    <a:pt x="120000" y="79318"/>
                  </a:lnTo>
                  <a:lnTo>
                    <a:pt x="119268" y="82499"/>
                  </a:lnTo>
                  <a:lnTo>
                    <a:pt x="117951" y="85681"/>
                  </a:lnTo>
                  <a:lnTo>
                    <a:pt x="115609" y="88787"/>
                  </a:lnTo>
                  <a:lnTo>
                    <a:pt x="112390" y="91818"/>
                  </a:lnTo>
                  <a:lnTo>
                    <a:pt x="108585" y="94621"/>
                  </a:lnTo>
                  <a:lnTo>
                    <a:pt x="103902" y="97196"/>
                  </a:lnTo>
                  <a:lnTo>
                    <a:pt x="98634" y="99393"/>
                  </a:lnTo>
                  <a:lnTo>
                    <a:pt x="92926" y="101363"/>
                  </a:lnTo>
                  <a:lnTo>
                    <a:pt x="86780" y="102878"/>
                  </a:lnTo>
                  <a:lnTo>
                    <a:pt x="80341" y="104015"/>
                  </a:lnTo>
                  <a:lnTo>
                    <a:pt x="77707" y="104469"/>
                  </a:lnTo>
                  <a:lnTo>
                    <a:pt x="75658" y="105151"/>
                  </a:lnTo>
                  <a:lnTo>
                    <a:pt x="74341" y="106060"/>
                  </a:lnTo>
                  <a:lnTo>
                    <a:pt x="73609" y="107196"/>
                  </a:lnTo>
                  <a:lnTo>
                    <a:pt x="73463" y="108636"/>
                  </a:lnTo>
                  <a:lnTo>
                    <a:pt x="73463" y="112575"/>
                  </a:lnTo>
                  <a:lnTo>
                    <a:pt x="73463" y="116363"/>
                  </a:lnTo>
                  <a:lnTo>
                    <a:pt x="73170" y="117651"/>
                  </a:lnTo>
                  <a:lnTo>
                    <a:pt x="72292" y="118712"/>
                  </a:lnTo>
                  <a:lnTo>
                    <a:pt x="71121" y="119393"/>
                  </a:lnTo>
                  <a:lnTo>
                    <a:pt x="69219" y="119848"/>
                  </a:lnTo>
                  <a:lnTo>
                    <a:pt x="66878" y="119999"/>
                  </a:lnTo>
                  <a:lnTo>
                    <a:pt x="58536" y="119999"/>
                  </a:lnTo>
                  <a:lnTo>
                    <a:pt x="50634" y="119999"/>
                  </a:lnTo>
                  <a:lnTo>
                    <a:pt x="48000" y="119848"/>
                  </a:lnTo>
                  <a:lnTo>
                    <a:pt x="46097" y="119318"/>
                  </a:lnTo>
                  <a:lnTo>
                    <a:pt x="44780" y="118484"/>
                  </a:lnTo>
                  <a:lnTo>
                    <a:pt x="43902" y="117424"/>
                  </a:lnTo>
                  <a:lnTo>
                    <a:pt x="43609" y="116212"/>
                  </a:lnTo>
                  <a:lnTo>
                    <a:pt x="43609" y="113257"/>
                  </a:lnTo>
                  <a:lnTo>
                    <a:pt x="43609" y="110454"/>
                  </a:lnTo>
                  <a:lnTo>
                    <a:pt x="43463" y="108939"/>
                  </a:lnTo>
                  <a:lnTo>
                    <a:pt x="43170" y="107803"/>
                  </a:lnTo>
                  <a:lnTo>
                    <a:pt x="42731" y="107045"/>
                  </a:lnTo>
                  <a:lnTo>
                    <a:pt x="41853" y="106515"/>
                  </a:lnTo>
                  <a:lnTo>
                    <a:pt x="40243" y="106060"/>
                  </a:lnTo>
                  <a:lnTo>
                    <a:pt x="38195" y="105757"/>
                  </a:lnTo>
                  <a:lnTo>
                    <a:pt x="35414" y="105530"/>
                  </a:lnTo>
                  <a:lnTo>
                    <a:pt x="27951" y="104924"/>
                  </a:lnTo>
                  <a:lnTo>
                    <a:pt x="20780" y="103939"/>
                  </a:lnTo>
                  <a:lnTo>
                    <a:pt x="13609" y="102803"/>
                  </a:lnTo>
                  <a:lnTo>
                    <a:pt x="6585" y="101287"/>
                  </a:lnTo>
                  <a:lnTo>
                    <a:pt x="4097" y="100530"/>
                  </a:lnTo>
                  <a:lnTo>
                    <a:pt x="2048" y="99848"/>
                  </a:lnTo>
                  <a:lnTo>
                    <a:pt x="878" y="99166"/>
                  </a:lnTo>
                  <a:lnTo>
                    <a:pt x="146" y="98257"/>
                  </a:lnTo>
                  <a:lnTo>
                    <a:pt x="0" y="97272"/>
                  </a:lnTo>
                  <a:lnTo>
                    <a:pt x="292" y="96060"/>
                  </a:lnTo>
                  <a:lnTo>
                    <a:pt x="1024" y="94545"/>
                  </a:lnTo>
                  <a:lnTo>
                    <a:pt x="3365" y="90303"/>
                  </a:lnTo>
                  <a:lnTo>
                    <a:pt x="5853" y="85984"/>
                  </a:lnTo>
                  <a:lnTo>
                    <a:pt x="6878" y="84545"/>
                  </a:lnTo>
                  <a:lnTo>
                    <a:pt x="7902" y="83560"/>
                  </a:lnTo>
                  <a:lnTo>
                    <a:pt x="9073" y="83030"/>
                  </a:lnTo>
                  <a:lnTo>
                    <a:pt x="10682" y="82878"/>
                  </a:lnTo>
                  <a:lnTo>
                    <a:pt x="12731" y="83106"/>
                  </a:lnTo>
                  <a:lnTo>
                    <a:pt x="15365" y="83787"/>
                  </a:lnTo>
                  <a:lnTo>
                    <a:pt x="22975" y="85606"/>
                  </a:lnTo>
                  <a:lnTo>
                    <a:pt x="30878" y="87045"/>
                  </a:lnTo>
                  <a:lnTo>
                    <a:pt x="39073" y="88106"/>
                  </a:lnTo>
                  <a:lnTo>
                    <a:pt x="47268" y="88787"/>
                  </a:lnTo>
                  <a:lnTo>
                    <a:pt x="52829" y="88863"/>
                  </a:lnTo>
                  <a:lnTo>
                    <a:pt x="57951" y="88787"/>
                  </a:lnTo>
                  <a:lnTo>
                    <a:pt x="63219" y="88257"/>
                  </a:lnTo>
                  <a:lnTo>
                    <a:pt x="68195" y="87272"/>
                  </a:lnTo>
                  <a:lnTo>
                    <a:pt x="71707" y="86287"/>
                  </a:lnTo>
                  <a:lnTo>
                    <a:pt x="74487" y="85151"/>
                  </a:lnTo>
                  <a:lnTo>
                    <a:pt x="76536" y="83787"/>
                  </a:lnTo>
                  <a:lnTo>
                    <a:pt x="78146" y="82196"/>
                  </a:lnTo>
                  <a:lnTo>
                    <a:pt x="78731" y="80606"/>
                  </a:lnTo>
                  <a:lnTo>
                    <a:pt x="79024" y="78863"/>
                  </a:lnTo>
                  <a:lnTo>
                    <a:pt x="78292" y="77196"/>
                  </a:lnTo>
                  <a:lnTo>
                    <a:pt x="77121" y="75530"/>
                  </a:lnTo>
                  <a:lnTo>
                    <a:pt x="75073" y="73939"/>
                  </a:lnTo>
                  <a:lnTo>
                    <a:pt x="72146" y="72500"/>
                  </a:lnTo>
                  <a:lnTo>
                    <a:pt x="68487" y="71212"/>
                  </a:lnTo>
                  <a:lnTo>
                    <a:pt x="64390" y="70000"/>
                  </a:lnTo>
                  <a:lnTo>
                    <a:pt x="60292" y="69015"/>
                  </a:lnTo>
                  <a:lnTo>
                    <a:pt x="52097" y="67196"/>
                  </a:lnTo>
                  <a:lnTo>
                    <a:pt x="43756" y="65454"/>
                  </a:lnTo>
                  <a:lnTo>
                    <a:pt x="35560" y="63636"/>
                  </a:lnTo>
                  <a:lnTo>
                    <a:pt x="27658" y="61363"/>
                  </a:lnTo>
                  <a:lnTo>
                    <a:pt x="22829" y="59772"/>
                  </a:lnTo>
                  <a:lnTo>
                    <a:pt x="18439" y="58106"/>
                  </a:lnTo>
                  <a:lnTo>
                    <a:pt x="14487" y="56136"/>
                  </a:lnTo>
                  <a:lnTo>
                    <a:pt x="10975" y="54242"/>
                  </a:lnTo>
                  <a:lnTo>
                    <a:pt x="7902" y="52045"/>
                  </a:lnTo>
                  <a:lnTo>
                    <a:pt x="5414" y="49696"/>
                  </a:lnTo>
                  <a:lnTo>
                    <a:pt x="3512" y="47272"/>
                  </a:lnTo>
                  <a:lnTo>
                    <a:pt x="2195" y="44469"/>
                  </a:lnTo>
                  <a:lnTo>
                    <a:pt x="1463" y="41666"/>
                  </a:lnTo>
                  <a:lnTo>
                    <a:pt x="1609" y="38560"/>
                  </a:lnTo>
                  <a:lnTo>
                    <a:pt x="2341" y="35151"/>
                  </a:lnTo>
                  <a:lnTo>
                    <a:pt x="3658" y="32045"/>
                  </a:lnTo>
                  <a:lnTo>
                    <a:pt x="6000" y="29090"/>
                  </a:lnTo>
                  <a:lnTo>
                    <a:pt x="8634" y="26363"/>
                  </a:lnTo>
                  <a:lnTo>
                    <a:pt x="12000" y="24015"/>
                  </a:lnTo>
                  <a:lnTo>
                    <a:pt x="15804" y="21742"/>
                  </a:lnTo>
                  <a:lnTo>
                    <a:pt x="20487" y="19848"/>
                  </a:lnTo>
                  <a:lnTo>
                    <a:pt x="25463" y="18181"/>
                  </a:lnTo>
                  <a:lnTo>
                    <a:pt x="31024" y="16666"/>
                  </a:lnTo>
                  <a:lnTo>
                    <a:pt x="37024" y="15303"/>
                  </a:lnTo>
                  <a:lnTo>
                    <a:pt x="39951" y="14772"/>
                  </a:lnTo>
                  <a:lnTo>
                    <a:pt x="42146" y="14318"/>
                  </a:lnTo>
                  <a:lnTo>
                    <a:pt x="43756" y="13939"/>
                  </a:lnTo>
                  <a:lnTo>
                    <a:pt x="44780" y="13409"/>
                  </a:lnTo>
                  <a:lnTo>
                    <a:pt x="45512" y="12651"/>
                  </a:lnTo>
                  <a:lnTo>
                    <a:pt x="45804" y="11818"/>
                  </a:lnTo>
                  <a:lnTo>
                    <a:pt x="45951" y="10606"/>
                  </a:lnTo>
                  <a:lnTo>
                    <a:pt x="45951" y="9015"/>
                  </a:lnTo>
                  <a:lnTo>
                    <a:pt x="45951" y="6666"/>
                  </a:lnTo>
                  <a:lnTo>
                    <a:pt x="45951" y="4242"/>
                  </a:lnTo>
                  <a:lnTo>
                    <a:pt x="46097" y="2651"/>
                  </a:lnTo>
                  <a:lnTo>
                    <a:pt x="46682" y="1590"/>
                  </a:lnTo>
                  <a:lnTo>
                    <a:pt x="47560" y="833"/>
                  </a:lnTo>
                  <a:lnTo>
                    <a:pt x="48878" y="378"/>
                  </a:lnTo>
                  <a:lnTo>
                    <a:pt x="51073" y="151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59" name="Google Shape;684;p45">
              <a:extLst>
                <a:ext uri="{FF2B5EF4-FFF2-40B4-BE49-F238E27FC236}">
                  <a16:creationId xmlns:a16="http://schemas.microsoft.com/office/drawing/2014/main" id="{436D3AA8-C66C-5D43-AF59-A2079AFF5EF0}"/>
                </a:ext>
              </a:extLst>
            </p:cNvPr>
            <p:cNvSpPr/>
            <p:nvPr/>
          </p:nvSpPr>
          <p:spPr>
            <a:xfrm>
              <a:off x="4511096" y="2810987"/>
              <a:ext cx="48300" cy="8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21" y="0"/>
                  </a:moveTo>
                  <a:lnTo>
                    <a:pt x="85686" y="48488"/>
                  </a:lnTo>
                  <a:lnTo>
                    <a:pt x="92549" y="52558"/>
                  </a:lnTo>
                  <a:lnTo>
                    <a:pt x="98823" y="55813"/>
                  </a:lnTo>
                  <a:lnTo>
                    <a:pt x="105294" y="58372"/>
                  </a:lnTo>
                  <a:lnTo>
                    <a:pt x="112549" y="60465"/>
                  </a:lnTo>
                  <a:lnTo>
                    <a:pt x="120000" y="62093"/>
                  </a:lnTo>
                  <a:lnTo>
                    <a:pt x="120000" y="103255"/>
                  </a:lnTo>
                  <a:lnTo>
                    <a:pt x="119607" y="106511"/>
                  </a:lnTo>
                  <a:lnTo>
                    <a:pt x="117843" y="109767"/>
                  </a:lnTo>
                  <a:lnTo>
                    <a:pt x="115294" y="112441"/>
                  </a:lnTo>
                  <a:lnTo>
                    <a:pt x="111764" y="115116"/>
                  </a:lnTo>
                  <a:lnTo>
                    <a:pt x="107647" y="117093"/>
                  </a:lnTo>
                  <a:lnTo>
                    <a:pt x="102941" y="118604"/>
                  </a:lnTo>
                  <a:lnTo>
                    <a:pt x="97647" y="119534"/>
                  </a:lnTo>
                  <a:lnTo>
                    <a:pt x="91960" y="120000"/>
                  </a:lnTo>
                  <a:lnTo>
                    <a:pt x="28235" y="120000"/>
                  </a:lnTo>
                  <a:lnTo>
                    <a:pt x="22745" y="119534"/>
                  </a:lnTo>
                  <a:lnTo>
                    <a:pt x="17450" y="118604"/>
                  </a:lnTo>
                  <a:lnTo>
                    <a:pt x="12549" y="117093"/>
                  </a:lnTo>
                  <a:lnTo>
                    <a:pt x="8235" y="115116"/>
                  </a:lnTo>
                  <a:lnTo>
                    <a:pt x="4901" y="112674"/>
                  </a:lnTo>
                  <a:lnTo>
                    <a:pt x="2352" y="109767"/>
                  </a:lnTo>
                  <a:lnTo>
                    <a:pt x="784" y="106627"/>
                  </a:lnTo>
                  <a:lnTo>
                    <a:pt x="0" y="103255"/>
                  </a:lnTo>
                  <a:lnTo>
                    <a:pt x="0" y="8372"/>
                  </a:lnTo>
                  <a:lnTo>
                    <a:pt x="392" y="5465"/>
                  </a:lnTo>
                  <a:lnTo>
                    <a:pt x="1764" y="2558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60" name="Google Shape;685;p45">
              <a:extLst>
                <a:ext uri="{FF2B5EF4-FFF2-40B4-BE49-F238E27FC236}">
                  <a16:creationId xmlns:a16="http://schemas.microsoft.com/office/drawing/2014/main" id="{DDCC21EB-B20D-6246-B873-8CCFF0204C63}"/>
                </a:ext>
              </a:extLst>
            </p:cNvPr>
            <p:cNvSpPr/>
            <p:nvPr/>
          </p:nvSpPr>
          <p:spPr>
            <a:xfrm>
              <a:off x="4577596" y="2808781"/>
              <a:ext cx="48300" cy="8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64" y="0"/>
                  </a:moveTo>
                  <a:lnTo>
                    <a:pt x="115098" y="2488"/>
                  </a:lnTo>
                  <a:lnTo>
                    <a:pt x="117647" y="5202"/>
                  </a:lnTo>
                  <a:lnTo>
                    <a:pt x="119215" y="8143"/>
                  </a:lnTo>
                  <a:lnTo>
                    <a:pt x="120000" y="11423"/>
                  </a:lnTo>
                  <a:lnTo>
                    <a:pt x="120000" y="103713"/>
                  </a:lnTo>
                  <a:lnTo>
                    <a:pt x="119215" y="106880"/>
                  </a:lnTo>
                  <a:lnTo>
                    <a:pt x="117647" y="110047"/>
                  </a:lnTo>
                  <a:lnTo>
                    <a:pt x="115098" y="112648"/>
                  </a:lnTo>
                  <a:lnTo>
                    <a:pt x="111764" y="115249"/>
                  </a:lnTo>
                  <a:lnTo>
                    <a:pt x="107647" y="117172"/>
                  </a:lnTo>
                  <a:lnTo>
                    <a:pt x="102745" y="118642"/>
                  </a:lnTo>
                  <a:lnTo>
                    <a:pt x="97254" y="119547"/>
                  </a:lnTo>
                  <a:lnTo>
                    <a:pt x="91568" y="120000"/>
                  </a:lnTo>
                  <a:lnTo>
                    <a:pt x="28235" y="120000"/>
                  </a:lnTo>
                  <a:lnTo>
                    <a:pt x="22352" y="119547"/>
                  </a:lnTo>
                  <a:lnTo>
                    <a:pt x="17058" y="118642"/>
                  </a:lnTo>
                  <a:lnTo>
                    <a:pt x="12352" y="117172"/>
                  </a:lnTo>
                  <a:lnTo>
                    <a:pt x="8235" y="115249"/>
                  </a:lnTo>
                  <a:lnTo>
                    <a:pt x="4705" y="112874"/>
                  </a:lnTo>
                  <a:lnTo>
                    <a:pt x="1960" y="110047"/>
                  </a:lnTo>
                  <a:lnTo>
                    <a:pt x="392" y="106993"/>
                  </a:lnTo>
                  <a:lnTo>
                    <a:pt x="0" y="103713"/>
                  </a:lnTo>
                  <a:lnTo>
                    <a:pt x="0" y="61526"/>
                  </a:lnTo>
                  <a:lnTo>
                    <a:pt x="6078" y="59491"/>
                  </a:lnTo>
                  <a:lnTo>
                    <a:pt x="12156" y="57115"/>
                  </a:lnTo>
                  <a:lnTo>
                    <a:pt x="17450" y="54401"/>
                  </a:lnTo>
                  <a:lnTo>
                    <a:pt x="24509" y="50442"/>
                  </a:lnTo>
                  <a:lnTo>
                    <a:pt x="111764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61" name="Google Shape;686;p45">
              <a:extLst>
                <a:ext uri="{FF2B5EF4-FFF2-40B4-BE49-F238E27FC236}">
                  <a16:creationId xmlns:a16="http://schemas.microsoft.com/office/drawing/2014/main" id="{B2269AC8-7B88-B445-A9D9-BC1FC78275BF}"/>
                </a:ext>
              </a:extLst>
            </p:cNvPr>
            <p:cNvSpPr/>
            <p:nvPr/>
          </p:nvSpPr>
          <p:spPr>
            <a:xfrm>
              <a:off x="4644253" y="2739129"/>
              <a:ext cx="483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412" y="0"/>
                  </a:moveTo>
                  <a:lnTo>
                    <a:pt x="120000" y="1234"/>
                  </a:lnTo>
                  <a:lnTo>
                    <a:pt x="120000" y="111111"/>
                  </a:lnTo>
                  <a:lnTo>
                    <a:pt x="119216" y="112901"/>
                  </a:lnTo>
                  <a:lnTo>
                    <a:pt x="117650" y="114567"/>
                  </a:lnTo>
                  <a:lnTo>
                    <a:pt x="115106" y="116049"/>
                  </a:lnTo>
                  <a:lnTo>
                    <a:pt x="111778" y="117345"/>
                  </a:lnTo>
                  <a:lnTo>
                    <a:pt x="107275" y="118456"/>
                  </a:lnTo>
                  <a:lnTo>
                    <a:pt x="102773" y="119320"/>
                  </a:lnTo>
                  <a:lnTo>
                    <a:pt x="97292" y="119814"/>
                  </a:lnTo>
                  <a:lnTo>
                    <a:pt x="91615" y="120000"/>
                  </a:lnTo>
                  <a:lnTo>
                    <a:pt x="28189" y="120000"/>
                  </a:lnTo>
                  <a:lnTo>
                    <a:pt x="22512" y="119814"/>
                  </a:lnTo>
                  <a:lnTo>
                    <a:pt x="17226" y="119320"/>
                  </a:lnTo>
                  <a:lnTo>
                    <a:pt x="12528" y="118518"/>
                  </a:lnTo>
                  <a:lnTo>
                    <a:pt x="8417" y="117407"/>
                  </a:lnTo>
                  <a:lnTo>
                    <a:pt x="4893" y="116049"/>
                  </a:lnTo>
                  <a:lnTo>
                    <a:pt x="2153" y="114567"/>
                  </a:lnTo>
                  <a:lnTo>
                    <a:pt x="587" y="112901"/>
                  </a:lnTo>
                  <a:lnTo>
                    <a:pt x="0" y="111111"/>
                  </a:lnTo>
                  <a:lnTo>
                    <a:pt x="0" y="37654"/>
                  </a:lnTo>
                  <a:lnTo>
                    <a:pt x="7047" y="35493"/>
                  </a:lnTo>
                  <a:lnTo>
                    <a:pt x="17422" y="32222"/>
                  </a:lnTo>
                  <a:lnTo>
                    <a:pt x="119412" y="0"/>
                  </a:lnTo>
                  <a:close/>
                </a:path>
              </a:pathLst>
            </a:custGeom>
            <a:solidFill>
              <a:srgbClr val="ED1A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62" name="Google Shape;687;p45">
            <a:extLst>
              <a:ext uri="{FF2B5EF4-FFF2-40B4-BE49-F238E27FC236}">
                <a16:creationId xmlns:a16="http://schemas.microsoft.com/office/drawing/2014/main" id="{2D8FDF28-B7B6-6046-B969-8C52FE1D7FFA}"/>
              </a:ext>
            </a:extLst>
          </p:cNvPr>
          <p:cNvSpPr/>
          <p:nvPr/>
        </p:nvSpPr>
        <p:spPr>
          <a:xfrm>
            <a:off x="4455714" y="1689408"/>
            <a:ext cx="232500" cy="23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4491" y="178"/>
                </a:lnTo>
                <a:lnTo>
                  <a:pt x="68834" y="655"/>
                </a:lnTo>
                <a:lnTo>
                  <a:pt x="73118" y="1459"/>
                </a:lnTo>
                <a:lnTo>
                  <a:pt x="77312" y="2560"/>
                </a:lnTo>
                <a:lnTo>
                  <a:pt x="81388" y="3960"/>
                </a:lnTo>
                <a:lnTo>
                  <a:pt x="85285" y="5598"/>
                </a:lnTo>
                <a:lnTo>
                  <a:pt x="89092" y="7503"/>
                </a:lnTo>
                <a:lnTo>
                  <a:pt x="92662" y="9647"/>
                </a:lnTo>
                <a:lnTo>
                  <a:pt x="96142" y="12089"/>
                </a:lnTo>
                <a:lnTo>
                  <a:pt x="99385" y="14769"/>
                </a:lnTo>
                <a:lnTo>
                  <a:pt x="102419" y="17568"/>
                </a:lnTo>
                <a:lnTo>
                  <a:pt x="105304" y="20665"/>
                </a:lnTo>
                <a:lnTo>
                  <a:pt x="107892" y="23940"/>
                </a:lnTo>
                <a:lnTo>
                  <a:pt x="110332" y="27334"/>
                </a:lnTo>
                <a:lnTo>
                  <a:pt x="112503" y="30967"/>
                </a:lnTo>
                <a:lnTo>
                  <a:pt x="114407" y="34719"/>
                </a:lnTo>
                <a:lnTo>
                  <a:pt x="116103" y="38620"/>
                </a:lnTo>
                <a:lnTo>
                  <a:pt x="117441" y="42699"/>
                </a:lnTo>
                <a:lnTo>
                  <a:pt x="118542" y="46868"/>
                </a:lnTo>
                <a:lnTo>
                  <a:pt x="119345" y="51156"/>
                </a:lnTo>
                <a:lnTo>
                  <a:pt x="119851" y="55563"/>
                </a:lnTo>
                <a:lnTo>
                  <a:pt x="120000" y="60000"/>
                </a:lnTo>
                <a:lnTo>
                  <a:pt x="119851" y="64496"/>
                </a:lnTo>
                <a:lnTo>
                  <a:pt x="119345" y="68903"/>
                </a:lnTo>
                <a:lnTo>
                  <a:pt x="118542" y="73191"/>
                </a:lnTo>
                <a:lnTo>
                  <a:pt x="117441" y="77359"/>
                </a:lnTo>
                <a:lnTo>
                  <a:pt x="116103" y="81379"/>
                </a:lnTo>
                <a:lnTo>
                  <a:pt x="114407" y="85280"/>
                </a:lnTo>
                <a:lnTo>
                  <a:pt x="112503" y="89091"/>
                </a:lnTo>
                <a:lnTo>
                  <a:pt x="110332" y="92665"/>
                </a:lnTo>
                <a:lnTo>
                  <a:pt x="107892" y="96119"/>
                </a:lnTo>
                <a:lnTo>
                  <a:pt x="105304" y="99394"/>
                </a:lnTo>
                <a:lnTo>
                  <a:pt x="102419" y="102431"/>
                </a:lnTo>
                <a:lnTo>
                  <a:pt x="99385" y="105290"/>
                </a:lnTo>
                <a:lnTo>
                  <a:pt x="96142" y="107910"/>
                </a:lnTo>
                <a:lnTo>
                  <a:pt x="92662" y="110352"/>
                </a:lnTo>
                <a:lnTo>
                  <a:pt x="89092" y="112526"/>
                </a:lnTo>
                <a:lnTo>
                  <a:pt x="85285" y="114401"/>
                </a:lnTo>
                <a:lnTo>
                  <a:pt x="81388" y="116099"/>
                </a:lnTo>
                <a:lnTo>
                  <a:pt x="77312" y="117439"/>
                </a:lnTo>
                <a:lnTo>
                  <a:pt x="73118" y="118540"/>
                </a:lnTo>
                <a:lnTo>
                  <a:pt x="68834" y="119344"/>
                </a:lnTo>
                <a:lnTo>
                  <a:pt x="64491" y="119851"/>
                </a:lnTo>
                <a:lnTo>
                  <a:pt x="60000" y="120000"/>
                </a:lnTo>
                <a:lnTo>
                  <a:pt x="59940" y="120000"/>
                </a:lnTo>
                <a:lnTo>
                  <a:pt x="55508" y="119851"/>
                </a:lnTo>
                <a:lnTo>
                  <a:pt x="51165" y="119344"/>
                </a:lnTo>
                <a:lnTo>
                  <a:pt x="46881" y="118540"/>
                </a:lnTo>
                <a:lnTo>
                  <a:pt x="42687" y="117439"/>
                </a:lnTo>
                <a:lnTo>
                  <a:pt x="38641" y="116099"/>
                </a:lnTo>
                <a:lnTo>
                  <a:pt x="34714" y="114401"/>
                </a:lnTo>
                <a:lnTo>
                  <a:pt x="30937" y="112526"/>
                </a:lnTo>
                <a:lnTo>
                  <a:pt x="27337" y="110352"/>
                </a:lnTo>
                <a:lnTo>
                  <a:pt x="23886" y="107910"/>
                </a:lnTo>
                <a:lnTo>
                  <a:pt x="20614" y="105290"/>
                </a:lnTo>
                <a:lnTo>
                  <a:pt x="17580" y="102431"/>
                </a:lnTo>
                <a:lnTo>
                  <a:pt x="14695" y="99394"/>
                </a:lnTo>
                <a:lnTo>
                  <a:pt x="12107" y="96119"/>
                </a:lnTo>
                <a:lnTo>
                  <a:pt x="9667" y="92665"/>
                </a:lnTo>
                <a:lnTo>
                  <a:pt x="7496" y="89091"/>
                </a:lnTo>
                <a:lnTo>
                  <a:pt x="5592" y="85280"/>
                </a:lnTo>
                <a:lnTo>
                  <a:pt x="3896" y="81379"/>
                </a:lnTo>
                <a:lnTo>
                  <a:pt x="2558" y="77359"/>
                </a:lnTo>
                <a:lnTo>
                  <a:pt x="1457" y="73191"/>
                </a:lnTo>
                <a:lnTo>
                  <a:pt x="654" y="68903"/>
                </a:lnTo>
                <a:lnTo>
                  <a:pt x="178" y="64496"/>
                </a:lnTo>
                <a:lnTo>
                  <a:pt x="0" y="60000"/>
                </a:lnTo>
                <a:lnTo>
                  <a:pt x="178" y="55563"/>
                </a:lnTo>
                <a:lnTo>
                  <a:pt x="654" y="51156"/>
                </a:lnTo>
                <a:lnTo>
                  <a:pt x="1457" y="46868"/>
                </a:lnTo>
                <a:lnTo>
                  <a:pt x="2558" y="42699"/>
                </a:lnTo>
                <a:lnTo>
                  <a:pt x="3896" y="38620"/>
                </a:lnTo>
                <a:lnTo>
                  <a:pt x="5592" y="34719"/>
                </a:lnTo>
                <a:lnTo>
                  <a:pt x="7496" y="30967"/>
                </a:lnTo>
                <a:lnTo>
                  <a:pt x="9667" y="27334"/>
                </a:lnTo>
                <a:lnTo>
                  <a:pt x="12107" y="23940"/>
                </a:lnTo>
                <a:lnTo>
                  <a:pt x="14695" y="20665"/>
                </a:lnTo>
                <a:lnTo>
                  <a:pt x="17580" y="17568"/>
                </a:lnTo>
                <a:lnTo>
                  <a:pt x="20614" y="14769"/>
                </a:lnTo>
                <a:lnTo>
                  <a:pt x="23886" y="12089"/>
                </a:lnTo>
                <a:lnTo>
                  <a:pt x="27337" y="9647"/>
                </a:lnTo>
                <a:lnTo>
                  <a:pt x="30937" y="7503"/>
                </a:lnTo>
                <a:lnTo>
                  <a:pt x="34714" y="5598"/>
                </a:lnTo>
                <a:lnTo>
                  <a:pt x="38641" y="3960"/>
                </a:lnTo>
                <a:lnTo>
                  <a:pt x="42687" y="2560"/>
                </a:lnTo>
                <a:lnTo>
                  <a:pt x="46881" y="1459"/>
                </a:lnTo>
                <a:lnTo>
                  <a:pt x="51165" y="655"/>
                </a:lnTo>
                <a:lnTo>
                  <a:pt x="55508" y="178"/>
                </a:lnTo>
                <a:lnTo>
                  <a:pt x="60000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3" name="Google Shape;688;p45">
            <a:extLst>
              <a:ext uri="{FF2B5EF4-FFF2-40B4-BE49-F238E27FC236}">
                <a16:creationId xmlns:a16="http://schemas.microsoft.com/office/drawing/2014/main" id="{EF971F96-763B-6149-BB85-457331558D3E}"/>
              </a:ext>
            </a:extLst>
          </p:cNvPr>
          <p:cNvSpPr/>
          <p:nvPr/>
        </p:nvSpPr>
        <p:spPr>
          <a:xfrm>
            <a:off x="4496303" y="1575137"/>
            <a:ext cx="151500" cy="1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5437" y="301"/>
                </a:lnTo>
                <a:lnTo>
                  <a:pt x="70738" y="1327"/>
                </a:lnTo>
                <a:lnTo>
                  <a:pt x="75902" y="2835"/>
                </a:lnTo>
                <a:lnTo>
                  <a:pt x="80929" y="4947"/>
                </a:lnTo>
                <a:lnTo>
                  <a:pt x="85681" y="7601"/>
                </a:lnTo>
                <a:lnTo>
                  <a:pt x="90251" y="10799"/>
                </a:lnTo>
                <a:lnTo>
                  <a:pt x="94592" y="14479"/>
                </a:lnTo>
                <a:lnTo>
                  <a:pt x="98568" y="18582"/>
                </a:lnTo>
                <a:lnTo>
                  <a:pt x="102406" y="23167"/>
                </a:lnTo>
                <a:lnTo>
                  <a:pt x="105833" y="28114"/>
                </a:lnTo>
                <a:lnTo>
                  <a:pt x="108987" y="33544"/>
                </a:lnTo>
                <a:lnTo>
                  <a:pt x="111774" y="39215"/>
                </a:lnTo>
                <a:lnTo>
                  <a:pt x="114150" y="45188"/>
                </a:lnTo>
                <a:lnTo>
                  <a:pt x="116252" y="51523"/>
                </a:lnTo>
                <a:lnTo>
                  <a:pt x="117852" y="58159"/>
                </a:lnTo>
                <a:lnTo>
                  <a:pt x="118994" y="64856"/>
                </a:lnTo>
                <a:lnTo>
                  <a:pt x="119771" y="71855"/>
                </a:lnTo>
                <a:lnTo>
                  <a:pt x="120000" y="79155"/>
                </a:lnTo>
                <a:lnTo>
                  <a:pt x="120000" y="120000"/>
                </a:lnTo>
                <a:lnTo>
                  <a:pt x="114424" y="115535"/>
                </a:lnTo>
                <a:lnTo>
                  <a:pt x="108667" y="111432"/>
                </a:lnTo>
                <a:lnTo>
                  <a:pt x="102772" y="107812"/>
                </a:lnTo>
                <a:lnTo>
                  <a:pt x="102406" y="107692"/>
                </a:lnTo>
                <a:lnTo>
                  <a:pt x="102406" y="79155"/>
                </a:lnTo>
                <a:lnTo>
                  <a:pt x="102178" y="73001"/>
                </a:lnTo>
                <a:lnTo>
                  <a:pt x="101401" y="67149"/>
                </a:lnTo>
                <a:lnTo>
                  <a:pt x="100258" y="61417"/>
                </a:lnTo>
                <a:lnTo>
                  <a:pt x="98659" y="56048"/>
                </a:lnTo>
                <a:lnTo>
                  <a:pt x="96603" y="50920"/>
                </a:lnTo>
                <a:lnTo>
                  <a:pt x="94272" y="46033"/>
                </a:lnTo>
                <a:lnTo>
                  <a:pt x="91485" y="41628"/>
                </a:lnTo>
                <a:lnTo>
                  <a:pt x="88423" y="37586"/>
                </a:lnTo>
                <a:lnTo>
                  <a:pt x="84996" y="33966"/>
                </a:lnTo>
                <a:lnTo>
                  <a:pt x="81431" y="30769"/>
                </a:lnTo>
                <a:lnTo>
                  <a:pt x="77501" y="28114"/>
                </a:lnTo>
                <a:lnTo>
                  <a:pt x="73434" y="26063"/>
                </a:lnTo>
                <a:lnTo>
                  <a:pt x="69093" y="24374"/>
                </a:lnTo>
                <a:lnTo>
                  <a:pt x="64569" y="23529"/>
                </a:lnTo>
                <a:lnTo>
                  <a:pt x="60000" y="23167"/>
                </a:lnTo>
                <a:lnTo>
                  <a:pt x="55430" y="23529"/>
                </a:lnTo>
                <a:lnTo>
                  <a:pt x="50906" y="24374"/>
                </a:lnTo>
                <a:lnTo>
                  <a:pt x="46565" y="26063"/>
                </a:lnTo>
                <a:lnTo>
                  <a:pt x="42498" y="28114"/>
                </a:lnTo>
                <a:lnTo>
                  <a:pt x="38568" y="30769"/>
                </a:lnTo>
                <a:lnTo>
                  <a:pt x="35003" y="33966"/>
                </a:lnTo>
                <a:lnTo>
                  <a:pt x="31576" y="37586"/>
                </a:lnTo>
                <a:lnTo>
                  <a:pt x="28514" y="41628"/>
                </a:lnTo>
                <a:lnTo>
                  <a:pt x="25773" y="46033"/>
                </a:lnTo>
                <a:lnTo>
                  <a:pt x="23442" y="50920"/>
                </a:lnTo>
                <a:lnTo>
                  <a:pt x="21340" y="56048"/>
                </a:lnTo>
                <a:lnTo>
                  <a:pt x="19741" y="61417"/>
                </a:lnTo>
                <a:lnTo>
                  <a:pt x="18598" y="67149"/>
                </a:lnTo>
                <a:lnTo>
                  <a:pt x="17821" y="73001"/>
                </a:lnTo>
                <a:lnTo>
                  <a:pt x="17593" y="79155"/>
                </a:lnTo>
                <a:lnTo>
                  <a:pt x="17593" y="107692"/>
                </a:lnTo>
                <a:lnTo>
                  <a:pt x="17273" y="107812"/>
                </a:lnTo>
                <a:lnTo>
                  <a:pt x="11332" y="111432"/>
                </a:lnTo>
                <a:lnTo>
                  <a:pt x="5575" y="115535"/>
                </a:lnTo>
                <a:lnTo>
                  <a:pt x="0" y="120000"/>
                </a:lnTo>
                <a:lnTo>
                  <a:pt x="0" y="79155"/>
                </a:lnTo>
                <a:lnTo>
                  <a:pt x="274" y="71855"/>
                </a:lnTo>
                <a:lnTo>
                  <a:pt x="1005" y="64856"/>
                </a:lnTo>
                <a:lnTo>
                  <a:pt x="2193" y="58159"/>
                </a:lnTo>
                <a:lnTo>
                  <a:pt x="3747" y="51523"/>
                </a:lnTo>
                <a:lnTo>
                  <a:pt x="5849" y="45188"/>
                </a:lnTo>
                <a:lnTo>
                  <a:pt x="8271" y="39215"/>
                </a:lnTo>
                <a:lnTo>
                  <a:pt x="11012" y="33544"/>
                </a:lnTo>
                <a:lnTo>
                  <a:pt x="14166" y="28114"/>
                </a:lnTo>
                <a:lnTo>
                  <a:pt x="17593" y="23167"/>
                </a:lnTo>
                <a:lnTo>
                  <a:pt x="21431" y="18582"/>
                </a:lnTo>
                <a:lnTo>
                  <a:pt x="25407" y="14479"/>
                </a:lnTo>
                <a:lnTo>
                  <a:pt x="29748" y="10799"/>
                </a:lnTo>
                <a:lnTo>
                  <a:pt x="34318" y="7601"/>
                </a:lnTo>
                <a:lnTo>
                  <a:pt x="39070" y="4947"/>
                </a:lnTo>
                <a:lnTo>
                  <a:pt x="44097" y="2835"/>
                </a:lnTo>
                <a:lnTo>
                  <a:pt x="49261" y="1327"/>
                </a:lnTo>
                <a:lnTo>
                  <a:pt x="54607" y="301"/>
                </a:lnTo>
                <a:lnTo>
                  <a:pt x="60000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4" name="Google Shape;689;p45">
            <a:extLst>
              <a:ext uri="{FF2B5EF4-FFF2-40B4-BE49-F238E27FC236}">
                <a16:creationId xmlns:a16="http://schemas.microsoft.com/office/drawing/2014/main" id="{A2AD3011-A48F-4E44-9060-5CB4A5BEC67C}"/>
              </a:ext>
            </a:extLst>
          </p:cNvPr>
          <p:cNvSpPr/>
          <p:nvPr/>
        </p:nvSpPr>
        <p:spPr>
          <a:xfrm>
            <a:off x="3681043" y="2115890"/>
            <a:ext cx="81000" cy="8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6902" y="424"/>
                </a:lnTo>
                <a:lnTo>
                  <a:pt x="73699" y="1591"/>
                </a:lnTo>
                <a:lnTo>
                  <a:pt x="80176" y="3607"/>
                </a:lnTo>
                <a:lnTo>
                  <a:pt x="86336" y="6047"/>
                </a:lnTo>
                <a:lnTo>
                  <a:pt x="92176" y="9336"/>
                </a:lnTo>
                <a:lnTo>
                  <a:pt x="97592" y="13156"/>
                </a:lnTo>
                <a:lnTo>
                  <a:pt x="102371" y="17506"/>
                </a:lnTo>
                <a:lnTo>
                  <a:pt x="106831" y="22493"/>
                </a:lnTo>
                <a:lnTo>
                  <a:pt x="110761" y="27798"/>
                </a:lnTo>
                <a:lnTo>
                  <a:pt x="113946" y="33633"/>
                </a:lnTo>
                <a:lnTo>
                  <a:pt x="116495" y="39681"/>
                </a:lnTo>
                <a:lnTo>
                  <a:pt x="118513" y="46153"/>
                </a:lnTo>
                <a:lnTo>
                  <a:pt x="119575" y="52944"/>
                </a:lnTo>
                <a:lnTo>
                  <a:pt x="120000" y="59840"/>
                </a:lnTo>
                <a:lnTo>
                  <a:pt x="119575" y="66949"/>
                </a:lnTo>
                <a:lnTo>
                  <a:pt x="118513" y="73740"/>
                </a:lnTo>
                <a:lnTo>
                  <a:pt x="116495" y="80212"/>
                </a:lnTo>
                <a:lnTo>
                  <a:pt x="113946" y="86366"/>
                </a:lnTo>
                <a:lnTo>
                  <a:pt x="110761" y="92095"/>
                </a:lnTo>
                <a:lnTo>
                  <a:pt x="106831" y="97400"/>
                </a:lnTo>
                <a:lnTo>
                  <a:pt x="102371" y="102387"/>
                </a:lnTo>
                <a:lnTo>
                  <a:pt x="97592" y="106843"/>
                </a:lnTo>
                <a:lnTo>
                  <a:pt x="92176" y="110557"/>
                </a:lnTo>
                <a:lnTo>
                  <a:pt x="86336" y="113846"/>
                </a:lnTo>
                <a:lnTo>
                  <a:pt x="80176" y="116392"/>
                </a:lnTo>
                <a:lnTo>
                  <a:pt x="73699" y="118302"/>
                </a:lnTo>
                <a:lnTo>
                  <a:pt x="66902" y="119575"/>
                </a:lnTo>
                <a:lnTo>
                  <a:pt x="60000" y="120000"/>
                </a:lnTo>
                <a:lnTo>
                  <a:pt x="52884" y="119575"/>
                </a:lnTo>
                <a:lnTo>
                  <a:pt x="46300" y="118302"/>
                </a:lnTo>
                <a:lnTo>
                  <a:pt x="39716" y="116392"/>
                </a:lnTo>
                <a:lnTo>
                  <a:pt x="33451" y="113846"/>
                </a:lnTo>
                <a:lnTo>
                  <a:pt x="27823" y="110557"/>
                </a:lnTo>
                <a:lnTo>
                  <a:pt x="22407" y="106843"/>
                </a:lnTo>
                <a:lnTo>
                  <a:pt x="17522" y="102387"/>
                </a:lnTo>
                <a:lnTo>
                  <a:pt x="13168" y="97400"/>
                </a:lnTo>
                <a:lnTo>
                  <a:pt x="9238" y="92095"/>
                </a:lnTo>
                <a:lnTo>
                  <a:pt x="6053" y="86366"/>
                </a:lnTo>
                <a:lnTo>
                  <a:pt x="3398" y="80212"/>
                </a:lnTo>
                <a:lnTo>
                  <a:pt x="1486" y="73740"/>
                </a:lnTo>
                <a:lnTo>
                  <a:pt x="318" y="66949"/>
                </a:lnTo>
                <a:lnTo>
                  <a:pt x="0" y="59840"/>
                </a:lnTo>
                <a:lnTo>
                  <a:pt x="318" y="52944"/>
                </a:lnTo>
                <a:lnTo>
                  <a:pt x="1486" y="46153"/>
                </a:lnTo>
                <a:lnTo>
                  <a:pt x="3398" y="39681"/>
                </a:lnTo>
                <a:lnTo>
                  <a:pt x="6053" y="33633"/>
                </a:lnTo>
                <a:lnTo>
                  <a:pt x="9238" y="27798"/>
                </a:lnTo>
                <a:lnTo>
                  <a:pt x="13168" y="22493"/>
                </a:lnTo>
                <a:lnTo>
                  <a:pt x="17522" y="17506"/>
                </a:lnTo>
                <a:lnTo>
                  <a:pt x="22407" y="13156"/>
                </a:lnTo>
                <a:lnTo>
                  <a:pt x="27823" y="9336"/>
                </a:lnTo>
                <a:lnTo>
                  <a:pt x="33451" y="6047"/>
                </a:lnTo>
                <a:lnTo>
                  <a:pt x="39716" y="3607"/>
                </a:lnTo>
                <a:lnTo>
                  <a:pt x="46300" y="1591"/>
                </a:lnTo>
                <a:lnTo>
                  <a:pt x="52884" y="424"/>
                </a:lnTo>
                <a:lnTo>
                  <a:pt x="60000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5" name="Google Shape;690;p45">
            <a:extLst>
              <a:ext uri="{FF2B5EF4-FFF2-40B4-BE49-F238E27FC236}">
                <a16:creationId xmlns:a16="http://schemas.microsoft.com/office/drawing/2014/main" id="{3ABD3A02-70FD-3647-9DAC-FAEC04E50405}"/>
              </a:ext>
            </a:extLst>
          </p:cNvPr>
          <p:cNvSpPr/>
          <p:nvPr/>
        </p:nvSpPr>
        <p:spPr>
          <a:xfrm>
            <a:off x="3486841" y="2227621"/>
            <a:ext cx="185100" cy="92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23" y="0"/>
                </a:moveTo>
                <a:lnTo>
                  <a:pt x="64719" y="372"/>
                </a:lnTo>
                <a:lnTo>
                  <a:pt x="69275" y="1488"/>
                </a:lnTo>
                <a:lnTo>
                  <a:pt x="73738" y="3162"/>
                </a:lnTo>
                <a:lnTo>
                  <a:pt x="78109" y="5581"/>
                </a:lnTo>
                <a:lnTo>
                  <a:pt x="82293" y="8651"/>
                </a:lnTo>
                <a:lnTo>
                  <a:pt x="86385" y="12279"/>
                </a:lnTo>
                <a:lnTo>
                  <a:pt x="90244" y="16372"/>
                </a:lnTo>
                <a:lnTo>
                  <a:pt x="94010" y="21116"/>
                </a:lnTo>
                <a:lnTo>
                  <a:pt x="97543" y="26325"/>
                </a:lnTo>
                <a:lnTo>
                  <a:pt x="100798" y="32186"/>
                </a:lnTo>
                <a:lnTo>
                  <a:pt x="103959" y="38418"/>
                </a:lnTo>
                <a:lnTo>
                  <a:pt x="106842" y="45023"/>
                </a:lnTo>
                <a:lnTo>
                  <a:pt x="109445" y="52093"/>
                </a:lnTo>
                <a:lnTo>
                  <a:pt x="111817" y="59441"/>
                </a:lnTo>
                <a:lnTo>
                  <a:pt x="113909" y="67255"/>
                </a:lnTo>
                <a:lnTo>
                  <a:pt x="115676" y="75348"/>
                </a:lnTo>
                <a:lnTo>
                  <a:pt x="117210" y="83720"/>
                </a:lnTo>
                <a:lnTo>
                  <a:pt x="118419" y="92465"/>
                </a:lnTo>
                <a:lnTo>
                  <a:pt x="119256" y="101488"/>
                </a:lnTo>
                <a:lnTo>
                  <a:pt x="119814" y="110697"/>
                </a:lnTo>
                <a:lnTo>
                  <a:pt x="120000" y="120000"/>
                </a:lnTo>
                <a:lnTo>
                  <a:pt x="0" y="120000"/>
                </a:lnTo>
                <a:lnTo>
                  <a:pt x="185" y="110697"/>
                </a:lnTo>
                <a:lnTo>
                  <a:pt x="743" y="101488"/>
                </a:lnTo>
                <a:lnTo>
                  <a:pt x="1580" y="92465"/>
                </a:lnTo>
                <a:lnTo>
                  <a:pt x="2789" y="83720"/>
                </a:lnTo>
                <a:lnTo>
                  <a:pt x="4323" y="75348"/>
                </a:lnTo>
                <a:lnTo>
                  <a:pt x="6090" y="67255"/>
                </a:lnTo>
                <a:lnTo>
                  <a:pt x="8182" y="59441"/>
                </a:lnTo>
                <a:lnTo>
                  <a:pt x="10554" y="52093"/>
                </a:lnTo>
                <a:lnTo>
                  <a:pt x="13157" y="45023"/>
                </a:lnTo>
                <a:lnTo>
                  <a:pt x="16040" y="38418"/>
                </a:lnTo>
                <a:lnTo>
                  <a:pt x="19201" y="32186"/>
                </a:lnTo>
                <a:lnTo>
                  <a:pt x="22456" y="26325"/>
                </a:lnTo>
                <a:lnTo>
                  <a:pt x="25989" y="21116"/>
                </a:lnTo>
                <a:lnTo>
                  <a:pt x="29755" y="16372"/>
                </a:lnTo>
                <a:lnTo>
                  <a:pt x="33614" y="12279"/>
                </a:lnTo>
                <a:lnTo>
                  <a:pt x="37706" y="8651"/>
                </a:lnTo>
                <a:lnTo>
                  <a:pt x="41890" y="5581"/>
                </a:lnTo>
                <a:lnTo>
                  <a:pt x="46261" y="3162"/>
                </a:lnTo>
                <a:lnTo>
                  <a:pt x="50724" y="1488"/>
                </a:lnTo>
                <a:lnTo>
                  <a:pt x="55280" y="372"/>
                </a:lnTo>
                <a:lnTo>
                  <a:pt x="60023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6" name="Google Shape;691;p45">
            <a:extLst>
              <a:ext uri="{FF2B5EF4-FFF2-40B4-BE49-F238E27FC236}">
                <a16:creationId xmlns:a16="http://schemas.microsoft.com/office/drawing/2014/main" id="{3E5BECD4-79B7-E64C-BF2A-C7D38C9BC8A1}"/>
              </a:ext>
            </a:extLst>
          </p:cNvPr>
          <p:cNvSpPr/>
          <p:nvPr/>
        </p:nvSpPr>
        <p:spPr>
          <a:xfrm>
            <a:off x="3672007" y="2224466"/>
            <a:ext cx="123000" cy="73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8321" y="0"/>
                </a:moveTo>
                <a:lnTo>
                  <a:pt x="54545" y="468"/>
                </a:lnTo>
                <a:lnTo>
                  <a:pt x="60559" y="1640"/>
                </a:lnTo>
                <a:lnTo>
                  <a:pt x="66363" y="3867"/>
                </a:lnTo>
                <a:lnTo>
                  <a:pt x="72027" y="6679"/>
                </a:lnTo>
                <a:lnTo>
                  <a:pt x="77552" y="10429"/>
                </a:lnTo>
                <a:lnTo>
                  <a:pt x="82797" y="14882"/>
                </a:lnTo>
                <a:lnTo>
                  <a:pt x="87762" y="19921"/>
                </a:lnTo>
                <a:lnTo>
                  <a:pt x="92517" y="25546"/>
                </a:lnTo>
                <a:lnTo>
                  <a:pt x="96853" y="31757"/>
                </a:lnTo>
                <a:lnTo>
                  <a:pt x="100979" y="38671"/>
                </a:lnTo>
                <a:lnTo>
                  <a:pt x="104755" y="46054"/>
                </a:lnTo>
                <a:lnTo>
                  <a:pt x="108111" y="53906"/>
                </a:lnTo>
                <a:lnTo>
                  <a:pt x="111118" y="62226"/>
                </a:lnTo>
                <a:lnTo>
                  <a:pt x="113776" y="71132"/>
                </a:lnTo>
                <a:lnTo>
                  <a:pt x="115944" y="80273"/>
                </a:lnTo>
                <a:lnTo>
                  <a:pt x="117692" y="89765"/>
                </a:lnTo>
                <a:lnTo>
                  <a:pt x="118951" y="99492"/>
                </a:lnTo>
                <a:lnTo>
                  <a:pt x="119720" y="109570"/>
                </a:lnTo>
                <a:lnTo>
                  <a:pt x="120000" y="120000"/>
                </a:lnTo>
                <a:lnTo>
                  <a:pt x="24825" y="120000"/>
                </a:lnTo>
                <a:lnTo>
                  <a:pt x="23216" y="107929"/>
                </a:lnTo>
                <a:lnTo>
                  <a:pt x="21188" y="95976"/>
                </a:lnTo>
                <a:lnTo>
                  <a:pt x="18741" y="84492"/>
                </a:lnTo>
                <a:lnTo>
                  <a:pt x="15804" y="73242"/>
                </a:lnTo>
                <a:lnTo>
                  <a:pt x="12447" y="62226"/>
                </a:lnTo>
                <a:lnTo>
                  <a:pt x="8671" y="51562"/>
                </a:lnTo>
                <a:lnTo>
                  <a:pt x="4545" y="41250"/>
                </a:lnTo>
                <a:lnTo>
                  <a:pt x="0" y="31523"/>
                </a:lnTo>
                <a:lnTo>
                  <a:pt x="4405" y="25195"/>
                </a:lnTo>
                <a:lnTo>
                  <a:pt x="9020" y="19570"/>
                </a:lnTo>
                <a:lnTo>
                  <a:pt x="13986" y="14648"/>
                </a:lnTo>
                <a:lnTo>
                  <a:pt x="19300" y="10195"/>
                </a:lnTo>
                <a:lnTo>
                  <a:pt x="24685" y="6679"/>
                </a:lnTo>
                <a:lnTo>
                  <a:pt x="30349" y="3867"/>
                </a:lnTo>
                <a:lnTo>
                  <a:pt x="36153" y="1640"/>
                </a:lnTo>
                <a:lnTo>
                  <a:pt x="42167" y="468"/>
                </a:lnTo>
                <a:lnTo>
                  <a:pt x="48321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7" name="Google Shape;692;p45">
            <a:extLst>
              <a:ext uri="{FF2B5EF4-FFF2-40B4-BE49-F238E27FC236}">
                <a16:creationId xmlns:a16="http://schemas.microsoft.com/office/drawing/2014/main" id="{F79FC892-B287-1348-B957-A592C80CAEEF}"/>
              </a:ext>
            </a:extLst>
          </p:cNvPr>
          <p:cNvSpPr/>
          <p:nvPr/>
        </p:nvSpPr>
        <p:spPr>
          <a:xfrm>
            <a:off x="3528292" y="2098105"/>
            <a:ext cx="102000" cy="10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42" y="0"/>
                </a:moveTo>
                <a:lnTo>
                  <a:pt x="66105" y="337"/>
                </a:lnTo>
                <a:lnTo>
                  <a:pt x="72000" y="1180"/>
                </a:lnTo>
                <a:lnTo>
                  <a:pt x="77894" y="2698"/>
                </a:lnTo>
                <a:lnTo>
                  <a:pt x="83368" y="4722"/>
                </a:lnTo>
                <a:lnTo>
                  <a:pt x="88505" y="7252"/>
                </a:lnTo>
                <a:lnTo>
                  <a:pt x="93473" y="10203"/>
                </a:lnTo>
                <a:lnTo>
                  <a:pt x="98105" y="13745"/>
                </a:lnTo>
                <a:lnTo>
                  <a:pt x="102400" y="17624"/>
                </a:lnTo>
                <a:lnTo>
                  <a:pt x="106189" y="21841"/>
                </a:lnTo>
                <a:lnTo>
                  <a:pt x="109726" y="26479"/>
                </a:lnTo>
                <a:lnTo>
                  <a:pt x="112673" y="31454"/>
                </a:lnTo>
                <a:lnTo>
                  <a:pt x="115200" y="36598"/>
                </a:lnTo>
                <a:lnTo>
                  <a:pt x="117221" y="42080"/>
                </a:lnTo>
                <a:lnTo>
                  <a:pt x="118736" y="47983"/>
                </a:lnTo>
                <a:lnTo>
                  <a:pt x="119663" y="53886"/>
                </a:lnTo>
                <a:lnTo>
                  <a:pt x="120000" y="59957"/>
                </a:lnTo>
                <a:lnTo>
                  <a:pt x="119663" y="66113"/>
                </a:lnTo>
                <a:lnTo>
                  <a:pt x="118736" y="72016"/>
                </a:lnTo>
                <a:lnTo>
                  <a:pt x="117221" y="77835"/>
                </a:lnTo>
                <a:lnTo>
                  <a:pt x="115200" y="83401"/>
                </a:lnTo>
                <a:lnTo>
                  <a:pt x="112673" y="88545"/>
                </a:lnTo>
                <a:lnTo>
                  <a:pt x="109726" y="93520"/>
                </a:lnTo>
                <a:lnTo>
                  <a:pt x="106189" y="98074"/>
                </a:lnTo>
                <a:lnTo>
                  <a:pt x="102400" y="102375"/>
                </a:lnTo>
                <a:lnTo>
                  <a:pt x="98105" y="106254"/>
                </a:lnTo>
                <a:lnTo>
                  <a:pt x="93473" y="109796"/>
                </a:lnTo>
                <a:lnTo>
                  <a:pt x="88505" y="112747"/>
                </a:lnTo>
                <a:lnTo>
                  <a:pt x="83368" y="115277"/>
                </a:lnTo>
                <a:lnTo>
                  <a:pt x="77894" y="117217"/>
                </a:lnTo>
                <a:lnTo>
                  <a:pt x="72000" y="118819"/>
                </a:lnTo>
                <a:lnTo>
                  <a:pt x="66105" y="119662"/>
                </a:lnTo>
                <a:lnTo>
                  <a:pt x="60042" y="120000"/>
                </a:lnTo>
                <a:lnTo>
                  <a:pt x="53894" y="119662"/>
                </a:lnTo>
                <a:lnTo>
                  <a:pt x="47915" y="118819"/>
                </a:lnTo>
                <a:lnTo>
                  <a:pt x="42105" y="117217"/>
                </a:lnTo>
                <a:lnTo>
                  <a:pt x="36631" y="115277"/>
                </a:lnTo>
                <a:lnTo>
                  <a:pt x="31494" y="112747"/>
                </a:lnTo>
                <a:lnTo>
                  <a:pt x="26526" y="109796"/>
                </a:lnTo>
                <a:lnTo>
                  <a:pt x="21894" y="106254"/>
                </a:lnTo>
                <a:lnTo>
                  <a:pt x="17600" y="102375"/>
                </a:lnTo>
                <a:lnTo>
                  <a:pt x="13726" y="98074"/>
                </a:lnTo>
                <a:lnTo>
                  <a:pt x="10273" y="93520"/>
                </a:lnTo>
                <a:lnTo>
                  <a:pt x="7242" y="88545"/>
                </a:lnTo>
                <a:lnTo>
                  <a:pt x="4715" y="83401"/>
                </a:lnTo>
                <a:lnTo>
                  <a:pt x="2778" y="77835"/>
                </a:lnTo>
                <a:lnTo>
                  <a:pt x="1263" y="72016"/>
                </a:lnTo>
                <a:lnTo>
                  <a:pt x="336" y="66113"/>
                </a:lnTo>
                <a:lnTo>
                  <a:pt x="0" y="59957"/>
                </a:lnTo>
                <a:lnTo>
                  <a:pt x="336" y="53886"/>
                </a:lnTo>
                <a:lnTo>
                  <a:pt x="1263" y="47983"/>
                </a:lnTo>
                <a:lnTo>
                  <a:pt x="2778" y="42080"/>
                </a:lnTo>
                <a:lnTo>
                  <a:pt x="4715" y="36598"/>
                </a:lnTo>
                <a:lnTo>
                  <a:pt x="7242" y="31454"/>
                </a:lnTo>
                <a:lnTo>
                  <a:pt x="10273" y="26479"/>
                </a:lnTo>
                <a:lnTo>
                  <a:pt x="13726" y="21841"/>
                </a:lnTo>
                <a:lnTo>
                  <a:pt x="17600" y="17624"/>
                </a:lnTo>
                <a:lnTo>
                  <a:pt x="21894" y="13745"/>
                </a:lnTo>
                <a:lnTo>
                  <a:pt x="26526" y="10203"/>
                </a:lnTo>
                <a:lnTo>
                  <a:pt x="31494" y="7252"/>
                </a:lnTo>
                <a:lnTo>
                  <a:pt x="36631" y="4722"/>
                </a:lnTo>
                <a:lnTo>
                  <a:pt x="42105" y="2698"/>
                </a:lnTo>
                <a:lnTo>
                  <a:pt x="47915" y="1180"/>
                </a:lnTo>
                <a:lnTo>
                  <a:pt x="53894" y="337"/>
                </a:lnTo>
                <a:lnTo>
                  <a:pt x="60042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8" name="Google Shape;693;p45">
            <a:extLst>
              <a:ext uri="{FF2B5EF4-FFF2-40B4-BE49-F238E27FC236}">
                <a16:creationId xmlns:a16="http://schemas.microsoft.com/office/drawing/2014/main" id="{866A3165-1333-C641-B371-6CB85574AB0C}"/>
              </a:ext>
            </a:extLst>
          </p:cNvPr>
          <p:cNvSpPr/>
          <p:nvPr/>
        </p:nvSpPr>
        <p:spPr>
          <a:xfrm>
            <a:off x="5408290" y="2098098"/>
            <a:ext cx="223200" cy="280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8634" y="7033"/>
                </a:moveTo>
                <a:lnTo>
                  <a:pt x="17095" y="7132"/>
                </a:lnTo>
                <a:lnTo>
                  <a:pt x="15556" y="7431"/>
                </a:lnTo>
                <a:lnTo>
                  <a:pt x="14142" y="7896"/>
                </a:lnTo>
                <a:lnTo>
                  <a:pt x="12852" y="8526"/>
                </a:lnTo>
                <a:lnTo>
                  <a:pt x="11688" y="9322"/>
                </a:lnTo>
                <a:lnTo>
                  <a:pt x="10689" y="10251"/>
                </a:lnTo>
                <a:lnTo>
                  <a:pt x="9899" y="11280"/>
                </a:lnTo>
                <a:lnTo>
                  <a:pt x="9317" y="12408"/>
                </a:lnTo>
                <a:lnTo>
                  <a:pt x="8942" y="13602"/>
                </a:lnTo>
                <a:lnTo>
                  <a:pt x="8818" y="14863"/>
                </a:lnTo>
                <a:lnTo>
                  <a:pt x="8818" y="105203"/>
                </a:lnTo>
                <a:lnTo>
                  <a:pt x="8942" y="106497"/>
                </a:lnTo>
                <a:lnTo>
                  <a:pt x="9317" y="107658"/>
                </a:lnTo>
                <a:lnTo>
                  <a:pt x="9899" y="108786"/>
                </a:lnTo>
                <a:lnTo>
                  <a:pt x="10689" y="109814"/>
                </a:lnTo>
                <a:lnTo>
                  <a:pt x="11688" y="110710"/>
                </a:lnTo>
                <a:lnTo>
                  <a:pt x="12852" y="111539"/>
                </a:lnTo>
                <a:lnTo>
                  <a:pt x="14142" y="112137"/>
                </a:lnTo>
                <a:lnTo>
                  <a:pt x="15556" y="112634"/>
                </a:lnTo>
                <a:lnTo>
                  <a:pt x="17095" y="112900"/>
                </a:lnTo>
                <a:lnTo>
                  <a:pt x="18634" y="113032"/>
                </a:lnTo>
                <a:lnTo>
                  <a:pt x="101365" y="113032"/>
                </a:lnTo>
                <a:lnTo>
                  <a:pt x="102987" y="112966"/>
                </a:lnTo>
                <a:lnTo>
                  <a:pt x="104485" y="112634"/>
                </a:lnTo>
                <a:lnTo>
                  <a:pt x="105857" y="112137"/>
                </a:lnTo>
                <a:lnTo>
                  <a:pt x="107147" y="111539"/>
                </a:lnTo>
                <a:lnTo>
                  <a:pt x="108311" y="110743"/>
                </a:lnTo>
                <a:lnTo>
                  <a:pt x="109310" y="109847"/>
                </a:lnTo>
                <a:lnTo>
                  <a:pt x="110100" y="108786"/>
                </a:lnTo>
                <a:lnTo>
                  <a:pt x="110682" y="107691"/>
                </a:lnTo>
                <a:lnTo>
                  <a:pt x="111098" y="106497"/>
                </a:lnTo>
                <a:lnTo>
                  <a:pt x="111181" y="105203"/>
                </a:lnTo>
                <a:lnTo>
                  <a:pt x="111181" y="33243"/>
                </a:lnTo>
                <a:lnTo>
                  <a:pt x="95625" y="33243"/>
                </a:lnTo>
                <a:lnTo>
                  <a:pt x="93296" y="33110"/>
                </a:lnTo>
                <a:lnTo>
                  <a:pt x="91050" y="32778"/>
                </a:lnTo>
                <a:lnTo>
                  <a:pt x="88887" y="32247"/>
                </a:lnTo>
                <a:lnTo>
                  <a:pt x="86849" y="31484"/>
                </a:lnTo>
                <a:lnTo>
                  <a:pt x="84977" y="30555"/>
                </a:lnTo>
                <a:lnTo>
                  <a:pt x="83230" y="29460"/>
                </a:lnTo>
                <a:lnTo>
                  <a:pt x="81691" y="28266"/>
                </a:lnTo>
                <a:lnTo>
                  <a:pt x="80360" y="26873"/>
                </a:lnTo>
                <a:lnTo>
                  <a:pt x="79154" y="25380"/>
                </a:lnTo>
                <a:lnTo>
                  <a:pt x="78239" y="23754"/>
                </a:lnTo>
                <a:lnTo>
                  <a:pt x="77532" y="22062"/>
                </a:lnTo>
                <a:lnTo>
                  <a:pt x="77116" y="20270"/>
                </a:lnTo>
                <a:lnTo>
                  <a:pt x="76991" y="18413"/>
                </a:lnTo>
                <a:lnTo>
                  <a:pt x="76991" y="7033"/>
                </a:lnTo>
                <a:lnTo>
                  <a:pt x="18634" y="7033"/>
                </a:lnTo>
                <a:close/>
                <a:moveTo>
                  <a:pt x="18634" y="0"/>
                </a:moveTo>
                <a:lnTo>
                  <a:pt x="79736" y="0"/>
                </a:lnTo>
                <a:lnTo>
                  <a:pt x="80859" y="66"/>
                </a:lnTo>
                <a:lnTo>
                  <a:pt x="81899" y="232"/>
                </a:lnTo>
                <a:lnTo>
                  <a:pt x="82897" y="497"/>
                </a:lnTo>
                <a:lnTo>
                  <a:pt x="83896" y="862"/>
                </a:lnTo>
                <a:lnTo>
                  <a:pt x="84811" y="1327"/>
                </a:lnTo>
                <a:lnTo>
                  <a:pt x="85642" y="1891"/>
                </a:lnTo>
                <a:lnTo>
                  <a:pt x="117462" y="26242"/>
                </a:lnTo>
                <a:lnTo>
                  <a:pt x="118169" y="26906"/>
                </a:lnTo>
                <a:lnTo>
                  <a:pt x="118835" y="27669"/>
                </a:lnTo>
                <a:lnTo>
                  <a:pt x="119334" y="28465"/>
                </a:lnTo>
                <a:lnTo>
                  <a:pt x="119708" y="29328"/>
                </a:lnTo>
                <a:lnTo>
                  <a:pt x="119958" y="30190"/>
                </a:lnTo>
                <a:lnTo>
                  <a:pt x="119999" y="31119"/>
                </a:lnTo>
                <a:lnTo>
                  <a:pt x="119999" y="105170"/>
                </a:lnTo>
                <a:lnTo>
                  <a:pt x="119875" y="107027"/>
                </a:lnTo>
                <a:lnTo>
                  <a:pt x="119459" y="108819"/>
                </a:lnTo>
                <a:lnTo>
                  <a:pt x="118793" y="110544"/>
                </a:lnTo>
                <a:lnTo>
                  <a:pt x="117837" y="112137"/>
                </a:lnTo>
                <a:lnTo>
                  <a:pt x="116714" y="113630"/>
                </a:lnTo>
                <a:lnTo>
                  <a:pt x="115341" y="115023"/>
                </a:lnTo>
                <a:lnTo>
                  <a:pt x="113760" y="116284"/>
                </a:lnTo>
                <a:lnTo>
                  <a:pt x="112013" y="117379"/>
                </a:lnTo>
                <a:lnTo>
                  <a:pt x="110142" y="118274"/>
                </a:lnTo>
                <a:lnTo>
                  <a:pt x="108103" y="119004"/>
                </a:lnTo>
                <a:lnTo>
                  <a:pt x="105982" y="119568"/>
                </a:lnTo>
                <a:lnTo>
                  <a:pt x="103736" y="119900"/>
                </a:lnTo>
                <a:lnTo>
                  <a:pt x="101365" y="120000"/>
                </a:lnTo>
                <a:lnTo>
                  <a:pt x="18634" y="120000"/>
                </a:lnTo>
                <a:lnTo>
                  <a:pt x="16305" y="119900"/>
                </a:lnTo>
                <a:lnTo>
                  <a:pt x="14058" y="119568"/>
                </a:lnTo>
                <a:lnTo>
                  <a:pt x="11937" y="119004"/>
                </a:lnTo>
                <a:lnTo>
                  <a:pt x="9857" y="118274"/>
                </a:lnTo>
                <a:lnTo>
                  <a:pt x="7986" y="117379"/>
                </a:lnTo>
                <a:lnTo>
                  <a:pt x="6280" y="116284"/>
                </a:lnTo>
                <a:lnTo>
                  <a:pt x="4741" y="115023"/>
                </a:lnTo>
                <a:lnTo>
                  <a:pt x="3327" y="113630"/>
                </a:lnTo>
                <a:lnTo>
                  <a:pt x="2204" y="112137"/>
                </a:lnTo>
                <a:lnTo>
                  <a:pt x="1289" y="110544"/>
                </a:lnTo>
                <a:lnTo>
                  <a:pt x="582" y="108819"/>
                </a:lnTo>
                <a:lnTo>
                  <a:pt x="124" y="107027"/>
                </a:lnTo>
                <a:lnTo>
                  <a:pt x="0" y="105170"/>
                </a:lnTo>
                <a:lnTo>
                  <a:pt x="0" y="14863"/>
                </a:lnTo>
                <a:lnTo>
                  <a:pt x="124" y="13005"/>
                </a:lnTo>
                <a:lnTo>
                  <a:pt x="582" y="11213"/>
                </a:lnTo>
                <a:lnTo>
                  <a:pt x="1289" y="9488"/>
                </a:lnTo>
                <a:lnTo>
                  <a:pt x="2204" y="7862"/>
                </a:lnTo>
                <a:lnTo>
                  <a:pt x="3327" y="6369"/>
                </a:lnTo>
                <a:lnTo>
                  <a:pt x="4741" y="4976"/>
                </a:lnTo>
                <a:lnTo>
                  <a:pt x="6280" y="3748"/>
                </a:lnTo>
                <a:lnTo>
                  <a:pt x="7986" y="2654"/>
                </a:lnTo>
                <a:lnTo>
                  <a:pt x="9857" y="1725"/>
                </a:lnTo>
                <a:lnTo>
                  <a:pt x="11937" y="995"/>
                </a:lnTo>
                <a:lnTo>
                  <a:pt x="14058" y="464"/>
                </a:lnTo>
                <a:lnTo>
                  <a:pt x="16305" y="132"/>
                </a:lnTo>
                <a:lnTo>
                  <a:pt x="18634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69" name="Google Shape;694;p45">
            <a:extLst>
              <a:ext uri="{FF2B5EF4-FFF2-40B4-BE49-F238E27FC236}">
                <a16:creationId xmlns:a16="http://schemas.microsoft.com/office/drawing/2014/main" id="{C046E1B3-AC7F-9941-9645-90BA7DA34BDE}"/>
              </a:ext>
            </a:extLst>
          </p:cNvPr>
          <p:cNvSpPr/>
          <p:nvPr/>
        </p:nvSpPr>
        <p:spPr>
          <a:xfrm>
            <a:off x="5443521" y="2229806"/>
            <a:ext cx="154500" cy="1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385" y="0"/>
                </a:moveTo>
                <a:lnTo>
                  <a:pt x="113614" y="0"/>
                </a:lnTo>
                <a:lnTo>
                  <a:pt x="115120" y="1132"/>
                </a:lnTo>
                <a:lnTo>
                  <a:pt x="116506" y="6226"/>
                </a:lnTo>
                <a:lnTo>
                  <a:pt x="117650" y="13018"/>
                </a:lnTo>
                <a:lnTo>
                  <a:pt x="118614" y="22641"/>
                </a:lnTo>
                <a:lnTo>
                  <a:pt x="119397" y="33962"/>
                </a:lnTo>
                <a:lnTo>
                  <a:pt x="119879" y="46415"/>
                </a:lnTo>
                <a:lnTo>
                  <a:pt x="120000" y="59433"/>
                </a:lnTo>
                <a:lnTo>
                  <a:pt x="119879" y="73584"/>
                </a:lnTo>
                <a:lnTo>
                  <a:pt x="119397" y="86037"/>
                </a:lnTo>
                <a:lnTo>
                  <a:pt x="118614" y="97358"/>
                </a:lnTo>
                <a:lnTo>
                  <a:pt x="117650" y="106981"/>
                </a:lnTo>
                <a:lnTo>
                  <a:pt x="116445" y="113773"/>
                </a:lnTo>
                <a:lnTo>
                  <a:pt x="115120" y="117735"/>
                </a:lnTo>
                <a:lnTo>
                  <a:pt x="113614" y="120000"/>
                </a:lnTo>
                <a:lnTo>
                  <a:pt x="6385" y="120000"/>
                </a:lnTo>
                <a:lnTo>
                  <a:pt x="4879" y="117735"/>
                </a:lnTo>
                <a:lnTo>
                  <a:pt x="3554" y="113773"/>
                </a:lnTo>
                <a:lnTo>
                  <a:pt x="2409" y="105849"/>
                </a:lnTo>
                <a:lnTo>
                  <a:pt x="1385" y="96792"/>
                </a:lnTo>
                <a:lnTo>
                  <a:pt x="662" y="86037"/>
                </a:lnTo>
                <a:lnTo>
                  <a:pt x="180" y="73018"/>
                </a:lnTo>
                <a:lnTo>
                  <a:pt x="0" y="59433"/>
                </a:lnTo>
                <a:lnTo>
                  <a:pt x="180" y="46415"/>
                </a:lnTo>
                <a:lnTo>
                  <a:pt x="662" y="33962"/>
                </a:lnTo>
                <a:lnTo>
                  <a:pt x="1385" y="22641"/>
                </a:lnTo>
                <a:lnTo>
                  <a:pt x="2409" y="13018"/>
                </a:lnTo>
                <a:lnTo>
                  <a:pt x="3554" y="6226"/>
                </a:lnTo>
                <a:lnTo>
                  <a:pt x="4879" y="1132"/>
                </a:lnTo>
                <a:lnTo>
                  <a:pt x="6385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0" name="Google Shape;695;p45">
            <a:extLst>
              <a:ext uri="{FF2B5EF4-FFF2-40B4-BE49-F238E27FC236}">
                <a16:creationId xmlns:a16="http://schemas.microsoft.com/office/drawing/2014/main" id="{15442531-91C2-C14B-99FA-884E35FC8B87}"/>
              </a:ext>
            </a:extLst>
          </p:cNvPr>
          <p:cNvSpPr/>
          <p:nvPr/>
        </p:nvSpPr>
        <p:spPr>
          <a:xfrm>
            <a:off x="5443521" y="2262869"/>
            <a:ext cx="154500" cy="1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385" y="0"/>
                </a:moveTo>
                <a:lnTo>
                  <a:pt x="113614" y="0"/>
                </a:lnTo>
                <a:lnTo>
                  <a:pt x="115120" y="1137"/>
                </a:lnTo>
                <a:lnTo>
                  <a:pt x="116445" y="6255"/>
                </a:lnTo>
                <a:lnTo>
                  <a:pt x="117650" y="13080"/>
                </a:lnTo>
                <a:lnTo>
                  <a:pt x="118614" y="22748"/>
                </a:lnTo>
                <a:lnTo>
                  <a:pt x="119337" y="32985"/>
                </a:lnTo>
                <a:lnTo>
                  <a:pt x="119879" y="46066"/>
                </a:lnTo>
                <a:lnTo>
                  <a:pt x="120000" y="60284"/>
                </a:lnTo>
                <a:lnTo>
                  <a:pt x="119879" y="73933"/>
                </a:lnTo>
                <a:lnTo>
                  <a:pt x="119397" y="86445"/>
                </a:lnTo>
                <a:lnTo>
                  <a:pt x="118614" y="97819"/>
                </a:lnTo>
                <a:lnTo>
                  <a:pt x="117650" y="106919"/>
                </a:lnTo>
                <a:lnTo>
                  <a:pt x="116445" y="113744"/>
                </a:lnTo>
                <a:lnTo>
                  <a:pt x="115120" y="118293"/>
                </a:lnTo>
                <a:lnTo>
                  <a:pt x="113614" y="120000"/>
                </a:lnTo>
                <a:lnTo>
                  <a:pt x="6385" y="120000"/>
                </a:lnTo>
                <a:lnTo>
                  <a:pt x="4879" y="118293"/>
                </a:lnTo>
                <a:lnTo>
                  <a:pt x="3554" y="113744"/>
                </a:lnTo>
                <a:lnTo>
                  <a:pt x="2409" y="106350"/>
                </a:lnTo>
                <a:lnTo>
                  <a:pt x="1385" y="97251"/>
                </a:lnTo>
                <a:lnTo>
                  <a:pt x="662" y="86445"/>
                </a:lnTo>
                <a:lnTo>
                  <a:pt x="180" y="73933"/>
                </a:lnTo>
                <a:lnTo>
                  <a:pt x="0" y="60284"/>
                </a:lnTo>
                <a:lnTo>
                  <a:pt x="180" y="46066"/>
                </a:lnTo>
                <a:lnTo>
                  <a:pt x="662" y="32985"/>
                </a:lnTo>
                <a:lnTo>
                  <a:pt x="1385" y="22748"/>
                </a:lnTo>
                <a:lnTo>
                  <a:pt x="2409" y="13080"/>
                </a:lnTo>
                <a:lnTo>
                  <a:pt x="3554" y="6255"/>
                </a:lnTo>
                <a:lnTo>
                  <a:pt x="4879" y="1137"/>
                </a:lnTo>
                <a:lnTo>
                  <a:pt x="6385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1" name="Google Shape;696;p45">
            <a:extLst>
              <a:ext uri="{FF2B5EF4-FFF2-40B4-BE49-F238E27FC236}">
                <a16:creationId xmlns:a16="http://schemas.microsoft.com/office/drawing/2014/main" id="{F0154F79-99ED-7743-B05B-707933E121EC}"/>
              </a:ext>
            </a:extLst>
          </p:cNvPr>
          <p:cNvSpPr/>
          <p:nvPr/>
        </p:nvSpPr>
        <p:spPr>
          <a:xfrm>
            <a:off x="5443521" y="2295390"/>
            <a:ext cx="154500" cy="1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385" y="0"/>
                </a:moveTo>
                <a:lnTo>
                  <a:pt x="113614" y="0"/>
                </a:lnTo>
                <a:lnTo>
                  <a:pt x="115120" y="1137"/>
                </a:lnTo>
                <a:lnTo>
                  <a:pt x="116445" y="6255"/>
                </a:lnTo>
                <a:lnTo>
                  <a:pt x="117650" y="13080"/>
                </a:lnTo>
                <a:lnTo>
                  <a:pt x="118614" y="22180"/>
                </a:lnTo>
                <a:lnTo>
                  <a:pt x="119337" y="33554"/>
                </a:lnTo>
                <a:lnTo>
                  <a:pt x="119879" y="46066"/>
                </a:lnTo>
                <a:lnTo>
                  <a:pt x="120000" y="60284"/>
                </a:lnTo>
                <a:lnTo>
                  <a:pt x="119879" y="73933"/>
                </a:lnTo>
                <a:lnTo>
                  <a:pt x="119397" y="86445"/>
                </a:lnTo>
                <a:lnTo>
                  <a:pt x="118614" y="97819"/>
                </a:lnTo>
                <a:lnTo>
                  <a:pt x="117650" y="106919"/>
                </a:lnTo>
                <a:lnTo>
                  <a:pt x="116445" y="113744"/>
                </a:lnTo>
                <a:lnTo>
                  <a:pt x="115120" y="118293"/>
                </a:lnTo>
                <a:lnTo>
                  <a:pt x="113614" y="120000"/>
                </a:lnTo>
                <a:lnTo>
                  <a:pt x="6385" y="120000"/>
                </a:lnTo>
                <a:lnTo>
                  <a:pt x="4879" y="118293"/>
                </a:lnTo>
                <a:lnTo>
                  <a:pt x="3554" y="113744"/>
                </a:lnTo>
                <a:lnTo>
                  <a:pt x="2409" y="106350"/>
                </a:lnTo>
                <a:lnTo>
                  <a:pt x="1385" y="97819"/>
                </a:lnTo>
                <a:lnTo>
                  <a:pt x="662" y="86445"/>
                </a:lnTo>
                <a:lnTo>
                  <a:pt x="180" y="73933"/>
                </a:lnTo>
                <a:lnTo>
                  <a:pt x="0" y="60284"/>
                </a:lnTo>
                <a:lnTo>
                  <a:pt x="180" y="46066"/>
                </a:lnTo>
                <a:lnTo>
                  <a:pt x="662" y="33554"/>
                </a:lnTo>
                <a:lnTo>
                  <a:pt x="1385" y="22180"/>
                </a:lnTo>
                <a:lnTo>
                  <a:pt x="2409" y="13080"/>
                </a:lnTo>
                <a:lnTo>
                  <a:pt x="3554" y="6255"/>
                </a:lnTo>
                <a:lnTo>
                  <a:pt x="4879" y="1137"/>
                </a:lnTo>
                <a:lnTo>
                  <a:pt x="6385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2" name="Google Shape;697;p45">
            <a:extLst>
              <a:ext uri="{FF2B5EF4-FFF2-40B4-BE49-F238E27FC236}">
                <a16:creationId xmlns:a16="http://schemas.microsoft.com/office/drawing/2014/main" id="{164C4513-982E-DA4F-B187-34E6B7D2A2D7}"/>
              </a:ext>
            </a:extLst>
          </p:cNvPr>
          <p:cNvSpPr/>
          <p:nvPr/>
        </p:nvSpPr>
        <p:spPr>
          <a:xfrm>
            <a:off x="5442979" y="2327910"/>
            <a:ext cx="93300" cy="1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556" y="0"/>
                </a:moveTo>
                <a:lnTo>
                  <a:pt x="109443" y="0"/>
                </a:lnTo>
                <a:lnTo>
                  <a:pt x="111933" y="2264"/>
                </a:lnTo>
                <a:lnTo>
                  <a:pt x="114124" y="6226"/>
                </a:lnTo>
                <a:lnTo>
                  <a:pt x="116116" y="14150"/>
                </a:lnTo>
                <a:lnTo>
                  <a:pt x="117709" y="22641"/>
                </a:lnTo>
                <a:lnTo>
                  <a:pt x="118904" y="33962"/>
                </a:lnTo>
                <a:lnTo>
                  <a:pt x="119701" y="46415"/>
                </a:lnTo>
                <a:lnTo>
                  <a:pt x="120000" y="60000"/>
                </a:lnTo>
                <a:lnTo>
                  <a:pt x="119800" y="73584"/>
                </a:lnTo>
                <a:lnTo>
                  <a:pt x="118904" y="86037"/>
                </a:lnTo>
                <a:lnTo>
                  <a:pt x="117709" y="97358"/>
                </a:lnTo>
                <a:lnTo>
                  <a:pt x="116116" y="106981"/>
                </a:lnTo>
                <a:lnTo>
                  <a:pt x="114124" y="113773"/>
                </a:lnTo>
                <a:lnTo>
                  <a:pt x="111933" y="118867"/>
                </a:lnTo>
                <a:lnTo>
                  <a:pt x="109443" y="120000"/>
                </a:lnTo>
                <a:lnTo>
                  <a:pt x="10556" y="120000"/>
                </a:lnTo>
                <a:lnTo>
                  <a:pt x="8165" y="118867"/>
                </a:lnTo>
                <a:lnTo>
                  <a:pt x="5975" y="113773"/>
                </a:lnTo>
                <a:lnTo>
                  <a:pt x="3983" y="106981"/>
                </a:lnTo>
                <a:lnTo>
                  <a:pt x="2290" y="97358"/>
                </a:lnTo>
                <a:lnTo>
                  <a:pt x="1095" y="86037"/>
                </a:lnTo>
                <a:lnTo>
                  <a:pt x="298" y="73584"/>
                </a:lnTo>
                <a:lnTo>
                  <a:pt x="0" y="60000"/>
                </a:lnTo>
                <a:lnTo>
                  <a:pt x="298" y="46415"/>
                </a:lnTo>
                <a:lnTo>
                  <a:pt x="1095" y="33962"/>
                </a:lnTo>
                <a:lnTo>
                  <a:pt x="2290" y="22641"/>
                </a:lnTo>
                <a:lnTo>
                  <a:pt x="3983" y="13584"/>
                </a:lnTo>
                <a:lnTo>
                  <a:pt x="5975" y="6226"/>
                </a:lnTo>
                <a:lnTo>
                  <a:pt x="8165" y="2264"/>
                </a:lnTo>
                <a:lnTo>
                  <a:pt x="10556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3" name="Google Shape;698;p45">
            <a:extLst>
              <a:ext uri="{FF2B5EF4-FFF2-40B4-BE49-F238E27FC236}">
                <a16:creationId xmlns:a16="http://schemas.microsoft.com/office/drawing/2014/main" id="{906185F4-6439-BC48-8022-91787C9F6B88}"/>
              </a:ext>
            </a:extLst>
          </p:cNvPr>
          <p:cNvSpPr/>
          <p:nvPr/>
        </p:nvSpPr>
        <p:spPr>
          <a:xfrm>
            <a:off x="5453277" y="2132245"/>
            <a:ext cx="51900" cy="80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7313" y="0"/>
                </a:moveTo>
                <a:lnTo>
                  <a:pt x="61253" y="229"/>
                </a:lnTo>
                <a:lnTo>
                  <a:pt x="64656" y="802"/>
                </a:lnTo>
                <a:lnTo>
                  <a:pt x="67701" y="1375"/>
                </a:lnTo>
                <a:lnTo>
                  <a:pt x="70388" y="2177"/>
                </a:lnTo>
                <a:lnTo>
                  <a:pt x="72358" y="2979"/>
                </a:lnTo>
                <a:lnTo>
                  <a:pt x="73791" y="3782"/>
                </a:lnTo>
                <a:lnTo>
                  <a:pt x="75044" y="4355"/>
                </a:lnTo>
                <a:lnTo>
                  <a:pt x="75940" y="4813"/>
                </a:lnTo>
                <a:lnTo>
                  <a:pt x="76119" y="5042"/>
                </a:lnTo>
                <a:lnTo>
                  <a:pt x="81134" y="4928"/>
                </a:lnTo>
                <a:lnTo>
                  <a:pt x="85970" y="5386"/>
                </a:lnTo>
                <a:lnTo>
                  <a:pt x="90089" y="6532"/>
                </a:lnTo>
                <a:lnTo>
                  <a:pt x="93671" y="8022"/>
                </a:lnTo>
                <a:lnTo>
                  <a:pt x="96895" y="9971"/>
                </a:lnTo>
                <a:lnTo>
                  <a:pt x="99402" y="12378"/>
                </a:lnTo>
                <a:lnTo>
                  <a:pt x="101552" y="15128"/>
                </a:lnTo>
                <a:lnTo>
                  <a:pt x="103343" y="18338"/>
                </a:lnTo>
                <a:lnTo>
                  <a:pt x="104776" y="21661"/>
                </a:lnTo>
                <a:lnTo>
                  <a:pt x="105671" y="25329"/>
                </a:lnTo>
                <a:lnTo>
                  <a:pt x="106029" y="29111"/>
                </a:lnTo>
                <a:lnTo>
                  <a:pt x="106388" y="33352"/>
                </a:lnTo>
                <a:lnTo>
                  <a:pt x="106029" y="37478"/>
                </a:lnTo>
                <a:lnTo>
                  <a:pt x="105671" y="41948"/>
                </a:lnTo>
                <a:lnTo>
                  <a:pt x="105313" y="45959"/>
                </a:lnTo>
                <a:lnTo>
                  <a:pt x="105492" y="49627"/>
                </a:lnTo>
                <a:lnTo>
                  <a:pt x="106029" y="52722"/>
                </a:lnTo>
                <a:lnTo>
                  <a:pt x="107104" y="55358"/>
                </a:lnTo>
                <a:lnTo>
                  <a:pt x="108537" y="57765"/>
                </a:lnTo>
                <a:lnTo>
                  <a:pt x="109791" y="59713"/>
                </a:lnTo>
                <a:lnTo>
                  <a:pt x="111582" y="61318"/>
                </a:lnTo>
                <a:lnTo>
                  <a:pt x="113373" y="62578"/>
                </a:lnTo>
                <a:lnTo>
                  <a:pt x="114985" y="63610"/>
                </a:lnTo>
                <a:lnTo>
                  <a:pt x="116597" y="64412"/>
                </a:lnTo>
                <a:lnTo>
                  <a:pt x="118029" y="64871"/>
                </a:lnTo>
                <a:lnTo>
                  <a:pt x="119104" y="65214"/>
                </a:lnTo>
                <a:lnTo>
                  <a:pt x="119820" y="65329"/>
                </a:lnTo>
                <a:lnTo>
                  <a:pt x="120000" y="65444"/>
                </a:lnTo>
                <a:lnTo>
                  <a:pt x="116417" y="67392"/>
                </a:lnTo>
                <a:lnTo>
                  <a:pt x="112477" y="68997"/>
                </a:lnTo>
                <a:lnTo>
                  <a:pt x="107820" y="70143"/>
                </a:lnTo>
                <a:lnTo>
                  <a:pt x="103343" y="71174"/>
                </a:lnTo>
                <a:lnTo>
                  <a:pt x="99044" y="71862"/>
                </a:lnTo>
                <a:lnTo>
                  <a:pt x="94567" y="72320"/>
                </a:lnTo>
                <a:lnTo>
                  <a:pt x="90626" y="72550"/>
                </a:lnTo>
                <a:lnTo>
                  <a:pt x="87402" y="72779"/>
                </a:lnTo>
                <a:lnTo>
                  <a:pt x="84716" y="72779"/>
                </a:lnTo>
                <a:lnTo>
                  <a:pt x="83104" y="72779"/>
                </a:lnTo>
                <a:lnTo>
                  <a:pt x="82567" y="72779"/>
                </a:lnTo>
                <a:lnTo>
                  <a:pt x="82567" y="77936"/>
                </a:lnTo>
                <a:lnTo>
                  <a:pt x="82567" y="78395"/>
                </a:lnTo>
                <a:lnTo>
                  <a:pt x="60179" y="120000"/>
                </a:lnTo>
                <a:lnTo>
                  <a:pt x="37970" y="78395"/>
                </a:lnTo>
                <a:lnTo>
                  <a:pt x="37970" y="73123"/>
                </a:lnTo>
                <a:lnTo>
                  <a:pt x="30985" y="72893"/>
                </a:lnTo>
                <a:lnTo>
                  <a:pt x="24895" y="72550"/>
                </a:lnTo>
                <a:lnTo>
                  <a:pt x="19522" y="71977"/>
                </a:lnTo>
                <a:lnTo>
                  <a:pt x="15044" y="71174"/>
                </a:lnTo>
                <a:lnTo>
                  <a:pt x="11283" y="70143"/>
                </a:lnTo>
                <a:lnTo>
                  <a:pt x="7880" y="69111"/>
                </a:lnTo>
                <a:lnTo>
                  <a:pt x="5194" y="68309"/>
                </a:lnTo>
                <a:lnTo>
                  <a:pt x="3223" y="67277"/>
                </a:lnTo>
                <a:lnTo>
                  <a:pt x="1791" y="66475"/>
                </a:lnTo>
                <a:lnTo>
                  <a:pt x="716" y="65787"/>
                </a:lnTo>
                <a:lnTo>
                  <a:pt x="179" y="65329"/>
                </a:lnTo>
                <a:lnTo>
                  <a:pt x="0" y="65214"/>
                </a:lnTo>
                <a:lnTo>
                  <a:pt x="179" y="65214"/>
                </a:lnTo>
                <a:lnTo>
                  <a:pt x="716" y="65100"/>
                </a:lnTo>
                <a:lnTo>
                  <a:pt x="1432" y="64985"/>
                </a:lnTo>
                <a:lnTo>
                  <a:pt x="2507" y="64756"/>
                </a:lnTo>
                <a:lnTo>
                  <a:pt x="3761" y="64183"/>
                </a:lnTo>
                <a:lnTo>
                  <a:pt x="5014" y="63610"/>
                </a:lnTo>
                <a:lnTo>
                  <a:pt x="6626" y="62693"/>
                </a:lnTo>
                <a:lnTo>
                  <a:pt x="8238" y="61547"/>
                </a:lnTo>
                <a:lnTo>
                  <a:pt x="9671" y="60057"/>
                </a:lnTo>
                <a:lnTo>
                  <a:pt x="11283" y="58223"/>
                </a:lnTo>
                <a:lnTo>
                  <a:pt x="12358" y="55931"/>
                </a:lnTo>
                <a:lnTo>
                  <a:pt x="13611" y="53180"/>
                </a:lnTo>
                <a:lnTo>
                  <a:pt x="14507" y="49856"/>
                </a:lnTo>
                <a:lnTo>
                  <a:pt x="15402" y="46074"/>
                </a:lnTo>
                <a:lnTo>
                  <a:pt x="15582" y="41604"/>
                </a:lnTo>
                <a:lnTo>
                  <a:pt x="15582" y="36676"/>
                </a:lnTo>
                <a:lnTo>
                  <a:pt x="15761" y="31289"/>
                </a:lnTo>
                <a:lnTo>
                  <a:pt x="16298" y="26590"/>
                </a:lnTo>
                <a:lnTo>
                  <a:pt x="17373" y="22349"/>
                </a:lnTo>
                <a:lnTo>
                  <a:pt x="18626" y="18681"/>
                </a:lnTo>
                <a:lnTo>
                  <a:pt x="20417" y="15472"/>
                </a:lnTo>
                <a:lnTo>
                  <a:pt x="22388" y="12722"/>
                </a:lnTo>
                <a:lnTo>
                  <a:pt x="24716" y="10315"/>
                </a:lnTo>
                <a:lnTo>
                  <a:pt x="27044" y="8481"/>
                </a:lnTo>
                <a:lnTo>
                  <a:pt x="29552" y="6762"/>
                </a:lnTo>
                <a:lnTo>
                  <a:pt x="31880" y="5386"/>
                </a:lnTo>
                <a:lnTo>
                  <a:pt x="34567" y="4240"/>
                </a:lnTo>
                <a:lnTo>
                  <a:pt x="36895" y="3438"/>
                </a:lnTo>
                <a:lnTo>
                  <a:pt x="39044" y="2750"/>
                </a:lnTo>
                <a:lnTo>
                  <a:pt x="41014" y="2292"/>
                </a:lnTo>
                <a:lnTo>
                  <a:pt x="42626" y="1719"/>
                </a:lnTo>
                <a:lnTo>
                  <a:pt x="48000" y="802"/>
                </a:lnTo>
                <a:lnTo>
                  <a:pt x="52835" y="114"/>
                </a:lnTo>
                <a:lnTo>
                  <a:pt x="57313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4" name="Google Shape;699;p45">
            <a:extLst>
              <a:ext uri="{FF2B5EF4-FFF2-40B4-BE49-F238E27FC236}">
                <a16:creationId xmlns:a16="http://schemas.microsoft.com/office/drawing/2014/main" id="{187F8029-4702-4048-808A-C88BAA6A6A96}"/>
              </a:ext>
            </a:extLst>
          </p:cNvPr>
          <p:cNvSpPr/>
          <p:nvPr/>
        </p:nvSpPr>
        <p:spPr>
          <a:xfrm>
            <a:off x="5444063" y="2187530"/>
            <a:ext cx="71100" cy="27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7647" y="0"/>
                </a:moveTo>
                <a:lnTo>
                  <a:pt x="31111" y="49572"/>
                </a:lnTo>
                <a:lnTo>
                  <a:pt x="40130" y="48205"/>
                </a:lnTo>
                <a:lnTo>
                  <a:pt x="59999" y="112136"/>
                </a:lnTo>
                <a:lnTo>
                  <a:pt x="80000" y="48205"/>
                </a:lnTo>
                <a:lnTo>
                  <a:pt x="89019" y="49572"/>
                </a:lnTo>
                <a:lnTo>
                  <a:pt x="82614" y="0"/>
                </a:lnTo>
                <a:lnTo>
                  <a:pt x="86013" y="4786"/>
                </a:lnTo>
                <a:lnTo>
                  <a:pt x="106535" y="31111"/>
                </a:lnTo>
                <a:lnTo>
                  <a:pt x="109542" y="36239"/>
                </a:lnTo>
                <a:lnTo>
                  <a:pt x="112156" y="42051"/>
                </a:lnTo>
                <a:lnTo>
                  <a:pt x="114117" y="49230"/>
                </a:lnTo>
                <a:lnTo>
                  <a:pt x="115686" y="57777"/>
                </a:lnTo>
                <a:lnTo>
                  <a:pt x="116732" y="66666"/>
                </a:lnTo>
                <a:lnTo>
                  <a:pt x="119999" y="113846"/>
                </a:lnTo>
                <a:lnTo>
                  <a:pt x="119738" y="117264"/>
                </a:lnTo>
                <a:lnTo>
                  <a:pt x="119084" y="119316"/>
                </a:lnTo>
                <a:lnTo>
                  <a:pt x="117777" y="119999"/>
                </a:lnTo>
                <a:lnTo>
                  <a:pt x="2091" y="119999"/>
                </a:lnTo>
                <a:lnTo>
                  <a:pt x="915" y="119316"/>
                </a:lnTo>
                <a:lnTo>
                  <a:pt x="0" y="117264"/>
                </a:lnTo>
                <a:lnTo>
                  <a:pt x="0" y="113846"/>
                </a:lnTo>
                <a:lnTo>
                  <a:pt x="3398" y="66666"/>
                </a:lnTo>
                <a:lnTo>
                  <a:pt x="4183" y="57777"/>
                </a:lnTo>
                <a:lnTo>
                  <a:pt x="5751" y="49230"/>
                </a:lnTo>
                <a:lnTo>
                  <a:pt x="7973" y="42051"/>
                </a:lnTo>
                <a:lnTo>
                  <a:pt x="10588" y="36239"/>
                </a:lnTo>
                <a:lnTo>
                  <a:pt x="13594" y="31111"/>
                </a:lnTo>
                <a:lnTo>
                  <a:pt x="33464" y="5128"/>
                </a:lnTo>
                <a:lnTo>
                  <a:pt x="37647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5" name="Google Shape;700;p45">
            <a:extLst>
              <a:ext uri="{FF2B5EF4-FFF2-40B4-BE49-F238E27FC236}">
                <a16:creationId xmlns:a16="http://schemas.microsoft.com/office/drawing/2014/main" id="{6BD2CE39-64F5-8642-9917-BAAA46E92CBD}"/>
              </a:ext>
            </a:extLst>
          </p:cNvPr>
          <p:cNvSpPr/>
          <p:nvPr/>
        </p:nvSpPr>
        <p:spPr>
          <a:xfrm>
            <a:off x="3526389" y="3123992"/>
            <a:ext cx="229200" cy="316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4145" y="104172"/>
                </a:moveTo>
                <a:lnTo>
                  <a:pt x="12187" y="111928"/>
                </a:lnTo>
                <a:lnTo>
                  <a:pt x="96757" y="111928"/>
                </a:lnTo>
                <a:lnTo>
                  <a:pt x="92927" y="104172"/>
                </a:lnTo>
                <a:lnTo>
                  <a:pt x="14145" y="104172"/>
                </a:lnTo>
                <a:close/>
                <a:moveTo>
                  <a:pt x="82350" y="10026"/>
                </a:moveTo>
                <a:lnTo>
                  <a:pt x="65897" y="13431"/>
                </a:lnTo>
                <a:lnTo>
                  <a:pt x="64983" y="13526"/>
                </a:lnTo>
                <a:lnTo>
                  <a:pt x="64026" y="13526"/>
                </a:lnTo>
                <a:lnTo>
                  <a:pt x="63808" y="13526"/>
                </a:lnTo>
                <a:lnTo>
                  <a:pt x="63416" y="13526"/>
                </a:lnTo>
                <a:lnTo>
                  <a:pt x="62850" y="13526"/>
                </a:lnTo>
                <a:lnTo>
                  <a:pt x="62110" y="13557"/>
                </a:lnTo>
                <a:lnTo>
                  <a:pt x="61240" y="13557"/>
                </a:lnTo>
                <a:lnTo>
                  <a:pt x="60239" y="13652"/>
                </a:lnTo>
                <a:lnTo>
                  <a:pt x="59107" y="13715"/>
                </a:lnTo>
                <a:lnTo>
                  <a:pt x="57845" y="13809"/>
                </a:lnTo>
                <a:lnTo>
                  <a:pt x="56496" y="13967"/>
                </a:lnTo>
                <a:lnTo>
                  <a:pt x="55016" y="14156"/>
                </a:lnTo>
                <a:lnTo>
                  <a:pt x="53449" y="14408"/>
                </a:lnTo>
                <a:lnTo>
                  <a:pt x="51838" y="14692"/>
                </a:lnTo>
                <a:lnTo>
                  <a:pt x="50184" y="15070"/>
                </a:lnTo>
                <a:lnTo>
                  <a:pt x="48443" y="15480"/>
                </a:lnTo>
                <a:lnTo>
                  <a:pt x="46615" y="15985"/>
                </a:lnTo>
                <a:lnTo>
                  <a:pt x="44831" y="16521"/>
                </a:lnTo>
                <a:lnTo>
                  <a:pt x="42959" y="17183"/>
                </a:lnTo>
                <a:lnTo>
                  <a:pt x="41088" y="17908"/>
                </a:lnTo>
                <a:lnTo>
                  <a:pt x="39216" y="18759"/>
                </a:lnTo>
                <a:lnTo>
                  <a:pt x="37344" y="19674"/>
                </a:lnTo>
                <a:lnTo>
                  <a:pt x="35516" y="20714"/>
                </a:lnTo>
                <a:lnTo>
                  <a:pt x="33645" y="21849"/>
                </a:lnTo>
                <a:lnTo>
                  <a:pt x="31860" y="23110"/>
                </a:lnTo>
                <a:lnTo>
                  <a:pt x="30119" y="24466"/>
                </a:lnTo>
                <a:lnTo>
                  <a:pt x="28378" y="25980"/>
                </a:lnTo>
                <a:lnTo>
                  <a:pt x="26768" y="27588"/>
                </a:lnTo>
                <a:lnTo>
                  <a:pt x="25201" y="29322"/>
                </a:lnTo>
                <a:lnTo>
                  <a:pt x="23764" y="31245"/>
                </a:lnTo>
                <a:lnTo>
                  <a:pt x="22372" y="33294"/>
                </a:lnTo>
                <a:lnTo>
                  <a:pt x="21066" y="35470"/>
                </a:lnTo>
                <a:lnTo>
                  <a:pt x="19891" y="37866"/>
                </a:lnTo>
                <a:lnTo>
                  <a:pt x="18890" y="40388"/>
                </a:lnTo>
                <a:lnTo>
                  <a:pt x="17976" y="43068"/>
                </a:lnTo>
                <a:lnTo>
                  <a:pt x="16887" y="47009"/>
                </a:lnTo>
                <a:lnTo>
                  <a:pt x="16060" y="50856"/>
                </a:lnTo>
                <a:lnTo>
                  <a:pt x="15451" y="54576"/>
                </a:lnTo>
                <a:lnTo>
                  <a:pt x="15103" y="58202"/>
                </a:lnTo>
                <a:lnTo>
                  <a:pt x="14885" y="61702"/>
                </a:lnTo>
                <a:lnTo>
                  <a:pt x="14885" y="65076"/>
                </a:lnTo>
                <a:lnTo>
                  <a:pt x="15016" y="68323"/>
                </a:lnTo>
                <a:lnTo>
                  <a:pt x="15321" y="71445"/>
                </a:lnTo>
                <a:lnTo>
                  <a:pt x="15712" y="74408"/>
                </a:lnTo>
                <a:lnTo>
                  <a:pt x="16278" y="77214"/>
                </a:lnTo>
                <a:lnTo>
                  <a:pt x="16887" y="79894"/>
                </a:lnTo>
                <a:lnTo>
                  <a:pt x="17540" y="82417"/>
                </a:lnTo>
                <a:lnTo>
                  <a:pt x="18237" y="84750"/>
                </a:lnTo>
                <a:lnTo>
                  <a:pt x="19064" y="86925"/>
                </a:lnTo>
                <a:lnTo>
                  <a:pt x="19804" y="88943"/>
                </a:lnTo>
                <a:lnTo>
                  <a:pt x="20631" y="90772"/>
                </a:lnTo>
                <a:lnTo>
                  <a:pt x="21371" y="92380"/>
                </a:lnTo>
                <a:lnTo>
                  <a:pt x="22067" y="93830"/>
                </a:lnTo>
                <a:lnTo>
                  <a:pt x="22720" y="95091"/>
                </a:lnTo>
                <a:lnTo>
                  <a:pt x="23329" y="96132"/>
                </a:lnTo>
                <a:lnTo>
                  <a:pt x="75734" y="96132"/>
                </a:lnTo>
                <a:lnTo>
                  <a:pt x="85527" y="89038"/>
                </a:lnTo>
                <a:lnTo>
                  <a:pt x="84526" y="87903"/>
                </a:lnTo>
                <a:lnTo>
                  <a:pt x="83482" y="86642"/>
                </a:lnTo>
                <a:lnTo>
                  <a:pt x="82263" y="85191"/>
                </a:lnTo>
                <a:lnTo>
                  <a:pt x="80957" y="83615"/>
                </a:lnTo>
                <a:lnTo>
                  <a:pt x="79564" y="81975"/>
                </a:lnTo>
                <a:lnTo>
                  <a:pt x="78128" y="80178"/>
                </a:lnTo>
                <a:lnTo>
                  <a:pt x="76648" y="78349"/>
                </a:lnTo>
                <a:lnTo>
                  <a:pt x="75125" y="76426"/>
                </a:lnTo>
                <a:lnTo>
                  <a:pt x="73558" y="74440"/>
                </a:lnTo>
                <a:lnTo>
                  <a:pt x="72034" y="72422"/>
                </a:lnTo>
                <a:lnTo>
                  <a:pt x="70511" y="70373"/>
                </a:lnTo>
                <a:lnTo>
                  <a:pt x="69031" y="68292"/>
                </a:lnTo>
                <a:lnTo>
                  <a:pt x="67551" y="66211"/>
                </a:lnTo>
                <a:lnTo>
                  <a:pt x="66071" y="64161"/>
                </a:lnTo>
                <a:lnTo>
                  <a:pt x="64766" y="62080"/>
                </a:lnTo>
                <a:lnTo>
                  <a:pt x="63460" y="60063"/>
                </a:lnTo>
                <a:lnTo>
                  <a:pt x="62285" y="58076"/>
                </a:lnTo>
                <a:lnTo>
                  <a:pt x="61240" y="56184"/>
                </a:lnTo>
                <a:lnTo>
                  <a:pt x="60282" y="54324"/>
                </a:lnTo>
                <a:lnTo>
                  <a:pt x="59455" y="52559"/>
                </a:lnTo>
                <a:lnTo>
                  <a:pt x="58803" y="50919"/>
                </a:lnTo>
                <a:lnTo>
                  <a:pt x="58324" y="49374"/>
                </a:lnTo>
                <a:lnTo>
                  <a:pt x="57932" y="47955"/>
                </a:lnTo>
                <a:lnTo>
                  <a:pt x="57932" y="47104"/>
                </a:lnTo>
                <a:lnTo>
                  <a:pt x="58150" y="46316"/>
                </a:lnTo>
                <a:lnTo>
                  <a:pt x="58541" y="45591"/>
                </a:lnTo>
                <a:lnTo>
                  <a:pt x="59194" y="44929"/>
                </a:lnTo>
                <a:lnTo>
                  <a:pt x="59978" y="44330"/>
                </a:lnTo>
                <a:lnTo>
                  <a:pt x="60935" y="43888"/>
                </a:lnTo>
                <a:lnTo>
                  <a:pt x="61980" y="43604"/>
                </a:lnTo>
                <a:lnTo>
                  <a:pt x="63112" y="43447"/>
                </a:lnTo>
                <a:lnTo>
                  <a:pt x="64200" y="43447"/>
                </a:lnTo>
                <a:lnTo>
                  <a:pt x="65288" y="43667"/>
                </a:lnTo>
                <a:lnTo>
                  <a:pt x="66289" y="44014"/>
                </a:lnTo>
                <a:lnTo>
                  <a:pt x="67247" y="44487"/>
                </a:lnTo>
                <a:lnTo>
                  <a:pt x="67290" y="44550"/>
                </a:lnTo>
                <a:lnTo>
                  <a:pt x="67551" y="44708"/>
                </a:lnTo>
                <a:lnTo>
                  <a:pt x="67943" y="44929"/>
                </a:lnTo>
                <a:lnTo>
                  <a:pt x="68509" y="45181"/>
                </a:lnTo>
                <a:lnTo>
                  <a:pt x="69118" y="45465"/>
                </a:lnTo>
                <a:lnTo>
                  <a:pt x="69945" y="45811"/>
                </a:lnTo>
                <a:lnTo>
                  <a:pt x="70729" y="46127"/>
                </a:lnTo>
                <a:lnTo>
                  <a:pt x="71686" y="46410"/>
                </a:lnTo>
                <a:lnTo>
                  <a:pt x="72687" y="46663"/>
                </a:lnTo>
                <a:lnTo>
                  <a:pt x="74080" y="46883"/>
                </a:lnTo>
                <a:lnTo>
                  <a:pt x="75429" y="46978"/>
                </a:lnTo>
                <a:lnTo>
                  <a:pt x="76648" y="46852"/>
                </a:lnTo>
                <a:lnTo>
                  <a:pt x="77867" y="46600"/>
                </a:lnTo>
                <a:lnTo>
                  <a:pt x="78955" y="46158"/>
                </a:lnTo>
                <a:lnTo>
                  <a:pt x="80087" y="45591"/>
                </a:lnTo>
                <a:lnTo>
                  <a:pt x="81175" y="44771"/>
                </a:lnTo>
                <a:lnTo>
                  <a:pt x="82045" y="44235"/>
                </a:lnTo>
                <a:lnTo>
                  <a:pt x="83003" y="43825"/>
                </a:lnTo>
                <a:lnTo>
                  <a:pt x="84091" y="43541"/>
                </a:lnTo>
                <a:lnTo>
                  <a:pt x="85179" y="43447"/>
                </a:lnTo>
                <a:lnTo>
                  <a:pt x="86311" y="43478"/>
                </a:lnTo>
                <a:lnTo>
                  <a:pt x="87355" y="43699"/>
                </a:lnTo>
                <a:lnTo>
                  <a:pt x="88400" y="44109"/>
                </a:lnTo>
                <a:lnTo>
                  <a:pt x="101153" y="50257"/>
                </a:lnTo>
                <a:lnTo>
                  <a:pt x="101893" y="50541"/>
                </a:lnTo>
                <a:lnTo>
                  <a:pt x="102676" y="50698"/>
                </a:lnTo>
                <a:lnTo>
                  <a:pt x="103373" y="50761"/>
                </a:lnTo>
                <a:lnTo>
                  <a:pt x="103982" y="50730"/>
                </a:lnTo>
                <a:lnTo>
                  <a:pt x="104504" y="50667"/>
                </a:lnTo>
                <a:lnTo>
                  <a:pt x="104940" y="50541"/>
                </a:lnTo>
                <a:lnTo>
                  <a:pt x="105462" y="50383"/>
                </a:lnTo>
                <a:lnTo>
                  <a:pt x="106071" y="50068"/>
                </a:lnTo>
                <a:lnTo>
                  <a:pt x="106594" y="49689"/>
                </a:lnTo>
                <a:lnTo>
                  <a:pt x="107116" y="49122"/>
                </a:lnTo>
                <a:lnTo>
                  <a:pt x="108030" y="47735"/>
                </a:lnTo>
                <a:lnTo>
                  <a:pt x="80696" y="18066"/>
                </a:lnTo>
                <a:lnTo>
                  <a:pt x="80174" y="17404"/>
                </a:lnTo>
                <a:lnTo>
                  <a:pt x="79869" y="16678"/>
                </a:lnTo>
                <a:lnTo>
                  <a:pt x="79782" y="15953"/>
                </a:lnTo>
                <a:lnTo>
                  <a:pt x="79825" y="15165"/>
                </a:lnTo>
                <a:lnTo>
                  <a:pt x="80130" y="14440"/>
                </a:lnTo>
                <a:lnTo>
                  <a:pt x="82350" y="10026"/>
                </a:lnTo>
                <a:close/>
                <a:moveTo>
                  <a:pt x="91099" y="0"/>
                </a:moveTo>
                <a:lnTo>
                  <a:pt x="92317" y="31"/>
                </a:lnTo>
                <a:lnTo>
                  <a:pt x="93449" y="283"/>
                </a:lnTo>
                <a:lnTo>
                  <a:pt x="94537" y="693"/>
                </a:lnTo>
                <a:lnTo>
                  <a:pt x="95451" y="1261"/>
                </a:lnTo>
                <a:lnTo>
                  <a:pt x="96191" y="2017"/>
                </a:lnTo>
                <a:lnTo>
                  <a:pt x="96670" y="2774"/>
                </a:lnTo>
                <a:lnTo>
                  <a:pt x="96887" y="3657"/>
                </a:lnTo>
                <a:lnTo>
                  <a:pt x="96887" y="4540"/>
                </a:lnTo>
                <a:lnTo>
                  <a:pt x="96583" y="5423"/>
                </a:lnTo>
                <a:lnTo>
                  <a:pt x="91490" y="15323"/>
                </a:lnTo>
                <a:lnTo>
                  <a:pt x="119042" y="45244"/>
                </a:lnTo>
                <a:lnTo>
                  <a:pt x="119608" y="45969"/>
                </a:lnTo>
                <a:lnTo>
                  <a:pt x="119912" y="46789"/>
                </a:lnTo>
                <a:lnTo>
                  <a:pt x="119999" y="47640"/>
                </a:lnTo>
                <a:lnTo>
                  <a:pt x="119825" y="48460"/>
                </a:lnTo>
                <a:lnTo>
                  <a:pt x="119390" y="49280"/>
                </a:lnTo>
                <a:lnTo>
                  <a:pt x="116996" y="52716"/>
                </a:lnTo>
                <a:lnTo>
                  <a:pt x="116126" y="53883"/>
                </a:lnTo>
                <a:lnTo>
                  <a:pt x="114994" y="54955"/>
                </a:lnTo>
                <a:lnTo>
                  <a:pt x="113732" y="55901"/>
                </a:lnTo>
                <a:lnTo>
                  <a:pt x="112295" y="56752"/>
                </a:lnTo>
                <a:lnTo>
                  <a:pt x="110729" y="57446"/>
                </a:lnTo>
                <a:lnTo>
                  <a:pt x="109075" y="58013"/>
                </a:lnTo>
                <a:lnTo>
                  <a:pt x="107334" y="58423"/>
                </a:lnTo>
                <a:lnTo>
                  <a:pt x="105505" y="58707"/>
                </a:lnTo>
                <a:lnTo>
                  <a:pt x="103677" y="58770"/>
                </a:lnTo>
                <a:lnTo>
                  <a:pt x="101806" y="58738"/>
                </a:lnTo>
                <a:lnTo>
                  <a:pt x="100021" y="58518"/>
                </a:lnTo>
                <a:lnTo>
                  <a:pt x="98280" y="58171"/>
                </a:lnTo>
                <a:lnTo>
                  <a:pt x="96539" y="57603"/>
                </a:lnTo>
                <a:lnTo>
                  <a:pt x="94972" y="56941"/>
                </a:lnTo>
                <a:lnTo>
                  <a:pt x="85788" y="52527"/>
                </a:lnTo>
                <a:lnTo>
                  <a:pt x="84004" y="53347"/>
                </a:lnTo>
                <a:lnTo>
                  <a:pt x="82219" y="53977"/>
                </a:lnTo>
                <a:lnTo>
                  <a:pt x="80304" y="54513"/>
                </a:lnTo>
                <a:lnTo>
                  <a:pt x="78302" y="54829"/>
                </a:lnTo>
                <a:lnTo>
                  <a:pt x="76300" y="54986"/>
                </a:lnTo>
                <a:lnTo>
                  <a:pt x="74341" y="54986"/>
                </a:lnTo>
                <a:lnTo>
                  <a:pt x="72383" y="54860"/>
                </a:lnTo>
                <a:lnTo>
                  <a:pt x="73514" y="56657"/>
                </a:lnTo>
                <a:lnTo>
                  <a:pt x="74733" y="58581"/>
                </a:lnTo>
                <a:lnTo>
                  <a:pt x="76039" y="60535"/>
                </a:lnTo>
                <a:lnTo>
                  <a:pt x="77388" y="62553"/>
                </a:lnTo>
                <a:lnTo>
                  <a:pt x="78868" y="64603"/>
                </a:lnTo>
                <a:lnTo>
                  <a:pt x="80391" y="66652"/>
                </a:lnTo>
                <a:lnTo>
                  <a:pt x="81915" y="68702"/>
                </a:lnTo>
                <a:lnTo>
                  <a:pt x="83482" y="70751"/>
                </a:lnTo>
                <a:lnTo>
                  <a:pt x="85048" y="72769"/>
                </a:lnTo>
                <a:lnTo>
                  <a:pt x="86615" y="74724"/>
                </a:lnTo>
                <a:lnTo>
                  <a:pt x="88182" y="76678"/>
                </a:lnTo>
                <a:lnTo>
                  <a:pt x="89662" y="78539"/>
                </a:lnTo>
                <a:lnTo>
                  <a:pt x="91142" y="80304"/>
                </a:lnTo>
                <a:lnTo>
                  <a:pt x="92578" y="81975"/>
                </a:lnTo>
                <a:lnTo>
                  <a:pt x="93884" y="83552"/>
                </a:lnTo>
                <a:lnTo>
                  <a:pt x="95146" y="84971"/>
                </a:lnTo>
                <a:lnTo>
                  <a:pt x="96235" y="86295"/>
                </a:lnTo>
                <a:lnTo>
                  <a:pt x="97279" y="87430"/>
                </a:lnTo>
                <a:lnTo>
                  <a:pt x="97758" y="88155"/>
                </a:lnTo>
                <a:lnTo>
                  <a:pt x="98063" y="88880"/>
                </a:lnTo>
                <a:lnTo>
                  <a:pt x="98150" y="89668"/>
                </a:lnTo>
                <a:lnTo>
                  <a:pt x="98063" y="90425"/>
                </a:lnTo>
                <a:lnTo>
                  <a:pt x="97714" y="91150"/>
                </a:lnTo>
                <a:lnTo>
                  <a:pt x="97192" y="91844"/>
                </a:lnTo>
                <a:lnTo>
                  <a:pt x="96539" y="92475"/>
                </a:lnTo>
                <a:lnTo>
                  <a:pt x="91447" y="96132"/>
                </a:lnTo>
                <a:lnTo>
                  <a:pt x="96844" y="96132"/>
                </a:lnTo>
                <a:lnTo>
                  <a:pt x="97976" y="96227"/>
                </a:lnTo>
                <a:lnTo>
                  <a:pt x="99064" y="96479"/>
                </a:lnTo>
                <a:lnTo>
                  <a:pt x="100021" y="96857"/>
                </a:lnTo>
                <a:lnTo>
                  <a:pt x="100892" y="97425"/>
                </a:lnTo>
                <a:lnTo>
                  <a:pt x="101545" y="98087"/>
                </a:lnTo>
                <a:lnTo>
                  <a:pt x="102067" y="98812"/>
                </a:lnTo>
                <a:lnTo>
                  <a:pt x="109858" y="114608"/>
                </a:lnTo>
                <a:lnTo>
                  <a:pt x="110076" y="115396"/>
                </a:lnTo>
                <a:lnTo>
                  <a:pt x="110163" y="116153"/>
                </a:lnTo>
                <a:lnTo>
                  <a:pt x="110032" y="116878"/>
                </a:lnTo>
                <a:lnTo>
                  <a:pt x="109684" y="117603"/>
                </a:lnTo>
                <a:lnTo>
                  <a:pt x="109118" y="118297"/>
                </a:lnTo>
                <a:lnTo>
                  <a:pt x="108465" y="118896"/>
                </a:lnTo>
                <a:lnTo>
                  <a:pt x="107638" y="119369"/>
                </a:lnTo>
                <a:lnTo>
                  <a:pt x="106724" y="119684"/>
                </a:lnTo>
                <a:lnTo>
                  <a:pt x="105680" y="119905"/>
                </a:lnTo>
                <a:lnTo>
                  <a:pt x="104635" y="120000"/>
                </a:lnTo>
                <a:lnTo>
                  <a:pt x="5571" y="120000"/>
                </a:lnTo>
                <a:lnTo>
                  <a:pt x="4352" y="119905"/>
                </a:lnTo>
                <a:lnTo>
                  <a:pt x="3177" y="119621"/>
                </a:lnTo>
                <a:lnTo>
                  <a:pt x="2176" y="119148"/>
                </a:lnTo>
                <a:lnTo>
                  <a:pt x="1262" y="118581"/>
                </a:lnTo>
                <a:lnTo>
                  <a:pt x="609" y="117824"/>
                </a:lnTo>
                <a:lnTo>
                  <a:pt x="130" y="117004"/>
                </a:lnTo>
                <a:lnTo>
                  <a:pt x="0" y="116153"/>
                </a:lnTo>
                <a:lnTo>
                  <a:pt x="43" y="115270"/>
                </a:lnTo>
                <a:lnTo>
                  <a:pt x="4047" y="99442"/>
                </a:lnTo>
                <a:lnTo>
                  <a:pt x="4352" y="98654"/>
                </a:lnTo>
                <a:lnTo>
                  <a:pt x="4831" y="97961"/>
                </a:lnTo>
                <a:lnTo>
                  <a:pt x="5571" y="97330"/>
                </a:lnTo>
                <a:lnTo>
                  <a:pt x="6354" y="96826"/>
                </a:lnTo>
                <a:lnTo>
                  <a:pt x="7312" y="96479"/>
                </a:lnTo>
                <a:lnTo>
                  <a:pt x="8400" y="96227"/>
                </a:lnTo>
                <a:lnTo>
                  <a:pt x="9488" y="96132"/>
                </a:lnTo>
                <a:lnTo>
                  <a:pt x="11360" y="96132"/>
                </a:lnTo>
                <a:lnTo>
                  <a:pt x="10576" y="94555"/>
                </a:lnTo>
                <a:lnTo>
                  <a:pt x="9793" y="92853"/>
                </a:lnTo>
                <a:lnTo>
                  <a:pt x="9009" y="90930"/>
                </a:lnTo>
                <a:lnTo>
                  <a:pt x="8182" y="88849"/>
                </a:lnTo>
                <a:lnTo>
                  <a:pt x="7355" y="86673"/>
                </a:lnTo>
                <a:lnTo>
                  <a:pt x="6615" y="84277"/>
                </a:lnTo>
                <a:lnTo>
                  <a:pt x="5963" y="81755"/>
                </a:lnTo>
                <a:lnTo>
                  <a:pt x="5310" y="79075"/>
                </a:lnTo>
                <a:lnTo>
                  <a:pt x="4744" y="76269"/>
                </a:lnTo>
                <a:lnTo>
                  <a:pt x="4309" y="73336"/>
                </a:lnTo>
                <a:lnTo>
                  <a:pt x="4004" y="70278"/>
                </a:lnTo>
                <a:lnTo>
                  <a:pt x="3786" y="67062"/>
                </a:lnTo>
                <a:lnTo>
                  <a:pt x="3699" y="63720"/>
                </a:lnTo>
                <a:lnTo>
                  <a:pt x="3786" y="60283"/>
                </a:lnTo>
                <a:lnTo>
                  <a:pt x="4047" y="56689"/>
                </a:lnTo>
                <a:lnTo>
                  <a:pt x="4483" y="53000"/>
                </a:lnTo>
                <a:lnTo>
                  <a:pt x="5136" y="49248"/>
                </a:lnTo>
                <a:lnTo>
                  <a:pt x="6006" y="45307"/>
                </a:lnTo>
                <a:lnTo>
                  <a:pt x="7138" y="41334"/>
                </a:lnTo>
                <a:lnTo>
                  <a:pt x="8139" y="38370"/>
                </a:lnTo>
                <a:lnTo>
                  <a:pt x="9227" y="35564"/>
                </a:lnTo>
                <a:lnTo>
                  <a:pt x="10576" y="32916"/>
                </a:lnTo>
                <a:lnTo>
                  <a:pt x="11926" y="30457"/>
                </a:lnTo>
                <a:lnTo>
                  <a:pt x="13449" y="28124"/>
                </a:lnTo>
                <a:lnTo>
                  <a:pt x="15059" y="25980"/>
                </a:lnTo>
                <a:lnTo>
                  <a:pt x="16757" y="23962"/>
                </a:lnTo>
                <a:lnTo>
                  <a:pt x="18541" y="22101"/>
                </a:lnTo>
                <a:lnTo>
                  <a:pt x="20413" y="20336"/>
                </a:lnTo>
                <a:lnTo>
                  <a:pt x="22285" y="18728"/>
                </a:lnTo>
                <a:lnTo>
                  <a:pt x="24243" y="17246"/>
                </a:lnTo>
                <a:lnTo>
                  <a:pt x="26202" y="15859"/>
                </a:lnTo>
                <a:lnTo>
                  <a:pt x="28248" y="14629"/>
                </a:lnTo>
                <a:lnTo>
                  <a:pt x="30206" y="13494"/>
                </a:lnTo>
                <a:lnTo>
                  <a:pt x="32252" y="12454"/>
                </a:lnTo>
                <a:lnTo>
                  <a:pt x="34211" y="11539"/>
                </a:lnTo>
                <a:lnTo>
                  <a:pt x="36169" y="10719"/>
                </a:lnTo>
                <a:lnTo>
                  <a:pt x="38128" y="9994"/>
                </a:lnTo>
                <a:lnTo>
                  <a:pt x="40000" y="9332"/>
                </a:lnTo>
                <a:lnTo>
                  <a:pt x="42916" y="8418"/>
                </a:lnTo>
                <a:lnTo>
                  <a:pt x="45745" y="7661"/>
                </a:lnTo>
                <a:lnTo>
                  <a:pt x="48443" y="7062"/>
                </a:lnTo>
                <a:lnTo>
                  <a:pt x="51099" y="6589"/>
                </a:lnTo>
                <a:lnTo>
                  <a:pt x="53492" y="6211"/>
                </a:lnTo>
                <a:lnTo>
                  <a:pt x="55799" y="5927"/>
                </a:lnTo>
                <a:lnTo>
                  <a:pt x="57845" y="5738"/>
                </a:lnTo>
                <a:lnTo>
                  <a:pt x="59717" y="5580"/>
                </a:lnTo>
                <a:lnTo>
                  <a:pt x="61327" y="5517"/>
                </a:lnTo>
                <a:lnTo>
                  <a:pt x="62633" y="5517"/>
                </a:lnTo>
                <a:lnTo>
                  <a:pt x="63677" y="5486"/>
                </a:lnTo>
                <a:lnTo>
                  <a:pt x="89880" y="126"/>
                </a:lnTo>
                <a:lnTo>
                  <a:pt x="91099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6" name="Google Shape;701;p45">
            <a:extLst>
              <a:ext uri="{FF2B5EF4-FFF2-40B4-BE49-F238E27FC236}">
                <a16:creationId xmlns:a16="http://schemas.microsoft.com/office/drawing/2014/main" id="{6FC9B25A-FFD7-DE4E-9F4E-8FBB0C4822A0}"/>
              </a:ext>
            </a:extLst>
          </p:cNvPr>
          <p:cNvSpPr/>
          <p:nvPr/>
        </p:nvSpPr>
        <p:spPr>
          <a:xfrm>
            <a:off x="3655410" y="3182850"/>
            <a:ext cx="30900" cy="2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1626" y="0"/>
                </a:moveTo>
                <a:lnTo>
                  <a:pt x="78373" y="0"/>
                </a:lnTo>
                <a:lnTo>
                  <a:pt x="87804" y="1411"/>
                </a:lnTo>
                <a:lnTo>
                  <a:pt x="96585" y="6588"/>
                </a:lnTo>
                <a:lnTo>
                  <a:pt x="104715" y="13647"/>
                </a:lnTo>
                <a:lnTo>
                  <a:pt x="110894" y="23058"/>
                </a:lnTo>
                <a:lnTo>
                  <a:pt x="115772" y="33882"/>
                </a:lnTo>
                <a:lnTo>
                  <a:pt x="119024" y="46117"/>
                </a:lnTo>
                <a:lnTo>
                  <a:pt x="120000" y="59764"/>
                </a:lnTo>
                <a:lnTo>
                  <a:pt x="119024" y="74352"/>
                </a:lnTo>
                <a:lnTo>
                  <a:pt x="115772" y="86588"/>
                </a:lnTo>
                <a:lnTo>
                  <a:pt x="110894" y="97411"/>
                </a:lnTo>
                <a:lnTo>
                  <a:pt x="104715" y="106823"/>
                </a:lnTo>
                <a:lnTo>
                  <a:pt x="96585" y="113882"/>
                </a:lnTo>
                <a:lnTo>
                  <a:pt x="87804" y="118588"/>
                </a:lnTo>
                <a:lnTo>
                  <a:pt x="78373" y="120000"/>
                </a:lnTo>
                <a:lnTo>
                  <a:pt x="41626" y="120000"/>
                </a:lnTo>
                <a:lnTo>
                  <a:pt x="31869" y="118588"/>
                </a:lnTo>
                <a:lnTo>
                  <a:pt x="23089" y="113882"/>
                </a:lnTo>
                <a:lnTo>
                  <a:pt x="15609" y="106823"/>
                </a:lnTo>
                <a:lnTo>
                  <a:pt x="9105" y="97411"/>
                </a:lnTo>
                <a:lnTo>
                  <a:pt x="4227" y="86588"/>
                </a:lnTo>
                <a:lnTo>
                  <a:pt x="975" y="74352"/>
                </a:lnTo>
                <a:lnTo>
                  <a:pt x="0" y="59764"/>
                </a:lnTo>
                <a:lnTo>
                  <a:pt x="975" y="46117"/>
                </a:lnTo>
                <a:lnTo>
                  <a:pt x="4227" y="33882"/>
                </a:lnTo>
                <a:lnTo>
                  <a:pt x="9105" y="23058"/>
                </a:lnTo>
                <a:lnTo>
                  <a:pt x="15609" y="13647"/>
                </a:lnTo>
                <a:lnTo>
                  <a:pt x="23089" y="6588"/>
                </a:lnTo>
                <a:lnTo>
                  <a:pt x="31869" y="1411"/>
                </a:lnTo>
                <a:lnTo>
                  <a:pt x="41626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7" name="Google Shape;702;p45">
            <a:extLst>
              <a:ext uri="{FF2B5EF4-FFF2-40B4-BE49-F238E27FC236}">
                <a16:creationId xmlns:a16="http://schemas.microsoft.com/office/drawing/2014/main" id="{8502FD47-E64B-984F-BF39-EB97CDEF124E}"/>
              </a:ext>
            </a:extLst>
          </p:cNvPr>
          <p:cNvSpPr/>
          <p:nvPr/>
        </p:nvSpPr>
        <p:spPr>
          <a:xfrm>
            <a:off x="4440579" y="3650165"/>
            <a:ext cx="262800" cy="27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9966" y="7527"/>
                </a:moveTo>
                <a:lnTo>
                  <a:pt x="58675" y="7591"/>
                </a:lnTo>
                <a:lnTo>
                  <a:pt x="57483" y="7878"/>
                </a:lnTo>
                <a:lnTo>
                  <a:pt x="56390" y="8293"/>
                </a:lnTo>
                <a:lnTo>
                  <a:pt x="55397" y="8867"/>
                </a:lnTo>
                <a:lnTo>
                  <a:pt x="54569" y="9601"/>
                </a:lnTo>
                <a:lnTo>
                  <a:pt x="53841" y="10430"/>
                </a:lnTo>
                <a:lnTo>
                  <a:pt x="53278" y="11419"/>
                </a:lnTo>
                <a:lnTo>
                  <a:pt x="52847" y="12535"/>
                </a:lnTo>
                <a:lnTo>
                  <a:pt x="52615" y="13716"/>
                </a:lnTo>
                <a:lnTo>
                  <a:pt x="52483" y="15023"/>
                </a:lnTo>
                <a:lnTo>
                  <a:pt x="52615" y="16299"/>
                </a:lnTo>
                <a:lnTo>
                  <a:pt x="52847" y="17511"/>
                </a:lnTo>
                <a:lnTo>
                  <a:pt x="53278" y="18628"/>
                </a:lnTo>
                <a:lnTo>
                  <a:pt x="53841" y="19585"/>
                </a:lnTo>
                <a:lnTo>
                  <a:pt x="54569" y="20446"/>
                </a:lnTo>
                <a:lnTo>
                  <a:pt x="55397" y="21148"/>
                </a:lnTo>
                <a:lnTo>
                  <a:pt x="56390" y="21722"/>
                </a:lnTo>
                <a:lnTo>
                  <a:pt x="57483" y="22169"/>
                </a:lnTo>
                <a:lnTo>
                  <a:pt x="58675" y="22392"/>
                </a:lnTo>
                <a:lnTo>
                  <a:pt x="59966" y="22488"/>
                </a:lnTo>
                <a:lnTo>
                  <a:pt x="61291" y="22392"/>
                </a:lnTo>
                <a:lnTo>
                  <a:pt x="62483" y="22169"/>
                </a:lnTo>
                <a:lnTo>
                  <a:pt x="63576" y="21722"/>
                </a:lnTo>
                <a:lnTo>
                  <a:pt x="64536" y="21148"/>
                </a:lnTo>
                <a:lnTo>
                  <a:pt x="65430" y="20446"/>
                </a:lnTo>
                <a:lnTo>
                  <a:pt x="66125" y="19585"/>
                </a:lnTo>
                <a:lnTo>
                  <a:pt x="66688" y="18628"/>
                </a:lnTo>
                <a:lnTo>
                  <a:pt x="67119" y="17511"/>
                </a:lnTo>
                <a:lnTo>
                  <a:pt x="67417" y="16299"/>
                </a:lnTo>
                <a:lnTo>
                  <a:pt x="67483" y="15023"/>
                </a:lnTo>
                <a:lnTo>
                  <a:pt x="67417" y="13716"/>
                </a:lnTo>
                <a:lnTo>
                  <a:pt x="67119" y="12535"/>
                </a:lnTo>
                <a:lnTo>
                  <a:pt x="66688" y="11419"/>
                </a:lnTo>
                <a:lnTo>
                  <a:pt x="66125" y="10430"/>
                </a:lnTo>
                <a:lnTo>
                  <a:pt x="65430" y="9601"/>
                </a:lnTo>
                <a:lnTo>
                  <a:pt x="64536" y="8867"/>
                </a:lnTo>
                <a:lnTo>
                  <a:pt x="63576" y="8293"/>
                </a:lnTo>
                <a:lnTo>
                  <a:pt x="62483" y="7878"/>
                </a:lnTo>
                <a:lnTo>
                  <a:pt x="61291" y="7591"/>
                </a:lnTo>
                <a:lnTo>
                  <a:pt x="59966" y="7527"/>
                </a:lnTo>
                <a:close/>
                <a:moveTo>
                  <a:pt x="59966" y="0"/>
                </a:moveTo>
                <a:lnTo>
                  <a:pt x="61854" y="127"/>
                </a:lnTo>
                <a:lnTo>
                  <a:pt x="63675" y="478"/>
                </a:lnTo>
                <a:lnTo>
                  <a:pt x="65397" y="1052"/>
                </a:lnTo>
                <a:lnTo>
                  <a:pt x="67019" y="1754"/>
                </a:lnTo>
                <a:lnTo>
                  <a:pt x="68576" y="2711"/>
                </a:lnTo>
                <a:lnTo>
                  <a:pt x="69966" y="3827"/>
                </a:lnTo>
                <a:lnTo>
                  <a:pt x="71192" y="5071"/>
                </a:lnTo>
                <a:lnTo>
                  <a:pt x="72284" y="6443"/>
                </a:lnTo>
                <a:lnTo>
                  <a:pt x="73211" y="7974"/>
                </a:lnTo>
                <a:lnTo>
                  <a:pt x="73973" y="9601"/>
                </a:lnTo>
                <a:lnTo>
                  <a:pt x="74536" y="11355"/>
                </a:lnTo>
                <a:lnTo>
                  <a:pt x="74900" y="13141"/>
                </a:lnTo>
                <a:lnTo>
                  <a:pt x="75000" y="15023"/>
                </a:lnTo>
                <a:lnTo>
                  <a:pt x="74900" y="16586"/>
                </a:lnTo>
                <a:lnTo>
                  <a:pt x="74635" y="18149"/>
                </a:lnTo>
                <a:lnTo>
                  <a:pt x="74205" y="19649"/>
                </a:lnTo>
                <a:lnTo>
                  <a:pt x="73642" y="21116"/>
                </a:lnTo>
                <a:lnTo>
                  <a:pt x="72947" y="22519"/>
                </a:lnTo>
                <a:lnTo>
                  <a:pt x="72052" y="23827"/>
                </a:lnTo>
                <a:lnTo>
                  <a:pt x="71092" y="25007"/>
                </a:lnTo>
                <a:lnTo>
                  <a:pt x="70000" y="26092"/>
                </a:lnTo>
                <a:lnTo>
                  <a:pt x="68807" y="27017"/>
                </a:lnTo>
                <a:lnTo>
                  <a:pt x="67483" y="27751"/>
                </a:lnTo>
                <a:lnTo>
                  <a:pt x="67483" y="37511"/>
                </a:lnTo>
                <a:lnTo>
                  <a:pt x="84006" y="37511"/>
                </a:lnTo>
                <a:lnTo>
                  <a:pt x="84403" y="36586"/>
                </a:lnTo>
                <a:lnTo>
                  <a:pt x="84999" y="35789"/>
                </a:lnTo>
                <a:lnTo>
                  <a:pt x="85695" y="35119"/>
                </a:lnTo>
                <a:lnTo>
                  <a:pt x="86622" y="34513"/>
                </a:lnTo>
                <a:lnTo>
                  <a:pt x="87615" y="34130"/>
                </a:lnTo>
                <a:lnTo>
                  <a:pt x="88774" y="33843"/>
                </a:lnTo>
                <a:lnTo>
                  <a:pt x="89999" y="33779"/>
                </a:lnTo>
                <a:lnTo>
                  <a:pt x="91324" y="33843"/>
                </a:lnTo>
                <a:lnTo>
                  <a:pt x="92516" y="34130"/>
                </a:lnTo>
                <a:lnTo>
                  <a:pt x="93576" y="34545"/>
                </a:lnTo>
                <a:lnTo>
                  <a:pt x="94569" y="35119"/>
                </a:lnTo>
                <a:lnTo>
                  <a:pt x="95397" y="35821"/>
                </a:lnTo>
                <a:lnTo>
                  <a:pt x="96125" y="36682"/>
                </a:lnTo>
                <a:lnTo>
                  <a:pt x="96688" y="37671"/>
                </a:lnTo>
                <a:lnTo>
                  <a:pt x="97119" y="38724"/>
                </a:lnTo>
                <a:lnTo>
                  <a:pt x="97384" y="39936"/>
                </a:lnTo>
                <a:lnTo>
                  <a:pt x="97483" y="41244"/>
                </a:lnTo>
                <a:lnTo>
                  <a:pt x="97384" y="42551"/>
                </a:lnTo>
                <a:lnTo>
                  <a:pt x="97119" y="43732"/>
                </a:lnTo>
                <a:lnTo>
                  <a:pt x="96688" y="44848"/>
                </a:lnTo>
                <a:lnTo>
                  <a:pt x="96125" y="45805"/>
                </a:lnTo>
                <a:lnTo>
                  <a:pt x="95397" y="46698"/>
                </a:lnTo>
                <a:lnTo>
                  <a:pt x="94569" y="47400"/>
                </a:lnTo>
                <a:lnTo>
                  <a:pt x="93576" y="47974"/>
                </a:lnTo>
                <a:lnTo>
                  <a:pt x="92516" y="48389"/>
                </a:lnTo>
                <a:lnTo>
                  <a:pt x="91324" y="48644"/>
                </a:lnTo>
                <a:lnTo>
                  <a:pt x="89999" y="48740"/>
                </a:lnTo>
                <a:lnTo>
                  <a:pt x="88874" y="48644"/>
                </a:lnTo>
                <a:lnTo>
                  <a:pt x="87781" y="48293"/>
                </a:lnTo>
                <a:lnTo>
                  <a:pt x="86688" y="47719"/>
                </a:lnTo>
                <a:lnTo>
                  <a:pt x="85695" y="46953"/>
                </a:lnTo>
                <a:lnTo>
                  <a:pt x="84801" y="46060"/>
                </a:lnTo>
                <a:lnTo>
                  <a:pt x="84006" y="45007"/>
                </a:lnTo>
                <a:lnTo>
                  <a:pt x="67483" y="45007"/>
                </a:lnTo>
                <a:lnTo>
                  <a:pt x="67483" y="96746"/>
                </a:lnTo>
                <a:lnTo>
                  <a:pt x="70397" y="96491"/>
                </a:lnTo>
                <a:lnTo>
                  <a:pt x="73145" y="96140"/>
                </a:lnTo>
                <a:lnTo>
                  <a:pt x="75695" y="95725"/>
                </a:lnTo>
                <a:lnTo>
                  <a:pt x="78013" y="95151"/>
                </a:lnTo>
                <a:lnTo>
                  <a:pt x="80264" y="94545"/>
                </a:lnTo>
                <a:lnTo>
                  <a:pt x="82284" y="93875"/>
                </a:lnTo>
                <a:lnTo>
                  <a:pt x="84205" y="93173"/>
                </a:lnTo>
                <a:lnTo>
                  <a:pt x="85927" y="92376"/>
                </a:lnTo>
                <a:lnTo>
                  <a:pt x="87516" y="91578"/>
                </a:lnTo>
                <a:lnTo>
                  <a:pt x="88973" y="90749"/>
                </a:lnTo>
                <a:lnTo>
                  <a:pt x="90264" y="89920"/>
                </a:lnTo>
                <a:lnTo>
                  <a:pt x="91456" y="89059"/>
                </a:lnTo>
                <a:lnTo>
                  <a:pt x="92549" y="88197"/>
                </a:lnTo>
                <a:lnTo>
                  <a:pt x="93509" y="87400"/>
                </a:lnTo>
                <a:lnTo>
                  <a:pt x="94337" y="86602"/>
                </a:lnTo>
                <a:lnTo>
                  <a:pt x="95033" y="85837"/>
                </a:lnTo>
                <a:lnTo>
                  <a:pt x="95662" y="85135"/>
                </a:lnTo>
                <a:lnTo>
                  <a:pt x="96158" y="84497"/>
                </a:lnTo>
                <a:lnTo>
                  <a:pt x="96589" y="83955"/>
                </a:lnTo>
                <a:lnTo>
                  <a:pt x="96920" y="83476"/>
                </a:lnTo>
                <a:lnTo>
                  <a:pt x="97152" y="83062"/>
                </a:lnTo>
                <a:lnTo>
                  <a:pt x="97350" y="82743"/>
                </a:lnTo>
                <a:lnTo>
                  <a:pt x="97450" y="82551"/>
                </a:lnTo>
                <a:lnTo>
                  <a:pt x="97483" y="82519"/>
                </a:lnTo>
                <a:lnTo>
                  <a:pt x="97483" y="67496"/>
                </a:lnTo>
                <a:lnTo>
                  <a:pt x="119999" y="67496"/>
                </a:lnTo>
                <a:lnTo>
                  <a:pt x="119933" y="67591"/>
                </a:lnTo>
                <a:lnTo>
                  <a:pt x="119834" y="67910"/>
                </a:lnTo>
                <a:lnTo>
                  <a:pt x="119602" y="68389"/>
                </a:lnTo>
                <a:lnTo>
                  <a:pt x="119271" y="69122"/>
                </a:lnTo>
                <a:lnTo>
                  <a:pt x="118841" y="69984"/>
                </a:lnTo>
                <a:lnTo>
                  <a:pt x="118344" y="70972"/>
                </a:lnTo>
                <a:lnTo>
                  <a:pt x="117748" y="72185"/>
                </a:lnTo>
                <a:lnTo>
                  <a:pt x="117086" y="73492"/>
                </a:lnTo>
                <a:lnTo>
                  <a:pt x="116291" y="74928"/>
                </a:lnTo>
                <a:lnTo>
                  <a:pt x="115463" y="76459"/>
                </a:lnTo>
                <a:lnTo>
                  <a:pt x="114503" y="78149"/>
                </a:lnTo>
                <a:lnTo>
                  <a:pt x="113509" y="79872"/>
                </a:lnTo>
                <a:lnTo>
                  <a:pt x="112384" y="81722"/>
                </a:lnTo>
                <a:lnTo>
                  <a:pt x="111192" y="83636"/>
                </a:lnTo>
                <a:lnTo>
                  <a:pt x="109933" y="85582"/>
                </a:lnTo>
                <a:lnTo>
                  <a:pt x="108576" y="87559"/>
                </a:lnTo>
                <a:lnTo>
                  <a:pt x="107152" y="89601"/>
                </a:lnTo>
                <a:lnTo>
                  <a:pt x="105629" y="91642"/>
                </a:lnTo>
                <a:lnTo>
                  <a:pt x="104039" y="93716"/>
                </a:lnTo>
                <a:lnTo>
                  <a:pt x="102350" y="95789"/>
                </a:lnTo>
                <a:lnTo>
                  <a:pt x="100629" y="97862"/>
                </a:lnTo>
                <a:lnTo>
                  <a:pt x="98841" y="99872"/>
                </a:lnTo>
                <a:lnTo>
                  <a:pt x="96920" y="101913"/>
                </a:lnTo>
                <a:lnTo>
                  <a:pt x="94933" y="103859"/>
                </a:lnTo>
                <a:lnTo>
                  <a:pt x="92913" y="105773"/>
                </a:lnTo>
                <a:lnTo>
                  <a:pt x="90794" y="107591"/>
                </a:lnTo>
                <a:lnTo>
                  <a:pt x="88609" y="109346"/>
                </a:lnTo>
                <a:lnTo>
                  <a:pt x="86324" y="110972"/>
                </a:lnTo>
                <a:lnTo>
                  <a:pt x="84006" y="112535"/>
                </a:lnTo>
                <a:lnTo>
                  <a:pt x="81622" y="114003"/>
                </a:lnTo>
                <a:lnTo>
                  <a:pt x="79139" y="115311"/>
                </a:lnTo>
                <a:lnTo>
                  <a:pt x="76589" y="116459"/>
                </a:lnTo>
                <a:lnTo>
                  <a:pt x="73973" y="117511"/>
                </a:lnTo>
                <a:lnTo>
                  <a:pt x="71291" y="118373"/>
                </a:lnTo>
                <a:lnTo>
                  <a:pt x="68576" y="119043"/>
                </a:lnTo>
                <a:lnTo>
                  <a:pt x="65794" y="119553"/>
                </a:lnTo>
                <a:lnTo>
                  <a:pt x="62913" y="119872"/>
                </a:lnTo>
                <a:lnTo>
                  <a:pt x="59966" y="120000"/>
                </a:lnTo>
                <a:lnTo>
                  <a:pt x="56920" y="119872"/>
                </a:lnTo>
                <a:lnTo>
                  <a:pt x="53973" y="119553"/>
                </a:lnTo>
                <a:lnTo>
                  <a:pt x="51059" y="119043"/>
                </a:lnTo>
                <a:lnTo>
                  <a:pt x="48245" y="118373"/>
                </a:lnTo>
                <a:lnTo>
                  <a:pt x="45529" y="117511"/>
                </a:lnTo>
                <a:lnTo>
                  <a:pt x="42880" y="116459"/>
                </a:lnTo>
                <a:lnTo>
                  <a:pt x="40298" y="115311"/>
                </a:lnTo>
                <a:lnTo>
                  <a:pt x="37781" y="114003"/>
                </a:lnTo>
                <a:lnTo>
                  <a:pt x="35331" y="112535"/>
                </a:lnTo>
                <a:lnTo>
                  <a:pt x="32980" y="110972"/>
                </a:lnTo>
                <a:lnTo>
                  <a:pt x="30695" y="109346"/>
                </a:lnTo>
                <a:lnTo>
                  <a:pt x="28509" y="107591"/>
                </a:lnTo>
                <a:lnTo>
                  <a:pt x="26390" y="105773"/>
                </a:lnTo>
                <a:lnTo>
                  <a:pt x="24337" y="103859"/>
                </a:lnTo>
                <a:lnTo>
                  <a:pt x="22384" y="101913"/>
                </a:lnTo>
                <a:lnTo>
                  <a:pt x="20529" y="99872"/>
                </a:lnTo>
                <a:lnTo>
                  <a:pt x="18741" y="97862"/>
                </a:lnTo>
                <a:lnTo>
                  <a:pt x="16986" y="95789"/>
                </a:lnTo>
                <a:lnTo>
                  <a:pt x="15364" y="93716"/>
                </a:lnTo>
                <a:lnTo>
                  <a:pt x="13807" y="91642"/>
                </a:lnTo>
                <a:lnTo>
                  <a:pt x="12317" y="89601"/>
                </a:lnTo>
                <a:lnTo>
                  <a:pt x="10927" y="87559"/>
                </a:lnTo>
                <a:lnTo>
                  <a:pt x="9635" y="85582"/>
                </a:lnTo>
                <a:lnTo>
                  <a:pt x="8377" y="83636"/>
                </a:lnTo>
                <a:lnTo>
                  <a:pt x="7251" y="81722"/>
                </a:lnTo>
                <a:lnTo>
                  <a:pt x="6158" y="79872"/>
                </a:lnTo>
                <a:lnTo>
                  <a:pt x="5198" y="78149"/>
                </a:lnTo>
                <a:lnTo>
                  <a:pt x="4304" y="76459"/>
                </a:lnTo>
                <a:lnTo>
                  <a:pt x="3509" y="74928"/>
                </a:lnTo>
                <a:lnTo>
                  <a:pt x="2748" y="73492"/>
                </a:lnTo>
                <a:lnTo>
                  <a:pt x="2119" y="72185"/>
                </a:lnTo>
                <a:lnTo>
                  <a:pt x="1556" y="70972"/>
                </a:lnTo>
                <a:lnTo>
                  <a:pt x="1059" y="69984"/>
                </a:lnTo>
                <a:lnTo>
                  <a:pt x="662" y="69122"/>
                </a:lnTo>
                <a:lnTo>
                  <a:pt x="397" y="68389"/>
                </a:lnTo>
                <a:lnTo>
                  <a:pt x="165" y="67910"/>
                </a:lnTo>
                <a:lnTo>
                  <a:pt x="33" y="67591"/>
                </a:lnTo>
                <a:lnTo>
                  <a:pt x="0" y="67496"/>
                </a:lnTo>
                <a:lnTo>
                  <a:pt x="22483" y="67496"/>
                </a:lnTo>
                <a:lnTo>
                  <a:pt x="22483" y="82519"/>
                </a:lnTo>
                <a:lnTo>
                  <a:pt x="22516" y="82551"/>
                </a:lnTo>
                <a:lnTo>
                  <a:pt x="22582" y="82743"/>
                </a:lnTo>
                <a:lnTo>
                  <a:pt x="22748" y="83062"/>
                </a:lnTo>
                <a:lnTo>
                  <a:pt x="22980" y="83476"/>
                </a:lnTo>
                <a:lnTo>
                  <a:pt x="23311" y="83955"/>
                </a:lnTo>
                <a:lnTo>
                  <a:pt x="23708" y="84529"/>
                </a:lnTo>
                <a:lnTo>
                  <a:pt x="24172" y="85167"/>
                </a:lnTo>
                <a:lnTo>
                  <a:pt x="24768" y="85901"/>
                </a:lnTo>
                <a:lnTo>
                  <a:pt x="25463" y="86634"/>
                </a:lnTo>
                <a:lnTo>
                  <a:pt x="26258" y="87432"/>
                </a:lnTo>
                <a:lnTo>
                  <a:pt x="27152" y="88261"/>
                </a:lnTo>
                <a:lnTo>
                  <a:pt x="28211" y="89154"/>
                </a:lnTo>
                <a:lnTo>
                  <a:pt x="29403" y="90015"/>
                </a:lnTo>
                <a:lnTo>
                  <a:pt x="30662" y="90909"/>
                </a:lnTo>
                <a:lnTo>
                  <a:pt x="32119" y="91738"/>
                </a:lnTo>
                <a:lnTo>
                  <a:pt x="33708" y="92599"/>
                </a:lnTo>
                <a:lnTo>
                  <a:pt x="35463" y="93397"/>
                </a:lnTo>
                <a:lnTo>
                  <a:pt x="37384" y="94194"/>
                </a:lnTo>
                <a:lnTo>
                  <a:pt x="39437" y="94928"/>
                </a:lnTo>
                <a:lnTo>
                  <a:pt x="41688" y="95598"/>
                </a:lnTo>
                <a:lnTo>
                  <a:pt x="44105" y="96172"/>
                </a:lnTo>
                <a:lnTo>
                  <a:pt x="46721" y="96714"/>
                </a:lnTo>
                <a:lnTo>
                  <a:pt x="49503" y="97129"/>
                </a:lnTo>
                <a:lnTo>
                  <a:pt x="52483" y="97448"/>
                </a:lnTo>
                <a:lnTo>
                  <a:pt x="52483" y="45007"/>
                </a:lnTo>
                <a:lnTo>
                  <a:pt x="35993" y="45007"/>
                </a:lnTo>
                <a:lnTo>
                  <a:pt x="35596" y="45933"/>
                </a:lnTo>
                <a:lnTo>
                  <a:pt x="35000" y="46730"/>
                </a:lnTo>
                <a:lnTo>
                  <a:pt x="34271" y="47400"/>
                </a:lnTo>
                <a:lnTo>
                  <a:pt x="33377" y="47974"/>
                </a:lnTo>
                <a:lnTo>
                  <a:pt x="32384" y="48389"/>
                </a:lnTo>
                <a:lnTo>
                  <a:pt x="31225" y="48644"/>
                </a:lnTo>
                <a:lnTo>
                  <a:pt x="29999" y="48740"/>
                </a:lnTo>
                <a:lnTo>
                  <a:pt x="28675" y="48644"/>
                </a:lnTo>
                <a:lnTo>
                  <a:pt x="27483" y="48389"/>
                </a:lnTo>
                <a:lnTo>
                  <a:pt x="26357" y="47974"/>
                </a:lnTo>
                <a:lnTo>
                  <a:pt x="25397" y="47400"/>
                </a:lnTo>
                <a:lnTo>
                  <a:pt x="24536" y="46698"/>
                </a:lnTo>
                <a:lnTo>
                  <a:pt x="23807" y="45805"/>
                </a:lnTo>
                <a:lnTo>
                  <a:pt x="23211" y="44848"/>
                </a:lnTo>
                <a:lnTo>
                  <a:pt x="22814" y="43732"/>
                </a:lnTo>
                <a:lnTo>
                  <a:pt x="22549" y="42551"/>
                </a:lnTo>
                <a:lnTo>
                  <a:pt x="22483" y="41244"/>
                </a:lnTo>
                <a:lnTo>
                  <a:pt x="22549" y="39936"/>
                </a:lnTo>
                <a:lnTo>
                  <a:pt x="22814" y="38724"/>
                </a:lnTo>
                <a:lnTo>
                  <a:pt x="23211" y="37671"/>
                </a:lnTo>
                <a:lnTo>
                  <a:pt x="23807" y="36682"/>
                </a:lnTo>
                <a:lnTo>
                  <a:pt x="24536" y="35821"/>
                </a:lnTo>
                <a:lnTo>
                  <a:pt x="25397" y="35119"/>
                </a:lnTo>
                <a:lnTo>
                  <a:pt x="26357" y="34545"/>
                </a:lnTo>
                <a:lnTo>
                  <a:pt x="27483" y="34130"/>
                </a:lnTo>
                <a:lnTo>
                  <a:pt x="28675" y="33843"/>
                </a:lnTo>
                <a:lnTo>
                  <a:pt x="29999" y="33779"/>
                </a:lnTo>
                <a:lnTo>
                  <a:pt x="31225" y="33843"/>
                </a:lnTo>
                <a:lnTo>
                  <a:pt x="32384" y="34130"/>
                </a:lnTo>
                <a:lnTo>
                  <a:pt x="33377" y="34513"/>
                </a:lnTo>
                <a:lnTo>
                  <a:pt x="34271" y="35119"/>
                </a:lnTo>
                <a:lnTo>
                  <a:pt x="35000" y="35789"/>
                </a:lnTo>
                <a:lnTo>
                  <a:pt x="35596" y="36586"/>
                </a:lnTo>
                <a:lnTo>
                  <a:pt x="35993" y="37511"/>
                </a:lnTo>
                <a:lnTo>
                  <a:pt x="52483" y="37511"/>
                </a:lnTo>
                <a:lnTo>
                  <a:pt x="52483" y="27751"/>
                </a:lnTo>
                <a:lnTo>
                  <a:pt x="51192" y="27017"/>
                </a:lnTo>
                <a:lnTo>
                  <a:pt x="49999" y="26092"/>
                </a:lnTo>
                <a:lnTo>
                  <a:pt x="48907" y="25007"/>
                </a:lnTo>
                <a:lnTo>
                  <a:pt x="47913" y="23827"/>
                </a:lnTo>
                <a:lnTo>
                  <a:pt x="47052" y="22519"/>
                </a:lnTo>
                <a:lnTo>
                  <a:pt x="46324" y="21116"/>
                </a:lnTo>
                <a:lnTo>
                  <a:pt x="45761" y="19649"/>
                </a:lnTo>
                <a:lnTo>
                  <a:pt x="45331" y="18149"/>
                </a:lnTo>
                <a:lnTo>
                  <a:pt x="45099" y="16586"/>
                </a:lnTo>
                <a:lnTo>
                  <a:pt x="45033" y="15023"/>
                </a:lnTo>
                <a:lnTo>
                  <a:pt x="45099" y="13141"/>
                </a:lnTo>
                <a:lnTo>
                  <a:pt x="45463" y="11355"/>
                </a:lnTo>
                <a:lnTo>
                  <a:pt x="46026" y="9601"/>
                </a:lnTo>
                <a:lnTo>
                  <a:pt x="46754" y="7974"/>
                </a:lnTo>
                <a:lnTo>
                  <a:pt x="47682" y="6443"/>
                </a:lnTo>
                <a:lnTo>
                  <a:pt x="48807" y="5071"/>
                </a:lnTo>
                <a:lnTo>
                  <a:pt x="50033" y="3827"/>
                </a:lnTo>
                <a:lnTo>
                  <a:pt x="51423" y="2711"/>
                </a:lnTo>
                <a:lnTo>
                  <a:pt x="52947" y="1754"/>
                </a:lnTo>
                <a:lnTo>
                  <a:pt x="54569" y="1052"/>
                </a:lnTo>
                <a:lnTo>
                  <a:pt x="56324" y="478"/>
                </a:lnTo>
                <a:lnTo>
                  <a:pt x="58112" y="127"/>
                </a:lnTo>
                <a:lnTo>
                  <a:pt x="59966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8" name="Google Shape;703;p45">
            <a:extLst>
              <a:ext uri="{FF2B5EF4-FFF2-40B4-BE49-F238E27FC236}">
                <a16:creationId xmlns:a16="http://schemas.microsoft.com/office/drawing/2014/main" id="{AC7B6B42-74D3-4F40-9865-67FEB5AB45CE}"/>
              </a:ext>
            </a:extLst>
          </p:cNvPr>
          <p:cNvSpPr/>
          <p:nvPr/>
        </p:nvSpPr>
        <p:spPr>
          <a:xfrm>
            <a:off x="5447001" y="3160202"/>
            <a:ext cx="145800" cy="280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2474" y="0"/>
                </a:moveTo>
                <a:lnTo>
                  <a:pt x="69845" y="0"/>
                </a:lnTo>
                <a:lnTo>
                  <a:pt x="70979" y="80"/>
                </a:lnTo>
                <a:lnTo>
                  <a:pt x="71958" y="267"/>
                </a:lnTo>
                <a:lnTo>
                  <a:pt x="72783" y="589"/>
                </a:lnTo>
                <a:lnTo>
                  <a:pt x="73453" y="1045"/>
                </a:lnTo>
                <a:lnTo>
                  <a:pt x="73814" y="1554"/>
                </a:lnTo>
                <a:lnTo>
                  <a:pt x="73917" y="2143"/>
                </a:lnTo>
                <a:lnTo>
                  <a:pt x="73917" y="13934"/>
                </a:lnTo>
                <a:lnTo>
                  <a:pt x="78814" y="14256"/>
                </a:lnTo>
                <a:lnTo>
                  <a:pt x="83505" y="14765"/>
                </a:lnTo>
                <a:lnTo>
                  <a:pt x="88195" y="15462"/>
                </a:lnTo>
                <a:lnTo>
                  <a:pt x="91443" y="16025"/>
                </a:lnTo>
                <a:lnTo>
                  <a:pt x="94381" y="16614"/>
                </a:lnTo>
                <a:lnTo>
                  <a:pt x="97010" y="17150"/>
                </a:lnTo>
                <a:lnTo>
                  <a:pt x="99329" y="17713"/>
                </a:lnTo>
                <a:lnTo>
                  <a:pt x="103556" y="18892"/>
                </a:lnTo>
                <a:lnTo>
                  <a:pt x="107525" y="20205"/>
                </a:lnTo>
                <a:lnTo>
                  <a:pt x="109278" y="20875"/>
                </a:lnTo>
                <a:lnTo>
                  <a:pt x="110670" y="21411"/>
                </a:lnTo>
                <a:lnTo>
                  <a:pt x="111752" y="21840"/>
                </a:lnTo>
                <a:lnTo>
                  <a:pt x="112525" y="22161"/>
                </a:lnTo>
                <a:lnTo>
                  <a:pt x="113608" y="22670"/>
                </a:lnTo>
                <a:lnTo>
                  <a:pt x="114432" y="23126"/>
                </a:lnTo>
                <a:lnTo>
                  <a:pt x="115257" y="23689"/>
                </a:lnTo>
                <a:lnTo>
                  <a:pt x="115721" y="24332"/>
                </a:lnTo>
                <a:lnTo>
                  <a:pt x="115618" y="24975"/>
                </a:lnTo>
                <a:lnTo>
                  <a:pt x="115051" y="25645"/>
                </a:lnTo>
                <a:lnTo>
                  <a:pt x="104690" y="35426"/>
                </a:lnTo>
                <a:lnTo>
                  <a:pt x="104123" y="35855"/>
                </a:lnTo>
                <a:lnTo>
                  <a:pt x="103402" y="36203"/>
                </a:lnTo>
                <a:lnTo>
                  <a:pt x="102628" y="36418"/>
                </a:lnTo>
                <a:lnTo>
                  <a:pt x="101752" y="36498"/>
                </a:lnTo>
                <a:lnTo>
                  <a:pt x="100515" y="36525"/>
                </a:lnTo>
                <a:lnTo>
                  <a:pt x="99381" y="36364"/>
                </a:lnTo>
                <a:lnTo>
                  <a:pt x="98298" y="36016"/>
                </a:lnTo>
                <a:lnTo>
                  <a:pt x="97835" y="35855"/>
                </a:lnTo>
                <a:lnTo>
                  <a:pt x="97216" y="35560"/>
                </a:lnTo>
                <a:lnTo>
                  <a:pt x="96391" y="35212"/>
                </a:lnTo>
                <a:lnTo>
                  <a:pt x="95515" y="34863"/>
                </a:lnTo>
                <a:lnTo>
                  <a:pt x="94381" y="34461"/>
                </a:lnTo>
                <a:lnTo>
                  <a:pt x="92989" y="33979"/>
                </a:lnTo>
                <a:lnTo>
                  <a:pt x="91340" y="33443"/>
                </a:lnTo>
                <a:lnTo>
                  <a:pt x="87680" y="32344"/>
                </a:lnTo>
                <a:lnTo>
                  <a:pt x="83814" y="31299"/>
                </a:lnTo>
                <a:lnTo>
                  <a:pt x="80979" y="30683"/>
                </a:lnTo>
                <a:lnTo>
                  <a:pt x="77835" y="30093"/>
                </a:lnTo>
                <a:lnTo>
                  <a:pt x="74278" y="29531"/>
                </a:lnTo>
                <a:lnTo>
                  <a:pt x="70567" y="29129"/>
                </a:lnTo>
                <a:lnTo>
                  <a:pt x="66855" y="28887"/>
                </a:lnTo>
                <a:lnTo>
                  <a:pt x="63298" y="28807"/>
                </a:lnTo>
                <a:lnTo>
                  <a:pt x="59329" y="28887"/>
                </a:lnTo>
                <a:lnTo>
                  <a:pt x="55567" y="29102"/>
                </a:lnTo>
                <a:lnTo>
                  <a:pt x="52216" y="29504"/>
                </a:lnTo>
                <a:lnTo>
                  <a:pt x="48969" y="30066"/>
                </a:lnTo>
                <a:lnTo>
                  <a:pt x="46082" y="30790"/>
                </a:lnTo>
                <a:lnTo>
                  <a:pt x="43298" y="31674"/>
                </a:lnTo>
                <a:lnTo>
                  <a:pt x="41237" y="32505"/>
                </a:lnTo>
                <a:lnTo>
                  <a:pt x="39587" y="33443"/>
                </a:lnTo>
                <a:lnTo>
                  <a:pt x="38144" y="34435"/>
                </a:lnTo>
                <a:lnTo>
                  <a:pt x="37010" y="35506"/>
                </a:lnTo>
                <a:lnTo>
                  <a:pt x="36237" y="36632"/>
                </a:lnTo>
                <a:lnTo>
                  <a:pt x="35773" y="37838"/>
                </a:lnTo>
                <a:lnTo>
                  <a:pt x="35618" y="39097"/>
                </a:lnTo>
                <a:lnTo>
                  <a:pt x="35773" y="40223"/>
                </a:lnTo>
                <a:lnTo>
                  <a:pt x="36134" y="41295"/>
                </a:lnTo>
                <a:lnTo>
                  <a:pt x="36649" y="42340"/>
                </a:lnTo>
                <a:lnTo>
                  <a:pt x="37577" y="43278"/>
                </a:lnTo>
                <a:lnTo>
                  <a:pt x="38865" y="44189"/>
                </a:lnTo>
                <a:lnTo>
                  <a:pt x="40463" y="45073"/>
                </a:lnTo>
                <a:lnTo>
                  <a:pt x="43092" y="46306"/>
                </a:lnTo>
                <a:lnTo>
                  <a:pt x="45567" y="47297"/>
                </a:lnTo>
                <a:lnTo>
                  <a:pt x="46907" y="47753"/>
                </a:lnTo>
                <a:lnTo>
                  <a:pt x="48608" y="48289"/>
                </a:lnTo>
                <a:lnTo>
                  <a:pt x="50515" y="48798"/>
                </a:lnTo>
                <a:lnTo>
                  <a:pt x="52783" y="49388"/>
                </a:lnTo>
                <a:lnTo>
                  <a:pt x="55103" y="49924"/>
                </a:lnTo>
                <a:lnTo>
                  <a:pt x="57113" y="50406"/>
                </a:lnTo>
                <a:lnTo>
                  <a:pt x="58969" y="50861"/>
                </a:lnTo>
                <a:lnTo>
                  <a:pt x="60515" y="51183"/>
                </a:lnTo>
                <a:lnTo>
                  <a:pt x="62216" y="51558"/>
                </a:lnTo>
                <a:lnTo>
                  <a:pt x="64278" y="51960"/>
                </a:lnTo>
                <a:lnTo>
                  <a:pt x="66752" y="52469"/>
                </a:lnTo>
                <a:lnTo>
                  <a:pt x="69536" y="53005"/>
                </a:lnTo>
                <a:lnTo>
                  <a:pt x="72783" y="53675"/>
                </a:lnTo>
                <a:lnTo>
                  <a:pt x="75567" y="54238"/>
                </a:lnTo>
                <a:lnTo>
                  <a:pt x="77938" y="54720"/>
                </a:lnTo>
                <a:lnTo>
                  <a:pt x="80000" y="55149"/>
                </a:lnTo>
                <a:lnTo>
                  <a:pt x="81958" y="55578"/>
                </a:lnTo>
                <a:lnTo>
                  <a:pt x="84226" y="56114"/>
                </a:lnTo>
                <a:lnTo>
                  <a:pt x="86855" y="56730"/>
                </a:lnTo>
                <a:lnTo>
                  <a:pt x="89742" y="57454"/>
                </a:lnTo>
                <a:lnTo>
                  <a:pt x="92680" y="58231"/>
                </a:lnTo>
                <a:lnTo>
                  <a:pt x="95257" y="58981"/>
                </a:lnTo>
                <a:lnTo>
                  <a:pt x="97577" y="59678"/>
                </a:lnTo>
                <a:lnTo>
                  <a:pt x="99484" y="60321"/>
                </a:lnTo>
                <a:lnTo>
                  <a:pt x="101958" y="61286"/>
                </a:lnTo>
                <a:lnTo>
                  <a:pt x="104536" y="62384"/>
                </a:lnTo>
                <a:lnTo>
                  <a:pt x="107422" y="63671"/>
                </a:lnTo>
                <a:lnTo>
                  <a:pt x="110206" y="65064"/>
                </a:lnTo>
                <a:lnTo>
                  <a:pt x="112474" y="66511"/>
                </a:lnTo>
                <a:lnTo>
                  <a:pt x="114278" y="67932"/>
                </a:lnTo>
                <a:lnTo>
                  <a:pt x="115773" y="69486"/>
                </a:lnTo>
                <a:lnTo>
                  <a:pt x="117113" y="71174"/>
                </a:lnTo>
                <a:lnTo>
                  <a:pt x="118298" y="73050"/>
                </a:lnTo>
                <a:lnTo>
                  <a:pt x="119226" y="75060"/>
                </a:lnTo>
                <a:lnTo>
                  <a:pt x="119793" y="77150"/>
                </a:lnTo>
                <a:lnTo>
                  <a:pt x="120000" y="79347"/>
                </a:lnTo>
                <a:lnTo>
                  <a:pt x="119845" y="81598"/>
                </a:lnTo>
                <a:lnTo>
                  <a:pt x="119381" y="83769"/>
                </a:lnTo>
                <a:lnTo>
                  <a:pt x="118608" y="85859"/>
                </a:lnTo>
                <a:lnTo>
                  <a:pt x="117474" y="87869"/>
                </a:lnTo>
                <a:lnTo>
                  <a:pt x="116030" y="89852"/>
                </a:lnTo>
                <a:lnTo>
                  <a:pt x="114278" y="91728"/>
                </a:lnTo>
                <a:lnTo>
                  <a:pt x="112268" y="93577"/>
                </a:lnTo>
                <a:lnTo>
                  <a:pt x="109896" y="95292"/>
                </a:lnTo>
                <a:lnTo>
                  <a:pt x="107164" y="96980"/>
                </a:lnTo>
                <a:lnTo>
                  <a:pt x="104278" y="98561"/>
                </a:lnTo>
                <a:lnTo>
                  <a:pt x="101185" y="100008"/>
                </a:lnTo>
                <a:lnTo>
                  <a:pt x="97835" y="101295"/>
                </a:lnTo>
                <a:lnTo>
                  <a:pt x="94329" y="102474"/>
                </a:lnTo>
                <a:lnTo>
                  <a:pt x="90567" y="103465"/>
                </a:lnTo>
                <a:lnTo>
                  <a:pt x="86701" y="104350"/>
                </a:lnTo>
                <a:lnTo>
                  <a:pt x="82680" y="105073"/>
                </a:lnTo>
                <a:lnTo>
                  <a:pt x="78350" y="105663"/>
                </a:lnTo>
                <a:lnTo>
                  <a:pt x="73917" y="106145"/>
                </a:lnTo>
                <a:lnTo>
                  <a:pt x="73917" y="117856"/>
                </a:lnTo>
                <a:lnTo>
                  <a:pt x="73814" y="118445"/>
                </a:lnTo>
                <a:lnTo>
                  <a:pt x="73453" y="118954"/>
                </a:lnTo>
                <a:lnTo>
                  <a:pt x="72783" y="119410"/>
                </a:lnTo>
                <a:lnTo>
                  <a:pt x="71958" y="119732"/>
                </a:lnTo>
                <a:lnTo>
                  <a:pt x="70979" y="119919"/>
                </a:lnTo>
                <a:lnTo>
                  <a:pt x="69845" y="120000"/>
                </a:lnTo>
                <a:lnTo>
                  <a:pt x="52474" y="120000"/>
                </a:lnTo>
                <a:lnTo>
                  <a:pt x="51443" y="119919"/>
                </a:lnTo>
                <a:lnTo>
                  <a:pt x="50412" y="119705"/>
                </a:lnTo>
                <a:lnTo>
                  <a:pt x="49587" y="119356"/>
                </a:lnTo>
                <a:lnTo>
                  <a:pt x="48865" y="118928"/>
                </a:lnTo>
                <a:lnTo>
                  <a:pt x="48453" y="118418"/>
                </a:lnTo>
                <a:lnTo>
                  <a:pt x="48402" y="117856"/>
                </a:lnTo>
                <a:lnTo>
                  <a:pt x="48402" y="106145"/>
                </a:lnTo>
                <a:lnTo>
                  <a:pt x="42731" y="105636"/>
                </a:lnTo>
                <a:lnTo>
                  <a:pt x="37319" y="104939"/>
                </a:lnTo>
                <a:lnTo>
                  <a:pt x="31958" y="104055"/>
                </a:lnTo>
                <a:lnTo>
                  <a:pt x="28144" y="103305"/>
                </a:lnTo>
                <a:lnTo>
                  <a:pt x="24742" y="102581"/>
                </a:lnTo>
                <a:lnTo>
                  <a:pt x="21649" y="101831"/>
                </a:lnTo>
                <a:lnTo>
                  <a:pt x="18917" y="101080"/>
                </a:lnTo>
                <a:lnTo>
                  <a:pt x="15567" y="100035"/>
                </a:lnTo>
                <a:lnTo>
                  <a:pt x="12422" y="98963"/>
                </a:lnTo>
                <a:lnTo>
                  <a:pt x="9381" y="97865"/>
                </a:lnTo>
                <a:lnTo>
                  <a:pt x="7731" y="97221"/>
                </a:lnTo>
                <a:lnTo>
                  <a:pt x="6340" y="96632"/>
                </a:lnTo>
                <a:lnTo>
                  <a:pt x="5154" y="96150"/>
                </a:lnTo>
                <a:lnTo>
                  <a:pt x="4123" y="95694"/>
                </a:lnTo>
                <a:lnTo>
                  <a:pt x="3350" y="95346"/>
                </a:lnTo>
                <a:lnTo>
                  <a:pt x="2474" y="94863"/>
                </a:lnTo>
                <a:lnTo>
                  <a:pt x="1649" y="94461"/>
                </a:lnTo>
                <a:lnTo>
                  <a:pt x="1185" y="94113"/>
                </a:lnTo>
                <a:lnTo>
                  <a:pt x="309" y="93416"/>
                </a:lnTo>
                <a:lnTo>
                  <a:pt x="0" y="92773"/>
                </a:lnTo>
                <a:lnTo>
                  <a:pt x="206" y="92076"/>
                </a:lnTo>
                <a:lnTo>
                  <a:pt x="876" y="91406"/>
                </a:lnTo>
                <a:lnTo>
                  <a:pt x="14175" y="82376"/>
                </a:lnTo>
                <a:lnTo>
                  <a:pt x="14845" y="81974"/>
                </a:lnTo>
                <a:lnTo>
                  <a:pt x="15876" y="81706"/>
                </a:lnTo>
                <a:lnTo>
                  <a:pt x="17113" y="81572"/>
                </a:lnTo>
                <a:lnTo>
                  <a:pt x="18350" y="81572"/>
                </a:lnTo>
                <a:lnTo>
                  <a:pt x="19329" y="81732"/>
                </a:lnTo>
                <a:lnTo>
                  <a:pt x="20154" y="82161"/>
                </a:lnTo>
                <a:lnTo>
                  <a:pt x="20463" y="82295"/>
                </a:lnTo>
                <a:lnTo>
                  <a:pt x="24587" y="84091"/>
                </a:lnTo>
                <a:lnTo>
                  <a:pt x="28917" y="85672"/>
                </a:lnTo>
                <a:lnTo>
                  <a:pt x="33298" y="87065"/>
                </a:lnTo>
                <a:lnTo>
                  <a:pt x="37731" y="88298"/>
                </a:lnTo>
                <a:lnTo>
                  <a:pt x="42319" y="89289"/>
                </a:lnTo>
                <a:lnTo>
                  <a:pt x="46958" y="90040"/>
                </a:lnTo>
                <a:lnTo>
                  <a:pt x="51701" y="90683"/>
                </a:lnTo>
                <a:lnTo>
                  <a:pt x="56443" y="91085"/>
                </a:lnTo>
                <a:lnTo>
                  <a:pt x="61237" y="91192"/>
                </a:lnTo>
                <a:lnTo>
                  <a:pt x="64639" y="91112"/>
                </a:lnTo>
                <a:lnTo>
                  <a:pt x="67886" y="90897"/>
                </a:lnTo>
                <a:lnTo>
                  <a:pt x="70979" y="90495"/>
                </a:lnTo>
                <a:lnTo>
                  <a:pt x="74020" y="89906"/>
                </a:lnTo>
                <a:lnTo>
                  <a:pt x="76804" y="89209"/>
                </a:lnTo>
                <a:lnTo>
                  <a:pt x="79484" y="88325"/>
                </a:lnTo>
                <a:lnTo>
                  <a:pt x="81597" y="87440"/>
                </a:lnTo>
                <a:lnTo>
                  <a:pt x="83402" y="86476"/>
                </a:lnTo>
                <a:lnTo>
                  <a:pt x="84845" y="85430"/>
                </a:lnTo>
                <a:lnTo>
                  <a:pt x="85979" y="84251"/>
                </a:lnTo>
                <a:lnTo>
                  <a:pt x="86752" y="82965"/>
                </a:lnTo>
                <a:lnTo>
                  <a:pt x="87268" y="81598"/>
                </a:lnTo>
                <a:lnTo>
                  <a:pt x="87474" y="80125"/>
                </a:lnTo>
                <a:lnTo>
                  <a:pt x="87268" y="78919"/>
                </a:lnTo>
                <a:lnTo>
                  <a:pt x="86546" y="77740"/>
                </a:lnTo>
                <a:lnTo>
                  <a:pt x="85515" y="76614"/>
                </a:lnTo>
                <a:lnTo>
                  <a:pt x="84175" y="75542"/>
                </a:lnTo>
                <a:lnTo>
                  <a:pt x="82731" y="74631"/>
                </a:lnTo>
                <a:lnTo>
                  <a:pt x="81185" y="73774"/>
                </a:lnTo>
                <a:lnTo>
                  <a:pt x="79845" y="73184"/>
                </a:lnTo>
                <a:lnTo>
                  <a:pt x="78144" y="72594"/>
                </a:lnTo>
                <a:lnTo>
                  <a:pt x="76134" y="71924"/>
                </a:lnTo>
                <a:lnTo>
                  <a:pt x="73711" y="71281"/>
                </a:lnTo>
                <a:lnTo>
                  <a:pt x="71237" y="70611"/>
                </a:lnTo>
                <a:lnTo>
                  <a:pt x="68969" y="70075"/>
                </a:lnTo>
                <a:lnTo>
                  <a:pt x="67010" y="69539"/>
                </a:lnTo>
                <a:lnTo>
                  <a:pt x="65206" y="69138"/>
                </a:lnTo>
                <a:lnTo>
                  <a:pt x="63711" y="68816"/>
                </a:lnTo>
                <a:lnTo>
                  <a:pt x="61958" y="68414"/>
                </a:lnTo>
                <a:lnTo>
                  <a:pt x="59896" y="67958"/>
                </a:lnTo>
                <a:lnTo>
                  <a:pt x="57577" y="67503"/>
                </a:lnTo>
                <a:lnTo>
                  <a:pt x="54896" y="66940"/>
                </a:lnTo>
                <a:lnTo>
                  <a:pt x="52525" y="66458"/>
                </a:lnTo>
                <a:lnTo>
                  <a:pt x="50412" y="65975"/>
                </a:lnTo>
                <a:lnTo>
                  <a:pt x="48608" y="65627"/>
                </a:lnTo>
                <a:lnTo>
                  <a:pt x="46958" y="65279"/>
                </a:lnTo>
                <a:lnTo>
                  <a:pt x="45412" y="64957"/>
                </a:lnTo>
                <a:lnTo>
                  <a:pt x="43608" y="64555"/>
                </a:lnTo>
                <a:lnTo>
                  <a:pt x="41494" y="64073"/>
                </a:lnTo>
                <a:lnTo>
                  <a:pt x="39072" y="63537"/>
                </a:lnTo>
                <a:lnTo>
                  <a:pt x="36649" y="62947"/>
                </a:lnTo>
                <a:lnTo>
                  <a:pt x="34536" y="62384"/>
                </a:lnTo>
                <a:lnTo>
                  <a:pt x="32628" y="61902"/>
                </a:lnTo>
                <a:lnTo>
                  <a:pt x="31030" y="61420"/>
                </a:lnTo>
                <a:lnTo>
                  <a:pt x="28917" y="60777"/>
                </a:lnTo>
                <a:lnTo>
                  <a:pt x="26443" y="59973"/>
                </a:lnTo>
                <a:lnTo>
                  <a:pt x="23762" y="59035"/>
                </a:lnTo>
                <a:lnTo>
                  <a:pt x="21134" y="58097"/>
                </a:lnTo>
                <a:lnTo>
                  <a:pt x="18814" y="57132"/>
                </a:lnTo>
                <a:lnTo>
                  <a:pt x="16907" y="56221"/>
                </a:lnTo>
                <a:lnTo>
                  <a:pt x="15103" y="55230"/>
                </a:lnTo>
                <a:lnTo>
                  <a:pt x="13247" y="54158"/>
                </a:lnTo>
                <a:lnTo>
                  <a:pt x="11288" y="52952"/>
                </a:lnTo>
                <a:lnTo>
                  <a:pt x="9484" y="51665"/>
                </a:lnTo>
                <a:lnTo>
                  <a:pt x="7938" y="50326"/>
                </a:lnTo>
                <a:lnTo>
                  <a:pt x="6752" y="49039"/>
                </a:lnTo>
                <a:lnTo>
                  <a:pt x="5721" y="47646"/>
                </a:lnTo>
                <a:lnTo>
                  <a:pt x="4845" y="46172"/>
                </a:lnTo>
                <a:lnTo>
                  <a:pt x="4020" y="44618"/>
                </a:lnTo>
                <a:lnTo>
                  <a:pt x="3453" y="42903"/>
                </a:lnTo>
                <a:lnTo>
                  <a:pt x="3092" y="41161"/>
                </a:lnTo>
                <a:lnTo>
                  <a:pt x="2938" y="39338"/>
                </a:lnTo>
                <a:lnTo>
                  <a:pt x="3144" y="37114"/>
                </a:lnTo>
                <a:lnTo>
                  <a:pt x="3711" y="34917"/>
                </a:lnTo>
                <a:lnTo>
                  <a:pt x="4690" y="32773"/>
                </a:lnTo>
                <a:lnTo>
                  <a:pt x="6134" y="30683"/>
                </a:lnTo>
                <a:lnTo>
                  <a:pt x="7886" y="28700"/>
                </a:lnTo>
                <a:lnTo>
                  <a:pt x="10000" y="26797"/>
                </a:lnTo>
                <a:lnTo>
                  <a:pt x="12628" y="24948"/>
                </a:lnTo>
                <a:lnTo>
                  <a:pt x="15515" y="23153"/>
                </a:lnTo>
                <a:lnTo>
                  <a:pt x="18814" y="21491"/>
                </a:lnTo>
                <a:lnTo>
                  <a:pt x="22371" y="19991"/>
                </a:lnTo>
                <a:lnTo>
                  <a:pt x="26082" y="18624"/>
                </a:lnTo>
                <a:lnTo>
                  <a:pt x="30051" y="17418"/>
                </a:lnTo>
                <a:lnTo>
                  <a:pt x="34278" y="16400"/>
                </a:lnTo>
                <a:lnTo>
                  <a:pt x="38711" y="15515"/>
                </a:lnTo>
                <a:lnTo>
                  <a:pt x="43402" y="14765"/>
                </a:lnTo>
                <a:lnTo>
                  <a:pt x="48298" y="14175"/>
                </a:lnTo>
                <a:lnTo>
                  <a:pt x="48298" y="2143"/>
                </a:lnTo>
                <a:lnTo>
                  <a:pt x="48453" y="1581"/>
                </a:lnTo>
                <a:lnTo>
                  <a:pt x="48865" y="1071"/>
                </a:lnTo>
                <a:lnTo>
                  <a:pt x="49587" y="643"/>
                </a:lnTo>
                <a:lnTo>
                  <a:pt x="50412" y="267"/>
                </a:lnTo>
                <a:lnTo>
                  <a:pt x="51443" y="80"/>
                </a:lnTo>
                <a:lnTo>
                  <a:pt x="52474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79" name="Google Shape;704;p45">
            <a:extLst>
              <a:ext uri="{FF2B5EF4-FFF2-40B4-BE49-F238E27FC236}">
                <a16:creationId xmlns:a16="http://schemas.microsoft.com/office/drawing/2014/main" id="{205AD68C-A5EC-AC4C-9629-2FA978BE98EC}"/>
              </a:ext>
            </a:extLst>
          </p:cNvPr>
          <p:cNvSpPr txBox="1"/>
          <p:nvPr/>
        </p:nvSpPr>
        <p:spPr>
          <a:xfrm>
            <a:off x="329022" y="1717372"/>
            <a:ext cx="2845137" cy="7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609585">
              <a:spcAft>
                <a:spcPts val="800"/>
              </a:spcAft>
              <a:buClr>
                <a:srgbClr val="FF6600"/>
              </a:buClr>
              <a:defRPr/>
            </a:pP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 lý Quy hoạch đô thị </a:t>
            </a:r>
            <a:endParaRPr lang="en-US" sz="1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defTabSz="609585">
              <a:spcAft>
                <a:spcPts val="800"/>
              </a:spcAft>
              <a:buClr>
                <a:srgbClr val="FF6600"/>
              </a:buClr>
              <a:defRPr/>
            </a:pP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 lý môi trường</a:t>
            </a:r>
            <a:endParaRPr lang="en-US" sz="1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Google Shape;705;p45">
            <a:extLst>
              <a:ext uri="{FF2B5EF4-FFF2-40B4-BE49-F238E27FC236}">
                <a16:creationId xmlns:a16="http://schemas.microsoft.com/office/drawing/2014/main" id="{B8719D3E-4735-814B-B40C-D669477DE59F}"/>
              </a:ext>
            </a:extLst>
          </p:cNvPr>
          <p:cNvSpPr txBox="1"/>
          <p:nvPr/>
        </p:nvSpPr>
        <p:spPr>
          <a:xfrm>
            <a:off x="8594" y="1410116"/>
            <a:ext cx="3165566" cy="3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pPr algn="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 LÝ HẠ TẦNG ĐÔ THỊ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Google Shape;707;p45">
            <a:extLst>
              <a:ext uri="{FF2B5EF4-FFF2-40B4-BE49-F238E27FC236}">
                <a16:creationId xmlns:a16="http://schemas.microsoft.com/office/drawing/2014/main" id="{1A794C7E-BA44-9642-9DD6-8FBFA12031E6}"/>
              </a:ext>
            </a:extLst>
          </p:cNvPr>
          <p:cNvSpPr txBox="1"/>
          <p:nvPr/>
        </p:nvSpPr>
        <p:spPr>
          <a:xfrm>
            <a:off x="-126124" y="2849801"/>
            <a:ext cx="3236803" cy="391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pPr algn="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 LỊCH THÔNG MINH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Google Shape;709;p45">
            <a:extLst>
              <a:ext uri="{FF2B5EF4-FFF2-40B4-BE49-F238E27FC236}">
                <a16:creationId xmlns:a16="http://schemas.microsoft.com/office/drawing/2014/main" id="{00F6F305-A152-054B-A8C4-407A342ED05F}"/>
              </a:ext>
            </a:extLst>
          </p:cNvPr>
          <p:cNvSpPr txBox="1"/>
          <p:nvPr/>
        </p:nvSpPr>
        <p:spPr>
          <a:xfrm>
            <a:off x="5980502" y="1439440"/>
            <a:ext cx="3163497" cy="3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pPr algn="l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NỀN TẢNG, HẠ TẦNG CNTT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Google Shape;711;p45">
            <a:extLst>
              <a:ext uri="{FF2B5EF4-FFF2-40B4-BE49-F238E27FC236}">
                <a16:creationId xmlns:a16="http://schemas.microsoft.com/office/drawing/2014/main" id="{1730203F-F604-3C4A-B3BF-DA5F989C4371}"/>
              </a:ext>
            </a:extLst>
          </p:cNvPr>
          <p:cNvSpPr txBox="1"/>
          <p:nvPr/>
        </p:nvSpPr>
        <p:spPr>
          <a:xfrm>
            <a:off x="6007318" y="2793338"/>
            <a:ext cx="2807660" cy="406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pPr algn="l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TẾ THÔNG MINH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7" name="Google Shape;709;p45">
            <a:extLst>
              <a:ext uri="{FF2B5EF4-FFF2-40B4-BE49-F238E27FC236}">
                <a16:creationId xmlns:a16="http://schemas.microsoft.com/office/drawing/2014/main" id="{0082E4C8-A21E-F34C-9A2F-738DCA10ACD6}"/>
              </a:ext>
            </a:extLst>
          </p:cNvPr>
          <p:cNvSpPr txBox="1"/>
          <p:nvPr/>
        </p:nvSpPr>
        <p:spPr>
          <a:xfrm>
            <a:off x="2640804" y="681058"/>
            <a:ext cx="4032909" cy="3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 TRỊ, CHÍNH QUYỀN ĐIỆN TỬ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8" name="Google Shape;709;p45">
            <a:extLst>
              <a:ext uri="{FF2B5EF4-FFF2-40B4-BE49-F238E27FC236}">
                <a16:creationId xmlns:a16="http://schemas.microsoft.com/office/drawing/2014/main" id="{81181D57-02E2-3148-A89E-5C1D181A40F7}"/>
              </a:ext>
            </a:extLst>
          </p:cNvPr>
          <p:cNvSpPr txBox="1"/>
          <p:nvPr/>
        </p:nvSpPr>
        <p:spPr>
          <a:xfrm>
            <a:off x="3086751" y="3973741"/>
            <a:ext cx="2956040" cy="3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600" b="1">
                <a:solidFill>
                  <a:schemeClr val="accent3">
                    <a:lumMod val="75000"/>
                  </a:schemeClr>
                </a:solidFill>
                <a:latin typeface="Montserrat ExtraBold" pitchFamily="2" charset="77"/>
              </a:defRPr>
            </a:lvl1pPr>
          </a:lstStyle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GIÁO DỤC THÔNG MINH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94878E-911C-D24C-96EB-8BBFD3C0DCEF}"/>
              </a:ext>
            </a:extLst>
          </p:cNvPr>
          <p:cNvSpPr/>
          <p:nvPr/>
        </p:nvSpPr>
        <p:spPr>
          <a:xfrm>
            <a:off x="429571" y="3101353"/>
            <a:ext cx="2678455" cy="79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609585">
              <a:spcAft>
                <a:spcPts val="800"/>
              </a:spcAft>
              <a:buClr>
                <a:srgbClr val="FF6600"/>
              </a:buClr>
            </a:pP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Cổng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thông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tin du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lịch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Tỉnh</a:t>
            </a:r>
            <a:endParaRPr lang="en-US" sz="1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defTabSz="609585">
              <a:spcAft>
                <a:spcPts val="800"/>
              </a:spcAft>
              <a:buClr>
                <a:srgbClr val="FF6600"/>
              </a:buClr>
            </a:pP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hóa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3D</a:t>
            </a:r>
            <a:endParaRPr lang="en-US" sz="1000" dirty="0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B807AC-AC32-1344-B485-A94976A31437}"/>
              </a:ext>
            </a:extLst>
          </p:cNvPr>
          <p:cNvSpPr/>
          <p:nvPr/>
        </p:nvSpPr>
        <p:spPr>
          <a:xfrm>
            <a:off x="6007318" y="3017327"/>
            <a:ext cx="2655613" cy="1197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09585">
              <a:spcAft>
                <a:spcPts val="800"/>
              </a:spcAft>
              <a:buClr>
                <a:srgbClr val="FF6600"/>
              </a:buClr>
            </a:pP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Cổng thông tin Y tế; Tư vấn sức khỏe từ xa; Khám chữa bệnh từ xa; Quản lý bệnh truyền nhiễm, không lây nhiễm; Hệ thống chuẩn đoán hình ảnh</a:t>
            </a:r>
            <a:endParaRPr lang="en-US" sz="1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74D4A5-7C9C-294F-AD67-37B2B406DE37}"/>
              </a:ext>
            </a:extLst>
          </p:cNvPr>
          <p:cNvSpPr/>
          <p:nvPr/>
        </p:nvSpPr>
        <p:spPr>
          <a:xfrm>
            <a:off x="5980503" y="1848595"/>
            <a:ext cx="3163496" cy="79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09585">
              <a:spcAft>
                <a:spcPts val="800"/>
              </a:spcAft>
              <a:buClr>
                <a:srgbClr val="FF6600"/>
              </a:buClr>
            </a:pP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Nền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tảng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định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xác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Cổng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thông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tin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dữ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liệu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mở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Tỉnh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HT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hạ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tầng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dịch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ĐTTM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Tỉnh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Dịch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vận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thác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dịch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vụ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ĐTTM;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Wifi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cộng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Trung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tâm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dữ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liệu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chính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quyền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tỉnh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A;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WAN (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truyền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liệu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chuyên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dùng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5E6951-E844-BC4A-8FB9-34C78B7FFAA1}"/>
              </a:ext>
            </a:extLst>
          </p:cNvPr>
          <p:cNvSpPr/>
          <p:nvPr/>
        </p:nvSpPr>
        <p:spPr>
          <a:xfrm>
            <a:off x="885825" y="4286741"/>
            <a:ext cx="7343775" cy="50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609585">
              <a:buClr>
                <a:srgbClr val="FF6600"/>
              </a:buClr>
            </a:pP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Cổng thông tin Giáo dục; Mạng xã hội học tập; Quản lý nhà trường; Tuyển sinh đầu cấp; Học bạ điện tử; Quản lý học phí; Giáo án điện tử; Lớp học thông minh; Học thi trực tuyến; Quản lý văn bằng chứng chỉ; Kiểm định chất lượng; CSDL Ngành</a:t>
            </a:r>
            <a:endParaRPr lang="en-US" sz="1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667C8-60AA-1542-B891-2F2BE1F38E1F}"/>
              </a:ext>
            </a:extLst>
          </p:cNvPr>
          <p:cNvSpPr/>
          <p:nvPr/>
        </p:nvSpPr>
        <p:spPr>
          <a:xfrm>
            <a:off x="1517266" y="889862"/>
            <a:ext cx="6372225" cy="59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609585">
              <a:buClr>
                <a:srgbClr val="FF6600"/>
              </a:buClr>
            </a:pP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Trung tâm 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IoC; H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ệ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(HT)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giám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sát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 ninh,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trật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tự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HT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họp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không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giấy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tờ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HT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lý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CSDL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người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dân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HT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Quản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lý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lưu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trú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cư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trú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CSDL Văn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bản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QPPL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HT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Báo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cáo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KT-XH; HT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đánh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mức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hài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lòng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1000" dirty="0" err="1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người</a:t>
            </a:r>
            <a:r>
              <a:rPr lang="vi-VN" sz="1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dân</a:t>
            </a:r>
            <a:endParaRPr lang="en-US" sz="1000" dirty="0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5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7"/>
          <p:cNvSpPr/>
          <p:nvPr/>
        </p:nvSpPr>
        <p:spPr>
          <a:xfrm>
            <a:off x="0" y="0"/>
            <a:ext cx="4582500" cy="51435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5" name="Google Shape;755;p47"/>
          <p:cNvSpPr/>
          <p:nvPr/>
        </p:nvSpPr>
        <p:spPr>
          <a:xfrm>
            <a:off x="4582500" y="0"/>
            <a:ext cx="4561500" cy="5143500"/>
          </a:xfrm>
          <a:prstGeom prst="rect">
            <a:avLst/>
          </a:prstGeom>
          <a:solidFill>
            <a:srgbClr val="FFFFFF">
              <a:alpha val="8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" name="Google Shape;756;p47">
            <a:extLst>
              <a:ext uri="{FF2B5EF4-FFF2-40B4-BE49-F238E27FC236}">
                <a16:creationId xmlns:a16="http://schemas.microsoft.com/office/drawing/2014/main" id="{62500906-0EF5-5B47-BB63-74B599F34873}"/>
              </a:ext>
            </a:extLst>
          </p:cNvPr>
          <p:cNvGrpSpPr/>
          <p:nvPr/>
        </p:nvGrpSpPr>
        <p:grpSpPr>
          <a:xfrm>
            <a:off x="4232217" y="1355749"/>
            <a:ext cx="679567" cy="2432007"/>
            <a:chOff x="4131900" y="1244050"/>
            <a:chExt cx="880200" cy="3150025"/>
          </a:xfrm>
          <a:solidFill>
            <a:srgbClr val="ED1A2F"/>
          </a:solidFill>
        </p:grpSpPr>
        <p:sp>
          <p:nvSpPr>
            <p:cNvPr id="32" name="Google Shape;757;p47">
              <a:extLst>
                <a:ext uri="{FF2B5EF4-FFF2-40B4-BE49-F238E27FC236}">
                  <a16:creationId xmlns:a16="http://schemas.microsoft.com/office/drawing/2014/main" id="{E32FAE8E-0B5A-9446-98DB-A06B9DC1C039}"/>
                </a:ext>
              </a:extLst>
            </p:cNvPr>
            <p:cNvSpPr/>
            <p:nvPr/>
          </p:nvSpPr>
          <p:spPr>
            <a:xfrm>
              <a:off x="4131900" y="1244050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Google Shape;758;p47">
              <a:extLst>
                <a:ext uri="{FF2B5EF4-FFF2-40B4-BE49-F238E27FC236}">
                  <a16:creationId xmlns:a16="http://schemas.microsoft.com/office/drawing/2014/main" id="{9E972DC2-C70D-AB49-AADA-102DAA174957}"/>
                </a:ext>
              </a:extLst>
            </p:cNvPr>
            <p:cNvSpPr/>
            <p:nvPr/>
          </p:nvSpPr>
          <p:spPr>
            <a:xfrm>
              <a:off x="4131900" y="2378963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Google Shape;759;p47">
              <a:extLst>
                <a:ext uri="{FF2B5EF4-FFF2-40B4-BE49-F238E27FC236}">
                  <a16:creationId xmlns:a16="http://schemas.microsoft.com/office/drawing/2014/main" id="{1D036042-2D7F-5940-98E5-592CD1828867}"/>
                </a:ext>
              </a:extLst>
            </p:cNvPr>
            <p:cNvSpPr/>
            <p:nvPr/>
          </p:nvSpPr>
          <p:spPr>
            <a:xfrm>
              <a:off x="4131900" y="3513875"/>
              <a:ext cx="880200" cy="880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2341" tIns="92341" rIns="92341" bIns="92341" anchor="ctr" anchorCtr="0">
              <a:noAutofit/>
            </a:bodyPr>
            <a:lstStyle/>
            <a:p>
              <a:endParaRPr sz="141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Google Shape;760;p47">
            <a:extLst>
              <a:ext uri="{FF2B5EF4-FFF2-40B4-BE49-F238E27FC236}">
                <a16:creationId xmlns:a16="http://schemas.microsoft.com/office/drawing/2014/main" id="{0F001EA4-E79B-E743-8FCA-086BD7ECC963}"/>
              </a:ext>
            </a:extLst>
          </p:cNvPr>
          <p:cNvGrpSpPr/>
          <p:nvPr/>
        </p:nvGrpSpPr>
        <p:grpSpPr>
          <a:xfrm>
            <a:off x="4427134" y="1550487"/>
            <a:ext cx="289745" cy="290821"/>
            <a:chOff x="-204788" y="1498600"/>
            <a:chExt cx="4733826" cy="4751413"/>
          </a:xfrm>
        </p:grpSpPr>
        <p:sp>
          <p:nvSpPr>
            <p:cNvPr id="36" name="Google Shape;761;p47">
              <a:extLst>
                <a:ext uri="{FF2B5EF4-FFF2-40B4-BE49-F238E27FC236}">
                  <a16:creationId xmlns:a16="http://schemas.microsoft.com/office/drawing/2014/main" id="{BD1BA7E5-3F91-4544-818E-DD7145086D19}"/>
                </a:ext>
              </a:extLst>
            </p:cNvPr>
            <p:cNvSpPr/>
            <p:nvPr/>
          </p:nvSpPr>
          <p:spPr>
            <a:xfrm>
              <a:off x="-198438" y="2543175"/>
              <a:ext cx="3430500" cy="105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43619"/>
                  </a:lnTo>
                  <a:lnTo>
                    <a:pt x="115614" y="42081"/>
                  </a:lnTo>
                  <a:lnTo>
                    <a:pt x="111172" y="41628"/>
                  </a:lnTo>
                  <a:lnTo>
                    <a:pt x="106925" y="42081"/>
                  </a:lnTo>
                  <a:lnTo>
                    <a:pt x="102761" y="43438"/>
                  </a:lnTo>
                  <a:lnTo>
                    <a:pt x="98653" y="45701"/>
                  </a:lnTo>
                  <a:lnTo>
                    <a:pt x="94684" y="48868"/>
                  </a:lnTo>
                  <a:lnTo>
                    <a:pt x="90742" y="52760"/>
                  </a:lnTo>
                  <a:lnTo>
                    <a:pt x="86995" y="57375"/>
                  </a:lnTo>
                  <a:lnTo>
                    <a:pt x="83331" y="62805"/>
                  </a:lnTo>
                  <a:lnTo>
                    <a:pt x="79777" y="69140"/>
                  </a:lnTo>
                  <a:lnTo>
                    <a:pt x="76419" y="76018"/>
                  </a:lnTo>
                  <a:lnTo>
                    <a:pt x="73171" y="83619"/>
                  </a:lnTo>
                  <a:lnTo>
                    <a:pt x="70090" y="91855"/>
                  </a:lnTo>
                  <a:lnTo>
                    <a:pt x="67175" y="100542"/>
                  </a:lnTo>
                  <a:lnTo>
                    <a:pt x="64455" y="109954"/>
                  </a:lnTo>
                  <a:lnTo>
                    <a:pt x="61873" y="120000"/>
                  </a:lnTo>
                  <a:lnTo>
                    <a:pt x="61679" y="120000"/>
                  </a:lnTo>
                  <a:lnTo>
                    <a:pt x="61179" y="120000"/>
                  </a:lnTo>
                  <a:lnTo>
                    <a:pt x="60402" y="119819"/>
                  </a:lnTo>
                  <a:lnTo>
                    <a:pt x="59403" y="119819"/>
                  </a:lnTo>
                  <a:lnTo>
                    <a:pt x="58154" y="119638"/>
                  </a:lnTo>
                  <a:lnTo>
                    <a:pt x="56627" y="119276"/>
                  </a:lnTo>
                  <a:lnTo>
                    <a:pt x="54961" y="119095"/>
                  </a:lnTo>
                  <a:lnTo>
                    <a:pt x="53102" y="118823"/>
                  </a:lnTo>
                  <a:lnTo>
                    <a:pt x="51075" y="118280"/>
                  </a:lnTo>
                  <a:lnTo>
                    <a:pt x="48910" y="117828"/>
                  </a:lnTo>
                  <a:lnTo>
                    <a:pt x="46578" y="117194"/>
                  </a:lnTo>
                  <a:lnTo>
                    <a:pt x="44163" y="116380"/>
                  </a:lnTo>
                  <a:lnTo>
                    <a:pt x="41693" y="115384"/>
                  </a:lnTo>
                  <a:lnTo>
                    <a:pt x="39056" y="114389"/>
                  </a:lnTo>
                  <a:lnTo>
                    <a:pt x="36446" y="113212"/>
                  </a:lnTo>
                  <a:lnTo>
                    <a:pt x="33782" y="111855"/>
                  </a:lnTo>
                  <a:lnTo>
                    <a:pt x="31089" y="110407"/>
                  </a:lnTo>
                  <a:lnTo>
                    <a:pt x="28424" y="108778"/>
                  </a:lnTo>
                  <a:lnTo>
                    <a:pt x="25704" y="106787"/>
                  </a:lnTo>
                  <a:lnTo>
                    <a:pt x="23067" y="104796"/>
                  </a:lnTo>
                  <a:lnTo>
                    <a:pt x="20513" y="102533"/>
                  </a:lnTo>
                  <a:lnTo>
                    <a:pt x="17987" y="100000"/>
                  </a:lnTo>
                  <a:lnTo>
                    <a:pt x="15544" y="97375"/>
                  </a:lnTo>
                  <a:lnTo>
                    <a:pt x="13185" y="94479"/>
                  </a:lnTo>
                  <a:lnTo>
                    <a:pt x="11020" y="91312"/>
                  </a:lnTo>
                  <a:lnTo>
                    <a:pt x="8938" y="88054"/>
                  </a:lnTo>
                  <a:lnTo>
                    <a:pt x="7022" y="84253"/>
                  </a:lnTo>
                  <a:lnTo>
                    <a:pt x="5301" y="80452"/>
                  </a:lnTo>
                  <a:lnTo>
                    <a:pt x="3802" y="76199"/>
                  </a:lnTo>
                  <a:lnTo>
                    <a:pt x="2498" y="71764"/>
                  </a:lnTo>
                  <a:lnTo>
                    <a:pt x="1415" y="66968"/>
                  </a:lnTo>
                  <a:lnTo>
                    <a:pt x="555" y="61809"/>
                  </a:lnTo>
                  <a:lnTo>
                    <a:pt x="0" y="56380"/>
                  </a:lnTo>
                  <a:lnTo>
                    <a:pt x="0" y="452"/>
                  </a:lnTo>
                  <a:lnTo>
                    <a:pt x="1943" y="5248"/>
                  </a:lnTo>
                  <a:lnTo>
                    <a:pt x="4108" y="9864"/>
                  </a:lnTo>
                  <a:lnTo>
                    <a:pt x="6634" y="14298"/>
                  </a:lnTo>
                  <a:lnTo>
                    <a:pt x="9410" y="18552"/>
                  </a:lnTo>
                  <a:lnTo>
                    <a:pt x="12463" y="22533"/>
                  </a:lnTo>
                  <a:lnTo>
                    <a:pt x="15794" y="26334"/>
                  </a:lnTo>
                  <a:lnTo>
                    <a:pt x="19347" y="29773"/>
                  </a:lnTo>
                  <a:lnTo>
                    <a:pt x="23178" y="32850"/>
                  </a:lnTo>
                  <a:lnTo>
                    <a:pt x="27147" y="35656"/>
                  </a:lnTo>
                  <a:lnTo>
                    <a:pt x="31394" y="38190"/>
                  </a:lnTo>
                  <a:lnTo>
                    <a:pt x="35780" y="40271"/>
                  </a:lnTo>
                  <a:lnTo>
                    <a:pt x="40333" y="42081"/>
                  </a:lnTo>
                  <a:lnTo>
                    <a:pt x="45024" y="43619"/>
                  </a:lnTo>
                  <a:lnTo>
                    <a:pt x="49909" y="44615"/>
                  </a:lnTo>
                  <a:lnTo>
                    <a:pt x="54850" y="45248"/>
                  </a:lnTo>
                  <a:lnTo>
                    <a:pt x="59958" y="45520"/>
                  </a:lnTo>
                  <a:lnTo>
                    <a:pt x="65093" y="45248"/>
                  </a:lnTo>
                  <a:lnTo>
                    <a:pt x="70090" y="44615"/>
                  </a:lnTo>
                  <a:lnTo>
                    <a:pt x="74947" y="43619"/>
                  </a:lnTo>
                  <a:lnTo>
                    <a:pt x="79694" y="42081"/>
                  </a:lnTo>
                  <a:lnTo>
                    <a:pt x="84274" y="40271"/>
                  </a:lnTo>
                  <a:lnTo>
                    <a:pt x="88660" y="38190"/>
                  </a:lnTo>
                  <a:lnTo>
                    <a:pt x="92907" y="35475"/>
                  </a:lnTo>
                  <a:lnTo>
                    <a:pt x="96960" y="32760"/>
                  </a:lnTo>
                  <a:lnTo>
                    <a:pt x="100735" y="29592"/>
                  </a:lnTo>
                  <a:lnTo>
                    <a:pt x="104316" y="26153"/>
                  </a:lnTo>
                  <a:lnTo>
                    <a:pt x="107647" y="22352"/>
                  </a:lnTo>
                  <a:lnTo>
                    <a:pt x="110728" y="18371"/>
                  </a:lnTo>
                  <a:lnTo>
                    <a:pt x="113504" y="14117"/>
                  </a:lnTo>
                  <a:lnTo>
                    <a:pt x="115975" y="9683"/>
                  </a:lnTo>
                  <a:lnTo>
                    <a:pt x="118195" y="4886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7" name="Google Shape;762;p47">
              <a:extLst>
                <a:ext uri="{FF2B5EF4-FFF2-40B4-BE49-F238E27FC236}">
                  <a16:creationId xmlns:a16="http://schemas.microsoft.com/office/drawing/2014/main" id="{3A3F1868-1FF3-A24A-BEE4-E275B7BB5B78}"/>
                </a:ext>
              </a:extLst>
            </p:cNvPr>
            <p:cNvSpPr/>
            <p:nvPr/>
          </p:nvSpPr>
          <p:spPr>
            <a:xfrm>
              <a:off x="-200025" y="3422650"/>
              <a:ext cx="1620900" cy="105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" y="0"/>
                  </a:moveTo>
                  <a:lnTo>
                    <a:pt x="3817" y="4803"/>
                  </a:lnTo>
                  <a:lnTo>
                    <a:pt x="8281" y="9244"/>
                  </a:lnTo>
                  <a:lnTo>
                    <a:pt x="13333" y="13504"/>
                  </a:lnTo>
                  <a:lnTo>
                    <a:pt x="18854" y="17673"/>
                  </a:lnTo>
                  <a:lnTo>
                    <a:pt x="24963" y="21480"/>
                  </a:lnTo>
                  <a:lnTo>
                    <a:pt x="31600" y="25105"/>
                  </a:lnTo>
                  <a:lnTo>
                    <a:pt x="38766" y="28549"/>
                  </a:lnTo>
                  <a:lnTo>
                    <a:pt x="46343" y="31631"/>
                  </a:lnTo>
                  <a:lnTo>
                    <a:pt x="54331" y="34441"/>
                  </a:lnTo>
                  <a:lnTo>
                    <a:pt x="62790" y="36978"/>
                  </a:lnTo>
                  <a:lnTo>
                    <a:pt x="71541" y="39244"/>
                  </a:lnTo>
                  <a:lnTo>
                    <a:pt x="80587" y="41057"/>
                  </a:lnTo>
                  <a:lnTo>
                    <a:pt x="90102" y="42688"/>
                  </a:lnTo>
                  <a:lnTo>
                    <a:pt x="99794" y="43867"/>
                  </a:lnTo>
                  <a:lnTo>
                    <a:pt x="109720" y="44682"/>
                  </a:lnTo>
                  <a:lnTo>
                    <a:pt x="120000" y="45226"/>
                  </a:lnTo>
                  <a:lnTo>
                    <a:pt x="116064" y="56737"/>
                  </a:lnTo>
                  <a:lnTo>
                    <a:pt x="112599" y="68791"/>
                  </a:lnTo>
                  <a:lnTo>
                    <a:pt x="109662" y="80936"/>
                  </a:lnTo>
                  <a:lnTo>
                    <a:pt x="107195" y="93625"/>
                  </a:lnTo>
                  <a:lnTo>
                    <a:pt x="105256" y="106676"/>
                  </a:lnTo>
                  <a:lnTo>
                    <a:pt x="103847" y="120000"/>
                  </a:lnTo>
                  <a:lnTo>
                    <a:pt x="94684" y="118912"/>
                  </a:lnTo>
                  <a:lnTo>
                    <a:pt x="85697" y="117371"/>
                  </a:lnTo>
                  <a:lnTo>
                    <a:pt x="77063" y="115558"/>
                  </a:lnTo>
                  <a:lnTo>
                    <a:pt x="68722" y="113474"/>
                  </a:lnTo>
                  <a:lnTo>
                    <a:pt x="60734" y="110936"/>
                  </a:lnTo>
                  <a:lnTo>
                    <a:pt x="53157" y="108308"/>
                  </a:lnTo>
                  <a:lnTo>
                    <a:pt x="45873" y="105226"/>
                  </a:lnTo>
                  <a:lnTo>
                    <a:pt x="39060" y="101873"/>
                  </a:lnTo>
                  <a:lnTo>
                    <a:pt x="32657" y="98247"/>
                  </a:lnTo>
                  <a:lnTo>
                    <a:pt x="26784" y="94441"/>
                  </a:lnTo>
                  <a:lnTo>
                    <a:pt x="21439" y="90543"/>
                  </a:lnTo>
                  <a:lnTo>
                    <a:pt x="16505" y="86193"/>
                  </a:lnTo>
                  <a:lnTo>
                    <a:pt x="12276" y="81752"/>
                  </a:lnTo>
                  <a:lnTo>
                    <a:pt x="8516" y="77129"/>
                  </a:lnTo>
                  <a:lnTo>
                    <a:pt x="5403" y="72416"/>
                  </a:lnTo>
                  <a:lnTo>
                    <a:pt x="2995" y="67432"/>
                  </a:lnTo>
                  <a:lnTo>
                    <a:pt x="1174" y="62356"/>
                  </a:lnTo>
                  <a:lnTo>
                    <a:pt x="0" y="5709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8" name="Google Shape;763;p47">
              <a:extLst>
                <a:ext uri="{FF2B5EF4-FFF2-40B4-BE49-F238E27FC236}">
                  <a16:creationId xmlns:a16="http://schemas.microsoft.com/office/drawing/2014/main" id="{464836C8-AEF7-4D4F-B7F6-83F42CEC5CEE}"/>
                </a:ext>
              </a:extLst>
            </p:cNvPr>
            <p:cNvSpPr/>
            <p:nvPr/>
          </p:nvSpPr>
          <p:spPr>
            <a:xfrm>
              <a:off x="-201613" y="4310063"/>
              <a:ext cx="1522500" cy="106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5" y="0"/>
                  </a:moveTo>
                  <a:lnTo>
                    <a:pt x="4191" y="4756"/>
                  </a:lnTo>
                  <a:lnTo>
                    <a:pt x="9071" y="9244"/>
                  </a:lnTo>
                  <a:lnTo>
                    <a:pt x="14577" y="13732"/>
                  </a:lnTo>
                  <a:lnTo>
                    <a:pt x="20709" y="17771"/>
                  </a:lnTo>
                  <a:lnTo>
                    <a:pt x="27403" y="21720"/>
                  </a:lnTo>
                  <a:lnTo>
                    <a:pt x="34661" y="25310"/>
                  </a:lnTo>
                  <a:lnTo>
                    <a:pt x="42544" y="28721"/>
                  </a:lnTo>
                  <a:lnTo>
                    <a:pt x="50928" y="31772"/>
                  </a:lnTo>
                  <a:lnTo>
                    <a:pt x="59687" y="34554"/>
                  </a:lnTo>
                  <a:lnTo>
                    <a:pt x="68884" y="37247"/>
                  </a:lnTo>
                  <a:lnTo>
                    <a:pt x="78581" y="39311"/>
                  </a:lnTo>
                  <a:lnTo>
                    <a:pt x="88717" y="41286"/>
                  </a:lnTo>
                  <a:lnTo>
                    <a:pt x="99040" y="42722"/>
                  </a:lnTo>
                  <a:lnTo>
                    <a:pt x="109739" y="43889"/>
                  </a:lnTo>
                  <a:lnTo>
                    <a:pt x="109739" y="44068"/>
                  </a:lnTo>
                  <a:lnTo>
                    <a:pt x="110052" y="57262"/>
                  </a:lnTo>
                  <a:lnTo>
                    <a:pt x="110865" y="70545"/>
                  </a:lnTo>
                  <a:lnTo>
                    <a:pt x="112367" y="83201"/>
                  </a:lnTo>
                  <a:lnTo>
                    <a:pt x="114431" y="95766"/>
                  </a:lnTo>
                  <a:lnTo>
                    <a:pt x="116934" y="108062"/>
                  </a:lnTo>
                  <a:lnTo>
                    <a:pt x="120000" y="120000"/>
                  </a:lnTo>
                  <a:lnTo>
                    <a:pt x="109614" y="119192"/>
                  </a:lnTo>
                  <a:lnTo>
                    <a:pt x="99603" y="117845"/>
                  </a:lnTo>
                  <a:lnTo>
                    <a:pt x="89843" y="116230"/>
                  </a:lnTo>
                  <a:lnTo>
                    <a:pt x="80396" y="114255"/>
                  </a:lnTo>
                  <a:lnTo>
                    <a:pt x="71386" y="112011"/>
                  </a:lnTo>
                  <a:lnTo>
                    <a:pt x="62752" y="109319"/>
                  </a:lnTo>
                  <a:lnTo>
                    <a:pt x="54494" y="106447"/>
                  </a:lnTo>
                  <a:lnTo>
                    <a:pt x="46736" y="103126"/>
                  </a:lnTo>
                  <a:lnTo>
                    <a:pt x="39478" y="99715"/>
                  </a:lnTo>
                  <a:lnTo>
                    <a:pt x="32721" y="95946"/>
                  </a:lnTo>
                  <a:lnTo>
                    <a:pt x="26590" y="91907"/>
                  </a:lnTo>
                  <a:lnTo>
                    <a:pt x="20896" y="87688"/>
                  </a:lnTo>
                  <a:lnTo>
                    <a:pt x="16016" y="83201"/>
                  </a:lnTo>
                  <a:lnTo>
                    <a:pt x="11574" y="78534"/>
                  </a:lnTo>
                  <a:lnTo>
                    <a:pt x="7945" y="73597"/>
                  </a:lnTo>
                  <a:lnTo>
                    <a:pt x="5005" y="68750"/>
                  </a:lnTo>
                  <a:lnTo>
                    <a:pt x="2815" y="63455"/>
                  </a:lnTo>
                  <a:lnTo>
                    <a:pt x="1376" y="58249"/>
                  </a:lnTo>
                  <a:lnTo>
                    <a:pt x="688" y="52864"/>
                  </a:lnTo>
                  <a:lnTo>
                    <a:pt x="312" y="53223"/>
                  </a:lnTo>
                  <a:lnTo>
                    <a:pt x="0" y="5367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39" name="Google Shape;764;p47">
              <a:extLst>
                <a:ext uri="{FF2B5EF4-FFF2-40B4-BE49-F238E27FC236}">
                  <a16:creationId xmlns:a16="http://schemas.microsoft.com/office/drawing/2014/main" id="{1E9A7485-3FDF-174D-9EAB-0F7714646CED}"/>
                </a:ext>
              </a:extLst>
            </p:cNvPr>
            <p:cNvSpPr/>
            <p:nvPr/>
          </p:nvSpPr>
          <p:spPr>
            <a:xfrm>
              <a:off x="-201613" y="5187950"/>
              <a:ext cx="2236800" cy="105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683" y="4681"/>
                  </a:lnTo>
                  <a:lnTo>
                    <a:pt x="5793" y="9272"/>
                  </a:lnTo>
                  <a:lnTo>
                    <a:pt x="9371" y="13683"/>
                  </a:lnTo>
                  <a:lnTo>
                    <a:pt x="13375" y="18004"/>
                  </a:lnTo>
                  <a:lnTo>
                    <a:pt x="17806" y="21875"/>
                  </a:lnTo>
                  <a:lnTo>
                    <a:pt x="22662" y="25656"/>
                  </a:lnTo>
                  <a:lnTo>
                    <a:pt x="27859" y="29077"/>
                  </a:lnTo>
                  <a:lnTo>
                    <a:pt x="33354" y="32408"/>
                  </a:lnTo>
                  <a:lnTo>
                    <a:pt x="39233" y="35198"/>
                  </a:lnTo>
                  <a:lnTo>
                    <a:pt x="45452" y="37809"/>
                  </a:lnTo>
                  <a:lnTo>
                    <a:pt x="51884" y="40240"/>
                  </a:lnTo>
                  <a:lnTo>
                    <a:pt x="58615" y="42220"/>
                  </a:lnTo>
                  <a:lnTo>
                    <a:pt x="65601" y="43660"/>
                  </a:lnTo>
                  <a:lnTo>
                    <a:pt x="72800" y="45011"/>
                  </a:lnTo>
                  <a:lnTo>
                    <a:pt x="80127" y="45821"/>
                  </a:lnTo>
                  <a:lnTo>
                    <a:pt x="87667" y="46271"/>
                  </a:lnTo>
                  <a:lnTo>
                    <a:pt x="90820" y="56984"/>
                  </a:lnTo>
                  <a:lnTo>
                    <a:pt x="94142" y="66976"/>
                  </a:lnTo>
                  <a:lnTo>
                    <a:pt x="97891" y="76609"/>
                  </a:lnTo>
                  <a:lnTo>
                    <a:pt x="101810" y="85791"/>
                  </a:lnTo>
                  <a:lnTo>
                    <a:pt x="105985" y="94433"/>
                  </a:lnTo>
                  <a:lnTo>
                    <a:pt x="110500" y="102445"/>
                  </a:lnTo>
                  <a:lnTo>
                    <a:pt x="115143" y="110007"/>
                  </a:lnTo>
                  <a:lnTo>
                    <a:pt x="120000" y="116849"/>
                  </a:lnTo>
                  <a:lnTo>
                    <a:pt x="113354" y="118199"/>
                  </a:lnTo>
                  <a:lnTo>
                    <a:pt x="106453" y="119189"/>
                  </a:lnTo>
                  <a:lnTo>
                    <a:pt x="99339" y="119819"/>
                  </a:lnTo>
                  <a:lnTo>
                    <a:pt x="92140" y="120000"/>
                  </a:lnTo>
                  <a:lnTo>
                    <a:pt x="84941" y="119819"/>
                  </a:lnTo>
                  <a:lnTo>
                    <a:pt x="77912" y="119189"/>
                  </a:lnTo>
                  <a:lnTo>
                    <a:pt x="71011" y="118199"/>
                  </a:lnTo>
                  <a:lnTo>
                    <a:pt x="64323" y="116849"/>
                  </a:lnTo>
                  <a:lnTo>
                    <a:pt x="57848" y="115048"/>
                  </a:lnTo>
                  <a:lnTo>
                    <a:pt x="51629" y="112978"/>
                  </a:lnTo>
                  <a:lnTo>
                    <a:pt x="45623" y="110457"/>
                  </a:lnTo>
                  <a:lnTo>
                    <a:pt x="39872" y="107846"/>
                  </a:lnTo>
                  <a:lnTo>
                    <a:pt x="34462" y="104786"/>
                  </a:lnTo>
                  <a:lnTo>
                    <a:pt x="29435" y="101455"/>
                  </a:lnTo>
                  <a:lnTo>
                    <a:pt x="24621" y="97854"/>
                  </a:lnTo>
                  <a:lnTo>
                    <a:pt x="20191" y="94073"/>
                  </a:lnTo>
                  <a:lnTo>
                    <a:pt x="16187" y="90022"/>
                  </a:lnTo>
                  <a:lnTo>
                    <a:pt x="12523" y="85791"/>
                  </a:lnTo>
                  <a:lnTo>
                    <a:pt x="9371" y="81200"/>
                  </a:lnTo>
                  <a:lnTo>
                    <a:pt x="6560" y="76609"/>
                  </a:lnTo>
                  <a:lnTo>
                    <a:pt x="4259" y="71657"/>
                  </a:lnTo>
                  <a:lnTo>
                    <a:pt x="2385" y="66616"/>
                  </a:lnTo>
                  <a:lnTo>
                    <a:pt x="1064" y="61575"/>
                  </a:lnTo>
                  <a:lnTo>
                    <a:pt x="212" y="56084"/>
                  </a:lnTo>
                  <a:lnTo>
                    <a:pt x="0" y="50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0" name="Google Shape;765;p47">
              <a:extLst>
                <a:ext uri="{FF2B5EF4-FFF2-40B4-BE49-F238E27FC236}">
                  <a16:creationId xmlns:a16="http://schemas.microsoft.com/office/drawing/2014/main" id="{BDA4C900-C608-1248-BC5D-C66777A4C4DE}"/>
                </a:ext>
              </a:extLst>
            </p:cNvPr>
            <p:cNvSpPr/>
            <p:nvPr/>
          </p:nvSpPr>
          <p:spPr>
            <a:xfrm>
              <a:off x="-204788" y="1498600"/>
              <a:ext cx="3440100" cy="12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4679" y="156"/>
                  </a:lnTo>
                  <a:lnTo>
                    <a:pt x="69275" y="702"/>
                  </a:lnTo>
                  <a:lnTo>
                    <a:pt x="73733" y="1561"/>
                  </a:lnTo>
                  <a:lnTo>
                    <a:pt x="78107" y="2654"/>
                  </a:lnTo>
                  <a:lnTo>
                    <a:pt x="82288" y="4216"/>
                  </a:lnTo>
                  <a:lnTo>
                    <a:pt x="86386" y="6089"/>
                  </a:lnTo>
                  <a:lnTo>
                    <a:pt x="90290" y="8041"/>
                  </a:lnTo>
                  <a:lnTo>
                    <a:pt x="93973" y="10461"/>
                  </a:lnTo>
                  <a:lnTo>
                    <a:pt x="97489" y="13038"/>
                  </a:lnTo>
                  <a:lnTo>
                    <a:pt x="100812" y="16005"/>
                  </a:lnTo>
                  <a:lnTo>
                    <a:pt x="103940" y="19128"/>
                  </a:lnTo>
                  <a:lnTo>
                    <a:pt x="106820" y="22407"/>
                  </a:lnTo>
                  <a:lnTo>
                    <a:pt x="109423" y="25998"/>
                  </a:lnTo>
                  <a:lnTo>
                    <a:pt x="111804" y="29668"/>
                  </a:lnTo>
                  <a:lnTo>
                    <a:pt x="113908" y="33493"/>
                  </a:lnTo>
                  <a:lnTo>
                    <a:pt x="115708" y="37631"/>
                  </a:lnTo>
                  <a:lnTo>
                    <a:pt x="117231" y="41847"/>
                  </a:lnTo>
                  <a:lnTo>
                    <a:pt x="118394" y="46141"/>
                  </a:lnTo>
                  <a:lnTo>
                    <a:pt x="119280" y="50670"/>
                  </a:lnTo>
                  <a:lnTo>
                    <a:pt x="119806" y="55198"/>
                  </a:lnTo>
                  <a:lnTo>
                    <a:pt x="120000" y="59882"/>
                  </a:lnTo>
                  <a:lnTo>
                    <a:pt x="119806" y="64567"/>
                  </a:lnTo>
                  <a:lnTo>
                    <a:pt x="119280" y="69251"/>
                  </a:lnTo>
                  <a:lnTo>
                    <a:pt x="118394" y="73702"/>
                  </a:lnTo>
                  <a:lnTo>
                    <a:pt x="117231" y="78074"/>
                  </a:lnTo>
                  <a:lnTo>
                    <a:pt x="115708" y="82212"/>
                  </a:lnTo>
                  <a:lnTo>
                    <a:pt x="113908" y="86350"/>
                  </a:lnTo>
                  <a:lnTo>
                    <a:pt x="111804" y="90175"/>
                  </a:lnTo>
                  <a:lnTo>
                    <a:pt x="109423" y="94001"/>
                  </a:lnTo>
                  <a:lnTo>
                    <a:pt x="106820" y="97436"/>
                  </a:lnTo>
                  <a:lnTo>
                    <a:pt x="103940" y="100793"/>
                  </a:lnTo>
                  <a:lnTo>
                    <a:pt x="100812" y="103916"/>
                  </a:lnTo>
                  <a:lnTo>
                    <a:pt x="97489" y="106805"/>
                  </a:lnTo>
                  <a:lnTo>
                    <a:pt x="93973" y="109303"/>
                  </a:lnTo>
                  <a:lnTo>
                    <a:pt x="90290" y="111724"/>
                  </a:lnTo>
                  <a:lnTo>
                    <a:pt x="86386" y="113832"/>
                  </a:lnTo>
                  <a:lnTo>
                    <a:pt x="82288" y="115705"/>
                  </a:lnTo>
                  <a:lnTo>
                    <a:pt x="78107" y="117111"/>
                  </a:lnTo>
                  <a:lnTo>
                    <a:pt x="73733" y="118438"/>
                  </a:lnTo>
                  <a:lnTo>
                    <a:pt x="69275" y="119297"/>
                  </a:lnTo>
                  <a:lnTo>
                    <a:pt x="64679" y="119687"/>
                  </a:lnTo>
                  <a:lnTo>
                    <a:pt x="60000" y="120000"/>
                  </a:lnTo>
                  <a:lnTo>
                    <a:pt x="55320" y="119687"/>
                  </a:lnTo>
                  <a:lnTo>
                    <a:pt x="50752" y="119297"/>
                  </a:lnTo>
                  <a:lnTo>
                    <a:pt x="46266" y="118438"/>
                  </a:lnTo>
                  <a:lnTo>
                    <a:pt x="41892" y="117111"/>
                  </a:lnTo>
                  <a:lnTo>
                    <a:pt x="37711" y="115705"/>
                  </a:lnTo>
                  <a:lnTo>
                    <a:pt x="33640" y="113832"/>
                  </a:lnTo>
                  <a:lnTo>
                    <a:pt x="29764" y="111724"/>
                  </a:lnTo>
                  <a:lnTo>
                    <a:pt x="26026" y="109303"/>
                  </a:lnTo>
                  <a:lnTo>
                    <a:pt x="22510" y="106805"/>
                  </a:lnTo>
                  <a:lnTo>
                    <a:pt x="19187" y="103916"/>
                  </a:lnTo>
                  <a:lnTo>
                    <a:pt x="16059" y="100793"/>
                  </a:lnTo>
                  <a:lnTo>
                    <a:pt x="13179" y="97436"/>
                  </a:lnTo>
                  <a:lnTo>
                    <a:pt x="10576" y="94001"/>
                  </a:lnTo>
                  <a:lnTo>
                    <a:pt x="8195" y="90175"/>
                  </a:lnTo>
                  <a:lnTo>
                    <a:pt x="6146" y="86350"/>
                  </a:lnTo>
                  <a:lnTo>
                    <a:pt x="4347" y="82212"/>
                  </a:lnTo>
                  <a:lnTo>
                    <a:pt x="2824" y="78074"/>
                  </a:lnTo>
                  <a:lnTo>
                    <a:pt x="1605" y="73702"/>
                  </a:lnTo>
                  <a:lnTo>
                    <a:pt x="747" y="69251"/>
                  </a:lnTo>
                  <a:lnTo>
                    <a:pt x="193" y="64567"/>
                  </a:lnTo>
                  <a:lnTo>
                    <a:pt x="0" y="59882"/>
                  </a:lnTo>
                  <a:lnTo>
                    <a:pt x="193" y="55198"/>
                  </a:lnTo>
                  <a:lnTo>
                    <a:pt x="747" y="50670"/>
                  </a:lnTo>
                  <a:lnTo>
                    <a:pt x="1605" y="46141"/>
                  </a:lnTo>
                  <a:lnTo>
                    <a:pt x="2824" y="41847"/>
                  </a:lnTo>
                  <a:lnTo>
                    <a:pt x="4347" y="37631"/>
                  </a:lnTo>
                  <a:lnTo>
                    <a:pt x="6146" y="33493"/>
                  </a:lnTo>
                  <a:lnTo>
                    <a:pt x="8195" y="29668"/>
                  </a:lnTo>
                  <a:lnTo>
                    <a:pt x="10576" y="25998"/>
                  </a:lnTo>
                  <a:lnTo>
                    <a:pt x="13179" y="22407"/>
                  </a:lnTo>
                  <a:lnTo>
                    <a:pt x="16059" y="19128"/>
                  </a:lnTo>
                  <a:lnTo>
                    <a:pt x="19187" y="16005"/>
                  </a:lnTo>
                  <a:lnTo>
                    <a:pt x="22510" y="13038"/>
                  </a:lnTo>
                  <a:lnTo>
                    <a:pt x="26026" y="10461"/>
                  </a:lnTo>
                  <a:lnTo>
                    <a:pt x="29764" y="8041"/>
                  </a:lnTo>
                  <a:lnTo>
                    <a:pt x="33640" y="6089"/>
                  </a:lnTo>
                  <a:lnTo>
                    <a:pt x="37711" y="4216"/>
                  </a:lnTo>
                  <a:lnTo>
                    <a:pt x="41892" y="2654"/>
                  </a:lnTo>
                  <a:lnTo>
                    <a:pt x="46266" y="1561"/>
                  </a:lnTo>
                  <a:lnTo>
                    <a:pt x="50752" y="702"/>
                  </a:lnTo>
                  <a:lnTo>
                    <a:pt x="55320" y="156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1" name="Google Shape;766;p47">
              <a:extLst>
                <a:ext uri="{FF2B5EF4-FFF2-40B4-BE49-F238E27FC236}">
                  <a16:creationId xmlns:a16="http://schemas.microsoft.com/office/drawing/2014/main" id="{CF3A1806-8D2A-C447-BA3F-6F5BD6143CC8}"/>
                </a:ext>
              </a:extLst>
            </p:cNvPr>
            <p:cNvSpPr/>
            <p:nvPr/>
          </p:nvSpPr>
          <p:spPr>
            <a:xfrm>
              <a:off x="1430338" y="3148013"/>
              <a:ext cx="3098700" cy="3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84" y="18709"/>
                  </a:moveTo>
                  <a:lnTo>
                    <a:pt x="58755" y="18832"/>
                  </a:lnTo>
                  <a:lnTo>
                    <a:pt x="57587" y="19201"/>
                  </a:lnTo>
                  <a:lnTo>
                    <a:pt x="56573" y="19877"/>
                  </a:lnTo>
                  <a:lnTo>
                    <a:pt x="55743" y="20706"/>
                  </a:lnTo>
                  <a:lnTo>
                    <a:pt x="55067" y="21720"/>
                  </a:lnTo>
                  <a:lnTo>
                    <a:pt x="54668" y="22887"/>
                  </a:lnTo>
                  <a:lnTo>
                    <a:pt x="54514" y="24178"/>
                  </a:lnTo>
                  <a:lnTo>
                    <a:pt x="54514" y="27926"/>
                  </a:lnTo>
                  <a:lnTo>
                    <a:pt x="52209" y="28817"/>
                  </a:lnTo>
                  <a:lnTo>
                    <a:pt x="50058" y="29953"/>
                  </a:lnTo>
                  <a:lnTo>
                    <a:pt x="48092" y="31336"/>
                  </a:lnTo>
                  <a:lnTo>
                    <a:pt x="46309" y="32964"/>
                  </a:lnTo>
                  <a:lnTo>
                    <a:pt x="44742" y="34746"/>
                  </a:lnTo>
                  <a:lnTo>
                    <a:pt x="43390" y="36743"/>
                  </a:lnTo>
                  <a:lnTo>
                    <a:pt x="42345" y="38986"/>
                  </a:lnTo>
                  <a:lnTo>
                    <a:pt x="41485" y="41290"/>
                  </a:lnTo>
                  <a:lnTo>
                    <a:pt x="41055" y="43748"/>
                  </a:lnTo>
                  <a:lnTo>
                    <a:pt x="40870" y="46298"/>
                  </a:lnTo>
                  <a:lnTo>
                    <a:pt x="41055" y="48878"/>
                  </a:lnTo>
                  <a:lnTo>
                    <a:pt x="41546" y="51397"/>
                  </a:lnTo>
                  <a:lnTo>
                    <a:pt x="42407" y="53732"/>
                  </a:lnTo>
                  <a:lnTo>
                    <a:pt x="43451" y="55975"/>
                  </a:lnTo>
                  <a:lnTo>
                    <a:pt x="44865" y="58003"/>
                  </a:lnTo>
                  <a:lnTo>
                    <a:pt x="46463" y="59846"/>
                  </a:lnTo>
                  <a:lnTo>
                    <a:pt x="48307" y="61443"/>
                  </a:lnTo>
                  <a:lnTo>
                    <a:pt x="50335" y="62857"/>
                  </a:lnTo>
                  <a:lnTo>
                    <a:pt x="52548" y="63963"/>
                  </a:lnTo>
                  <a:lnTo>
                    <a:pt x="54914" y="64761"/>
                  </a:lnTo>
                  <a:lnTo>
                    <a:pt x="57434" y="65253"/>
                  </a:lnTo>
                  <a:lnTo>
                    <a:pt x="59984" y="65468"/>
                  </a:lnTo>
                  <a:lnTo>
                    <a:pt x="61674" y="65652"/>
                  </a:lnTo>
                  <a:lnTo>
                    <a:pt x="63180" y="66082"/>
                  </a:lnTo>
                  <a:lnTo>
                    <a:pt x="64563" y="66881"/>
                  </a:lnTo>
                  <a:lnTo>
                    <a:pt x="65792" y="67895"/>
                  </a:lnTo>
                  <a:lnTo>
                    <a:pt x="66745" y="69124"/>
                  </a:lnTo>
                  <a:lnTo>
                    <a:pt x="67544" y="70506"/>
                  </a:lnTo>
                  <a:lnTo>
                    <a:pt x="68035" y="72012"/>
                  </a:lnTo>
                  <a:lnTo>
                    <a:pt x="68189" y="73701"/>
                  </a:lnTo>
                  <a:lnTo>
                    <a:pt x="68035" y="75268"/>
                  </a:lnTo>
                  <a:lnTo>
                    <a:pt x="67574" y="76712"/>
                  </a:lnTo>
                  <a:lnTo>
                    <a:pt x="66868" y="78095"/>
                  </a:lnTo>
                  <a:lnTo>
                    <a:pt x="65976" y="79293"/>
                  </a:lnTo>
                  <a:lnTo>
                    <a:pt x="64839" y="80276"/>
                  </a:lnTo>
                  <a:lnTo>
                    <a:pt x="63580" y="81075"/>
                  </a:lnTo>
                  <a:lnTo>
                    <a:pt x="62104" y="81566"/>
                  </a:lnTo>
                  <a:lnTo>
                    <a:pt x="60537" y="81843"/>
                  </a:lnTo>
                  <a:lnTo>
                    <a:pt x="60322" y="81843"/>
                  </a:lnTo>
                  <a:lnTo>
                    <a:pt x="59769" y="81781"/>
                  </a:lnTo>
                  <a:lnTo>
                    <a:pt x="59032" y="81628"/>
                  </a:lnTo>
                  <a:lnTo>
                    <a:pt x="58079" y="81443"/>
                  </a:lnTo>
                  <a:lnTo>
                    <a:pt x="57096" y="81136"/>
                  </a:lnTo>
                  <a:lnTo>
                    <a:pt x="56020" y="80675"/>
                  </a:lnTo>
                  <a:lnTo>
                    <a:pt x="54975" y="80061"/>
                  </a:lnTo>
                  <a:lnTo>
                    <a:pt x="54023" y="79293"/>
                  </a:lnTo>
                  <a:lnTo>
                    <a:pt x="53008" y="78556"/>
                  </a:lnTo>
                  <a:lnTo>
                    <a:pt x="51902" y="78003"/>
                  </a:lnTo>
                  <a:lnTo>
                    <a:pt x="50704" y="77726"/>
                  </a:lnTo>
                  <a:lnTo>
                    <a:pt x="49536" y="77665"/>
                  </a:lnTo>
                  <a:lnTo>
                    <a:pt x="48368" y="77880"/>
                  </a:lnTo>
                  <a:lnTo>
                    <a:pt x="47262" y="78341"/>
                  </a:lnTo>
                  <a:lnTo>
                    <a:pt x="46248" y="79047"/>
                  </a:lnTo>
                  <a:lnTo>
                    <a:pt x="45480" y="80061"/>
                  </a:lnTo>
                  <a:lnTo>
                    <a:pt x="44896" y="81136"/>
                  </a:lnTo>
                  <a:lnTo>
                    <a:pt x="44619" y="82304"/>
                  </a:lnTo>
                  <a:lnTo>
                    <a:pt x="44558" y="83471"/>
                  </a:lnTo>
                  <a:lnTo>
                    <a:pt x="44804" y="84639"/>
                  </a:lnTo>
                  <a:lnTo>
                    <a:pt x="45295" y="85806"/>
                  </a:lnTo>
                  <a:lnTo>
                    <a:pt x="46033" y="86820"/>
                  </a:lnTo>
                  <a:lnTo>
                    <a:pt x="47539" y="88233"/>
                  </a:lnTo>
                  <a:lnTo>
                    <a:pt x="49106" y="89462"/>
                  </a:lnTo>
                  <a:lnTo>
                    <a:pt x="50827" y="90445"/>
                  </a:lnTo>
                  <a:lnTo>
                    <a:pt x="52609" y="91336"/>
                  </a:lnTo>
                  <a:lnTo>
                    <a:pt x="54514" y="92012"/>
                  </a:lnTo>
                  <a:lnTo>
                    <a:pt x="54514" y="95821"/>
                  </a:lnTo>
                  <a:lnTo>
                    <a:pt x="54668" y="97112"/>
                  </a:lnTo>
                  <a:lnTo>
                    <a:pt x="55067" y="98218"/>
                  </a:lnTo>
                  <a:lnTo>
                    <a:pt x="55743" y="99231"/>
                  </a:lnTo>
                  <a:lnTo>
                    <a:pt x="56573" y="100122"/>
                  </a:lnTo>
                  <a:lnTo>
                    <a:pt x="57587" y="100737"/>
                  </a:lnTo>
                  <a:lnTo>
                    <a:pt x="58755" y="101136"/>
                  </a:lnTo>
                  <a:lnTo>
                    <a:pt x="59984" y="101290"/>
                  </a:lnTo>
                  <a:lnTo>
                    <a:pt x="61275" y="101136"/>
                  </a:lnTo>
                  <a:lnTo>
                    <a:pt x="62381" y="100737"/>
                  </a:lnTo>
                  <a:lnTo>
                    <a:pt x="63457" y="100122"/>
                  </a:lnTo>
                  <a:lnTo>
                    <a:pt x="64286" y="99231"/>
                  </a:lnTo>
                  <a:lnTo>
                    <a:pt x="64901" y="98218"/>
                  </a:lnTo>
                  <a:lnTo>
                    <a:pt x="65362" y="97112"/>
                  </a:lnTo>
                  <a:lnTo>
                    <a:pt x="65454" y="95821"/>
                  </a:lnTo>
                  <a:lnTo>
                    <a:pt x="65454" y="92012"/>
                  </a:lnTo>
                  <a:lnTo>
                    <a:pt x="67759" y="91182"/>
                  </a:lnTo>
                  <a:lnTo>
                    <a:pt x="69941" y="90076"/>
                  </a:lnTo>
                  <a:lnTo>
                    <a:pt x="71877" y="88663"/>
                  </a:lnTo>
                  <a:lnTo>
                    <a:pt x="73690" y="87035"/>
                  </a:lnTo>
                  <a:lnTo>
                    <a:pt x="75226" y="85192"/>
                  </a:lnTo>
                  <a:lnTo>
                    <a:pt x="76578" y="83195"/>
                  </a:lnTo>
                  <a:lnTo>
                    <a:pt x="77685" y="81013"/>
                  </a:lnTo>
                  <a:lnTo>
                    <a:pt x="78483" y="78678"/>
                  </a:lnTo>
                  <a:lnTo>
                    <a:pt x="78975" y="76221"/>
                  </a:lnTo>
                  <a:lnTo>
                    <a:pt x="79160" y="73701"/>
                  </a:lnTo>
                  <a:lnTo>
                    <a:pt x="78975" y="71059"/>
                  </a:lnTo>
                  <a:lnTo>
                    <a:pt x="78422" y="68602"/>
                  </a:lnTo>
                  <a:lnTo>
                    <a:pt x="77654" y="66205"/>
                  </a:lnTo>
                  <a:lnTo>
                    <a:pt x="76517" y="64024"/>
                  </a:lnTo>
                  <a:lnTo>
                    <a:pt x="75134" y="61966"/>
                  </a:lnTo>
                  <a:lnTo>
                    <a:pt x="73505" y="60184"/>
                  </a:lnTo>
                  <a:lnTo>
                    <a:pt x="71661" y="58556"/>
                  </a:lnTo>
                  <a:lnTo>
                    <a:pt x="69664" y="57142"/>
                  </a:lnTo>
                  <a:lnTo>
                    <a:pt x="67421" y="56036"/>
                  </a:lnTo>
                  <a:lnTo>
                    <a:pt x="65085" y="55207"/>
                  </a:lnTo>
                  <a:lnTo>
                    <a:pt x="62627" y="54685"/>
                  </a:lnTo>
                  <a:lnTo>
                    <a:pt x="59984" y="54531"/>
                  </a:lnTo>
                  <a:lnTo>
                    <a:pt x="58355" y="54347"/>
                  </a:lnTo>
                  <a:lnTo>
                    <a:pt x="56819" y="53855"/>
                  </a:lnTo>
                  <a:lnTo>
                    <a:pt x="55405" y="53118"/>
                  </a:lnTo>
                  <a:lnTo>
                    <a:pt x="54238" y="52135"/>
                  </a:lnTo>
                  <a:lnTo>
                    <a:pt x="53224" y="50906"/>
                  </a:lnTo>
                  <a:lnTo>
                    <a:pt x="52455" y="49493"/>
                  </a:lnTo>
                  <a:lnTo>
                    <a:pt x="51994" y="47926"/>
                  </a:lnTo>
                  <a:lnTo>
                    <a:pt x="51841" y="46298"/>
                  </a:lnTo>
                  <a:lnTo>
                    <a:pt x="51933" y="44761"/>
                  </a:lnTo>
                  <a:lnTo>
                    <a:pt x="52394" y="43225"/>
                  </a:lnTo>
                  <a:lnTo>
                    <a:pt x="53131" y="41904"/>
                  </a:lnTo>
                  <a:lnTo>
                    <a:pt x="54023" y="40737"/>
                  </a:lnTo>
                  <a:lnTo>
                    <a:pt x="55190" y="39723"/>
                  </a:lnTo>
                  <a:lnTo>
                    <a:pt x="56481" y="38924"/>
                  </a:lnTo>
                  <a:lnTo>
                    <a:pt x="57864" y="38371"/>
                  </a:lnTo>
                  <a:lnTo>
                    <a:pt x="59431" y="38156"/>
                  </a:lnTo>
                  <a:lnTo>
                    <a:pt x="59646" y="38156"/>
                  </a:lnTo>
                  <a:lnTo>
                    <a:pt x="60107" y="38156"/>
                  </a:lnTo>
                  <a:lnTo>
                    <a:pt x="60783" y="38218"/>
                  </a:lnTo>
                  <a:lnTo>
                    <a:pt x="61613" y="38371"/>
                  </a:lnTo>
                  <a:lnTo>
                    <a:pt x="62504" y="38586"/>
                  </a:lnTo>
                  <a:lnTo>
                    <a:pt x="63457" y="38894"/>
                  </a:lnTo>
                  <a:lnTo>
                    <a:pt x="64409" y="39324"/>
                  </a:lnTo>
                  <a:lnTo>
                    <a:pt x="65239" y="39938"/>
                  </a:lnTo>
                  <a:lnTo>
                    <a:pt x="66038" y="40675"/>
                  </a:lnTo>
                  <a:lnTo>
                    <a:pt x="66806" y="41443"/>
                  </a:lnTo>
                  <a:lnTo>
                    <a:pt x="67697" y="41996"/>
                  </a:lnTo>
                  <a:lnTo>
                    <a:pt x="68711" y="42334"/>
                  </a:lnTo>
                  <a:lnTo>
                    <a:pt x="69756" y="42457"/>
                  </a:lnTo>
                  <a:lnTo>
                    <a:pt x="70832" y="42334"/>
                  </a:lnTo>
                  <a:lnTo>
                    <a:pt x="71846" y="42058"/>
                  </a:lnTo>
                  <a:lnTo>
                    <a:pt x="72829" y="41566"/>
                  </a:lnTo>
                  <a:lnTo>
                    <a:pt x="73720" y="40890"/>
                  </a:lnTo>
                  <a:lnTo>
                    <a:pt x="74519" y="39938"/>
                  </a:lnTo>
                  <a:lnTo>
                    <a:pt x="75072" y="38894"/>
                  </a:lnTo>
                  <a:lnTo>
                    <a:pt x="75411" y="37695"/>
                  </a:lnTo>
                  <a:lnTo>
                    <a:pt x="75411" y="36466"/>
                  </a:lnTo>
                  <a:lnTo>
                    <a:pt x="75195" y="35299"/>
                  </a:lnTo>
                  <a:lnTo>
                    <a:pt x="74673" y="34193"/>
                  </a:lnTo>
                  <a:lnTo>
                    <a:pt x="73966" y="33179"/>
                  </a:lnTo>
                  <a:lnTo>
                    <a:pt x="72491" y="31797"/>
                  </a:lnTo>
                  <a:lnTo>
                    <a:pt x="70893" y="30568"/>
                  </a:lnTo>
                  <a:lnTo>
                    <a:pt x="69142" y="29493"/>
                  </a:lnTo>
                  <a:lnTo>
                    <a:pt x="67359" y="28663"/>
                  </a:lnTo>
                  <a:lnTo>
                    <a:pt x="65454" y="27926"/>
                  </a:lnTo>
                  <a:lnTo>
                    <a:pt x="65454" y="24178"/>
                  </a:lnTo>
                  <a:lnTo>
                    <a:pt x="65362" y="22887"/>
                  </a:lnTo>
                  <a:lnTo>
                    <a:pt x="64901" y="21720"/>
                  </a:lnTo>
                  <a:lnTo>
                    <a:pt x="64286" y="20706"/>
                  </a:lnTo>
                  <a:lnTo>
                    <a:pt x="63457" y="19877"/>
                  </a:lnTo>
                  <a:lnTo>
                    <a:pt x="62381" y="19201"/>
                  </a:lnTo>
                  <a:lnTo>
                    <a:pt x="61275" y="18832"/>
                  </a:lnTo>
                  <a:lnTo>
                    <a:pt x="59984" y="18709"/>
                  </a:lnTo>
                  <a:close/>
                  <a:moveTo>
                    <a:pt x="59984" y="0"/>
                  </a:moveTo>
                  <a:lnTo>
                    <a:pt x="64471" y="153"/>
                  </a:lnTo>
                  <a:lnTo>
                    <a:pt x="68865" y="675"/>
                  </a:lnTo>
                  <a:lnTo>
                    <a:pt x="73167" y="1443"/>
                  </a:lnTo>
                  <a:lnTo>
                    <a:pt x="77316" y="2519"/>
                  </a:lnTo>
                  <a:lnTo>
                    <a:pt x="81372" y="3901"/>
                  </a:lnTo>
                  <a:lnTo>
                    <a:pt x="85306" y="5591"/>
                  </a:lnTo>
                  <a:lnTo>
                    <a:pt x="89024" y="7465"/>
                  </a:lnTo>
                  <a:lnTo>
                    <a:pt x="92681" y="9646"/>
                  </a:lnTo>
                  <a:lnTo>
                    <a:pt x="96122" y="12073"/>
                  </a:lnTo>
                  <a:lnTo>
                    <a:pt x="99380" y="14685"/>
                  </a:lnTo>
                  <a:lnTo>
                    <a:pt x="102453" y="17542"/>
                  </a:lnTo>
                  <a:lnTo>
                    <a:pt x="105280" y="20614"/>
                  </a:lnTo>
                  <a:lnTo>
                    <a:pt x="107923" y="23840"/>
                  </a:lnTo>
                  <a:lnTo>
                    <a:pt x="110320" y="27311"/>
                  </a:lnTo>
                  <a:lnTo>
                    <a:pt x="112501" y="30875"/>
                  </a:lnTo>
                  <a:lnTo>
                    <a:pt x="114407" y="34685"/>
                  </a:lnTo>
                  <a:lnTo>
                    <a:pt x="116066" y="38586"/>
                  </a:lnTo>
                  <a:lnTo>
                    <a:pt x="117480" y="42611"/>
                  </a:lnTo>
                  <a:lnTo>
                    <a:pt x="118524" y="46820"/>
                  </a:lnTo>
                  <a:lnTo>
                    <a:pt x="119385" y="51121"/>
                  </a:lnTo>
                  <a:lnTo>
                    <a:pt x="119815" y="55483"/>
                  </a:lnTo>
                  <a:lnTo>
                    <a:pt x="120000" y="59938"/>
                  </a:lnTo>
                  <a:lnTo>
                    <a:pt x="119815" y="64485"/>
                  </a:lnTo>
                  <a:lnTo>
                    <a:pt x="119385" y="68817"/>
                  </a:lnTo>
                  <a:lnTo>
                    <a:pt x="118524" y="73118"/>
                  </a:lnTo>
                  <a:lnTo>
                    <a:pt x="117480" y="77327"/>
                  </a:lnTo>
                  <a:lnTo>
                    <a:pt x="116066" y="81351"/>
                  </a:lnTo>
                  <a:lnTo>
                    <a:pt x="114407" y="85253"/>
                  </a:lnTo>
                  <a:lnTo>
                    <a:pt x="112501" y="89062"/>
                  </a:lnTo>
                  <a:lnTo>
                    <a:pt x="110320" y="92626"/>
                  </a:lnTo>
                  <a:lnTo>
                    <a:pt x="107923" y="96098"/>
                  </a:lnTo>
                  <a:lnTo>
                    <a:pt x="105280" y="99324"/>
                  </a:lnTo>
                  <a:lnTo>
                    <a:pt x="102453" y="102427"/>
                  </a:lnTo>
                  <a:lnTo>
                    <a:pt x="99380" y="105253"/>
                  </a:lnTo>
                  <a:lnTo>
                    <a:pt x="96122" y="107895"/>
                  </a:lnTo>
                  <a:lnTo>
                    <a:pt x="92681" y="110353"/>
                  </a:lnTo>
                  <a:lnTo>
                    <a:pt x="89024" y="112473"/>
                  </a:lnTo>
                  <a:lnTo>
                    <a:pt x="85306" y="114439"/>
                  </a:lnTo>
                  <a:lnTo>
                    <a:pt x="81372" y="116036"/>
                  </a:lnTo>
                  <a:lnTo>
                    <a:pt x="77316" y="117450"/>
                  </a:lnTo>
                  <a:lnTo>
                    <a:pt x="73167" y="118556"/>
                  </a:lnTo>
                  <a:lnTo>
                    <a:pt x="68865" y="119354"/>
                  </a:lnTo>
                  <a:lnTo>
                    <a:pt x="64471" y="119846"/>
                  </a:lnTo>
                  <a:lnTo>
                    <a:pt x="59984" y="120000"/>
                  </a:lnTo>
                  <a:lnTo>
                    <a:pt x="55528" y="119846"/>
                  </a:lnTo>
                  <a:lnTo>
                    <a:pt x="51103" y="119354"/>
                  </a:lnTo>
                  <a:lnTo>
                    <a:pt x="46862" y="118556"/>
                  </a:lnTo>
                  <a:lnTo>
                    <a:pt x="42683" y="117450"/>
                  </a:lnTo>
                  <a:lnTo>
                    <a:pt x="38596" y="116098"/>
                  </a:lnTo>
                  <a:lnTo>
                    <a:pt x="34693" y="114439"/>
                  </a:lnTo>
                  <a:lnTo>
                    <a:pt x="30944" y="112534"/>
                  </a:lnTo>
                  <a:lnTo>
                    <a:pt x="27318" y="110353"/>
                  </a:lnTo>
                  <a:lnTo>
                    <a:pt x="23907" y="107956"/>
                  </a:lnTo>
                  <a:lnTo>
                    <a:pt x="20619" y="105253"/>
                  </a:lnTo>
                  <a:lnTo>
                    <a:pt x="17577" y="102427"/>
                  </a:lnTo>
                  <a:lnTo>
                    <a:pt x="14688" y="99385"/>
                  </a:lnTo>
                  <a:lnTo>
                    <a:pt x="12046" y="96098"/>
                  </a:lnTo>
                  <a:lnTo>
                    <a:pt x="9649" y="92688"/>
                  </a:lnTo>
                  <a:lnTo>
                    <a:pt x="7467" y="89062"/>
                  </a:lnTo>
                  <a:lnTo>
                    <a:pt x="5592" y="85314"/>
                  </a:lnTo>
                  <a:lnTo>
                    <a:pt x="3902" y="81413"/>
                  </a:lnTo>
                  <a:lnTo>
                    <a:pt x="2519" y="77327"/>
                  </a:lnTo>
                  <a:lnTo>
                    <a:pt x="1444" y="73179"/>
                  </a:lnTo>
                  <a:lnTo>
                    <a:pt x="676" y="68878"/>
                  </a:lnTo>
                  <a:lnTo>
                    <a:pt x="153" y="64485"/>
                  </a:lnTo>
                  <a:lnTo>
                    <a:pt x="0" y="60000"/>
                  </a:lnTo>
                  <a:lnTo>
                    <a:pt x="153" y="55545"/>
                  </a:lnTo>
                  <a:lnTo>
                    <a:pt x="676" y="51121"/>
                  </a:lnTo>
                  <a:lnTo>
                    <a:pt x="1444" y="46881"/>
                  </a:lnTo>
                  <a:lnTo>
                    <a:pt x="2519" y="42672"/>
                  </a:lnTo>
                  <a:lnTo>
                    <a:pt x="3902" y="38586"/>
                  </a:lnTo>
                  <a:lnTo>
                    <a:pt x="5592" y="34685"/>
                  </a:lnTo>
                  <a:lnTo>
                    <a:pt x="7467" y="30937"/>
                  </a:lnTo>
                  <a:lnTo>
                    <a:pt x="9649" y="27311"/>
                  </a:lnTo>
                  <a:lnTo>
                    <a:pt x="12046" y="23901"/>
                  </a:lnTo>
                  <a:lnTo>
                    <a:pt x="14688" y="20614"/>
                  </a:lnTo>
                  <a:lnTo>
                    <a:pt x="17577" y="17603"/>
                  </a:lnTo>
                  <a:lnTo>
                    <a:pt x="20619" y="14685"/>
                  </a:lnTo>
                  <a:lnTo>
                    <a:pt x="23907" y="12073"/>
                  </a:lnTo>
                  <a:lnTo>
                    <a:pt x="27318" y="9646"/>
                  </a:lnTo>
                  <a:lnTo>
                    <a:pt x="30944" y="7465"/>
                  </a:lnTo>
                  <a:lnTo>
                    <a:pt x="34693" y="5591"/>
                  </a:lnTo>
                  <a:lnTo>
                    <a:pt x="38596" y="3901"/>
                  </a:lnTo>
                  <a:lnTo>
                    <a:pt x="42683" y="2519"/>
                  </a:lnTo>
                  <a:lnTo>
                    <a:pt x="46862" y="1443"/>
                  </a:lnTo>
                  <a:lnTo>
                    <a:pt x="51103" y="675"/>
                  </a:lnTo>
                  <a:lnTo>
                    <a:pt x="55528" y="153"/>
                  </a:lnTo>
                  <a:lnTo>
                    <a:pt x="599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grpSp>
        <p:nvGrpSpPr>
          <p:cNvPr id="42" name="Google Shape;767;p47">
            <a:extLst>
              <a:ext uri="{FF2B5EF4-FFF2-40B4-BE49-F238E27FC236}">
                <a16:creationId xmlns:a16="http://schemas.microsoft.com/office/drawing/2014/main" id="{1D6C060F-8B11-4C4F-A1B9-DF9817956C8E}"/>
              </a:ext>
            </a:extLst>
          </p:cNvPr>
          <p:cNvGrpSpPr/>
          <p:nvPr/>
        </p:nvGrpSpPr>
        <p:grpSpPr>
          <a:xfrm>
            <a:off x="4410925" y="2435995"/>
            <a:ext cx="322570" cy="271866"/>
            <a:chOff x="4121150" y="3970338"/>
            <a:chExt cx="3059100" cy="2578250"/>
          </a:xfrm>
        </p:grpSpPr>
        <p:sp>
          <p:nvSpPr>
            <p:cNvPr id="43" name="Google Shape;768;p47">
              <a:extLst>
                <a:ext uri="{FF2B5EF4-FFF2-40B4-BE49-F238E27FC236}">
                  <a16:creationId xmlns:a16="http://schemas.microsoft.com/office/drawing/2014/main" id="{0BD01346-1B4E-D245-BD61-9CA370D5B8B1}"/>
                </a:ext>
              </a:extLst>
            </p:cNvPr>
            <p:cNvSpPr/>
            <p:nvPr/>
          </p:nvSpPr>
          <p:spPr>
            <a:xfrm>
              <a:off x="4365625" y="5551488"/>
              <a:ext cx="485700" cy="9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0"/>
                  </a:moveTo>
                  <a:lnTo>
                    <a:pt x="120000" y="2007"/>
                  </a:lnTo>
                  <a:lnTo>
                    <a:pt x="120000" y="106326"/>
                  </a:lnTo>
                  <a:lnTo>
                    <a:pt x="119607" y="109099"/>
                  </a:lnTo>
                  <a:lnTo>
                    <a:pt x="118036" y="111681"/>
                  </a:lnTo>
                  <a:lnTo>
                    <a:pt x="115286" y="113976"/>
                  </a:lnTo>
                  <a:lnTo>
                    <a:pt x="111751" y="115984"/>
                  </a:lnTo>
                  <a:lnTo>
                    <a:pt x="107626" y="117705"/>
                  </a:lnTo>
                  <a:lnTo>
                    <a:pt x="102913" y="119043"/>
                  </a:lnTo>
                  <a:lnTo>
                    <a:pt x="97610" y="119808"/>
                  </a:lnTo>
                  <a:lnTo>
                    <a:pt x="91914" y="120000"/>
                  </a:lnTo>
                  <a:lnTo>
                    <a:pt x="28281" y="120000"/>
                  </a:lnTo>
                  <a:lnTo>
                    <a:pt x="22585" y="119808"/>
                  </a:lnTo>
                  <a:lnTo>
                    <a:pt x="17283" y="119043"/>
                  </a:lnTo>
                  <a:lnTo>
                    <a:pt x="12373" y="117705"/>
                  </a:lnTo>
                  <a:lnTo>
                    <a:pt x="8248" y="115984"/>
                  </a:lnTo>
                  <a:lnTo>
                    <a:pt x="4909" y="113976"/>
                  </a:lnTo>
                  <a:lnTo>
                    <a:pt x="2160" y="111681"/>
                  </a:lnTo>
                  <a:lnTo>
                    <a:pt x="589" y="109099"/>
                  </a:lnTo>
                  <a:lnTo>
                    <a:pt x="0" y="106326"/>
                  </a:lnTo>
                  <a:lnTo>
                    <a:pt x="0" y="55171"/>
                  </a:lnTo>
                  <a:lnTo>
                    <a:pt x="7266" y="53450"/>
                  </a:lnTo>
                  <a:lnTo>
                    <a:pt x="13944" y="51155"/>
                  </a:lnTo>
                  <a:lnTo>
                    <a:pt x="19836" y="48669"/>
                  </a:lnTo>
                  <a:lnTo>
                    <a:pt x="119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4" name="Google Shape;769;p47">
              <a:extLst>
                <a:ext uri="{FF2B5EF4-FFF2-40B4-BE49-F238E27FC236}">
                  <a16:creationId xmlns:a16="http://schemas.microsoft.com/office/drawing/2014/main" id="{ABDEE7EB-4F41-5F43-B3C1-6E426F089A75}"/>
                </a:ext>
              </a:extLst>
            </p:cNvPr>
            <p:cNvSpPr/>
            <p:nvPr/>
          </p:nvSpPr>
          <p:spPr>
            <a:xfrm>
              <a:off x="4121150" y="4298950"/>
              <a:ext cx="3059100" cy="17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79" y="0"/>
                  </a:moveTo>
                  <a:lnTo>
                    <a:pt x="117259" y="0"/>
                  </a:lnTo>
                  <a:lnTo>
                    <a:pt x="118038" y="110"/>
                  </a:lnTo>
                  <a:lnTo>
                    <a:pt x="118692" y="443"/>
                  </a:lnTo>
                  <a:lnTo>
                    <a:pt x="119190" y="941"/>
                  </a:lnTo>
                  <a:lnTo>
                    <a:pt x="119564" y="1662"/>
                  </a:lnTo>
                  <a:lnTo>
                    <a:pt x="119813" y="2659"/>
                  </a:lnTo>
                  <a:lnTo>
                    <a:pt x="119968" y="3822"/>
                  </a:lnTo>
                  <a:lnTo>
                    <a:pt x="120000" y="5152"/>
                  </a:lnTo>
                  <a:lnTo>
                    <a:pt x="119532" y="22880"/>
                  </a:lnTo>
                  <a:lnTo>
                    <a:pt x="119065" y="40609"/>
                  </a:lnTo>
                  <a:lnTo>
                    <a:pt x="119003" y="41606"/>
                  </a:lnTo>
                  <a:lnTo>
                    <a:pt x="118910" y="42659"/>
                  </a:lnTo>
                  <a:lnTo>
                    <a:pt x="118723" y="43545"/>
                  </a:lnTo>
                  <a:lnTo>
                    <a:pt x="118443" y="44432"/>
                  </a:lnTo>
                  <a:lnTo>
                    <a:pt x="118038" y="45207"/>
                  </a:lnTo>
                  <a:lnTo>
                    <a:pt x="117477" y="45817"/>
                  </a:lnTo>
                  <a:lnTo>
                    <a:pt x="116979" y="46204"/>
                  </a:lnTo>
                  <a:lnTo>
                    <a:pt x="116512" y="46371"/>
                  </a:lnTo>
                  <a:lnTo>
                    <a:pt x="116045" y="46204"/>
                  </a:lnTo>
                  <a:lnTo>
                    <a:pt x="115640" y="45927"/>
                  </a:lnTo>
                  <a:lnTo>
                    <a:pt x="115236" y="45429"/>
                  </a:lnTo>
                  <a:lnTo>
                    <a:pt x="114893" y="44875"/>
                  </a:lnTo>
                  <a:lnTo>
                    <a:pt x="114551" y="44265"/>
                  </a:lnTo>
                  <a:lnTo>
                    <a:pt x="108386" y="33407"/>
                  </a:lnTo>
                  <a:lnTo>
                    <a:pt x="87275" y="70969"/>
                  </a:lnTo>
                  <a:lnTo>
                    <a:pt x="85594" y="73961"/>
                  </a:lnTo>
                  <a:lnTo>
                    <a:pt x="81484" y="81274"/>
                  </a:lnTo>
                  <a:lnTo>
                    <a:pt x="62086" y="115734"/>
                  </a:lnTo>
                  <a:lnTo>
                    <a:pt x="60996" y="117673"/>
                  </a:lnTo>
                  <a:lnTo>
                    <a:pt x="60280" y="118725"/>
                  </a:lnTo>
                  <a:lnTo>
                    <a:pt x="59501" y="119445"/>
                  </a:lnTo>
                  <a:lnTo>
                    <a:pt x="58661" y="119889"/>
                  </a:lnTo>
                  <a:lnTo>
                    <a:pt x="57820" y="120000"/>
                  </a:lnTo>
                  <a:lnTo>
                    <a:pt x="56948" y="119889"/>
                  </a:lnTo>
                  <a:lnTo>
                    <a:pt x="56139" y="119445"/>
                  </a:lnTo>
                  <a:lnTo>
                    <a:pt x="55360" y="118725"/>
                  </a:lnTo>
                  <a:lnTo>
                    <a:pt x="54644" y="117673"/>
                  </a:lnTo>
                  <a:lnTo>
                    <a:pt x="29112" y="72299"/>
                  </a:lnTo>
                  <a:lnTo>
                    <a:pt x="8780" y="108421"/>
                  </a:lnTo>
                  <a:lnTo>
                    <a:pt x="8064" y="109473"/>
                  </a:lnTo>
                  <a:lnTo>
                    <a:pt x="7285" y="110193"/>
                  </a:lnTo>
                  <a:lnTo>
                    <a:pt x="6445" y="110637"/>
                  </a:lnTo>
                  <a:lnTo>
                    <a:pt x="5604" y="110747"/>
                  </a:lnTo>
                  <a:lnTo>
                    <a:pt x="4732" y="110637"/>
                  </a:lnTo>
                  <a:lnTo>
                    <a:pt x="3892" y="110193"/>
                  </a:lnTo>
                  <a:lnTo>
                    <a:pt x="3113" y="109473"/>
                  </a:lnTo>
                  <a:lnTo>
                    <a:pt x="2397" y="108421"/>
                  </a:lnTo>
                  <a:lnTo>
                    <a:pt x="1307" y="106481"/>
                  </a:lnTo>
                  <a:lnTo>
                    <a:pt x="716" y="105207"/>
                  </a:lnTo>
                  <a:lnTo>
                    <a:pt x="342" y="103822"/>
                  </a:lnTo>
                  <a:lnTo>
                    <a:pt x="62" y="102326"/>
                  </a:lnTo>
                  <a:lnTo>
                    <a:pt x="0" y="100886"/>
                  </a:lnTo>
                  <a:lnTo>
                    <a:pt x="0" y="100775"/>
                  </a:lnTo>
                  <a:lnTo>
                    <a:pt x="62" y="99335"/>
                  </a:lnTo>
                  <a:lnTo>
                    <a:pt x="342" y="97839"/>
                  </a:lnTo>
                  <a:lnTo>
                    <a:pt x="716" y="96398"/>
                  </a:lnTo>
                  <a:lnTo>
                    <a:pt x="1307" y="95180"/>
                  </a:lnTo>
                  <a:lnTo>
                    <a:pt x="25936" y="51412"/>
                  </a:lnTo>
                  <a:lnTo>
                    <a:pt x="26621" y="50415"/>
                  </a:lnTo>
                  <a:lnTo>
                    <a:pt x="27431" y="49639"/>
                  </a:lnTo>
                  <a:lnTo>
                    <a:pt x="28271" y="49252"/>
                  </a:lnTo>
                  <a:lnTo>
                    <a:pt x="29112" y="49085"/>
                  </a:lnTo>
                  <a:lnTo>
                    <a:pt x="29984" y="49196"/>
                  </a:lnTo>
                  <a:lnTo>
                    <a:pt x="30793" y="49639"/>
                  </a:lnTo>
                  <a:lnTo>
                    <a:pt x="31572" y="50360"/>
                  </a:lnTo>
                  <a:lnTo>
                    <a:pt x="32288" y="51412"/>
                  </a:lnTo>
                  <a:lnTo>
                    <a:pt x="57820" y="96786"/>
                  </a:lnTo>
                  <a:lnTo>
                    <a:pt x="78121" y="60720"/>
                  </a:lnTo>
                  <a:lnTo>
                    <a:pt x="79802" y="57728"/>
                  </a:lnTo>
                  <a:lnTo>
                    <a:pt x="98640" y="24265"/>
                  </a:lnTo>
                  <a:lnTo>
                    <a:pt x="100975" y="20110"/>
                  </a:lnTo>
                  <a:lnTo>
                    <a:pt x="97799" y="14626"/>
                  </a:lnTo>
                  <a:lnTo>
                    <a:pt x="94686" y="8975"/>
                  </a:lnTo>
                  <a:lnTo>
                    <a:pt x="94343" y="8476"/>
                  </a:lnTo>
                  <a:lnTo>
                    <a:pt x="94094" y="7867"/>
                  </a:lnTo>
                  <a:lnTo>
                    <a:pt x="93876" y="7257"/>
                  </a:lnTo>
                  <a:lnTo>
                    <a:pt x="93689" y="6592"/>
                  </a:lnTo>
                  <a:lnTo>
                    <a:pt x="93627" y="5872"/>
                  </a:lnTo>
                  <a:lnTo>
                    <a:pt x="93689" y="5096"/>
                  </a:lnTo>
                  <a:lnTo>
                    <a:pt x="93876" y="4210"/>
                  </a:lnTo>
                  <a:lnTo>
                    <a:pt x="94218" y="3213"/>
                  </a:lnTo>
                  <a:lnTo>
                    <a:pt x="94561" y="2603"/>
                  </a:lnTo>
                  <a:lnTo>
                    <a:pt x="95059" y="2105"/>
                  </a:lnTo>
                  <a:lnTo>
                    <a:pt x="95526" y="1883"/>
                  </a:lnTo>
                  <a:lnTo>
                    <a:pt x="96024" y="1828"/>
                  </a:lnTo>
                  <a:lnTo>
                    <a:pt x="96523" y="1717"/>
                  </a:lnTo>
                  <a:lnTo>
                    <a:pt x="116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5" name="Google Shape;770;p47">
              <a:extLst>
                <a:ext uri="{FF2B5EF4-FFF2-40B4-BE49-F238E27FC236}">
                  <a16:creationId xmlns:a16="http://schemas.microsoft.com/office/drawing/2014/main" id="{3D7619EB-8D2F-7B43-B38D-C73107A4EE45}"/>
                </a:ext>
              </a:extLst>
            </p:cNvPr>
            <p:cNvSpPr/>
            <p:nvPr/>
          </p:nvSpPr>
          <p:spPr>
            <a:xfrm>
              <a:off x="5276850" y="3970338"/>
              <a:ext cx="651000" cy="12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000" y="0"/>
                  </a:moveTo>
                  <a:lnTo>
                    <a:pt x="60292" y="0"/>
                  </a:lnTo>
                  <a:lnTo>
                    <a:pt x="64829" y="0"/>
                  </a:lnTo>
                  <a:lnTo>
                    <a:pt x="68048" y="151"/>
                  </a:lnTo>
                  <a:lnTo>
                    <a:pt x="70536" y="303"/>
                  </a:lnTo>
                  <a:lnTo>
                    <a:pt x="72439" y="681"/>
                  </a:lnTo>
                  <a:lnTo>
                    <a:pt x="73609" y="1287"/>
                  </a:lnTo>
                  <a:lnTo>
                    <a:pt x="74341" y="2272"/>
                  </a:lnTo>
                  <a:lnTo>
                    <a:pt x="74634" y="3560"/>
                  </a:lnTo>
                  <a:lnTo>
                    <a:pt x="74780" y="5303"/>
                  </a:lnTo>
                  <a:lnTo>
                    <a:pt x="75073" y="7575"/>
                  </a:lnTo>
                  <a:lnTo>
                    <a:pt x="75073" y="9318"/>
                  </a:lnTo>
                  <a:lnTo>
                    <a:pt x="75219" y="10606"/>
                  </a:lnTo>
                  <a:lnTo>
                    <a:pt x="75512" y="11590"/>
                  </a:lnTo>
                  <a:lnTo>
                    <a:pt x="76243" y="12348"/>
                  </a:lnTo>
                  <a:lnTo>
                    <a:pt x="77414" y="12727"/>
                  </a:lnTo>
                  <a:lnTo>
                    <a:pt x="79317" y="13106"/>
                  </a:lnTo>
                  <a:lnTo>
                    <a:pt x="81804" y="13484"/>
                  </a:lnTo>
                  <a:lnTo>
                    <a:pt x="85317" y="13712"/>
                  </a:lnTo>
                  <a:lnTo>
                    <a:pt x="92926" y="14545"/>
                  </a:lnTo>
                  <a:lnTo>
                    <a:pt x="100536" y="15681"/>
                  </a:lnTo>
                  <a:lnTo>
                    <a:pt x="107853" y="17196"/>
                  </a:lnTo>
                  <a:lnTo>
                    <a:pt x="109902" y="17803"/>
                  </a:lnTo>
                  <a:lnTo>
                    <a:pt x="111365" y="18484"/>
                  </a:lnTo>
                  <a:lnTo>
                    <a:pt x="112243" y="19469"/>
                  </a:lnTo>
                  <a:lnTo>
                    <a:pt x="112682" y="20530"/>
                  </a:lnTo>
                  <a:lnTo>
                    <a:pt x="112097" y="21666"/>
                  </a:lnTo>
                  <a:lnTo>
                    <a:pt x="109317" y="26666"/>
                  </a:lnTo>
                  <a:lnTo>
                    <a:pt x="106536" y="31515"/>
                  </a:lnTo>
                  <a:lnTo>
                    <a:pt x="105658" y="32803"/>
                  </a:lnTo>
                  <a:lnTo>
                    <a:pt x="104487" y="33712"/>
                  </a:lnTo>
                  <a:lnTo>
                    <a:pt x="103170" y="34242"/>
                  </a:lnTo>
                  <a:lnTo>
                    <a:pt x="101707" y="34318"/>
                  </a:lnTo>
                  <a:lnTo>
                    <a:pt x="99658" y="34166"/>
                  </a:lnTo>
                  <a:lnTo>
                    <a:pt x="97024" y="33560"/>
                  </a:lnTo>
                  <a:lnTo>
                    <a:pt x="88390" y="31742"/>
                  </a:lnTo>
                  <a:lnTo>
                    <a:pt x="79463" y="30530"/>
                  </a:lnTo>
                  <a:lnTo>
                    <a:pt x="70390" y="29924"/>
                  </a:lnTo>
                  <a:lnTo>
                    <a:pt x="61170" y="29924"/>
                  </a:lnTo>
                  <a:lnTo>
                    <a:pt x="57951" y="30075"/>
                  </a:lnTo>
                  <a:lnTo>
                    <a:pt x="54731" y="30454"/>
                  </a:lnTo>
                  <a:lnTo>
                    <a:pt x="51658" y="30984"/>
                  </a:lnTo>
                  <a:lnTo>
                    <a:pt x="48292" y="31893"/>
                  </a:lnTo>
                  <a:lnTo>
                    <a:pt x="45804" y="33106"/>
                  </a:lnTo>
                  <a:lnTo>
                    <a:pt x="43902" y="34393"/>
                  </a:lnTo>
                  <a:lnTo>
                    <a:pt x="42731" y="35909"/>
                  </a:lnTo>
                  <a:lnTo>
                    <a:pt x="42146" y="37424"/>
                  </a:lnTo>
                  <a:lnTo>
                    <a:pt x="42585" y="39015"/>
                  </a:lnTo>
                  <a:lnTo>
                    <a:pt x="43756" y="40530"/>
                  </a:lnTo>
                  <a:lnTo>
                    <a:pt x="45658" y="42045"/>
                  </a:lnTo>
                  <a:lnTo>
                    <a:pt x="48146" y="43409"/>
                  </a:lnTo>
                  <a:lnTo>
                    <a:pt x="53121" y="45227"/>
                  </a:lnTo>
                  <a:lnTo>
                    <a:pt x="58243" y="46742"/>
                  </a:lnTo>
                  <a:lnTo>
                    <a:pt x="63804" y="47954"/>
                  </a:lnTo>
                  <a:lnTo>
                    <a:pt x="73317" y="49999"/>
                  </a:lnTo>
                  <a:lnTo>
                    <a:pt x="82829" y="52121"/>
                  </a:lnTo>
                  <a:lnTo>
                    <a:pt x="92048" y="54545"/>
                  </a:lnTo>
                  <a:lnTo>
                    <a:pt x="97902" y="56515"/>
                  </a:lnTo>
                  <a:lnTo>
                    <a:pt x="103170" y="58712"/>
                  </a:lnTo>
                  <a:lnTo>
                    <a:pt x="107853" y="61212"/>
                  </a:lnTo>
                  <a:lnTo>
                    <a:pt x="111658" y="63939"/>
                  </a:lnTo>
                  <a:lnTo>
                    <a:pt x="114878" y="66818"/>
                  </a:lnTo>
                  <a:lnTo>
                    <a:pt x="117219" y="69772"/>
                  </a:lnTo>
                  <a:lnTo>
                    <a:pt x="118975" y="72878"/>
                  </a:lnTo>
                  <a:lnTo>
                    <a:pt x="119853" y="76060"/>
                  </a:lnTo>
                  <a:lnTo>
                    <a:pt x="120000" y="79318"/>
                  </a:lnTo>
                  <a:lnTo>
                    <a:pt x="119268" y="82499"/>
                  </a:lnTo>
                  <a:lnTo>
                    <a:pt x="117951" y="85681"/>
                  </a:lnTo>
                  <a:lnTo>
                    <a:pt x="115609" y="88787"/>
                  </a:lnTo>
                  <a:lnTo>
                    <a:pt x="112390" y="91818"/>
                  </a:lnTo>
                  <a:lnTo>
                    <a:pt x="108585" y="94621"/>
                  </a:lnTo>
                  <a:lnTo>
                    <a:pt x="103902" y="97196"/>
                  </a:lnTo>
                  <a:lnTo>
                    <a:pt x="98634" y="99393"/>
                  </a:lnTo>
                  <a:lnTo>
                    <a:pt x="92926" y="101363"/>
                  </a:lnTo>
                  <a:lnTo>
                    <a:pt x="86780" y="102878"/>
                  </a:lnTo>
                  <a:lnTo>
                    <a:pt x="80341" y="104015"/>
                  </a:lnTo>
                  <a:lnTo>
                    <a:pt x="77707" y="104469"/>
                  </a:lnTo>
                  <a:lnTo>
                    <a:pt x="75658" y="105151"/>
                  </a:lnTo>
                  <a:lnTo>
                    <a:pt x="74341" y="106060"/>
                  </a:lnTo>
                  <a:lnTo>
                    <a:pt x="73609" y="107196"/>
                  </a:lnTo>
                  <a:lnTo>
                    <a:pt x="73463" y="108636"/>
                  </a:lnTo>
                  <a:lnTo>
                    <a:pt x="73463" y="112575"/>
                  </a:lnTo>
                  <a:lnTo>
                    <a:pt x="73463" y="116363"/>
                  </a:lnTo>
                  <a:lnTo>
                    <a:pt x="73170" y="117651"/>
                  </a:lnTo>
                  <a:lnTo>
                    <a:pt x="72292" y="118712"/>
                  </a:lnTo>
                  <a:lnTo>
                    <a:pt x="71121" y="119393"/>
                  </a:lnTo>
                  <a:lnTo>
                    <a:pt x="69219" y="119848"/>
                  </a:lnTo>
                  <a:lnTo>
                    <a:pt x="66878" y="119999"/>
                  </a:lnTo>
                  <a:lnTo>
                    <a:pt x="58536" y="119999"/>
                  </a:lnTo>
                  <a:lnTo>
                    <a:pt x="50634" y="119999"/>
                  </a:lnTo>
                  <a:lnTo>
                    <a:pt x="48000" y="119848"/>
                  </a:lnTo>
                  <a:lnTo>
                    <a:pt x="46097" y="119318"/>
                  </a:lnTo>
                  <a:lnTo>
                    <a:pt x="44780" y="118484"/>
                  </a:lnTo>
                  <a:lnTo>
                    <a:pt x="43902" y="117424"/>
                  </a:lnTo>
                  <a:lnTo>
                    <a:pt x="43609" y="116212"/>
                  </a:lnTo>
                  <a:lnTo>
                    <a:pt x="43609" y="113257"/>
                  </a:lnTo>
                  <a:lnTo>
                    <a:pt x="43609" y="110454"/>
                  </a:lnTo>
                  <a:lnTo>
                    <a:pt x="43463" y="108939"/>
                  </a:lnTo>
                  <a:lnTo>
                    <a:pt x="43170" y="107803"/>
                  </a:lnTo>
                  <a:lnTo>
                    <a:pt x="42731" y="107045"/>
                  </a:lnTo>
                  <a:lnTo>
                    <a:pt x="41853" y="106515"/>
                  </a:lnTo>
                  <a:lnTo>
                    <a:pt x="40243" y="106060"/>
                  </a:lnTo>
                  <a:lnTo>
                    <a:pt x="38195" y="105757"/>
                  </a:lnTo>
                  <a:lnTo>
                    <a:pt x="35414" y="105530"/>
                  </a:lnTo>
                  <a:lnTo>
                    <a:pt x="27951" y="104924"/>
                  </a:lnTo>
                  <a:lnTo>
                    <a:pt x="20780" y="103939"/>
                  </a:lnTo>
                  <a:lnTo>
                    <a:pt x="13609" y="102803"/>
                  </a:lnTo>
                  <a:lnTo>
                    <a:pt x="6585" y="101287"/>
                  </a:lnTo>
                  <a:lnTo>
                    <a:pt x="4097" y="100530"/>
                  </a:lnTo>
                  <a:lnTo>
                    <a:pt x="2048" y="99848"/>
                  </a:lnTo>
                  <a:lnTo>
                    <a:pt x="878" y="99166"/>
                  </a:lnTo>
                  <a:lnTo>
                    <a:pt x="146" y="98257"/>
                  </a:lnTo>
                  <a:lnTo>
                    <a:pt x="0" y="97272"/>
                  </a:lnTo>
                  <a:lnTo>
                    <a:pt x="292" y="96060"/>
                  </a:lnTo>
                  <a:lnTo>
                    <a:pt x="1024" y="94545"/>
                  </a:lnTo>
                  <a:lnTo>
                    <a:pt x="3365" y="90303"/>
                  </a:lnTo>
                  <a:lnTo>
                    <a:pt x="5853" y="85984"/>
                  </a:lnTo>
                  <a:lnTo>
                    <a:pt x="6878" y="84545"/>
                  </a:lnTo>
                  <a:lnTo>
                    <a:pt x="7902" y="83560"/>
                  </a:lnTo>
                  <a:lnTo>
                    <a:pt x="9073" y="83030"/>
                  </a:lnTo>
                  <a:lnTo>
                    <a:pt x="10682" y="82878"/>
                  </a:lnTo>
                  <a:lnTo>
                    <a:pt x="12731" y="83106"/>
                  </a:lnTo>
                  <a:lnTo>
                    <a:pt x="15365" y="83787"/>
                  </a:lnTo>
                  <a:lnTo>
                    <a:pt x="22975" y="85606"/>
                  </a:lnTo>
                  <a:lnTo>
                    <a:pt x="30878" y="87045"/>
                  </a:lnTo>
                  <a:lnTo>
                    <a:pt x="39073" y="88106"/>
                  </a:lnTo>
                  <a:lnTo>
                    <a:pt x="47268" y="88787"/>
                  </a:lnTo>
                  <a:lnTo>
                    <a:pt x="52829" y="88863"/>
                  </a:lnTo>
                  <a:lnTo>
                    <a:pt x="57951" y="88787"/>
                  </a:lnTo>
                  <a:lnTo>
                    <a:pt x="63219" y="88257"/>
                  </a:lnTo>
                  <a:lnTo>
                    <a:pt x="68195" y="87272"/>
                  </a:lnTo>
                  <a:lnTo>
                    <a:pt x="71707" y="86287"/>
                  </a:lnTo>
                  <a:lnTo>
                    <a:pt x="74487" y="85151"/>
                  </a:lnTo>
                  <a:lnTo>
                    <a:pt x="76536" y="83787"/>
                  </a:lnTo>
                  <a:lnTo>
                    <a:pt x="78146" y="82196"/>
                  </a:lnTo>
                  <a:lnTo>
                    <a:pt x="78731" y="80606"/>
                  </a:lnTo>
                  <a:lnTo>
                    <a:pt x="79024" y="78863"/>
                  </a:lnTo>
                  <a:lnTo>
                    <a:pt x="78292" y="77196"/>
                  </a:lnTo>
                  <a:lnTo>
                    <a:pt x="77121" y="75530"/>
                  </a:lnTo>
                  <a:lnTo>
                    <a:pt x="75073" y="73939"/>
                  </a:lnTo>
                  <a:lnTo>
                    <a:pt x="72146" y="72500"/>
                  </a:lnTo>
                  <a:lnTo>
                    <a:pt x="68487" y="71212"/>
                  </a:lnTo>
                  <a:lnTo>
                    <a:pt x="64390" y="70000"/>
                  </a:lnTo>
                  <a:lnTo>
                    <a:pt x="60292" y="69015"/>
                  </a:lnTo>
                  <a:lnTo>
                    <a:pt x="52097" y="67196"/>
                  </a:lnTo>
                  <a:lnTo>
                    <a:pt x="43756" y="65454"/>
                  </a:lnTo>
                  <a:lnTo>
                    <a:pt x="35560" y="63636"/>
                  </a:lnTo>
                  <a:lnTo>
                    <a:pt x="27658" y="61363"/>
                  </a:lnTo>
                  <a:lnTo>
                    <a:pt x="22829" y="59772"/>
                  </a:lnTo>
                  <a:lnTo>
                    <a:pt x="18439" y="58106"/>
                  </a:lnTo>
                  <a:lnTo>
                    <a:pt x="14487" y="56136"/>
                  </a:lnTo>
                  <a:lnTo>
                    <a:pt x="10975" y="54242"/>
                  </a:lnTo>
                  <a:lnTo>
                    <a:pt x="7902" y="52045"/>
                  </a:lnTo>
                  <a:lnTo>
                    <a:pt x="5414" y="49696"/>
                  </a:lnTo>
                  <a:lnTo>
                    <a:pt x="3512" y="47272"/>
                  </a:lnTo>
                  <a:lnTo>
                    <a:pt x="2195" y="44469"/>
                  </a:lnTo>
                  <a:lnTo>
                    <a:pt x="1463" y="41666"/>
                  </a:lnTo>
                  <a:lnTo>
                    <a:pt x="1609" y="38560"/>
                  </a:lnTo>
                  <a:lnTo>
                    <a:pt x="2341" y="35151"/>
                  </a:lnTo>
                  <a:lnTo>
                    <a:pt x="3658" y="32045"/>
                  </a:lnTo>
                  <a:lnTo>
                    <a:pt x="6000" y="29090"/>
                  </a:lnTo>
                  <a:lnTo>
                    <a:pt x="8634" y="26363"/>
                  </a:lnTo>
                  <a:lnTo>
                    <a:pt x="12000" y="24015"/>
                  </a:lnTo>
                  <a:lnTo>
                    <a:pt x="15804" y="21742"/>
                  </a:lnTo>
                  <a:lnTo>
                    <a:pt x="20487" y="19848"/>
                  </a:lnTo>
                  <a:lnTo>
                    <a:pt x="25463" y="18181"/>
                  </a:lnTo>
                  <a:lnTo>
                    <a:pt x="31024" y="16666"/>
                  </a:lnTo>
                  <a:lnTo>
                    <a:pt x="37024" y="15303"/>
                  </a:lnTo>
                  <a:lnTo>
                    <a:pt x="39951" y="14772"/>
                  </a:lnTo>
                  <a:lnTo>
                    <a:pt x="42146" y="14318"/>
                  </a:lnTo>
                  <a:lnTo>
                    <a:pt x="43756" y="13939"/>
                  </a:lnTo>
                  <a:lnTo>
                    <a:pt x="44780" y="13409"/>
                  </a:lnTo>
                  <a:lnTo>
                    <a:pt x="45512" y="12651"/>
                  </a:lnTo>
                  <a:lnTo>
                    <a:pt x="45804" y="11818"/>
                  </a:lnTo>
                  <a:lnTo>
                    <a:pt x="45951" y="10606"/>
                  </a:lnTo>
                  <a:lnTo>
                    <a:pt x="45951" y="9015"/>
                  </a:lnTo>
                  <a:lnTo>
                    <a:pt x="45951" y="6666"/>
                  </a:lnTo>
                  <a:lnTo>
                    <a:pt x="45951" y="4242"/>
                  </a:lnTo>
                  <a:lnTo>
                    <a:pt x="46097" y="2651"/>
                  </a:lnTo>
                  <a:lnTo>
                    <a:pt x="46682" y="1590"/>
                  </a:lnTo>
                  <a:lnTo>
                    <a:pt x="47560" y="833"/>
                  </a:lnTo>
                  <a:lnTo>
                    <a:pt x="48878" y="378"/>
                  </a:lnTo>
                  <a:lnTo>
                    <a:pt x="51073" y="151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6" name="Google Shape;771;p47">
              <a:extLst>
                <a:ext uri="{FF2B5EF4-FFF2-40B4-BE49-F238E27FC236}">
                  <a16:creationId xmlns:a16="http://schemas.microsoft.com/office/drawing/2014/main" id="{7FE2F14C-23FA-F247-9118-A0C4DBB18369}"/>
                </a:ext>
              </a:extLst>
            </p:cNvPr>
            <p:cNvSpPr/>
            <p:nvPr/>
          </p:nvSpPr>
          <p:spPr>
            <a:xfrm>
              <a:off x="5037138" y="5729288"/>
              <a:ext cx="485700" cy="81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21" y="0"/>
                  </a:moveTo>
                  <a:lnTo>
                    <a:pt x="85686" y="48488"/>
                  </a:lnTo>
                  <a:lnTo>
                    <a:pt x="92549" y="52558"/>
                  </a:lnTo>
                  <a:lnTo>
                    <a:pt x="98823" y="55813"/>
                  </a:lnTo>
                  <a:lnTo>
                    <a:pt x="105294" y="58372"/>
                  </a:lnTo>
                  <a:lnTo>
                    <a:pt x="112549" y="60465"/>
                  </a:lnTo>
                  <a:lnTo>
                    <a:pt x="120000" y="62093"/>
                  </a:lnTo>
                  <a:lnTo>
                    <a:pt x="120000" y="103255"/>
                  </a:lnTo>
                  <a:lnTo>
                    <a:pt x="119607" y="106511"/>
                  </a:lnTo>
                  <a:lnTo>
                    <a:pt x="117843" y="109767"/>
                  </a:lnTo>
                  <a:lnTo>
                    <a:pt x="115294" y="112441"/>
                  </a:lnTo>
                  <a:lnTo>
                    <a:pt x="111764" y="115116"/>
                  </a:lnTo>
                  <a:lnTo>
                    <a:pt x="107647" y="117093"/>
                  </a:lnTo>
                  <a:lnTo>
                    <a:pt x="102941" y="118604"/>
                  </a:lnTo>
                  <a:lnTo>
                    <a:pt x="97647" y="119534"/>
                  </a:lnTo>
                  <a:lnTo>
                    <a:pt x="91960" y="120000"/>
                  </a:lnTo>
                  <a:lnTo>
                    <a:pt x="28235" y="120000"/>
                  </a:lnTo>
                  <a:lnTo>
                    <a:pt x="22745" y="119534"/>
                  </a:lnTo>
                  <a:lnTo>
                    <a:pt x="17450" y="118604"/>
                  </a:lnTo>
                  <a:lnTo>
                    <a:pt x="12549" y="117093"/>
                  </a:lnTo>
                  <a:lnTo>
                    <a:pt x="8235" y="115116"/>
                  </a:lnTo>
                  <a:lnTo>
                    <a:pt x="4901" y="112674"/>
                  </a:lnTo>
                  <a:lnTo>
                    <a:pt x="2352" y="109767"/>
                  </a:lnTo>
                  <a:lnTo>
                    <a:pt x="784" y="106627"/>
                  </a:lnTo>
                  <a:lnTo>
                    <a:pt x="0" y="103255"/>
                  </a:lnTo>
                  <a:lnTo>
                    <a:pt x="0" y="8372"/>
                  </a:lnTo>
                  <a:lnTo>
                    <a:pt x="392" y="5465"/>
                  </a:lnTo>
                  <a:lnTo>
                    <a:pt x="1764" y="2558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7" name="Google Shape;772;p47">
              <a:extLst>
                <a:ext uri="{FF2B5EF4-FFF2-40B4-BE49-F238E27FC236}">
                  <a16:creationId xmlns:a16="http://schemas.microsoft.com/office/drawing/2014/main" id="{4D766338-00AE-0E44-B39E-A5DF0E327096}"/>
                </a:ext>
              </a:extLst>
            </p:cNvPr>
            <p:cNvSpPr/>
            <p:nvPr/>
          </p:nvSpPr>
          <p:spPr>
            <a:xfrm>
              <a:off x="5707063" y="5707063"/>
              <a:ext cx="487500" cy="84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64" y="0"/>
                  </a:moveTo>
                  <a:lnTo>
                    <a:pt x="115098" y="2488"/>
                  </a:lnTo>
                  <a:lnTo>
                    <a:pt x="117647" y="5202"/>
                  </a:lnTo>
                  <a:lnTo>
                    <a:pt x="119215" y="8143"/>
                  </a:lnTo>
                  <a:lnTo>
                    <a:pt x="120000" y="11423"/>
                  </a:lnTo>
                  <a:lnTo>
                    <a:pt x="120000" y="103713"/>
                  </a:lnTo>
                  <a:lnTo>
                    <a:pt x="119215" y="106880"/>
                  </a:lnTo>
                  <a:lnTo>
                    <a:pt x="117647" y="110047"/>
                  </a:lnTo>
                  <a:lnTo>
                    <a:pt x="115098" y="112648"/>
                  </a:lnTo>
                  <a:lnTo>
                    <a:pt x="111764" y="115249"/>
                  </a:lnTo>
                  <a:lnTo>
                    <a:pt x="107647" y="117172"/>
                  </a:lnTo>
                  <a:lnTo>
                    <a:pt x="102745" y="118642"/>
                  </a:lnTo>
                  <a:lnTo>
                    <a:pt x="97254" y="119547"/>
                  </a:lnTo>
                  <a:lnTo>
                    <a:pt x="91568" y="120000"/>
                  </a:lnTo>
                  <a:lnTo>
                    <a:pt x="28235" y="120000"/>
                  </a:lnTo>
                  <a:lnTo>
                    <a:pt x="22352" y="119547"/>
                  </a:lnTo>
                  <a:lnTo>
                    <a:pt x="17058" y="118642"/>
                  </a:lnTo>
                  <a:lnTo>
                    <a:pt x="12352" y="117172"/>
                  </a:lnTo>
                  <a:lnTo>
                    <a:pt x="8235" y="115249"/>
                  </a:lnTo>
                  <a:lnTo>
                    <a:pt x="4705" y="112874"/>
                  </a:lnTo>
                  <a:lnTo>
                    <a:pt x="1960" y="110047"/>
                  </a:lnTo>
                  <a:lnTo>
                    <a:pt x="392" y="106993"/>
                  </a:lnTo>
                  <a:lnTo>
                    <a:pt x="0" y="103713"/>
                  </a:lnTo>
                  <a:lnTo>
                    <a:pt x="0" y="61526"/>
                  </a:lnTo>
                  <a:lnTo>
                    <a:pt x="6078" y="59491"/>
                  </a:lnTo>
                  <a:lnTo>
                    <a:pt x="12156" y="57115"/>
                  </a:lnTo>
                  <a:lnTo>
                    <a:pt x="17450" y="54401"/>
                  </a:lnTo>
                  <a:lnTo>
                    <a:pt x="24509" y="50442"/>
                  </a:lnTo>
                  <a:lnTo>
                    <a:pt x="11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sp>
          <p:nvSpPr>
            <p:cNvPr id="48" name="Google Shape;773;p47">
              <a:extLst>
                <a:ext uri="{FF2B5EF4-FFF2-40B4-BE49-F238E27FC236}">
                  <a16:creationId xmlns:a16="http://schemas.microsoft.com/office/drawing/2014/main" id="{C54BA8E3-14BE-EA4A-9363-0DFD931BA342}"/>
                </a:ext>
              </a:extLst>
            </p:cNvPr>
            <p:cNvSpPr/>
            <p:nvPr/>
          </p:nvSpPr>
          <p:spPr>
            <a:xfrm>
              <a:off x="6378575" y="5005388"/>
              <a:ext cx="485700" cy="154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412" y="0"/>
                  </a:moveTo>
                  <a:lnTo>
                    <a:pt x="120000" y="1234"/>
                  </a:lnTo>
                  <a:lnTo>
                    <a:pt x="120000" y="111111"/>
                  </a:lnTo>
                  <a:lnTo>
                    <a:pt x="119216" y="112901"/>
                  </a:lnTo>
                  <a:lnTo>
                    <a:pt x="117650" y="114567"/>
                  </a:lnTo>
                  <a:lnTo>
                    <a:pt x="115106" y="116049"/>
                  </a:lnTo>
                  <a:lnTo>
                    <a:pt x="111778" y="117345"/>
                  </a:lnTo>
                  <a:lnTo>
                    <a:pt x="107275" y="118456"/>
                  </a:lnTo>
                  <a:lnTo>
                    <a:pt x="102773" y="119320"/>
                  </a:lnTo>
                  <a:lnTo>
                    <a:pt x="97292" y="119814"/>
                  </a:lnTo>
                  <a:lnTo>
                    <a:pt x="91615" y="120000"/>
                  </a:lnTo>
                  <a:lnTo>
                    <a:pt x="28189" y="120000"/>
                  </a:lnTo>
                  <a:lnTo>
                    <a:pt x="22512" y="119814"/>
                  </a:lnTo>
                  <a:lnTo>
                    <a:pt x="17226" y="119320"/>
                  </a:lnTo>
                  <a:lnTo>
                    <a:pt x="12528" y="118518"/>
                  </a:lnTo>
                  <a:lnTo>
                    <a:pt x="8417" y="117407"/>
                  </a:lnTo>
                  <a:lnTo>
                    <a:pt x="4893" y="116049"/>
                  </a:lnTo>
                  <a:lnTo>
                    <a:pt x="2153" y="114567"/>
                  </a:lnTo>
                  <a:lnTo>
                    <a:pt x="587" y="112901"/>
                  </a:lnTo>
                  <a:lnTo>
                    <a:pt x="0" y="111111"/>
                  </a:lnTo>
                  <a:lnTo>
                    <a:pt x="0" y="37654"/>
                  </a:lnTo>
                  <a:lnTo>
                    <a:pt x="7047" y="35493"/>
                  </a:lnTo>
                  <a:lnTo>
                    <a:pt x="17422" y="32222"/>
                  </a:lnTo>
                  <a:lnTo>
                    <a:pt x="119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2341" tIns="46158" rIns="92341" bIns="46158" anchor="t" anchorCtr="0">
              <a:noAutofit/>
            </a:bodyPr>
            <a:lstStyle/>
            <a:p>
              <a:endParaRPr sz="2424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</p:grpSp>
      <p:sp>
        <p:nvSpPr>
          <p:cNvPr id="49" name="Google Shape;774;p47">
            <a:extLst>
              <a:ext uri="{FF2B5EF4-FFF2-40B4-BE49-F238E27FC236}">
                <a16:creationId xmlns:a16="http://schemas.microsoft.com/office/drawing/2014/main" id="{48F89E0C-9D69-D74E-9B73-8C23E74D82B6}"/>
              </a:ext>
            </a:extLst>
          </p:cNvPr>
          <p:cNvSpPr/>
          <p:nvPr/>
        </p:nvSpPr>
        <p:spPr>
          <a:xfrm>
            <a:off x="4496400" y="3302195"/>
            <a:ext cx="151199" cy="29088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2474" y="0"/>
                </a:moveTo>
                <a:lnTo>
                  <a:pt x="69845" y="0"/>
                </a:lnTo>
                <a:lnTo>
                  <a:pt x="70979" y="80"/>
                </a:lnTo>
                <a:lnTo>
                  <a:pt x="71958" y="267"/>
                </a:lnTo>
                <a:lnTo>
                  <a:pt x="72783" y="589"/>
                </a:lnTo>
                <a:lnTo>
                  <a:pt x="73453" y="1045"/>
                </a:lnTo>
                <a:lnTo>
                  <a:pt x="73814" y="1554"/>
                </a:lnTo>
                <a:lnTo>
                  <a:pt x="73917" y="2143"/>
                </a:lnTo>
                <a:lnTo>
                  <a:pt x="73917" y="13934"/>
                </a:lnTo>
                <a:lnTo>
                  <a:pt x="78814" y="14256"/>
                </a:lnTo>
                <a:lnTo>
                  <a:pt x="83505" y="14765"/>
                </a:lnTo>
                <a:lnTo>
                  <a:pt x="88195" y="15462"/>
                </a:lnTo>
                <a:lnTo>
                  <a:pt x="91443" y="16025"/>
                </a:lnTo>
                <a:lnTo>
                  <a:pt x="94381" y="16614"/>
                </a:lnTo>
                <a:lnTo>
                  <a:pt x="97010" y="17150"/>
                </a:lnTo>
                <a:lnTo>
                  <a:pt x="99329" y="17713"/>
                </a:lnTo>
                <a:lnTo>
                  <a:pt x="103556" y="18892"/>
                </a:lnTo>
                <a:lnTo>
                  <a:pt x="107525" y="20205"/>
                </a:lnTo>
                <a:lnTo>
                  <a:pt x="109278" y="20875"/>
                </a:lnTo>
                <a:lnTo>
                  <a:pt x="110670" y="21411"/>
                </a:lnTo>
                <a:lnTo>
                  <a:pt x="111752" y="21840"/>
                </a:lnTo>
                <a:lnTo>
                  <a:pt x="112525" y="22161"/>
                </a:lnTo>
                <a:lnTo>
                  <a:pt x="113608" y="22670"/>
                </a:lnTo>
                <a:lnTo>
                  <a:pt x="114432" y="23126"/>
                </a:lnTo>
                <a:lnTo>
                  <a:pt x="115257" y="23689"/>
                </a:lnTo>
                <a:lnTo>
                  <a:pt x="115721" y="24332"/>
                </a:lnTo>
                <a:lnTo>
                  <a:pt x="115618" y="24975"/>
                </a:lnTo>
                <a:lnTo>
                  <a:pt x="115051" y="25645"/>
                </a:lnTo>
                <a:lnTo>
                  <a:pt x="104690" y="35426"/>
                </a:lnTo>
                <a:lnTo>
                  <a:pt x="104123" y="35855"/>
                </a:lnTo>
                <a:lnTo>
                  <a:pt x="103402" y="36203"/>
                </a:lnTo>
                <a:lnTo>
                  <a:pt x="102628" y="36418"/>
                </a:lnTo>
                <a:lnTo>
                  <a:pt x="101752" y="36498"/>
                </a:lnTo>
                <a:lnTo>
                  <a:pt x="100515" y="36525"/>
                </a:lnTo>
                <a:lnTo>
                  <a:pt x="99381" y="36364"/>
                </a:lnTo>
                <a:lnTo>
                  <a:pt x="98298" y="36016"/>
                </a:lnTo>
                <a:lnTo>
                  <a:pt x="97835" y="35855"/>
                </a:lnTo>
                <a:lnTo>
                  <a:pt x="97216" y="35560"/>
                </a:lnTo>
                <a:lnTo>
                  <a:pt x="96391" y="35212"/>
                </a:lnTo>
                <a:lnTo>
                  <a:pt x="95515" y="34863"/>
                </a:lnTo>
                <a:lnTo>
                  <a:pt x="94381" y="34461"/>
                </a:lnTo>
                <a:lnTo>
                  <a:pt x="92989" y="33979"/>
                </a:lnTo>
                <a:lnTo>
                  <a:pt x="91340" y="33443"/>
                </a:lnTo>
                <a:lnTo>
                  <a:pt x="87680" y="32344"/>
                </a:lnTo>
                <a:lnTo>
                  <a:pt x="83814" y="31299"/>
                </a:lnTo>
                <a:lnTo>
                  <a:pt x="80979" y="30683"/>
                </a:lnTo>
                <a:lnTo>
                  <a:pt x="77835" y="30093"/>
                </a:lnTo>
                <a:lnTo>
                  <a:pt x="74278" y="29531"/>
                </a:lnTo>
                <a:lnTo>
                  <a:pt x="70567" y="29129"/>
                </a:lnTo>
                <a:lnTo>
                  <a:pt x="66855" y="28887"/>
                </a:lnTo>
                <a:lnTo>
                  <a:pt x="63298" y="28807"/>
                </a:lnTo>
                <a:lnTo>
                  <a:pt x="59329" y="28887"/>
                </a:lnTo>
                <a:lnTo>
                  <a:pt x="55567" y="29102"/>
                </a:lnTo>
                <a:lnTo>
                  <a:pt x="52216" y="29504"/>
                </a:lnTo>
                <a:lnTo>
                  <a:pt x="48969" y="30066"/>
                </a:lnTo>
                <a:lnTo>
                  <a:pt x="46082" y="30790"/>
                </a:lnTo>
                <a:lnTo>
                  <a:pt x="43298" y="31674"/>
                </a:lnTo>
                <a:lnTo>
                  <a:pt x="41237" y="32505"/>
                </a:lnTo>
                <a:lnTo>
                  <a:pt x="39587" y="33443"/>
                </a:lnTo>
                <a:lnTo>
                  <a:pt x="38144" y="34435"/>
                </a:lnTo>
                <a:lnTo>
                  <a:pt x="37010" y="35506"/>
                </a:lnTo>
                <a:lnTo>
                  <a:pt x="36237" y="36632"/>
                </a:lnTo>
                <a:lnTo>
                  <a:pt x="35773" y="37838"/>
                </a:lnTo>
                <a:lnTo>
                  <a:pt x="35618" y="39097"/>
                </a:lnTo>
                <a:lnTo>
                  <a:pt x="35773" y="40223"/>
                </a:lnTo>
                <a:lnTo>
                  <a:pt x="36134" y="41295"/>
                </a:lnTo>
                <a:lnTo>
                  <a:pt x="36649" y="42340"/>
                </a:lnTo>
                <a:lnTo>
                  <a:pt x="37577" y="43278"/>
                </a:lnTo>
                <a:lnTo>
                  <a:pt x="38865" y="44189"/>
                </a:lnTo>
                <a:lnTo>
                  <a:pt x="40463" y="45073"/>
                </a:lnTo>
                <a:lnTo>
                  <a:pt x="43092" y="46306"/>
                </a:lnTo>
                <a:lnTo>
                  <a:pt x="45567" y="47297"/>
                </a:lnTo>
                <a:lnTo>
                  <a:pt x="46907" y="47753"/>
                </a:lnTo>
                <a:lnTo>
                  <a:pt x="48608" y="48289"/>
                </a:lnTo>
                <a:lnTo>
                  <a:pt x="50515" y="48798"/>
                </a:lnTo>
                <a:lnTo>
                  <a:pt x="52783" y="49388"/>
                </a:lnTo>
                <a:lnTo>
                  <a:pt x="55103" y="49924"/>
                </a:lnTo>
                <a:lnTo>
                  <a:pt x="57113" y="50406"/>
                </a:lnTo>
                <a:lnTo>
                  <a:pt x="58969" y="50861"/>
                </a:lnTo>
                <a:lnTo>
                  <a:pt x="60515" y="51183"/>
                </a:lnTo>
                <a:lnTo>
                  <a:pt x="62216" y="51558"/>
                </a:lnTo>
                <a:lnTo>
                  <a:pt x="64278" y="51960"/>
                </a:lnTo>
                <a:lnTo>
                  <a:pt x="66752" y="52469"/>
                </a:lnTo>
                <a:lnTo>
                  <a:pt x="69536" y="53005"/>
                </a:lnTo>
                <a:lnTo>
                  <a:pt x="72783" y="53675"/>
                </a:lnTo>
                <a:lnTo>
                  <a:pt x="75567" y="54238"/>
                </a:lnTo>
                <a:lnTo>
                  <a:pt x="77938" y="54720"/>
                </a:lnTo>
                <a:lnTo>
                  <a:pt x="80000" y="55149"/>
                </a:lnTo>
                <a:lnTo>
                  <a:pt x="81958" y="55578"/>
                </a:lnTo>
                <a:lnTo>
                  <a:pt x="84226" y="56114"/>
                </a:lnTo>
                <a:lnTo>
                  <a:pt x="86855" y="56730"/>
                </a:lnTo>
                <a:lnTo>
                  <a:pt x="89742" y="57454"/>
                </a:lnTo>
                <a:lnTo>
                  <a:pt x="92680" y="58231"/>
                </a:lnTo>
                <a:lnTo>
                  <a:pt x="95257" y="58981"/>
                </a:lnTo>
                <a:lnTo>
                  <a:pt x="97577" y="59678"/>
                </a:lnTo>
                <a:lnTo>
                  <a:pt x="99484" y="60321"/>
                </a:lnTo>
                <a:lnTo>
                  <a:pt x="101958" y="61286"/>
                </a:lnTo>
                <a:lnTo>
                  <a:pt x="104536" y="62384"/>
                </a:lnTo>
                <a:lnTo>
                  <a:pt x="107422" y="63671"/>
                </a:lnTo>
                <a:lnTo>
                  <a:pt x="110206" y="65064"/>
                </a:lnTo>
                <a:lnTo>
                  <a:pt x="112474" y="66511"/>
                </a:lnTo>
                <a:lnTo>
                  <a:pt x="114278" y="67932"/>
                </a:lnTo>
                <a:lnTo>
                  <a:pt x="115773" y="69486"/>
                </a:lnTo>
                <a:lnTo>
                  <a:pt x="117113" y="71174"/>
                </a:lnTo>
                <a:lnTo>
                  <a:pt x="118298" y="73050"/>
                </a:lnTo>
                <a:lnTo>
                  <a:pt x="119226" y="75060"/>
                </a:lnTo>
                <a:lnTo>
                  <a:pt x="119793" y="77150"/>
                </a:lnTo>
                <a:lnTo>
                  <a:pt x="120000" y="79347"/>
                </a:lnTo>
                <a:lnTo>
                  <a:pt x="119845" y="81598"/>
                </a:lnTo>
                <a:lnTo>
                  <a:pt x="119381" y="83769"/>
                </a:lnTo>
                <a:lnTo>
                  <a:pt x="118608" y="85859"/>
                </a:lnTo>
                <a:lnTo>
                  <a:pt x="117474" y="87869"/>
                </a:lnTo>
                <a:lnTo>
                  <a:pt x="116030" y="89852"/>
                </a:lnTo>
                <a:lnTo>
                  <a:pt x="114278" y="91728"/>
                </a:lnTo>
                <a:lnTo>
                  <a:pt x="112268" y="93577"/>
                </a:lnTo>
                <a:lnTo>
                  <a:pt x="109896" y="95292"/>
                </a:lnTo>
                <a:lnTo>
                  <a:pt x="107164" y="96980"/>
                </a:lnTo>
                <a:lnTo>
                  <a:pt x="104278" y="98561"/>
                </a:lnTo>
                <a:lnTo>
                  <a:pt x="101185" y="100008"/>
                </a:lnTo>
                <a:lnTo>
                  <a:pt x="97835" y="101295"/>
                </a:lnTo>
                <a:lnTo>
                  <a:pt x="94329" y="102474"/>
                </a:lnTo>
                <a:lnTo>
                  <a:pt x="90567" y="103465"/>
                </a:lnTo>
                <a:lnTo>
                  <a:pt x="86701" y="104350"/>
                </a:lnTo>
                <a:lnTo>
                  <a:pt x="82680" y="105073"/>
                </a:lnTo>
                <a:lnTo>
                  <a:pt x="78350" y="105663"/>
                </a:lnTo>
                <a:lnTo>
                  <a:pt x="73917" y="106145"/>
                </a:lnTo>
                <a:lnTo>
                  <a:pt x="73917" y="117856"/>
                </a:lnTo>
                <a:lnTo>
                  <a:pt x="73814" y="118445"/>
                </a:lnTo>
                <a:lnTo>
                  <a:pt x="73453" y="118954"/>
                </a:lnTo>
                <a:lnTo>
                  <a:pt x="72783" y="119410"/>
                </a:lnTo>
                <a:lnTo>
                  <a:pt x="71958" y="119732"/>
                </a:lnTo>
                <a:lnTo>
                  <a:pt x="70979" y="119919"/>
                </a:lnTo>
                <a:lnTo>
                  <a:pt x="69845" y="120000"/>
                </a:lnTo>
                <a:lnTo>
                  <a:pt x="52474" y="120000"/>
                </a:lnTo>
                <a:lnTo>
                  <a:pt x="51443" y="119919"/>
                </a:lnTo>
                <a:lnTo>
                  <a:pt x="50412" y="119705"/>
                </a:lnTo>
                <a:lnTo>
                  <a:pt x="49587" y="119356"/>
                </a:lnTo>
                <a:lnTo>
                  <a:pt x="48865" y="118928"/>
                </a:lnTo>
                <a:lnTo>
                  <a:pt x="48453" y="118418"/>
                </a:lnTo>
                <a:lnTo>
                  <a:pt x="48402" y="117856"/>
                </a:lnTo>
                <a:lnTo>
                  <a:pt x="48402" y="106145"/>
                </a:lnTo>
                <a:lnTo>
                  <a:pt x="42731" y="105636"/>
                </a:lnTo>
                <a:lnTo>
                  <a:pt x="37319" y="104939"/>
                </a:lnTo>
                <a:lnTo>
                  <a:pt x="31958" y="104055"/>
                </a:lnTo>
                <a:lnTo>
                  <a:pt x="28144" y="103305"/>
                </a:lnTo>
                <a:lnTo>
                  <a:pt x="24742" y="102581"/>
                </a:lnTo>
                <a:lnTo>
                  <a:pt x="21649" y="101831"/>
                </a:lnTo>
                <a:lnTo>
                  <a:pt x="18917" y="101080"/>
                </a:lnTo>
                <a:lnTo>
                  <a:pt x="15567" y="100035"/>
                </a:lnTo>
                <a:lnTo>
                  <a:pt x="12422" y="98963"/>
                </a:lnTo>
                <a:lnTo>
                  <a:pt x="9381" y="97865"/>
                </a:lnTo>
                <a:lnTo>
                  <a:pt x="7731" y="97221"/>
                </a:lnTo>
                <a:lnTo>
                  <a:pt x="6340" y="96632"/>
                </a:lnTo>
                <a:lnTo>
                  <a:pt x="5154" y="96150"/>
                </a:lnTo>
                <a:lnTo>
                  <a:pt x="4123" y="95694"/>
                </a:lnTo>
                <a:lnTo>
                  <a:pt x="3350" y="95346"/>
                </a:lnTo>
                <a:lnTo>
                  <a:pt x="2474" y="94863"/>
                </a:lnTo>
                <a:lnTo>
                  <a:pt x="1649" y="94461"/>
                </a:lnTo>
                <a:lnTo>
                  <a:pt x="1185" y="94113"/>
                </a:lnTo>
                <a:lnTo>
                  <a:pt x="309" y="93416"/>
                </a:lnTo>
                <a:lnTo>
                  <a:pt x="0" y="92773"/>
                </a:lnTo>
                <a:lnTo>
                  <a:pt x="206" y="92076"/>
                </a:lnTo>
                <a:lnTo>
                  <a:pt x="876" y="91406"/>
                </a:lnTo>
                <a:lnTo>
                  <a:pt x="14175" y="82376"/>
                </a:lnTo>
                <a:lnTo>
                  <a:pt x="14845" y="81974"/>
                </a:lnTo>
                <a:lnTo>
                  <a:pt x="15876" y="81706"/>
                </a:lnTo>
                <a:lnTo>
                  <a:pt x="17113" y="81572"/>
                </a:lnTo>
                <a:lnTo>
                  <a:pt x="18350" y="81572"/>
                </a:lnTo>
                <a:lnTo>
                  <a:pt x="19329" y="81732"/>
                </a:lnTo>
                <a:lnTo>
                  <a:pt x="20154" y="82161"/>
                </a:lnTo>
                <a:lnTo>
                  <a:pt x="20463" y="82295"/>
                </a:lnTo>
                <a:lnTo>
                  <a:pt x="24587" y="84091"/>
                </a:lnTo>
                <a:lnTo>
                  <a:pt x="28917" y="85672"/>
                </a:lnTo>
                <a:lnTo>
                  <a:pt x="33298" y="87065"/>
                </a:lnTo>
                <a:lnTo>
                  <a:pt x="37731" y="88298"/>
                </a:lnTo>
                <a:lnTo>
                  <a:pt x="42319" y="89289"/>
                </a:lnTo>
                <a:lnTo>
                  <a:pt x="46958" y="90040"/>
                </a:lnTo>
                <a:lnTo>
                  <a:pt x="51701" y="90683"/>
                </a:lnTo>
                <a:lnTo>
                  <a:pt x="56443" y="91085"/>
                </a:lnTo>
                <a:lnTo>
                  <a:pt x="61237" y="91192"/>
                </a:lnTo>
                <a:lnTo>
                  <a:pt x="64639" y="91112"/>
                </a:lnTo>
                <a:lnTo>
                  <a:pt x="67886" y="90897"/>
                </a:lnTo>
                <a:lnTo>
                  <a:pt x="70979" y="90495"/>
                </a:lnTo>
                <a:lnTo>
                  <a:pt x="74020" y="89906"/>
                </a:lnTo>
                <a:lnTo>
                  <a:pt x="76804" y="89209"/>
                </a:lnTo>
                <a:lnTo>
                  <a:pt x="79484" y="88325"/>
                </a:lnTo>
                <a:lnTo>
                  <a:pt x="81597" y="87440"/>
                </a:lnTo>
                <a:lnTo>
                  <a:pt x="83402" y="86476"/>
                </a:lnTo>
                <a:lnTo>
                  <a:pt x="84845" y="85430"/>
                </a:lnTo>
                <a:lnTo>
                  <a:pt x="85979" y="84251"/>
                </a:lnTo>
                <a:lnTo>
                  <a:pt x="86752" y="82965"/>
                </a:lnTo>
                <a:lnTo>
                  <a:pt x="87268" y="81598"/>
                </a:lnTo>
                <a:lnTo>
                  <a:pt x="87474" y="80125"/>
                </a:lnTo>
                <a:lnTo>
                  <a:pt x="87268" y="78919"/>
                </a:lnTo>
                <a:lnTo>
                  <a:pt x="86546" y="77740"/>
                </a:lnTo>
                <a:lnTo>
                  <a:pt x="85515" y="76614"/>
                </a:lnTo>
                <a:lnTo>
                  <a:pt x="84175" y="75542"/>
                </a:lnTo>
                <a:lnTo>
                  <a:pt x="82731" y="74631"/>
                </a:lnTo>
                <a:lnTo>
                  <a:pt x="81185" y="73774"/>
                </a:lnTo>
                <a:lnTo>
                  <a:pt x="79845" y="73184"/>
                </a:lnTo>
                <a:lnTo>
                  <a:pt x="78144" y="72594"/>
                </a:lnTo>
                <a:lnTo>
                  <a:pt x="76134" y="71924"/>
                </a:lnTo>
                <a:lnTo>
                  <a:pt x="73711" y="71281"/>
                </a:lnTo>
                <a:lnTo>
                  <a:pt x="71237" y="70611"/>
                </a:lnTo>
                <a:lnTo>
                  <a:pt x="68969" y="70075"/>
                </a:lnTo>
                <a:lnTo>
                  <a:pt x="67010" y="69539"/>
                </a:lnTo>
                <a:lnTo>
                  <a:pt x="65206" y="69138"/>
                </a:lnTo>
                <a:lnTo>
                  <a:pt x="63711" y="68816"/>
                </a:lnTo>
                <a:lnTo>
                  <a:pt x="61958" y="68414"/>
                </a:lnTo>
                <a:lnTo>
                  <a:pt x="59896" y="67958"/>
                </a:lnTo>
                <a:lnTo>
                  <a:pt x="57577" y="67503"/>
                </a:lnTo>
                <a:lnTo>
                  <a:pt x="54896" y="66940"/>
                </a:lnTo>
                <a:lnTo>
                  <a:pt x="52525" y="66458"/>
                </a:lnTo>
                <a:lnTo>
                  <a:pt x="50412" y="65975"/>
                </a:lnTo>
                <a:lnTo>
                  <a:pt x="48608" y="65627"/>
                </a:lnTo>
                <a:lnTo>
                  <a:pt x="46958" y="65279"/>
                </a:lnTo>
                <a:lnTo>
                  <a:pt x="45412" y="64957"/>
                </a:lnTo>
                <a:lnTo>
                  <a:pt x="43608" y="64555"/>
                </a:lnTo>
                <a:lnTo>
                  <a:pt x="41494" y="64073"/>
                </a:lnTo>
                <a:lnTo>
                  <a:pt x="39072" y="63537"/>
                </a:lnTo>
                <a:lnTo>
                  <a:pt x="36649" y="62947"/>
                </a:lnTo>
                <a:lnTo>
                  <a:pt x="34536" y="62384"/>
                </a:lnTo>
                <a:lnTo>
                  <a:pt x="32628" y="61902"/>
                </a:lnTo>
                <a:lnTo>
                  <a:pt x="31030" y="61420"/>
                </a:lnTo>
                <a:lnTo>
                  <a:pt x="28917" y="60777"/>
                </a:lnTo>
                <a:lnTo>
                  <a:pt x="26443" y="59973"/>
                </a:lnTo>
                <a:lnTo>
                  <a:pt x="23762" y="59035"/>
                </a:lnTo>
                <a:lnTo>
                  <a:pt x="21134" y="58097"/>
                </a:lnTo>
                <a:lnTo>
                  <a:pt x="18814" y="57132"/>
                </a:lnTo>
                <a:lnTo>
                  <a:pt x="16907" y="56221"/>
                </a:lnTo>
                <a:lnTo>
                  <a:pt x="15103" y="55230"/>
                </a:lnTo>
                <a:lnTo>
                  <a:pt x="13247" y="54158"/>
                </a:lnTo>
                <a:lnTo>
                  <a:pt x="11288" y="52952"/>
                </a:lnTo>
                <a:lnTo>
                  <a:pt x="9484" y="51665"/>
                </a:lnTo>
                <a:lnTo>
                  <a:pt x="7938" y="50326"/>
                </a:lnTo>
                <a:lnTo>
                  <a:pt x="6752" y="49039"/>
                </a:lnTo>
                <a:lnTo>
                  <a:pt x="5721" y="47646"/>
                </a:lnTo>
                <a:lnTo>
                  <a:pt x="4845" y="46172"/>
                </a:lnTo>
                <a:lnTo>
                  <a:pt x="4020" y="44618"/>
                </a:lnTo>
                <a:lnTo>
                  <a:pt x="3453" y="42903"/>
                </a:lnTo>
                <a:lnTo>
                  <a:pt x="3092" y="41161"/>
                </a:lnTo>
                <a:lnTo>
                  <a:pt x="2938" y="39338"/>
                </a:lnTo>
                <a:lnTo>
                  <a:pt x="3144" y="37114"/>
                </a:lnTo>
                <a:lnTo>
                  <a:pt x="3711" y="34917"/>
                </a:lnTo>
                <a:lnTo>
                  <a:pt x="4690" y="32773"/>
                </a:lnTo>
                <a:lnTo>
                  <a:pt x="6134" y="30683"/>
                </a:lnTo>
                <a:lnTo>
                  <a:pt x="7886" y="28700"/>
                </a:lnTo>
                <a:lnTo>
                  <a:pt x="10000" y="26797"/>
                </a:lnTo>
                <a:lnTo>
                  <a:pt x="12628" y="24948"/>
                </a:lnTo>
                <a:lnTo>
                  <a:pt x="15515" y="23153"/>
                </a:lnTo>
                <a:lnTo>
                  <a:pt x="18814" y="21491"/>
                </a:lnTo>
                <a:lnTo>
                  <a:pt x="22371" y="19991"/>
                </a:lnTo>
                <a:lnTo>
                  <a:pt x="26082" y="18624"/>
                </a:lnTo>
                <a:lnTo>
                  <a:pt x="30051" y="17418"/>
                </a:lnTo>
                <a:lnTo>
                  <a:pt x="34278" y="16400"/>
                </a:lnTo>
                <a:lnTo>
                  <a:pt x="38711" y="15515"/>
                </a:lnTo>
                <a:lnTo>
                  <a:pt x="43402" y="14765"/>
                </a:lnTo>
                <a:lnTo>
                  <a:pt x="48298" y="14175"/>
                </a:lnTo>
                <a:lnTo>
                  <a:pt x="48298" y="2143"/>
                </a:lnTo>
                <a:lnTo>
                  <a:pt x="48453" y="1581"/>
                </a:lnTo>
                <a:lnTo>
                  <a:pt x="48865" y="1071"/>
                </a:lnTo>
                <a:lnTo>
                  <a:pt x="49587" y="643"/>
                </a:lnTo>
                <a:lnTo>
                  <a:pt x="50412" y="267"/>
                </a:lnTo>
                <a:lnTo>
                  <a:pt x="51443" y="80"/>
                </a:lnTo>
                <a:lnTo>
                  <a:pt x="524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2341" tIns="46158" rIns="92341" bIns="46158" anchor="t" anchorCtr="0">
            <a:noAutofit/>
          </a:bodyPr>
          <a:lstStyle/>
          <a:p>
            <a:endParaRPr sz="2424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50" name="Google Shape;402;p38">
            <a:extLst>
              <a:ext uri="{FF2B5EF4-FFF2-40B4-BE49-F238E27FC236}">
                <a16:creationId xmlns:a16="http://schemas.microsoft.com/office/drawing/2014/main" id="{E1BAE7A1-761E-3B46-A9AD-86798F208D40}"/>
              </a:ext>
            </a:extLst>
          </p:cNvPr>
          <p:cNvSpPr txBox="1"/>
          <p:nvPr/>
        </p:nvSpPr>
        <p:spPr>
          <a:xfrm>
            <a:off x="5262175" y="2283989"/>
            <a:ext cx="3142685" cy="33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GB" sz="2828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ĐỀ XUẤT, </a:t>
            </a:r>
          </a:p>
          <a:p>
            <a:r>
              <a:rPr lang="en-GB" sz="2828" b="1">
                <a:solidFill>
                  <a:schemeClr val="accent2">
                    <a:lumMod val="90000"/>
                    <a:lumOff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KIẾN NGHỊ</a:t>
            </a:r>
            <a:endParaRPr lang="en-GB" sz="3232" b="1" dirty="0">
              <a:solidFill>
                <a:schemeClr val="accent2">
                  <a:lumMod val="90000"/>
                  <a:lumOff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sp>
        <p:nvSpPr>
          <p:cNvPr id="51" name="Google Shape;402;p38">
            <a:extLst>
              <a:ext uri="{FF2B5EF4-FFF2-40B4-BE49-F238E27FC236}">
                <a16:creationId xmlns:a16="http://schemas.microsoft.com/office/drawing/2014/main" id="{8E783274-BB5C-F941-BFC2-92459929F1B1}"/>
              </a:ext>
            </a:extLst>
          </p:cNvPr>
          <p:cNvSpPr txBox="1"/>
          <p:nvPr/>
        </p:nvSpPr>
        <p:spPr>
          <a:xfrm>
            <a:off x="1612020" y="1581342"/>
            <a:ext cx="1140342" cy="2069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41" tIns="92341" rIns="92341" bIns="92341" anchor="ctr" anchorCtr="0">
            <a:noAutofit/>
          </a:bodyPr>
          <a:lstStyle/>
          <a:p>
            <a:r>
              <a:rPr lang="en-US" sz="20201" b="1">
                <a:solidFill>
                  <a:srgbClr val="ED1A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4</a:t>
            </a:r>
            <a:endParaRPr sz="20201" b="1">
              <a:solidFill>
                <a:srgbClr val="ED1A2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D8C55C4-D354-1240-85D0-BE3CB081C7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3A70EDB-1147-EB45-9A58-AA589E816E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48" y="4823675"/>
            <a:ext cx="970352" cy="21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82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571091-C59E-604B-AF94-150090BCE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" y="4725712"/>
            <a:ext cx="9135407" cy="455389"/>
          </a:xfrm>
          <a:prstGeom prst="rect">
            <a:avLst/>
          </a:prstGeom>
        </p:spPr>
      </p:pic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8593" y="4842500"/>
            <a:ext cx="379800" cy="17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fld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33917637"/>
              </p:ext>
            </p:extLst>
          </p:nvPr>
        </p:nvGraphicFramePr>
        <p:xfrm>
          <a:off x="1433146" y="1166069"/>
          <a:ext cx="5817737" cy="3448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84367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" y="1624955"/>
            <a:ext cx="4328188" cy="1439797"/>
          </a:xfrm>
          <a:prstGeom prst="rect">
            <a:avLst/>
          </a:prstGeom>
        </p:spPr>
      </p:pic>
      <p:sp>
        <p:nvSpPr>
          <p:cNvPr id="891" name="Google Shape;891;p52"/>
          <p:cNvSpPr txBox="1"/>
          <p:nvPr/>
        </p:nvSpPr>
        <p:spPr>
          <a:xfrm>
            <a:off x="-184600" y="2016564"/>
            <a:ext cx="4646683" cy="656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37" tIns="92337" rIns="92337" bIns="92337" anchor="ctr" anchorCtr="0">
            <a:noAutofit/>
          </a:bodyPr>
          <a:lstStyle/>
          <a:p>
            <a:pPr algn="ctr"/>
            <a:r>
              <a:rPr lang="en-GB" sz="202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rebuchet MS"/>
              </a:rPr>
              <a:t>XIN CHÂN THÀNH CẢM ƠN !</a:t>
            </a:r>
            <a:endParaRPr sz="2025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rebuchet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4713623"/>
            <a:ext cx="9189365" cy="455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461" y="4850928"/>
            <a:ext cx="818655" cy="1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1695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7485</TotalTime>
  <Words>2274</Words>
  <Application>Microsoft Office PowerPoint</Application>
  <PresentationFormat>On-screen Show (16:9)</PresentationFormat>
  <Paragraphs>249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1" baseType="lpstr">
      <vt:lpstr>Montserrat Medium</vt:lpstr>
      <vt:lpstr>Wingdings</vt:lpstr>
      <vt:lpstr>Arial</vt:lpstr>
      <vt:lpstr>Oswald Regular</vt:lpstr>
      <vt:lpstr>Times New Roman</vt:lpstr>
      <vt:lpstr>Montserrat ExtraBold</vt:lpstr>
      <vt:lpstr>时尚中黑简体</vt:lpstr>
      <vt:lpstr>宋体</vt:lpstr>
      <vt:lpstr>Tahoma</vt:lpstr>
      <vt:lpstr>Montserrat</vt:lpstr>
      <vt:lpstr>Trebuchet MS</vt:lpstr>
      <vt:lpstr>微软雅黑</vt:lpstr>
      <vt:lpstr>Segoe UI</vt:lpstr>
      <vt:lpstr>Calibri</vt:lpstr>
      <vt:lpstr>Simple Light</vt:lpstr>
      <vt:lpstr>Visio</vt:lpstr>
      <vt:lpstr>PowerPoint Presentation</vt:lpstr>
      <vt:lpstr>PowerPoint Presentation</vt:lpstr>
      <vt:lpstr>PowerPoint Presentation</vt:lpstr>
      <vt:lpstr>1.1. PHƯƠNG PHÁP THỰC HIỆN</vt:lpstr>
      <vt:lpstr>1.2. CƠ SỞ XÂY DỰNG ĐỀ ÁN</vt:lpstr>
      <vt:lpstr>PowerPoint Presentation</vt:lpstr>
      <vt:lpstr>PowerPoint Presentation</vt:lpstr>
      <vt:lpstr>1.5. CÁC YẾU TỐ THEN CHỐT CỦA CHUYỂN ĐỔI SỐ</vt:lpstr>
      <vt:lpstr>1.6. MÔ HÌNH TRƯỞNG THÀNH CĐS LĨNH VỰC CP</vt:lpstr>
      <vt:lpstr>1.7. HƯỚNG DẪN CỦA BỘ</vt:lpstr>
      <vt:lpstr>1.8. MÔ HÌNH CHUYỂN ĐỔI SỐ CỦA TỈNH</vt:lpstr>
      <vt:lpstr>1.9. ĐỊNH HƯỚNG CÁCH LÀM KHÁC BIỆT CỦA VIETTEL</vt:lpstr>
      <vt:lpstr>PowerPoint Presentation</vt:lpstr>
      <vt:lpstr>2.1. TẠI SAO CẦN KHUNG ĐỀ ÁN</vt:lpstr>
      <vt:lpstr>2.2. MỤC TIÊU XÂY DỰNG</vt:lpstr>
      <vt:lpstr>2.3. HIỆU QUẢ MANG LẠI</vt:lpstr>
      <vt:lpstr>2.4. QUAN HỆ GIỮA CÁC ĐỀ ÁN</vt:lpstr>
      <vt:lpstr>2.5. NGUYÊN TẮC XÂY DỰNG ĐỀ ÁN</vt:lpstr>
      <vt:lpstr>2.6. ĐỀ XUẤT CẤU TRÚC ĐỀ ÁN</vt:lpstr>
      <vt:lpstr>PowerPoint Presentation</vt:lpstr>
      <vt:lpstr>4.1. ĐỀ XUẤT MÔ HÌNH TRIỂN KHAI TỔNG THỂ</vt:lpstr>
      <vt:lpstr>4.2. ĐỀ XUẤT CÁC NHÓM LĨNH VỰC THỰC HIỆN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ThanhTC4</dc:creator>
  <cp:lastModifiedBy>Phunt20</cp:lastModifiedBy>
  <cp:revision>474</cp:revision>
  <dcterms:modified xsi:type="dcterms:W3CDTF">2021-04-15T00:50:15Z</dcterms:modified>
</cp:coreProperties>
</file>