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 id="2147483828" r:id="rId2"/>
  </p:sldMasterIdLst>
  <p:notesMasterIdLst>
    <p:notesMasterId r:id="rId13"/>
  </p:notesMasterIdLst>
  <p:handoutMasterIdLst>
    <p:handoutMasterId r:id="rId14"/>
  </p:handoutMasterIdLst>
  <p:sldIdLst>
    <p:sldId id="394" r:id="rId3"/>
    <p:sldId id="347" r:id="rId4"/>
    <p:sldId id="417" r:id="rId5"/>
    <p:sldId id="349" r:id="rId6"/>
    <p:sldId id="352" r:id="rId7"/>
    <p:sldId id="378" r:id="rId8"/>
    <p:sldId id="377" r:id="rId9"/>
    <p:sldId id="379" r:id="rId10"/>
    <p:sldId id="380" r:id="rId11"/>
    <p:sldId id="381" r:id="rId12"/>
  </p:sldIdLst>
  <p:sldSz cx="9906000" cy="6858000" type="A4"/>
  <p:notesSz cx="7104063" cy="10234613"/>
  <p:defaultTextStyle>
    <a:defPPr>
      <a:defRPr lang="en-US"/>
    </a:defPPr>
    <a:lvl1pPr marL="0" algn="l" defTabSz="303032" rtl="0" eaLnBrk="1" latinLnBrk="0" hangingPunct="1">
      <a:defRPr sz="597" kern="1200">
        <a:solidFill>
          <a:schemeClr val="tx1"/>
        </a:solidFill>
        <a:latin typeface="+mn-lt"/>
        <a:ea typeface="+mn-ea"/>
        <a:cs typeface="+mn-cs"/>
      </a:defRPr>
    </a:lvl1pPr>
    <a:lvl2pPr marL="151516" algn="l" defTabSz="303032" rtl="0" eaLnBrk="1" latinLnBrk="0" hangingPunct="1">
      <a:defRPr sz="597" kern="1200">
        <a:solidFill>
          <a:schemeClr val="tx1"/>
        </a:solidFill>
        <a:latin typeface="+mn-lt"/>
        <a:ea typeface="+mn-ea"/>
        <a:cs typeface="+mn-cs"/>
      </a:defRPr>
    </a:lvl2pPr>
    <a:lvl3pPr marL="303032" algn="l" defTabSz="303032" rtl="0" eaLnBrk="1" latinLnBrk="0" hangingPunct="1">
      <a:defRPr sz="597" kern="1200">
        <a:solidFill>
          <a:schemeClr val="tx1"/>
        </a:solidFill>
        <a:latin typeface="+mn-lt"/>
        <a:ea typeface="+mn-ea"/>
        <a:cs typeface="+mn-cs"/>
      </a:defRPr>
    </a:lvl3pPr>
    <a:lvl4pPr marL="454548" algn="l" defTabSz="303032" rtl="0" eaLnBrk="1" latinLnBrk="0" hangingPunct="1">
      <a:defRPr sz="597" kern="1200">
        <a:solidFill>
          <a:schemeClr val="tx1"/>
        </a:solidFill>
        <a:latin typeface="+mn-lt"/>
        <a:ea typeface="+mn-ea"/>
        <a:cs typeface="+mn-cs"/>
      </a:defRPr>
    </a:lvl4pPr>
    <a:lvl5pPr marL="606064" algn="l" defTabSz="303032" rtl="0" eaLnBrk="1" latinLnBrk="0" hangingPunct="1">
      <a:defRPr sz="597" kern="1200">
        <a:solidFill>
          <a:schemeClr val="tx1"/>
        </a:solidFill>
        <a:latin typeface="+mn-lt"/>
        <a:ea typeface="+mn-ea"/>
        <a:cs typeface="+mn-cs"/>
      </a:defRPr>
    </a:lvl5pPr>
    <a:lvl6pPr marL="757580" algn="l" defTabSz="303032" rtl="0" eaLnBrk="1" latinLnBrk="0" hangingPunct="1">
      <a:defRPr sz="597" kern="1200">
        <a:solidFill>
          <a:schemeClr val="tx1"/>
        </a:solidFill>
        <a:latin typeface="+mn-lt"/>
        <a:ea typeface="+mn-ea"/>
        <a:cs typeface="+mn-cs"/>
      </a:defRPr>
    </a:lvl6pPr>
    <a:lvl7pPr marL="909096" algn="l" defTabSz="303032" rtl="0" eaLnBrk="1" latinLnBrk="0" hangingPunct="1">
      <a:defRPr sz="597" kern="1200">
        <a:solidFill>
          <a:schemeClr val="tx1"/>
        </a:solidFill>
        <a:latin typeface="+mn-lt"/>
        <a:ea typeface="+mn-ea"/>
        <a:cs typeface="+mn-cs"/>
      </a:defRPr>
    </a:lvl7pPr>
    <a:lvl8pPr marL="1060613" algn="l" defTabSz="303032" rtl="0" eaLnBrk="1" latinLnBrk="0" hangingPunct="1">
      <a:defRPr sz="597" kern="1200">
        <a:solidFill>
          <a:schemeClr val="tx1"/>
        </a:solidFill>
        <a:latin typeface="+mn-lt"/>
        <a:ea typeface="+mn-ea"/>
        <a:cs typeface="+mn-cs"/>
      </a:defRPr>
    </a:lvl8pPr>
    <a:lvl9pPr marL="1212129" algn="l" defTabSz="303032" rtl="0" eaLnBrk="1" latinLnBrk="0" hangingPunct="1">
      <a:defRPr sz="597"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A5F924D-6A70-49B5-A6BB-A56C1C272CF5}">
          <p14:sldIdLst/>
        </p14:section>
        <p14:section name="Untitled Section" id="{F8136AFC-21BA-4DFD-8AA7-EF21862B69B0}">
          <p14:sldIdLst>
            <p14:sldId id="394"/>
            <p14:sldId id="347"/>
            <p14:sldId id="417"/>
            <p14:sldId id="349"/>
            <p14:sldId id="352"/>
            <p14:sldId id="378"/>
            <p14:sldId id="377"/>
            <p14:sldId id="379"/>
            <p14:sldId id="380"/>
            <p14:sldId id="381"/>
          </p14:sldIdLst>
        </p14:section>
      </p14:sectionLst>
    </p:ext>
    <p:ext uri="{EFAFB233-063F-42B5-8137-9DF3F51BA10A}">
      <p15:sldGuideLst xmlns:p15="http://schemas.microsoft.com/office/powerpoint/2012/main">
        <p15:guide id="1" orient="horz" pos="2160">
          <p15:clr>
            <a:srgbClr val="A4A3A4"/>
          </p15:clr>
        </p15:guide>
        <p15:guide id="2" pos="312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506" autoAdjust="0"/>
    <p:restoredTop sz="94662" autoAdjust="0"/>
  </p:normalViewPr>
  <p:slideViewPr>
    <p:cSldViewPr snapToGrid="0">
      <p:cViewPr varScale="1">
        <p:scale>
          <a:sx n="73" d="100"/>
          <a:sy n="73" d="100"/>
        </p:scale>
        <p:origin x="918" y="66"/>
      </p:cViewPr>
      <p:guideLst>
        <p:guide orient="horz" pos="2160"/>
        <p:guide pos="3120"/>
      </p:guideLst>
    </p:cSldViewPr>
  </p:slideViewPr>
  <p:outlineViewPr>
    <p:cViewPr>
      <p:scale>
        <a:sx n="33" d="100"/>
        <a:sy n="33" d="100"/>
      </p:scale>
      <p:origin x="0" y="49326"/>
    </p:cViewPr>
  </p:outlineViewPr>
  <p:notesTextViewPr>
    <p:cViewPr>
      <p:scale>
        <a:sx n="1" d="1"/>
        <a:sy n="1" d="1"/>
      </p:scale>
      <p:origin x="0" y="0"/>
    </p:cViewPr>
  </p:notesTextViewPr>
  <p:sorterViewPr>
    <p:cViewPr>
      <p:scale>
        <a:sx n="100" d="100"/>
        <a:sy n="100" d="100"/>
      </p:scale>
      <p:origin x="0" y="0"/>
    </p:cViewPr>
  </p:sorterViewPr>
  <p:notesViewPr>
    <p:cSldViewPr snapToGrid="0">
      <p:cViewPr>
        <p:scale>
          <a:sx n="125" d="100"/>
          <a:sy n="125" d="100"/>
        </p:scale>
        <p:origin x="2154" y="-9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presProps" Target="pres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accent6_5">
  <dgm:title val=""/>
  <dgm:desc val=""/>
  <dgm:catLst>
    <dgm:cat type="accent6" pri="11500"/>
  </dgm:catLst>
  <dgm:styleLbl name="node0">
    <dgm:fillClrLst meth="cycle">
      <a:schemeClr val="accent6">
        <a:alpha val="80000"/>
      </a:schemeClr>
    </dgm:fillClrLst>
    <dgm:linClrLst meth="repeat">
      <a:schemeClr val="lt1"/>
    </dgm:linClrLst>
    <dgm:effectClrLst/>
    <dgm:txLinClrLst/>
    <dgm:txFillClrLst/>
    <dgm:txEffectClrLst/>
  </dgm:styleLbl>
  <dgm:styleLbl name="alignNode1">
    <dgm:fillClrLst>
      <a:schemeClr val="accent6">
        <a:alpha val="90000"/>
      </a:schemeClr>
      <a:schemeClr val="accent6">
        <a:alpha val="50000"/>
      </a:schemeClr>
    </dgm:fillClrLst>
    <dgm:linClrLst>
      <a:schemeClr val="accent6">
        <a:alpha val="90000"/>
      </a:schemeClr>
      <a:schemeClr val="accent6">
        <a:alpha val="50000"/>
      </a:schemeClr>
    </dgm:linClrLst>
    <dgm:effectClrLst/>
    <dgm:txLinClrLst/>
    <dgm:txFillClrLst/>
    <dgm:txEffectClrLst/>
  </dgm:styleLbl>
  <dgm:styleLbl name="node1">
    <dgm:fillClrLst>
      <a:schemeClr val="accent6">
        <a:alpha val="90000"/>
      </a:schemeClr>
      <a:schemeClr val="accent6">
        <a:alpha val="50000"/>
      </a:schemeClr>
    </dgm:fillClrLst>
    <dgm:linClrLst meth="repeat">
      <a:schemeClr val="lt1"/>
    </dgm:linClrLst>
    <dgm:effectClrLst/>
    <dgm:txLinClrLst/>
    <dgm:txFillClrLst/>
    <dgm:txEffectClrLst/>
  </dgm:styleLbl>
  <dgm:styleLbl name="lnNode1">
    <dgm:fillClrLst>
      <a:schemeClr val="accent6">
        <a:shade val="90000"/>
      </a:schemeClr>
      <a:schemeClr val="accent6">
        <a:tint val="50000"/>
        <a:alpha val="5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alpha val="80000"/>
      </a:schemeClr>
    </dgm:fillClrLst>
    <dgm:linClrLst meth="repeat">
      <a:schemeClr val="lt1"/>
    </dgm:linClrLst>
    <dgm:effectClrLst/>
    <dgm:txLinClrLst/>
    <dgm:txFillClrLst/>
    <dgm:txEffectClrLst/>
  </dgm:styleLbl>
  <dgm:styleLbl name="node2">
    <dgm:fillClrLst>
      <a:schemeClr val="accent6">
        <a:alpha val="70000"/>
      </a:schemeClr>
    </dgm:fillClrLst>
    <dgm:linClrLst meth="repeat">
      <a:schemeClr val="lt1"/>
    </dgm:linClrLst>
    <dgm:effectClrLst/>
    <dgm:txLinClrLst/>
    <dgm:txFillClrLst/>
    <dgm:txEffectClrLst/>
  </dgm:styleLbl>
  <dgm:styleLbl name="node3">
    <dgm:fillClrLst>
      <a:schemeClr val="accent6">
        <a:alpha val="50000"/>
      </a:schemeClr>
    </dgm:fillClrLst>
    <dgm:linClrLst meth="repeat">
      <a:schemeClr val="lt1"/>
    </dgm:linClrLst>
    <dgm:effectClrLst/>
    <dgm:txLinClrLst/>
    <dgm:txFillClrLst/>
    <dgm:txEffectClrLst/>
  </dgm:styleLbl>
  <dgm:styleLbl name="node4">
    <dgm:fillClrLst>
      <a:schemeClr val="accent6">
        <a:alpha val="30000"/>
      </a:schemeClr>
    </dgm:fillClrLst>
    <dgm:linClrLst meth="repeat">
      <a:schemeClr val="lt1"/>
    </dgm:linClrLst>
    <dgm:effectClrLst/>
    <dgm:txLinClrLst/>
    <dgm:txFillClrLst/>
    <dgm:txEffectClrLst/>
  </dgm:styleLbl>
  <dgm:styleLbl name="fgImgPlace1">
    <dgm:fillClrLst>
      <a:schemeClr val="accent6">
        <a:tint val="50000"/>
        <a:alpha val="90000"/>
      </a:schemeClr>
      <a:schemeClr val="accent6">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f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b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sibTrans1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alpha val="90000"/>
      </a:schemeClr>
    </dgm:fillClrLst>
    <dgm:linClrLst meth="repeat">
      <a:schemeClr val="lt1"/>
    </dgm:linClrLst>
    <dgm:effectClrLst/>
    <dgm:txLinClrLst/>
    <dgm:txFillClrLst/>
    <dgm:txEffectClrLst/>
  </dgm:styleLbl>
  <dgm:styleLbl name="asst1">
    <dgm:fillClrLst meth="repeat">
      <a:schemeClr val="accent6">
        <a:alpha val="90000"/>
      </a:schemeClr>
    </dgm:fillClrLst>
    <dgm:linClrLst meth="repeat">
      <a:schemeClr val="lt1"/>
    </dgm:linClrLst>
    <dgm:effectClrLst/>
    <dgm:txLinClrLst/>
    <dgm:txFillClrLst/>
    <dgm:txEffectClrLst/>
  </dgm:styleLbl>
  <dgm:styleLbl name="asst2">
    <dgm:fillClrLst>
      <a:schemeClr val="accent6">
        <a:alpha val="90000"/>
      </a:schemeClr>
    </dgm:fillClrLst>
    <dgm:linClrLst meth="repeat">
      <a:schemeClr val="lt1"/>
    </dgm:linClrLst>
    <dgm:effectClrLst/>
    <dgm:txLinClrLst/>
    <dgm:txFillClrLst/>
    <dgm:txEffectClrLst/>
  </dgm:styleLbl>
  <dgm:styleLbl name="asst3">
    <dgm:fillClrLst>
      <a:schemeClr val="accent6">
        <a:alpha val="70000"/>
      </a:schemeClr>
    </dgm:fillClrLst>
    <dgm:linClrLst meth="repeat">
      <a:schemeClr val="lt1"/>
    </dgm:linClrLst>
    <dgm:effectClrLst/>
    <dgm:txLinClrLst/>
    <dgm:txFillClrLst/>
    <dgm:txEffectClrLst/>
  </dgm:styleLbl>
  <dgm:styleLbl name="asst4">
    <dgm:fillClrLst>
      <a:schemeClr val="accent6">
        <a:alpha val="50000"/>
      </a:schemeClr>
    </dgm:fillClrLst>
    <dgm:linClrLst meth="repeat">
      <a:schemeClr val="lt1"/>
    </dgm:linClrLst>
    <dgm:effectClrLst/>
    <dgm:txLinClrLst/>
    <dgm:txFillClrLst/>
    <dgm:txEffectClrLst/>
  </dgm:styleLbl>
  <dgm:styleLbl name="parChTrans2D1">
    <dgm:fillClrLst meth="repeat">
      <a:schemeClr val="accent6">
        <a:shade val="8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a:schemeClr val="accent6">
        <a:alpha val="90000"/>
        <a:tint val="40000"/>
      </a:schemeClr>
      <a:schemeClr val="accent6">
        <a:alpha val="5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76D433F-43CF-4F03-8EF7-BFDBF9CF9EAA}" type="doc">
      <dgm:prSet loTypeId="urn:microsoft.com/office/officeart/2005/8/layout/pyramid2" loCatId="pyramid" qsTypeId="urn:microsoft.com/office/officeart/2005/8/quickstyle/3d3" qsCatId="3D" csTypeId="urn:microsoft.com/office/officeart/2005/8/colors/accent6_5" csCatId="accent6" phldr="1"/>
      <dgm:spPr/>
      <dgm:t>
        <a:bodyPr/>
        <a:lstStyle/>
        <a:p>
          <a:endParaRPr lang="en-US"/>
        </a:p>
      </dgm:t>
    </dgm:pt>
    <dgm:pt modelId="{7E6C50A0-EC3A-4A24-9F6C-0042D874712A}">
      <dgm:prSet phldrT="[Text]" custT="1"/>
      <dgm:spPr/>
      <dgm:t>
        <a:bodyPr/>
        <a:lstStyle/>
        <a:p>
          <a:r>
            <a:rPr lang="en-US" sz="2400" b="1">
              <a:solidFill>
                <a:schemeClr val="accent5">
                  <a:lumMod val="50000"/>
                </a:schemeClr>
              </a:solidFill>
            </a:rPr>
            <a:t>NGHỊ ĐỊNH 08: CHƯƠNG VIII</a:t>
          </a:r>
        </a:p>
      </dgm:t>
    </dgm:pt>
    <dgm:pt modelId="{EBD7323C-61C2-4317-A335-332EC3351EB9}" type="parTrans" cxnId="{F6A3DEAC-D380-4D45-A1BF-E1D0A6CA7504}">
      <dgm:prSet/>
      <dgm:spPr/>
      <dgm:t>
        <a:bodyPr/>
        <a:lstStyle/>
        <a:p>
          <a:endParaRPr lang="en-US"/>
        </a:p>
      </dgm:t>
    </dgm:pt>
    <dgm:pt modelId="{5ADF331E-DDBB-4EE1-8454-DF82E2E85F9F}" type="sibTrans" cxnId="{F6A3DEAC-D380-4D45-A1BF-E1D0A6CA7504}">
      <dgm:prSet/>
      <dgm:spPr/>
      <dgm:t>
        <a:bodyPr/>
        <a:lstStyle/>
        <a:p>
          <a:endParaRPr lang="en-US"/>
        </a:p>
      </dgm:t>
    </dgm:pt>
    <dgm:pt modelId="{9539C5FE-0645-4720-B8E6-24C341EEEBB0}">
      <dgm:prSet phldrT="[Text]" custT="1"/>
      <dgm:spPr/>
      <dgm:t>
        <a:bodyPr/>
        <a:lstStyle/>
        <a:p>
          <a:r>
            <a:rPr lang="en-US" sz="2400" b="1" dirty="0">
              <a:solidFill>
                <a:schemeClr val="accent5">
                  <a:lumMod val="50000"/>
                </a:schemeClr>
              </a:solidFill>
            </a:rPr>
            <a:t>LUẬT BVMT: MỤC 2 CHƯƠNG IX</a:t>
          </a:r>
        </a:p>
      </dgm:t>
    </dgm:pt>
    <dgm:pt modelId="{B8FE2D05-CAAF-4A9B-9268-AD333213FA72}" type="parTrans" cxnId="{C0C415B8-8EF5-444A-96AE-A2337C4CC971}">
      <dgm:prSet/>
      <dgm:spPr/>
      <dgm:t>
        <a:bodyPr/>
        <a:lstStyle/>
        <a:p>
          <a:endParaRPr lang="en-US"/>
        </a:p>
      </dgm:t>
    </dgm:pt>
    <dgm:pt modelId="{6A5FC40F-9F3D-4175-B910-C337DB98CD9F}" type="sibTrans" cxnId="{C0C415B8-8EF5-444A-96AE-A2337C4CC971}">
      <dgm:prSet/>
      <dgm:spPr/>
      <dgm:t>
        <a:bodyPr/>
        <a:lstStyle/>
        <a:p>
          <a:endParaRPr lang="en-US"/>
        </a:p>
      </dgm:t>
    </dgm:pt>
    <dgm:pt modelId="{CF206904-B086-4333-84D0-94283A9AC9D6}">
      <dgm:prSet custT="1"/>
      <dgm:spPr/>
      <dgm:t>
        <a:bodyPr/>
        <a:lstStyle/>
        <a:p>
          <a:r>
            <a:rPr lang="en-US" sz="2400" b="1">
              <a:solidFill>
                <a:schemeClr val="accent5">
                  <a:lumMod val="50000"/>
                </a:schemeClr>
              </a:solidFill>
            </a:rPr>
            <a:t>THÔNG TƯ 02: MỤC 2 CHƯƠNG V</a:t>
          </a:r>
        </a:p>
      </dgm:t>
    </dgm:pt>
    <dgm:pt modelId="{DA83CAF7-9F3A-43FD-AEC9-56738E5A78DF}" type="parTrans" cxnId="{8308F522-D261-410D-BF52-5B6E4929A4EE}">
      <dgm:prSet/>
      <dgm:spPr/>
      <dgm:t>
        <a:bodyPr/>
        <a:lstStyle/>
        <a:p>
          <a:endParaRPr lang="en-US"/>
        </a:p>
      </dgm:t>
    </dgm:pt>
    <dgm:pt modelId="{DE8E7EED-48C6-4173-88A6-15E250FEAA8F}" type="sibTrans" cxnId="{8308F522-D261-410D-BF52-5B6E4929A4EE}">
      <dgm:prSet/>
      <dgm:spPr/>
      <dgm:t>
        <a:bodyPr/>
        <a:lstStyle/>
        <a:p>
          <a:endParaRPr lang="en-US"/>
        </a:p>
      </dgm:t>
    </dgm:pt>
    <dgm:pt modelId="{C887BFAD-72AF-428C-B0B8-B3BD95935D75}" type="pres">
      <dgm:prSet presAssocID="{F76D433F-43CF-4F03-8EF7-BFDBF9CF9EAA}" presName="compositeShape" presStyleCnt="0">
        <dgm:presLayoutVars>
          <dgm:dir/>
          <dgm:resizeHandles/>
        </dgm:presLayoutVars>
      </dgm:prSet>
      <dgm:spPr/>
    </dgm:pt>
    <dgm:pt modelId="{342F05FB-56BF-41CB-80A1-14FA90B0F4D9}" type="pres">
      <dgm:prSet presAssocID="{F76D433F-43CF-4F03-8EF7-BFDBF9CF9EAA}" presName="pyramid" presStyleLbl="node1" presStyleIdx="0" presStyleCnt="1"/>
      <dgm:spPr/>
    </dgm:pt>
    <dgm:pt modelId="{CA7DFDD1-DCD3-4E84-8CB8-DBD88901348B}" type="pres">
      <dgm:prSet presAssocID="{F76D433F-43CF-4F03-8EF7-BFDBF9CF9EAA}" presName="theList" presStyleCnt="0"/>
      <dgm:spPr/>
    </dgm:pt>
    <dgm:pt modelId="{1C7DFDAB-2D91-4FFC-AB67-A44F2C661E46}" type="pres">
      <dgm:prSet presAssocID="{7E6C50A0-EC3A-4A24-9F6C-0042D874712A}" presName="aNode" presStyleLbl="fgAcc1" presStyleIdx="0" presStyleCnt="3" custScaleX="135005" custScaleY="24759" custLinFactY="35299" custLinFactNeighborX="9827" custLinFactNeighborY="100000">
        <dgm:presLayoutVars>
          <dgm:bulletEnabled val="1"/>
        </dgm:presLayoutVars>
      </dgm:prSet>
      <dgm:spPr/>
    </dgm:pt>
    <dgm:pt modelId="{4730050F-E07C-44A4-925E-01DC79A80458}" type="pres">
      <dgm:prSet presAssocID="{7E6C50A0-EC3A-4A24-9F6C-0042D874712A}" presName="aSpace" presStyleCnt="0"/>
      <dgm:spPr/>
    </dgm:pt>
    <dgm:pt modelId="{E806B178-2EE1-4C82-9829-7021D3B02F76}" type="pres">
      <dgm:prSet presAssocID="{9539C5FE-0645-4720-B8E6-24C341EEEBB0}" presName="aNode" presStyleLbl="fgAcc1" presStyleIdx="1" presStyleCnt="3" custScaleX="133352" custScaleY="22819" custLinFactY="39452" custLinFactNeighborX="9393" custLinFactNeighborY="100000">
        <dgm:presLayoutVars>
          <dgm:bulletEnabled val="1"/>
        </dgm:presLayoutVars>
      </dgm:prSet>
      <dgm:spPr/>
    </dgm:pt>
    <dgm:pt modelId="{01204818-2403-455F-B204-0D54DDB7F0E2}" type="pres">
      <dgm:prSet presAssocID="{9539C5FE-0645-4720-B8E6-24C341EEEBB0}" presName="aSpace" presStyleCnt="0"/>
      <dgm:spPr/>
    </dgm:pt>
    <dgm:pt modelId="{2AE4CE77-21F0-4740-9FE7-6D0FBA18CCB8}" type="pres">
      <dgm:prSet presAssocID="{CF206904-B086-4333-84D0-94283A9AC9D6}" presName="aNode" presStyleLbl="fgAcc1" presStyleIdx="2" presStyleCnt="3" custScaleX="138613" custScaleY="25299" custLinFactY="-51745" custLinFactNeighborX="8482" custLinFactNeighborY="-100000">
        <dgm:presLayoutVars>
          <dgm:bulletEnabled val="1"/>
        </dgm:presLayoutVars>
      </dgm:prSet>
      <dgm:spPr/>
    </dgm:pt>
    <dgm:pt modelId="{582E67CA-3180-4152-8462-861017CE8FC1}" type="pres">
      <dgm:prSet presAssocID="{CF206904-B086-4333-84D0-94283A9AC9D6}" presName="aSpace" presStyleCnt="0"/>
      <dgm:spPr/>
    </dgm:pt>
  </dgm:ptLst>
  <dgm:cxnLst>
    <dgm:cxn modelId="{8308F522-D261-410D-BF52-5B6E4929A4EE}" srcId="{F76D433F-43CF-4F03-8EF7-BFDBF9CF9EAA}" destId="{CF206904-B086-4333-84D0-94283A9AC9D6}" srcOrd="2" destOrd="0" parTransId="{DA83CAF7-9F3A-43FD-AEC9-56738E5A78DF}" sibTransId="{DE8E7EED-48C6-4173-88A6-15E250FEAA8F}"/>
    <dgm:cxn modelId="{BDEDB23B-D2D6-44D0-A9FC-B961331CC528}" type="presOf" srcId="{7E6C50A0-EC3A-4A24-9F6C-0042D874712A}" destId="{1C7DFDAB-2D91-4FFC-AB67-A44F2C661E46}" srcOrd="0" destOrd="0" presId="urn:microsoft.com/office/officeart/2005/8/layout/pyramid2"/>
    <dgm:cxn modelId="{3566A18A-FBF3-43A9-87AD-6CAA246DD8CA}" type="presOf" srcId="{9539C5FE-0645-4720-B8E6-24C341EEEBB0}" destId="{E806B178-2EE1-4C82-9829-7021D3B02F76}" srcOrd="0" destOrd="0" presId="urn:microsoft.com/office/officeart/2005/8/layout/pyramid2"/>
    <dgm:cxn modelId="{F6A3DEAC-D380-4D45-A1BF-E1D0A6CA7504}" srcId="{F76D433F-43CF-4F03-8EF7-BFDBF9CF9EAA}" destId="{7E6C50A0-EC3A-4A24-9F6C-0042D874712A}" srcOrd="0" destOrd="0" parTransId="{EBD7323C-61C2-4317-A335-332EC3351EB9}" sibTransId="{5ADF331E-DDBB-4EE1-8454-DF82E2E85F9F}"/>
    <dgm:cxn modelId="{C0C415B8-8EF5-444A-96AE-A2337C4CC971}" srcId="{F76D433F-43CF-4F03-8EF7-BFDBF9CF9EAA}" destId="{9539C5FE-0645-4720-B8E6-24C341EEEBB0}" srcOrd="1" destOrd="0" parTransId="{B8FE2D05-CAAF-4A9B-9268-AD333213FA72}" sibTransId="{6A5FC40F-9F3D-4175-B910-C337DB98CD9F}"/>
    <dgm:cxn modelId="{3DD19BBE-413C-4A01-9A80-69DEE5B7955E}" type="presOf" srcId="{CF206904-B086-4333-84D0-94283A9AC9D6}" destId="{2AE4CE77-21F0-4740-9FE7-6D0FBA18CCB8}" srcOrd="0" destOrd="0" presId="urn:microsoft.com/office/officeart/2005/8/layout/pyramid2"/>
    <dgm:cxn modelId="{47A53DE0-C4EE-4EEA-B424-1D1184A42CC0}" type="presOf" srcId="{F76D433F-43CF-4F03-8EF7-BFDBF9CF9EAA}" destId="{C887BFAD-72AF-428C-B0B8-B3BD95935D75}" srcOrd="0" destOrd="0" presId="urn:microsoft.com/office/officeart/2005/8/layout/pyramid2"/>
    <dgm:cxn modelId="{CC1B59A0-D91B-4CB1-857B-284A8351C6B5}" type="presParOf" srcId="{C887BFAD-72AF-428C-B0B8-B3BD95935D75}" destId="{342F05FB-56BF-41CB-80A1-14FA90B0F4D9}" srcOrd="0" destOrd="0" presId="urn:microsoft.com/office/officeart/2005/8/layout/pyramid2"/>
    <dgm:cxn modelId="{9DA85963-9571-4CE7-9F03-BBCB83A6B91C}" type="presParOf" srcId="{C887BFAD-72AF-428C-B0B8-B3BD95935D75}" destId="{CA7DFDD1-DCD3-4E84-8CB8-DBD88901348B}" srcOrd="1" destOrd="0" presId="urn:microsoft.com/office/officeart/2005/8/layout/pyramid2"/>
    <dgm:cxn modelId="{DF3C5D5C-86B5-4F67-B32C-8C23FBF34867}" type="presParOf" srcId="{CA7DFDD1-DCD3-4E84-8CB8-DBD88901348B}" destId="{1C7DFDAB-2D91-4FFC-AB67-A44F2C661E46}" srcOrd="0" destOrd="0" presId="urn:microsoft.com/office/officeart/2005/8/layout/pyramid2"/>
    <dgm:cxn modelId="{149EBF02-F5DC-4B99-AA00-8A52E78B2672}" type="presParOf" srcId="{CA7DFDD1-DCD3-4E84-8CB8-DBD88901348B}" destId="{4730050F-E07C-44A4-925E-01DC79A80458}" srcOrd="1" destOrd="0" presId="urn:microsoft.com/office/officeart/2005/8/layout/pyramid2"/>
    <dgm:cxn modelId="{CDCFC36F-B89F-48BA-8C4C-8937EF29E38E}" type="presParOf" srcId="{CA7DFDD1-DCD3-4E84-8CB8-DBD88901348B}" destId="{E806B178-2EE1-4C82-9829-7021D3B02F76}" srcOrd="2" destOrd="0" presId="urn:microsoft.com/office/officeart/2005/8/layout/pyramid2"/>
    <dgm:cxn modelId="{395C4215-4CE0-41FC-9018-90D04DC38EFC}" type="presParOf" srcId="{CA7DFDD1-DCD3-4E84-8CB8-DBD88901348B}" destId="{01204818-2403-455F-B204-0D54DDB7F0E2}" srcOrd="3" destOrd="0" presId="urn:microsoft.com/office/officeart/2005/8/layout/pyramid2"/>
    <dgm:cxn modelId="{E481600F-F913-4276-A1C7-30A0A58EE785}" type="presParOf" srcId="{CA7DFDD1-DCD3-4E84-8CB8-DBD88901348B}" destId="{2AE4CE77-21F0-4740-9FE7-6D0FBA18CCB8}" srcOrd="4" destOrd="0" presId="urn:microsoft.com/office/officeart/2005/8/layout/pyramid2"/>
    <dgm:cxn modelId="{9ED605D3-265D-4171-82DF-0BA97981390F}" type="presParOf" srcId="{CA7DFDD1-DCD3-4E84-8CB8-DBD88901348B}" destId="{582E67CA-3180-4152-8462-861017CE8FC1}" srcOrd="5"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2F05FB-56BF-41CB-80A1-14FA90B0F4D9}">
      <dsp:nvSpPr>
        <dsp:cNvPr id="0" name=""/>
        <dsp:cNvSpPr/>
      </dsp:nvSpPr>
      <dsp:spPr>
        <a:xfrm>
          <a:off x="890202" y="0"/>
          <a:ext cx="5158619" cy="5158619"/>
        </a:xfrm>
        <a:prstGeom prst="triangle">
          <a:avLst/>
        </a:prstGeom>
        <a:solidFill>
          <a:schemeClr val="accent6">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1C7DFDAB-2D91-4FFC-AB67-A44F2C661E46}">
      <dsp:nvSpPr>
        <dsp:cNvPr id="0" name=""/>
        <dsp:cNvSpPr/>
      </dsp:nvSpPr>
      <dsp:spPr>
        <a:xfrm>
          <a:off x="3212145" y="2303240"/>
          <a:ext cx="4526856" cy="924988"/>
        </a:xfrm>
        <a:prstGeom prst="round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kern="1200">
              <a:solidFill>
                <a:schemeClr val="accent5">
                  <a:lumMod val="50000"/>
                </a:schemeClr>
              </a:solidFill>
            </a:rPr>
            <a:t>NGHỊ ĐỊNH 08: CHƯƠNG VIII</a:t>
          </a:r>
        </a:p>
      </dsp:txBody>
      <dsp:txXfrm>
        <a:off x="3257299" y="2348394"/>
        <a:ext cx="4436548" cy="834680"/>
      </dsp:txXfrm>
    </dsp:sp>
    <dsp:sp modelId="{E806B178-2EE1-4C82-9829-7021D3B02F76}">
      <dsp:nvSpPr>
        <dsp:cNvPr id="0" name=""/>
        <dsp:cNvSpPr/>
      </dsp:nvSpPr>
      <dsp:spPr>
        <a:xfrm>
          <a:off x="3225306" y="3850380"/>
          <a:ext cx="4471429" cy="852510"/>
        </a:xfrm>
        <a:prstGeom prst="round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kern="1200" dirty="0">
              <a:solidFill>
                <a:schemeClr val="accent5">
                  <a:lumMod val="50000"/>
                </a:schemeClr>
              </a:solidFill>
            </a:rPr>
            <a:t>LUẬT BVMT: MỤC 2 CHƯƠNG IX</a:t>
          </a:r>
        </a:p>
      </dsp:txBody>
      <dsp:txXfrm>
        <a:off x="3266922" y="3891996"/>
        <a:ext cx="4388197" cy="769278"/>
      </dsp:txXfrm>
    </dsp:sp>
    <dsp:sp modelId="{2AE4CE77-21F0-4740-9FE7-6D0FBA18CCB8}">
      <dsp:nvSpPr>
        <dsp:cNvPr id="0" name=""/>
        <dsp:cNvSpPr/>
      </dsp:nvSpPr>
      <dsp:spPr>
        <a:xfrm>
          <a:off x="3106555" y="828802"/>
          <a:ext cx="4647836" cy="945162"/>
        </a:xfrm>
        <a:prstGeom prst="round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kern="1200">
              <a:solidFill>
                <a:schemeClr val="accent5">
                  <a:lumMod val="50000"/>
                </a:schemeClr>
              </a:solidFill>
            </a:rPr>
            <a:t>THÔNG TƯ 02: MỤC 2 CHƯƠNG V</a:t>
          </a:r>
        </a:p>
      </dsp:txBody>
      <dsp:txXfrm>
        <a:off x="3152694" y="874941"/>
        <a:ext cx="4555558" cy="852884"/>
      </dsp:txXfrm>
    </dsp:sp>
  </dsp:spTree>
</dsp:drawing>
</file>

<file path=ppt/diagrams/layout1.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4"/>
            <a:ext cx="3078427" cy="513507"/>
          </a:xfrm>
          <a:prstGeom prst="rect">
            <a:avLst/>
          </a:prstGeom>
        </p:spPr>
        <p:txBody>
          <a:bodyPr vert="horz" lIns="94796" tIns="47398" rIns="94796" bIns="47398" rtlCol="0"/>
          <a:lstStyle>
            <a:lvl1pPr algn="l">
              <a:defRPr sz="1200"/>
            </a:lvl1pPr>
          </a:lstStyle>
          <a:p>
            <a:endParaRPr lang="en-US"/>
          </a:p>
        </p:txBody>
      </p:sp>
      <p:sp>
        <p:nvSpPr>
          <p:cNvPr id="3" name="Date Placeholder 2"/>
          <p:cNvSpPr>
            <a:spLocks noGrp="1"/>
          </p:cNvSpPr>
          <p:nvPr>
            <p:ph type="dt" sz="quarter" idx="1"/>
          </p:nvPr>
        </p:nvSpPr>
        <p:spPr>
          <a:xfrm>
            <a:off x="4023993" y="4"/>
            <a:ext cx="3078427" cy="513507"/>
          </a:xfrm>
          <a:prstGeom prst="rect">
            <a:avLst/>
          </a:prstGeom>
        </p:spPr>
        <p:txBody>
          <a:bodyPr vert="horz" lIns="94796" tIns="47398" rIns="94796" bIns="47398" rtlCol="0"/>
          <a:lstStyle>
            <a:lvl1pPr algn="r">
              <a:defRPr sz="1200"/>
            </a:lvl1pPr>
          </a:lstStyle>
          <a:p>
            <a:fld id="{ECB96BB3-2BB4-46F7-94C6-5674FED9CD79}" type="datetimeFigureOut">
              <a:rPr lang="en-US" smtClean="0"/>
              <a:t>11/28/2022</a:t>
            </a:fld>
            <a:endParaRPr lang="en-US"/>
          </a:p>
        </p:txBody>
      </p:sp>
      <p:sp>
        <p:nvSpPr>
          <p:cNvPr id="4" name="Footer Placeholder 3"/>
          <p:cNvSpPr>
            <a:spLocks noGrp="1"/>
          </p:cNvSpPr>
          <p:nvPr>
            <p:ph type="ftr" sz="quarter" idx="2"/>
          </p:nvPr>
        </p:nvSpPr>
        <p:spPr>
          <a:xfrm>
            <a:off x="1" y="9721108"/>
            <a:ext cx="3078427" cy="513506"/>
          </a:xfrm>
          <a:prstGeom prst="rect">
            <a:avLst/>
          </a:prstGeom>
        </p:spPr>
        <p:txBody>
          <a:bodyPr vert="horz" lIns="94796" tIns="47398" rIns="94796" bIns="47398" rtlCol="0" anchor="b"/>
          <a:lstStyle>
            <a:lvl1pPr algn="l">
              <a:defRPr sz="1200"/>
            </a:lvl1pPr>
          </a:lstStyle>
          <a:p>
            <a:endParaRPr lang="en-US"/>
          </a:p>
        </p:txBody>
      </p:sp>
      <p:sp>
        <p:nvSpPr>
          <p:cNvPr id="5" name="Slide Number Placeholder 4"/>
          <p:cNvSpPr>
            <a:spLocks noGrp="1"/>
          </p:cNvSpPr>
          <p:nvPr>
            <p:ph type="sldNum" sz="quarter" idx="3"/>
          </p:nvPr>
        </p:nvSpPr>
        <p:spPr>
          <a:xfrm>
            <a:off x="4023993" y="9721108"/>
            <a:ext cx="3078427" cy="513506"/>
          </a:xfrm>
          <a:prstGeom prst="rect">
            <a:avLst/>
          </a:prstGeom>
        </p:spPr>
        <p:txBody>
          <a:bodyPr vert="horz" lIns="94796" tIns="47398" rIns="94796" bIns="47398" rtlCol="0" anchor="b"/>
          <a:lstStyle>
            <a:lvl1pPr algn="r">
              <a:defRPr sz="1200"/>
            </a:lvl1pPr>
          </a:lstStyle>
          <a:p>
            <a:fld id="{45A0B952-ACEB-4298-8DB4-B727733DCE31}" type="slidenum">
              <a:rPr lang="en-US" smtClean="0"/>
              <a:t>‹#›</a:t>
            </a:fld>
            <a:endParaRPr lang="en-US"/>
          </a:p>
        </p:txBody>
      </p:sp>
    </p:spTree>
    <p:extLst>
      <p:ext uri="{BB962C8B-B14F-4D97-AF65-F5344CB8AC3E}">
        <p14:creationId xmlns:p14="http://schemas.microsoft.com/office/powerpoint/2010/main" val="228841135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4"/>
            <a:ext cx="3078427" cy="513507"/>
          </a:xfrm>
          <a:prstGeom prst="rect">
            <a:avLst/>
          </a:prstGeom>
        </p:spPr>
        <p:txBody>
          <a:bodyPr vert="horz" lIns="94796" tIns="47398" rIns="94796" bIns="47398" rtlCol="0"/>
          <a:lstStyle>
            <a:lvl1pPr algn="l">
              <a:defRPr sz="1200"/>
            </a:lvl1pPr>
          </a:lstStyle>
          <a:p>
            <a:endParaRPr lang="en-US"/>
          </a:p>
        </p:txBody>
      </p:sp>
      <p:sp>
        <p:nvSpPr>
          <p:cNvPr id="3" name="Date Placeholder 2"/>
          <p:cNvSpPr>
            <a:spLocks noGrp="1"/>
          </p:cNvSpPr>
          <p:nvPr>
            <p:ph type="dt" idx="1"/>
          </p:nvPr>
        </p:nvSpPr>
        <p:spPr>
          <a:xfrm>
            <a:off x="4023993" y="4"/>
            <a:ext cx="3078427" cy="513507"/>
          </a:xfrm>
          <a:prstGeom prst="rect">
            <a:avLst/>
          </a:prstGeom>
        </p:spPr>
        <p:txBody>
          <a:bodyPr vert="horz" lIns="94796" tIns="47398" rIns="94796" bIns="47398" rtlCol="0"/>
          <a:lstStyle>
            <a:lvl1pPr algn="r">
              <a:defRPr sz="1200"/>
            </a:lvl1pPr>
          </a:lstStyle>
          <a:p>
            <a:fld id="{1A49D910-A8B9-4ED1-B9C4-F5D6FA312BE9}" type="datetimeFigureOut">
              <a:rPr lang="en-US" smtClean="0"/>
              <a:t>11/28/2022</a:t>
            </a:fld>
            <a:endParaRPr lang="en-US"/>
          </a:p>
        </p:txBody>
      </p:sp>
      <p:sp>
        <p:nvSpPr>
          <p:cNvPr id="4" name="Slide Image Placeholder 3"/>
          <p:cNvSpPr>
            <a:spLocks noGrp="1" noRot="1" noChangeAspect="1"/>
          </p:cNvSpPr>
          <p:nvPr>
            <p:ph type="sldImg" idx="2"/>
          </p:nvPr>
        </p:nvSpPr>
        <p:spPr>
          <a:xfrm>
            <a:off x="1057275" y="1277938"/>
            <a:ext cx="4989513" cy="3454400"/>
          </a:xfrm>
          <a:prstGeom prst="rect">
            <a:avLst/>
          </a:prstGeom>
          <a:noFill/>
          <a:ln w="12700">
            <a:solidFill>
              <a:prstClr val="black"/>
            </a:solidFill>
          </a:ln>
        </p:spPr>
        <p:txBody>
          <a:bodyPr vert="horz" lIns="94796" tIns="47398" rIns="94796" bIns="47398" rtlCol="0" anchor="ctr"/>
          <a:lstStyle/>
          <a:p>
            <a:endParaRPr lang="en-US"/>
          </a:p>
        </p:txBody>
      </p:sp>
      <p:sp>
        <p:nvSpPr>
          <p:cNvPr id="5" name="Notes Placeholder 4"/>
          <p:cNvSpPr>
            <a:spLocks noGrp="1"/>
          </p:cNvSpPr>
          <p:nvPr>
            <p:ph type="body" sz="quarter" idx="3"/>
          </p:nvPr>
        </p:nvSpPr>
        <p:spPr>
          <a:xfrm>
            <a:off x="710407" y="4925408"/>
            <a:ext cx="5683250" cy="4029879"/>
          </a:xfrm>
          <a:prstGeom prst="rect">
            <a:avLst/>
          </a:prstGeom>
        </p:spPr>
        <p:txBody>
          <a:bodyPr vert="horz" lIns="94796" tIns="47398" rIns="94796" bIns="47398"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9721108"/>
            <a:ext cx="3078427" cy="513506"/>
          </a:xfrm>
          <a:prstGeom prst="rect">
            <a:avLst/>
          </a:prstGeom>
        </p:spPr>
        <p:txBody>
          <a:bodyPr vert="horz" lIns="94796" tIns="47398" rIns="94796" bIns="47398" rtlCol="0" anchor="b"/>
          <a:lstStyle>
            <a:lvl1pPr algn="l">
              <a:defRPr sz="1200"/>
            </a:lvl1pPr>
          </a:lstStyle>
          <a:p>
            <a:endParaRPr lang="en-US"/>
          </a:p>
        </p:txBody>
      </p:sp>
      <p:sp>
        <p:nvSpPr>
          <p:cNvPr id="7" name="Slide Number Placeholder 6"/>
          <p:cNvSpPr>
            <a:spLocks noGrp="1"/>
          </p:cNvSpPr>
          <p:nvPr>
            <p:ph type="sldNum" sz="quarter" idx="5"/>
          </p:nvPr>
        </p:nvSpPr>
        <p:spPr>
          <a:xfrm>
            <a:off x="4023993" y="9721108"/>
            <a:ext cx="3078427" cy="513506"/>
          </a:xfrm>
          <a:prstGeom prst="rect">
            <a:avLst/>
          </a:prstGeom>
        </p:spPr>
        <p:txBody>
          <a:bodyPr vert="horz" lIns="94796" tIns="47398" rIns="94796" bIns="47398" rtlCol="0" anchor="b"/>
          <a:lstStyle>
            <a:lvl1pPr algn="r">
              <a:defRPr sz="1200"/>
            </a:lvl1pPr>
          </a:lstStyle>
          <a:p>
            <a:fld id="{EE62CE36-F9B7-4B61-B2ED-F53C71B93F4D}" type="slidenum">
              <a:rPr lang="en-US" smtClean="0"/>
              <a:t>‹#›</a:t>
            </a:fld>
            <a:endParaRPr lang="en-US"/>
          </a:p>
        </p:txBody>
      </p:sp>
    </p:spTree>
    <p:extLst>
      <p:ext uri="{BB962C8B-B14F-4D97-AF65-F5344CB8AC3E}">
        <p14:creationId xmlns:p14="http://schemas.microsoft.com/office/powerpoint/2010/main" val="4174034154"/>
      </p:ext>
    </p:extLst>
  </p:cSld>
  <p:clrMap bg1="lt1" tx1="dk1" bg2="lt2" tx2="dk2" accent1="accent1" accent2="accent2" accent3="accent3" accent4="accent4" accent5="accent5" accent6="accent6" hlink="hlink" folHlink="folHlink"/>
  <p:notesStyle>
    <a:lvl1pPr marL="0" algn="l" defTabSz="303032" rtl="0" eaLnBrk="1" latinLnBrk="0" hangingPunct="1">
      <a:defRPr sz="398" kern="1200">
        <a:solidFill>
          <a:schemeClr val="tx1"/>
        </a:solidFill>
        <a:latin typeface="+mn-lt"/>
        <a:ea typeface="+mn-ea"/>
        <a:cs typeface="+mn-cs"/>
      </a:defRPr>
    </a:lvl1pPr>
    <a:lvl2pPr marL="151516" algn="l" defTabSz="303032" rtl="0" eaLnBrk="1" latinLnBrk="0" hangingPunct="1">
      <a:defRPr sz="398" kern="1200">
        <a:solidFill>
          <a:schemeClr val="tx1"/>
        </a:solidFill>
        <a:latin typeface="+mn-lt"/>
        <a:ea typeface="+mn-ea"/>
        <a:cs typeface="+mn-cs"/>
      </a:defRPr>
    </a:lvl2pPr>
    <a:lvl3pPr marL="303032" algn="l" defTabSz="303032" rtl="0" eaLnBrk="1" latinLnBrk="0" hangingPunct="1">
      <a:defRPr sz="398" kern="1200">
        <a:solidFill>
          <a:schemeClr val="tx1"/>
        </a:solidFill>
        <a:latin typeface="+mn-lt"/>
        <a:ea typeface="+mn-ea"/>
        <a:cs typeface="+mn-cs"/>
      </a:defRPr>
    </a:lvl3pPr>
    <a:lvl4pPr marL="454548" algn="l" defTabSz="303032" rtl="0" eaLnBrk="1" latinLnBrk="0" hangingPunct="1">
      <a:defRPr sz="398" kern="1200">
        <a:solidFill>
          <a:schemeClr val="tx1"/>
        </a:solidFill>
        <a:latin typeface="+mn-lt"/>
        <a:ea typeface="+mn-ea"/>
        <a:cs typeface="+mn-cs"/>
      </a:defRPr>
    </a:lvl4pPr>
    <a:lvl5pPr marL="606064" algn="l" defTabSz="303032" rtl="0" eaLnBrk="1" latinLnBrk="0" hangingPunct="1">
      <a:defRPr sz="398" kern="1200">
        <a:solidFill>
          <a:schemeClr val="tx1"/>
        </a:solidFill>
        <a:latin typeface="+mn-lt"/>
        <a:ea typeface="+mn-ea"/>
        <a:cs typeface="+mn-cs"/>
      </a:defRPr>
    </a:lvl5pPr>
    <a:lvl6pPr marL="757580" algn="l" defTabSz="303032" rtl="0" eaLnBrk="1" latinLnBrk="0" hangingPunct="1">
      <a:defRPr sz="398" kern="1200">
        <a:solidFill>
          <a:schemeClr val="tx1"/>
        </a:solidFill>
        <a:latin typeface="+mn-lt"/>
        <a:ea typeface="+mn-ea"/>
        <a:cs typeface="+mn-cs"/>
      </a:defRPr>
    </a:lvl6pPr>
    <a:lvl7pPr marL="909096" algn="l" defTabSz="303032" rtl="0" eaLnBrk="1" latinLnBrk="0" hangingPunct="1">
      <a:defRPr sz="398" kern="1200">
        <a:solidFill>
          <a:schemeClr val="tx1"/>
        </a:solidFill>
        <a:latin typeface="+mn-lt"/>
        <a:ea typeface="+mn-ea"/>
        <a:cs typeface="+mn-cs"/>
      </a:defRPr>
    </a:lvl7pPr>
    <a:lvl8pPr marL="1060613" algn="l" defTabSz="303032" rtl="0" eaLnBrk="1" latinLnBrk="0" hangingPunct="1">
      <a:defRPr sz="398" kern="1200">
        <a:solidFill>
          <a:schemeClr val="tx1"/>
        </a:solidFill>
        <a:latin typeface="+mn-lt"/>
        <a:ea typeface="+mn-ea"/>
        <a:cs typeface="+mn-cs"/>
      </a:defRPr>
    </a:lvl8pPr>
    <a:lvl9pPr marL="1212129" algn="l" defTabSz="303032" rtl="0" eaLnBrk="1" latinLnBrk="0" hangingPunct="1">
      <a:defRPr sz="398"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8234E19-DC59-45EB-A90A-2BEBF99DFF88}" type="datetime1">
              <a:rPr lang="en-US" smtClean="0"/>
              <a:t>11/28/2022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853D68-3951-4E7F-BC3E-1878AE3F37EE}" type="slidenum">
              <a:rPr lang="en-US" smtClean="0"/>
              <a:t>‹#›</a:t>
            </a:fld>
            <a:endParaRPr lang="en-US"/>
          </a:p>
        </p:txBody>
      </p:sp>
    </p:spTree>
    <p:extLst>
      <p:ext uri="{BB962C8B-B14F-4D97-AF65-F5344CB8AC3E}">
        <p14:creationId xmlns:p14="http://schemas.microsoft.com/office/powerpoint/2010/main" val="40368917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1661EE6-0E38-4FD5-AE79-2A319EAFB7E5}" type="datetime1">
              <a:rPr lang="en-US" smtClean="0"/>
              <a:t>11/28/2022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853D68-3951-4E7F-BC3E-1878AE3F37EE}" type="slidenum">
              <a:rPr lang="en-US" smtClean="0"/>
              <a:t>‹#›</a:t>
            </a:fld>
            <a:endParaRPr lang="en-US"/>
          </a:p>
        </p:txBody>
      </p:sp>
    </p:spTree>
    <p:extLst>
      <p:ext uri="{BB962C8B-B14F-4D97-AF65-F5344CB8AC3E}">
        <p14:creationId xmlns:p14="http://schemas.microsoft.com/office/powerpoint/2010/main" val="985828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5885" y="1709844"/>
            <a:ext cx="8543925"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75885" y="4589569"/>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E491262-3C1A-494A-A33C-0124880FAD48}" type="datetime1">
              <a:rPr lang="en-US" smtClean="0"/>
              <a:t>11/28/2022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853D68-3951-4E7F-BC3E-1878AE3F37EE}" type="slidenum">
              <a:rPr lang="en-US" smtClean="0"/>
              <a:t>‹#›</a:t>
            </a:fld>
            <a:endParaRPr lang="en-US"/>
          </a:p>
        </p:txBody>
      </p:sp>
    </p:spTree>
    <p:extLst>
      <p:ext uri="{BB962C8B-B14F-4D97-AF65-F5344CB8AC3E}">
        <p14:creationId xmlns:p14="http://schemas.microsoft.com/office/powerpoint/2010/main" val="26942127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6EF14F9-9C11-4663-A218-D53A05C87234}" type="datetime1">
              <a:rPr lang="en-US" smtClean="0"/>
              <a:t>11/28/2022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853D68-3951-4E7F-BC3E-1878AE3F37EE}" type="slidenum">
              <a:rPr lang="en-US" smtClean="0"/>
              <a:t>‹#›</a:t>
            </a:fld>
            <a:endParaRPr lang="en-US"/>
          </a:p>
        </p:txBody>
      </p:sp>
    </p:spTree>
    <p:extLst>
      <p:ext uri="{BB962C8B-B14F-4D97-AF65-F5344CB8AC3E}">
        <p14:creationId xmlns:p14="http://schemas.microsoft.com/office/powerpoint/2010/main" val="7970555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82333" y="365129"/>
            <a:ext cx="8543925"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82331"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2331" y="2505075"/>
            <a:ext cx="4190702"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14913" y="2505075"/>
            <a:ext cx="4211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5217E32-4E1C-44FA-80EF-311AE446CE7F}" type="datetime1">
              <a:rPr lang="en-US" smtClean="0"/>
              <a:t>11/28/2022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6853D68-3951-4E7F-BC3E-1878AE3F37EE}" type="slidenum">
              <a:rPr lang="en-US" smtClean="0"/>
              <a:t>‹#›</a:t>
            </a:fld>
            <a:endParaRPr lang="en-US"/>
          </a:p>
        </p:txBody>
      </p:sp>
    </p:spTree>
    <p:extLst>
      <p:ext uri="{BB962C8B-B14F-4D97-AF65-F5344CB8AC3E}">
        <p14:creationId xmlns:p14="http://schemas.microsoft.com/office/powerpoint/2010/main" val="38217041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F75EC08-D014-4E0A-B833-DA4A971F4E48}" type="datetime1">
              <a:rPr lang="en-US" smtClean="0"/>
              <a:t>11/28/2022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6853D68-3951-4E7F-BC3E-1878AE3F37EE}" type="slidenum">
              <a:rPr lang="en-US" smtClean="0"/>
              <a:t>‹#›</a:t>
            </a:fld>
            <a:endParaRPr lang="en-US"/>
          </a:p>
        </p:txBody>
      </p:sp>
    </p:spTree>
    <p:extLst>
      <p:ext uri="{BB962C8B-B14F-4D97-AF65-F5344CB8AC3E}">
        <p14:creationId xmlns:p14="http://schemas.microsoft.com/office/powerpoint/2010/main" val="22959523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21758F-7584-42AA-83D8-D43CE48DBEDE}" type="datetime1">
              <a:rPr lang="en-US" smtClean="0"/>
              <a:t>11/28/2022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6853D68-3951-4E7F-BC3E-1878AE3F37EE}" type="slidenum">
              <a:rPr lang="en-US" smtClean="0"/>
              <a:t>‹#›</a:t>
            </a:fld>
            <a:endParaRPr lang="en-US"/>
          </a:p>
        </p:txBody>
      </p:sp>
    </p:spTree>
    <p:extLst>
      <p:ext uri="{BB962C8B-B14F-4D97-AF65-F5344CB8AC3E}">
        <p14:creationId xmlns:p14="http://schemas.microsoft.com/office/powerpoint/2010/main" val="41912141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334" y="457200"/>
            <a:ext cx="3194943"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4211388" y="987531"/>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2334"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AED6F15-4638-4F0B-AF79-1FADC1B91AAE}" type="datetime1">
              <a:rPr lang="en-US" smtClean="0"/>
              <a:t>11/28/2022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853D68-3951-4E7F-BC3E-1878AE3F37EE}" type="slidenum">
              <a:rPr lang="en-US" smtClean="0"/>
              <a:t>‹#›</a:t>
            </a:fld>
            <a:endParaRPr lang="en-US"/>
          </a:p>
        </p:txBody>
      </p:sp>
    </p:spTree>
    <p:extLst>
      <p:ext uri="{BB962C8B-B14F-4D97-AF65-F5344CB8AC3E}">
        <p14:creationId xmlns:p14="http://schemas.microsoft.com/office/powerpoint/2010/main" val="18585907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334" y="457200"/>
            <a:ext cx="3194943"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211388" y="987531"/>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2334"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6296734-988D-463F-8FDF-16654D1EA002}" type="datetime1">
              <a:rPr lang="en-US" smtClean="0"/>
              <a:t>11/28/2022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853D68-3951-4E7F-BC3E-1878AE3F37EE}" type="slidenum">
              <a:rPr lang="en-US" smtClean="0"/>
              <a:t>‹#›</a:t>
            </a:fld>
            <a:endParaRPr lang="en-US"/>
          </a:p>
        </p:txBody>
      </p:sp>
    </p:spTree>
    <p:extLst>
      <p:ext uri="{BB962C8B-B14F-4D97-AF65-F5344CB8AC3E}">
        <p14:creationId xmlns:p14="http://schemas.microsoft.com/office/powerpoint/2010/main" val="5566572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2DB1C9B-4294-4B9F-9D47-7A537A20CB4E}" type="datetime1">
              <a:rPr lang="en-US" smtClean="0"/>
              <a:t>11/28/2022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853D68-3951-4E7F-BC3E-1878AE3F37EE}" type="slidenum">
              <a:rPr lang="en-US" smtClean="0"/>
              <a:t>‹#›</a:t>
            </a:fld>
            <a:endParaRPr lang="en-US"/>
          </a:p>
        </p:txBody>
      </p:sp>
    </p:spTree>
    <p:extLst>
      <p:ext uri="{BB962C8B-B14F-4D97-AF65-F5344CB8AC3E}">
        <p14:creationId xmlns:p14="http://schemas.microsoft.com/office/powerpoint/2010/main" val="9340699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6" y="365125"/>
            <a:ext cx="2135981"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1042" y="365125"/>
            <a:ext cx="6284119"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C275B4F-B652-4AFD-AB80-F724951D40E0}" type="datetime1">
              <a:rPr lang="en-US" smtClean="0"/>
              <a:t>11/28/2022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853D68-3951-4E7F-BC3E-1878AE3F37EE}" type="slidenum">
              <a:rPr lang="en-US" smtClean="0"/>
              <a:t>‹#›</a:t>
            </a:fld>
            <a:endParaRPr lang="en-US"/>
          </a:p>
        </p:txBody>
      </p:sp>
    </p:spTree>
    <p:extLst>
      <p:ext uri="{BB962C8B-B14F-4D97-AF65-F5344CB8AC3E}">
        <p14:creationId xmlns:p14="http://schemas.microsoft.com/office/powerpoint/2010/main" val="18340038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8760B60-D3D9-4663-AE63-8991AAE033CD}" type="datetime1">
              <a:rPr lang="en-US" smtClean="0">
                <a:solidFill>
                  <a:prstClr val="black">
                    <a:tint val="75000"/>
                  </a:prstClr>
                </a:solidFill>
              </a:rPr>
              <a:t>11/28/2022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6853D68-3951-4E7F-BC3E-1878AE3F37E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505340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BA0CF31-4CA8-43CF-A1D0-7CC121DACA45}" type="datetime1">
              <a:rPr lang="en-US" smtClean="0">
                <a:solidFill>
                  <a:prstClr val="black">
                    <a:tint val="75000"/>
                  </a:prstClr>
                </a:solidFill>
              </a:rPr>
              <a:t>11/28/2022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6853D68-3951-4E7F-BC3E-1878AE3F37E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181672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5885" y="1709844"/>
            <a:ext cx="8543925"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75885" y="4589569"/>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5C78C95-E5E4-45DC-B917-026AFA7B59BB}" type="datetime1">
              <a:rPr lang="en-US" smtClean="0">
                <a:solidFill>
                  <a:prstClr val="black">
                    <a:tint val="75000"/>
                  </a:prstClr>
                </a:solidFill>
              </a:rPr>
              <a:t>11/28/2022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6853D68-3951-4E7F-BC3E-1878AE3F37E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7887333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57358B-3776-4A7E-8A98-F9299E9D7389}" type="datetime1">
              <a:rPr lang="en-US" smtClean="0">
                <a:solidFill>
                  <a:prstClr val="black">
                    <a:tint val="75000"/>
                  </a:prstClr>
                </a:solidFill>
              </a:rPr>
              <a:t>11/28/2022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E6853D68-3951-4E7F-BC3E-1878AE3F37E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794490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82333" y="365129"/>
            <a:ext cx="8543925"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82331"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2331" y="2505075"/>
            <a:ext cx="4190702"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14913" y="2505075"/>
            <a:ext cx="4211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9FEA857-E6DD-4FD3-B023-19BD57709565}" type="datetime1">
              <a:rPr lang="en-US" smtClean="0">
                <a:solidFill>
                  <a:prstClr val="black">
                    <a:tint val="75000"/>
                  </a:prstClr>
                </a:solidFill>
              </a:rPr>
              <a:t>11/28/2022</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E6853D68-3951-4E7F-BC3E-1878AE3F37E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528237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E07ED9C-775C-4FB4-BC78-5E9D68D35175}" type="datetime1">
              <a:rPr lang="en-US" smtClean="0">
                <a:solidFill>
                  <a:prstClr val="black">
                    <a:tint val="75000"/>
                  </a:prstClr>
                </a:solidFill>
              </a:rPr>
              <a:t>11/28/2022</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E6853D68-3951-4E7F-BC3E-1878AE3F37E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2382875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D097233-29AF-42D2-B746-CFAE71B00BAC}" type="datetime1">
              <a:rPr lang="en-US" smtClean="0">
                <a:solidFill>
                  <a:prstClr val="black">
                    <a:tint val="75000"/>
                  </a:prstClr>
                </a:solidFill>
              </a:rPr>
              <a:t>11/28/2022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E6853D68-3951-4E7F-BC3E-1878AE3F37E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7082093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334" y="457200"/>
            <a:ext cx="3194943"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4211388" y="987531"/>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2334"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EE728EE-4203-4929-8908-0E2FF4936948}" type="datetime1">
              <a:rPr lang="en-US" smtClean="0">
                <a:solidFill>
                  <a:prstClr val="black">
                    <a:tint val="75000"/>
                  </a:prstClr>
                </a:solidFill>
              </a:rPr>
              <a:t>11/28/2022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E6853D68-3951-4E7F-BC3E-1878AE3F37E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1542931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334" y="457200"/>
            <a:ext cx="3194943"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211388" y="987531"/>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2334"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AF3A78D-DBAB-4DC7-A859-DC26556C518D}" type="datetime1">
              <a:rPr lang="en-US" smtClean="0">
                <a:solidFill>
                  <a:prstClr val="black">
                    <a:tint val="75000"/>
                  </a:prstClr>
                </a:solidFill>
              </a:rPr>
              <a:t>11/28/2022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E6853D68-3951-4E7F-BC3E-1878AE3F37E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7954677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64C56AA-F948-45A7-B6ED-2CA2E92B78F5}" type="datetime1">
              <a:rPr lang="en-US" smtClean="0">
                <a:solidFill>
                  <a:prstClr val="black">
                    <a:tint val="75000"/>
                  </a:prstClr>
                </a:solidFill>
              </a:rPr>
              <a:t>11/28/2022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6853D68-3951-4E7F-BC3E-1878AE3F37E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7906111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6" y="365125"/>
            <a:ext cx="2135981"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1042" y="365125"/>
            <a:ext cx="6284119"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E672847-B830-4437-B414-231BF7C2344F}" type="datetime1">
              <a:rPr lang="en-US" smtClean="0">
                <a:solidFill>
                  <a:prstClr val="black">
                    <a:tint val="75000"/>
                  </a:prstClr>
                </a:solidFill>
              </a:rPr>
              <a:t>11/28/2022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6853D68-3951-4E7F-BC3E-1878AE3F37E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354058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42" y="365129"/>
            <a:ext cx="8543925"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1042" y="1825625"/>
            <a:ext cx="8543925"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81038" y="6356456"/>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C22D123-E7D3-41C0-921A-40B9C21F5BA9}" type="datetime1">
              <a:rPr lang="en-US" smtClean="0"/>
              <a:t>11/28/2022</a:t>
            </a:fld>
            <a:endParaRPr lang="en-US"/>
          </a:p>
        </p:txBody>
      </p:sp>
      <p:sp>
        <p:nvSpPr>
          <p:cNvPr id="5" name="Footer Placeholder 4"/>
          <p:cNvSpPr>
            <a:spLocks noGrp="1"/>
          </p:cNvSpPr>
          <p:nvPr>
            <p:ph type="ftr" sz="quarter" idx="3"/>
          </p:nvPr>
        </p:nvSpPr>
        <p:spPr>
          <a:xfrm>
            <a:off x="3281367" y="6356456"/>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996113" y="6356456"/>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6853D68-3951-4E7F-BC3E-1878AE3F37EE}" type="slidenum">
              <a:rPr lang="en-US" smtClean="0"/>
              <a:t>‹#›</a:t>
            </a:fld>
            <a:endParaRPr lang="en-US"/>
          </a:p>
        </p:txBody>
      </p:sp>
    </p:spTree>
    <p:extLst>
      <p:ext uri="{BB962C8B-B14F-4D97-AF65-F5344CB8AC3E}">
        <p14:creationId xmlns:p14="http://schemas.microsoft.com/office/powerpoint/2010/main" val="3806065226"/>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42" y="365129"/>
            <a:ext cx="8543925"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1042" y="1825625"/>
            <a:ext cx="8543925"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81038" y="6356456"/>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1F8D507-9C51-46C4-BC4D-2E70E1EF0486}" type="datetime1">
              <a:rPr lang="en-US" smtClean="0">
                <a:solidFill>
                  <a:prstClr val="black">
                    <a:tint val="75000"/>
                  </a:prstClr>
                </a:solidFill>
              </a:rPr>
              <a:t>11/28/2022</a:t>
            </a:fld>
            <a:endParaRPr lang="en-US">
              <a:solidFill>
                <a:prstClr val="black">
                  <a:tint val="75000"/>
                </a:prstClr>
              </a:solidFill>
            </a:endParaRPr>
          </a:p>
        </p:txBody>
      </p:sp>
      <p:sp>
        <p:nvSpPr>
          <p:cNvPr id="5" name="Footer Placeholder 4"/>
          <p:cNvSpPr>
            <a:spLocks noGrp="1"/>
          </p:cNvSpPr>
          <p:nvPr>
            <p:ph type="ftr" sz="quarter" idx="3"/>
          </p:nvPr>
        </p:nvSpPr>
        <p:spPr>
          <a:xfrm>
            <a:off x="3281367" y="6356456"/>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996113" y="6356456"/>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6853D68-3951-4E7F-BC3E-1878AE3F37E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67521722"/>
      </p:ext>
    </p:extLst>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2" name="Subtitle 2">
            <a:extLst>
              <a:ext uri="{FF2B5EF4-FFF2-40B4-BE49-F238E27FC236}">
                <a16:creationId xmlns:a16="http://schemas.microsoft.com/office/drawing/2014/main" id="{F07D1D42-5B7C-6DE6-6C0C-B6CB6598504B}"/>
              </a:ext>
            </a:extLst>
          </p:cNvPr>
          <p:cNvSpPr txBox="1">
            <a:spLocks/>
          </p:cNvSpPr>
          <p:nvPr/>
        </p:nvSpPr>
        <p:spPr>
          <a:xfrm>
            <a:off x="-1" y="289869"/>
            <a:ext cx="9906001" cy="92752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3200" b="1" dirty="0">
                <a:solidFill>
                  <a:srgbClr val="FF0000"/>
                </a:solidFill>
                <a:latin typeface="Times New Roman" panose="02020603050405020304" pitchFamily="18" charset="0"/>
                <a:cs typeface="Times New Roman" panose="02020603050405020304" pitchFamily="18" charset="0"/>
              </a:rPr>
              <a:t>BAN QUẢN LÝ KHU KINH TẾ - SỞ TÀI NGUYÊN VÀ MÔI TRƯỜNG TỈNH BÌNH PHƯỚC</a:t>
            </a:r>
            <a:endParaRPr lang="en-US" sz="3200" dirty="0">
              <a:solidFill>
                <a:srgbClr val="FF0000"/>
              </a:solidFill>
            </a:endParaRPr>
          </a:p>
        </p:txBody>
      </p:sp>
      <p:cxnSp>
        <p:nvCxnSpPr>
          <p:cNvPr id="6" name="Straight Connector 5">
            <a:extLst>
              <a:ext uri="{FF2B5EF4-FFF2-40B4-BE49-F238E27FC236}">
                <a16:creationId xmlns:a16="http://schemas.microsoft.com/office/drawing/2014/main" id="{353163CC-DFF6-747D-5B81-CD59AE89B003}"/>
              </a:ext>
            </a:extLst>
          </p:cNvPr>
          <p:cNvCxnSpPr/>
          <p:nvPr/>
        </p:nvCxnSpPr>
        <p:spPr>
          <a:xfrm>
            <a:off x="-1" y="1222491"/>
            <a:ext cx="9743607" cy="0"/>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78F4F161-88C6-5C09-15BF-671B9FA2D559}"/>
              </a:ext>
            </a:extLst>
          </p:cNvPr>
          <p:cNvSpPr txBox="1"/>
          <p:nvPr/>
        </p:nvSpPr>
        <p:spPr>
          <a:xfrm>
            <a:off x="4050631" y="5833236"/>
            <a:ext cx="2061410" cy="523220"/>
          </a:xfrm>
          <a:prstGeom prst="rect">
            <a:avLst/>
          </a:prstGeom>
          <a:noFill/>
        </p:spPr>
        <p:txBody>
          <a:bodyPr wrap="square">
            <a:spAutoFit/>
          </a:bodyPr>
          <a:lstStyle/>
          <a:p>
            <a:pPr algn="ctr">
              <a:lnSpc>
                <a:spcPct val="100000"/>
              </a:lnSpc>
              <a:spcBef>
                <a:spcPts val="400"/>
              </a:spcBef>
              <a:spcAft>
                <a:spcPts val="400"/>
              </a:spcAft>
            </a:pPr>
            <a:r>
              <a:rPr lang="en-US" sz="2800" dirty="0" err="1">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Năm</a:t>
            </a:r>
            <a:r>
              <a:rPr lang="en-US" sz="28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 2022</a:t>
            </a:r>
          </a:p>
        </p:txBody>
      </p:sp>
      <p:sp>
        <p:nvSpPr>
          <p:cNvPr id="5" name="Title 1">
            <a:extLst>
              <a:ext uri="{FF2B5EF4-FFF2-40B4-BE49-F238E27FC236}">
                <a16:creationId xmlns:a16="http://schemas.microsoft.com/office/drawing/2014/main" id="{5794A25D-B097-54D2-EB3A-F11EA495E051}"/>
              </a:ext>
            </a:extLst>
          </p:cNvPr>
          <p:cNvSpPr>
            <a:spLocks noGrp="1"/>
          </p:cNvSpPr>
          <p:nvPr>
            <p:ph type="ctrTitle"/>
          </p:nvPr>
        </p:nvSpPr>
        <p:spPr>
          <a:xfrm>
            <a:off x="495300" y="2365199"/>
            <a:ext cx="8915399" cy="1748895"/>
          </a:xfrm>
        </p:spPr>
        <p:txBody>
          <a:bodyPr>
            <a:normAutofit fontScale="90000"/>
          </a:bodyPr>
          <a:lstStyle/>
          <a:p>
            <a:r>
              <a:rPr lang="en-US" sz="4500" b="1" dirty="0">
                <a:solidFill>
                  <a:schemeClr val="accent5">
                    <a:lumMod val="75000"/>
                  </a:schemeClr>
                </a:solidFill>
                <a:latin typeface="Times New Roman" panose="02020603050405020304" pitchFamily="18" charset="0"/>
                <a:cs typeface="Times New Roman" panose="02020603050405020304" pitchFamily="18" charset="0"/>
              </a:rPr>
              <a:t>BÁO CÁO </a:t>
            </a:r>
            <a:br>
              <a:rPr lang="en-US" sz="4500" b="1" dirty="0">
                <a:solidFill>
                  <a:schemeClr val="accent5">
                    <a:lumMod val="75000"/>
                  </a:schemeClr>
                </a:solidFill>
                <a:latin typeface="Times New Roman" panose="02020603050405020304" pitchFamily="18" charset="0"/>
                <a:cs typeface="Times New Roman" panose="02020603050405020304" pitchFamily="18" charset="0"/>
              </a:rPr>
            </a:br>
            <a:r>
              <a:rPr lang="en-US" sz="4500" b="1" dirty="0">
                <a:solidFill>
                  <a:schemeClr val="accent5">
                    <a:lumMod val="75000"/>
                  </a:schemeClr>
                </a:solidFill>
                <a:latin typeface="Times New Roman" panose="02020603050405020304" pitchFamily="18" charset="0"/>
                <a:cs typeface="Times New Roman" panose="02020603050405020304" pitchFamily="18" charset="0"/>
              </a:rPr>
              <a:t>CÔNG TÁC BẢO VỆ MÔI TRƯỜNG</a:t>
            </a:r>
            <a:endParaRPr lang="en-US" sz="4500" dirty="0">
              <a:solidFill>
                <a:schemeClr val="accent5">
                  <a:lumMod val="7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905834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12523"/>
            <a:ext cx="9906000" cy="484311"/>
          </a:xfrm>
          <a:solidFill>
            <a:schemeClr val="accent6">
              <a:lumMod val="20000"/>
              <a:lumOff val="80000"/>
            </a:schemeClr>
          </a:solidFill>
        </p:spPr>
        <p:txBody>
          <a:bodyPr>
            <a:normAutofit/>
          </a:bodyPr>
          <a:lstStyle/>
          <a:p>
            <a:pPr algn="ctr"/>
            <a:r>
              <a:rPr lang="en-US" sz="2400" b="1" dirty="0">
                <a:solidFill>
                  <a:schemeClr val="accent5">
                    <a:lumMod val="75000"/>
                  </a:schemeClr>
                </a:solidFill>
                <a:latin typeface="Times New Roman" pitchFamily="18" charset="0"/>
                <a:cs typeface="Times New Roman" pitchFamily="18" charset="0"/>
              </a:rPr>
              <a:t>BÁO CÁO CÔNG TÁC BẢO VỆ MÔI TRƯỜNG</a:t>
            </a:r>
          </a:p>
        </p:txBody>
      </p:sp>
      <p:sp>
        <p:nvSpPr>
          <p:cNvPr id="3" name="Rectangle 2"/>
          <p:cNvSpPr/>
          <p:nvPr/>
        </p:nvSpPr>
        <p:spPr>
          <a:xfrm>
            <a:off x="875212" y="979054"/>
            <a:ext cx="7419346" cy="1200329"/>
          </a:xfrm>
          <a:prstGeom prst="rect">
            <a:avLst/>
          </a:prstGeom>
        </p:spPr>
        <p:txBody>
          <a:bodyPr wrap="square">
            <a:spAutoFit/>
          </a:bodyPr>
          <a:lstStyle/>
          <a:p>
            <a:pPr lvl="0" algn="just" defTabSz="457200">
              <a:spcBef>
                <a:spcPts val="1000"/>
              </a:spcBef>
              <a:buClr>
                <a:srgbClr val="A53010"/>
              </a:buClr>
            </a:pPr>
            <a:r>
              <a:rPr lang="vi-VN" sz="2400" dirty="0">
                <a:solidFill>
                  <a:srgbClr val="002060"/>
                </a:solidFill>
                <a:latin typeface="Times New Roman" pitchFamily="18" charset="0"/>
                <a:cs typeface="Times New Roman" pitchFamily="18" charset="0"/>
              </a:rPr>
              <a:t>Chủ dự án đầu tư, cơ sở có trách nhiệm lập và gửi báo cáo công tác bảo vệ môi trường đến các cơ quan nhà nước có thẩm quyền theo quy định của pháp luật.</a:t>
            </a:r>
            <a:endParaRPr lang="en-US" sz="2400" dirty="0">
              <a:solidFill>
                <a:srgbClr val="002060"/>
              </a:solidFill>
              <a:latin typeface="Times New Roman" pitchFamily="18" charset="0"/>
              <a:cs typeface="Times New Roman" pitchFamily="18" charset="0"/>
            </a:endParaRPr>
          </a:p>
        </p:txBody>
      </p:sp>
      <p:pic>
        <p:nvPicPr>
          <p:cNvPr id="1026" name="Picture 2" descr="Báo cáo môi trường 2022 theo Thông tư 02/2022/TT-BTNMT">
            <a:extLst>
              <a:ext uri="{FF2B5EF4-FFF2-40B4-BE49-F238E27FC236}">
                <a16:creationId xmlns:a16="http://schemas.microsoft.com/office/drawing/2014/main" id="{58B34492-6EB6-16E2-1909-61F961639D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1707" y="2695698"/>
            <a:ext cx="4643846" cy="3095897"/>
          </a:xfrm>
          <a:prstGeom prst="rect">
            <a:avLst/>
          </a:prstGeom>
          <a:noFill/>
          <a:extLst>
            <a:ext uri="{909E8E84-426E-40DD-AFC4-6F175D3DCCD1}">
              <a14:hiddenFill xmlns:a14="http://schemas.microsoft.com/office/drawing/2010/main">
                <a:solidFill>
                  <a:srgbClr val="FFFFFF"/>
                </a:solidFill>
              </a14:hiddenFill>
            </a:ext>
          </a:extLst>
        </p:spPr>
      </p:pic>
      <p:cxnSp>
        <p:nvCxnSpPr>
          <p:cNvPr id="6" name="Straight Connector 5">
            <a:extLst>
              <a:ext uri="{FF2B5EF4-FFF2-40B4-BE49-F238E27FC236}">
                <a16:creationId xmlns:a16="http://schemas.microsoft.com/office/drawing/2014/main" id="{3072A865-B844-211C-0B3A-115DEBFB6F18}"/>
              </a:ext>
            </a:extLst>
          </p:cNvPr>
          <p:cNvCxnSpPr/>
          <p:nvPr/>
        </p:nvCxnSpPr>
        <p:spPr>
          <a:xfrm>
            <a:off x="0" y="796834"/>
            <a:ext cx="9906000" cy="0"/>
          </a:xfrm>
          <a:prstGeom prst="line">
            <a:avLst/>
          </a:prstGeom>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AB09658B-4684-602C-458E-25C26EEF6D14}"/>
              </a:ext>
            </a:extLst>
          </p:cNvPr>
          <p:cNvSpPr txBox="1"/>
          <p:nvPr/>
        </p:nvSpPr>
        <p:spPr>
          <a:xfrm>
            <a:off x="5571477" y="2324038"/>
            <a:ext cx="3842657" cy="1938992"/>
          </a:xfrm>
          <a:prstGeom prst="rect">
            <a:avLst/>
          </a:prstGeom>
          <a:solidFill>
            <a:schemeClr val="accent6">
              <a:lumMod val="40000"/>
              <a:lumOff val="60000"/>
            </a:schemeClr>
          </a:solidFill>
        </p:spPr>
        <p:txBody>
          <a:bodyPr wrap="square" rtlCol="0">
            <a:spAutoFit/>
          </a:bodyPr>
          <a:lstStyle/>
          <a:p>
            <a:pPr algn="ctr"/>
            <a:r>
              <a:rPr lang="vi-VN" sz="2400" dirty="0">
                <a:solidFill>
                  <a:srgbClr val="002060"/>
                </a:solidFill>
                <a:latin typeface="Times New Roman" pitchFamily="18" charset="0"/>
                <a:cs typeface="Times New Roman" pitchFamily="18" charset="0"/>
              </a:rPr>
              <a:t>Báo cáo công tác bảo vệ môi trường </a:t>
            </a:r>
            <a:r>
              <a:rPr lang="vi-VN" sz="2400" b="1" dirty="0">
                <a:solidFill>
                  <a:srgbClr val="002060"/>
                </a:solidFill>
                <a:latin typeface="Times New Roman" pitchFamily="18" charset="0"/>
                <a:cs typeface="Times New Roman" pitchFamily="18" charset="0"/>
              </a:rPr>
              <a:t>định kỳ hằng năm</a:t>
            </a:r>
            <a:r>
              <a:rPr lang="vi-VN" sz="2400" dirty="0">
                <a:solidFill>
                  <a:srgbClr val="002060"/>
                </a:solidFill>
                <a:latin typeface="Times New Roman" pitchFamily="18" charset="0"/>
                <a:cs typeface="Times New Roman" pitchFamily="18" charset="0"/>
              </a:rPr>
              <a:t>. </a:t>
            </a:r>
            <a:br>
              <a:rPr lang="en-US" sz="2400" dirty="0">
                <a:solidFill>
                  <a:srgbClr val="002060"/>
                </a:solidFill>
                <a:latin typeface="Times New Roman" pitchFamily="18" charset="0"/>
                <a:cs typeface="Times New Roman" pitchFamily="18" charset="0"/>
              </a:rPr>
            </a:br>
            <a:r>
              <a:rPr lang="vi-VN" sz="2400" dirty="0">
                <a:solidFill>
                  <a:srgbClr val="002060"/>
                </a:solidFill>
                <a:latin typeface="Times New Roman" pitchFamily="18" charset="0"/>
                <a:cs typeface="Times New Roman" pitchFamily="18" charset="0"/>
              </a:rPr>
              <a:t>Kỳ báo cáo tính từ ngày 01 tháng 01 đến hết ngày 31 tháng 12 của năm báo cáo</a:t>
            </a:r>
            <a:endParaRPr lang="en-US" sz="2400" dirty="0">
              <a:solidFill>
                <a:srgbClr val="002060"/>
              </a:solidFill>
              <a:latin typeface="Times New Roman" pitchFamily="18" charset="0"/>
              <a:cs typeface="Times New Roman" pitchFamily="18" charset="0"/>
            </a:endParaRPr>
          </a:p>
        </p:txBody>
      </p:sp>
      <p:sp>
        <p:nvSpPr>
          <p:cNvPr id="7" name="TextBox 6">
            <a:extLst>
              <a:ext uri="{FF2B5EF4-FFF2-40B4-BE49-F238E27FC236}">
                <a16:creationId xmlns:a16="http://schemas.microsoft.com/office/drawing/2014/main" id="{76AA8D8A-9DA6-8810-D3A4-B9DA0A8F8552}"/>
              </a:ext>
            </a:extLst>
          </p:cNvPr>
          <p:cNvSpPr txBox="1"/>
          <p:nvPr/>
        </p:nvSpPr>
        <p:spPr>
          <a:xfrm>
            <a:off x="5571476" y="4719509"/>
            <a:ext cx="3842657" cy="1569660"/>
          </a:xfrm>
          <a:prstGeom prst="rect">
            <a:avLst/>
          </a:prstGeom>
          <a:solidFill>
            <a:schemeClr val="accent6">
              <a:lumMod val="40000"/>
              <a:lumOff val="60000"/>
            </a:schemeClr>
          </a:solidFill>
        </p:spPr>
        <p:txBody>
          <a:bodyPr wrap="square" rtlCol="0">
            <a:spAutoFit/>
          </a:bodyPr>
          <a:lstStyle/>
          <a:p>
            <a:pPr lvl="0" algn="just" defTabSz="457200">
              <a:spcBef>
                <a:spcPts val="1000"/>
              </a:spcBef>
              <a:buClr>
                <a:srgbClr val="A53010"/>
              </a:buClr>
            </a:pPr>
            <a:r>
              <a:rPr lang="vi-VN" sz="2400" dirty="0">
                <a:solidFill>
                  <a:srgbClr val="002060"/>
                </a:solidFill>
                <a:latin typeface="Times New Roman" pitchFamily="18" charset="0"/>
                <a:cs typeface="Times New Roman" pitchFamily="18" charset="0"/>
              </a:rPr>
              <a:t>Báo cáo công tác bảo vệ môi trường </a:t>
            </a:r>
            <a:r>
              <a:rPr lang="vi-VN" sz="2400" b="1" dirty="0">
                <a:solidFill>
                  <a:srgbClr val="002060"/>
                </a:solidFill>
                <a:latin typeface="Times New Roman" pitchFamily="18" charset="0"/>
                <a:cs typeface="Times New Roman" pitchFamily="18" charset="0"/>
              </a:rPr>
              <a:t>đột xuất </a:t>
            </a:r>
            <a:r>
              <a:rPr lang="vi-VN" sz="2400" dirty="0">
                <a:solidFill>
                  <a:srgbClr val="002060"/>
                </a:solidFill>
                <a:latin typeface="Times New Roman" pitchFamily="18" charset="0"/>
                <a:cs typeface="Times New Roman" pitchFamily="18" charset="0"/>
              </a:rPr>
              <a:t>theo yêu cầu của cơ quan nhà nước có thẩm quyền.</a:t>
            </a:r>
            <a:endParaRPr lang="en-US" sz="2400" dirty="0">
              <a:solidFill>
                <a:srgbClr val="002060"/>
              </a:solidFill>
              <a:latin typeface="Times New Roman" pitchFamily="18" charset="0"/>
              <a:cs typeface="Times New Roman" pitchFamily="18" charset="0"/>
            </a:endParaRPr>
          </a:p>
        </p:txBody>
      </p:sp>
      <p:cxnSp>
        <p:nvCxnSpPr>
          <p:cNvPr id="9" name="Straight Arrow Connector 8">
            <a:extLst>
              <a:ext uri="{FF2B5EF4-FFF2-40B4-BE49-F238E27FC236}">
                <a16:creationId xmlns:a16="http://schemas.microsoft.com/office/drawing/2014/main" id="{F2F40883-F02B-47A1-5FED-8F463ED36F69}"/>
              </a:ext>
            </a:extLst>
          </p:cNvPr>
          <p:cNvCxnSpPr>
            <a:cxnSpLocks/>
          </p:cNvCxnSpPr>
          <p:nvPr/>
        </p:nvCxnSpPr>
        <p:spPr>
          <a:xfrm flipV="1">
            <a:off x="4825553" y="3389812"/>
            <a:ext cx="745924" cy="81464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D9D34B67-725F-863E-DE7E-DE72C5A5E4DF}"/>
              </a:ext>
            </a:extLst>
          </p:cNvPr>
          <p:cNvCxnSpPr>
            <a:cxnSpLocks/>
          </p:cNvCxnSpPr>
          <p:nvPr/>
        </p:nvCxnSpPr>
        <p:spPr>
          <a:xfrm>
            <a:off x="4825553" y="4204459"/>
            <a:ext cx="647784" cy="126069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104480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val 2">
            <a:extLst>
              <a:ext uri="{FF2B5EF4-FFF2-40B4-BE49-F238E27FC236}">
                <a16:creationId xmlns:a16="http://schemas.microsoft.com/office/drawing/2014/main" id="{0D33C80A-B2BB-7C15-F7BF-70CEE61F75C8}"/>
              </a:ext>
            </a:extLst>
          </p:cNvPr>
          <p:cNvSpPr/>
          <p:nvPr/>
        </p:nvSpPr>
        <p:spPr>
          <a:xfrm>
            <a:off x="3947160" y="2119985"/>
            <a:ext cx="2183676" cy="23083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Tahoma" panose="020B0604030504040204" pitchFamily="34" charset="0"/>
                <a:ea typeface="Tahoma" panose="020B0604030504040204" pitchFamily="34" charset="0"/>
                <a:cs typeface="Tahoma" panose="020B0604030504040204" pitchFamily="34" charset="0"/>
              </a:rPr>
              <a:t>NỘI DUNG BÁO CÁO MÔI TRƯỜNG</a:t>
            </a:r>
          </a:p>
        </p:txBody>
      </p:sp>
      <p:sp>
        <p:nvSpPr>
          <p:cNvPr id="6" name="TextBox 5">
            <a:extLst>
              <a:ext uri="{FF2B5EF4-FFF2-40B4-BE49-F238E27FC236}">
                <a16:creationId xmlns:a16="http://schemas.microsoft.com/office/drawing/2014/main" id="{55506612-CAA1-6914-5DF4-9BCA572A62C0}"/>
              </a:ext>
            </a:extLst>
          </p:cNvPr>
          <p:cNvSpPr txBox="1"/>
          <p:nvPr/>
        </p:nvSpPr>
        <p:spPr>
          <a:xfrm>
            <a:off x="2477589" y="475763"/>
            <a:ext cx="4950822" cy="830997"/>
          </a:xfrm>
          <a:prstGeom prst="rect">
            <a:avLst/>
          </a:prstGeom>
          <a:solidFill>
            <a:schemeClr val="accent6">
              <a:lumMod val="40000"/>
              <a:lumOff val="60000"/>
            </a:schemeClr>
          </a:solidFill>
        </p:spPr>
        <p:txBody>
          <a:bodyPr wrap="square">
            <a:spAutoFit/>
          </a:bodyPr>
          <a:lstStyle/>
          <a:p>
            <a:pPr lvl="0" algn="ctr" defTabSz="457200">
              <a:spcBef>
                <a:spcPts val="1000"/>
              </a:spcBef>
              <a:buClr>
                <a:srgbClr val="A53010"/>
              </a:buClr>
            </a:pPr>
            <a:r>
              <a:rPr lang="vi-VN" sz="2400" dirty="0">
                <a:solidFill>
                  <a:prstClr val="black">
                    <a:lumMod val="75000"/>
                    <a:lumOff val="25000"/>
                  </a:prstClr>
                </a:solidFill>
                <a:latin typeface="Times New Roman" pitchFamily="18" charset="0"/>
                <a:cs typeface="Times New Roman" pitchFamily="18" charset="0"/>
              </a:rPr>
              <a:t>Kết quả hoạt động của các công trình, biện pháp </a:t>
            </a:r>
            <a:r>
              <a:rPr lang="en-US" sz="2400" dirty="0">
                <a:solidFill>
                  <a:prstClr val="black">
                    <a:lumMod val="75000"/>
                    <a:lumOff val="25000"/>
                  </a:prstClr>
                </a:solidFill>
                <a:latin typeface="Times New Roman" pitchFamily="18" charset="0"/>
                <a:cs typeface="Times New Roman" pitchFamily="18" charset="0"/>
              </a:rPr>
              <a:t>BVMT</a:t>
            </a:r>
          </a:p>
        </p:txBody>
      </p:sp>
      <p:sp>
        <p:nvSpPr>
          <p:cNvPr id="7" name="TextBox 6">
            <a:extLst>
              <a:ext uri="{FF2B5EF4-FFF2-40B4-BE49-F238E27FC236}">
                <a16:creationId xmlns:a16="http://schemas.microsoft.com/office/drawing/2014/main" id="{855FAAAE-462D-C612-8FCF-4DB881BC0EBF}"/>
              </a:ext>
            </a:extLst>
          </p:cNvPr>
          <p:cNvSpPr txBox="1"/>
          <p:nvPr/>
        </p:nvSpPr>
        <p:spPr>
          <a:xfrm>
            <a:off x="6474825" y="1551714"/>
            <a:ext cx="3010986" cy="2308324"/>
          </a:xfrm>
          <a:prstGeom prst="rect">
            <a:avLst/>
          </a:prstGeom>
          <a:solidFill>
            <a:schemeClr val="accent6">
              <a:lumMod val="40000"/>
              <a:lumOff val="60000"/>
            </a:schemeClr>
          </a:solidFill>
        </p:spPr>
        <p:txBody>
          <a:bodyPr wrap="square">
            <a:spAutoFit/>
          </a:bodyPr>
          <a:lstStyle/>
          <a:p>
            <a:pPr lvl="0" algn="just" defTabSz="457200">
              <a:spcBef>
                <a:spcPts val="1000"/>
              </a:spcBef>
              <a:buClr>
                <a:srgbClr val="A53010"/>
              </a:buClr>
            </a:pPr>
            <a:r>
              <a:rPr lang="vi-VN" sz="2400" dirty="0">
                <a:solidFill>
                  <a:prstClr val="black">
                    <a:lumMod val="75000"/>
                    <a:lumOff val="25000"/>
                  </a:prstClr>
                </a:solidFill>
                <a:latin typeface="Times New Roman" pitchFamily="18" charset="0"/>
                <a:cs typeface="Times New Roman" pitchFamily="18" charset="0"/>
              </a:rPr>
              <a:t>Kết quả khắc phục các yêu cầu về </a:t>
            </a:r>
            <a:r>
              <a:rPr lang="en-US" sz="2400" dirty="0">
                <a:solidFill>
                  <a:prstClr val="black">
                    <a:lumMod val="75000"/>
                    <a:lumOff val="25000"/>
                  </a:prstClr>
                </a:solidFill>
                <a:latin typeface="Times New Roman" pitchFamily="18" charset="0"/>
                <a:cs typeface="Times New Roman" pitchFamily="18" charset="0"/>
              </a:rPr>
              <a:t>BVMT</a:t>
            </a:r>
            <a:r>
              <a:rPr lang="vi-VN" sz="2400" dirty="0">
                <a:solidFill>
                  <a:prstClr val="black">
                    <a:lumMod val="75000"/>
                    <a:lumOff val="25000"/>
                  </a:prstClr>
                </a:solidFill>
                <a:latin typeface="Times New Roman" pitchFamily="18" charset="0"/>
                <a:cs typeface="Times New Roman" pitchFamily="18" charset="0"/>
              </a:rPr>
              <a:t> của cơ quan thanh tra, kiểm tra và cơ quan nhà nước có thẩm quyền (nếu có)</a:t>
            </a:r>
            <a:endParaRPr lang="en-US" sz="2400" dirty="0">
              <a:solidFill>
                <a:prstClr val="black">
                  <a:lumMod val="75000"/>
                  <a:lumOff val="25000"/>
                </a:prstClr>
              </a:solidFill>
              <a:latin typeface="Times New Roman" pitchFamily="18" charset="0"/>
              <a:cs typeface="Times New Roman" pitchFamily="18" charset="0"/>
            </a:endParaRPr>
          </a:p>
        </p:txBody>
      </p:sp>
      <p:sp>
        <p:nvSpPr>
          <p:cNvPr id="8" name="TextBox 7">
            <a:extLst>
              <a:ext uri="{FF2B5EF4-FFF2-40B4-BE49-F238E27FC236}">
                <a16:creationId xmlns:a16="http://schemas.microsoft.com/office/drawing/2014/main" id="{2A06C1F4-5C57-AA8C-FB31-0684F3B113FC}"/>
              </a:ext>
            </a:extLst>
          </p:cNvPr>
          <p:cNvSpPr txBox="1"/>
          <p:nvPr/>
        </p:nvSpPr>
        <p:spPr>
          <a:xfrm>
            <a:off x="6803576" y="4027745"/>
            <a:ext cx="2495006" cy="1938992"/>
          </a:xfrm>
          <a:prstGeom prst="rect">
            <a:avLst/>
          </a:prstGeom>
          <a:solidFill>
            <a:schemeClr val="accent6">
              <a:lumMod val="40000"/>
              <a:lumOff val="60000"/>
            </a:schemeClr>
          </a:solidFill>
        </p:spPr>
        <p:txBody>
          <a:bodyPr wrap="square">
            <a:spAutoFit/>
          </a:bodyPr>
          <a:lstStyle/>
          <a:p>
            <a:pPr lvl="0" algn="ctr" defTabSz="457200">
              <a:spcBef>
                <a:spcPts val="1000"/>
              </a:spcBef>
              <a:buClr>
                <a:srgbClr val="A53010"/>
              </a:buClr>
            </a:pPr>
            <a:r>
              <a:rPr lang="vi-VN" sz="2400" dirty="0">
                <a:solidFill>
                  <a:prstClr val="black">
                    <a:lumMod val="75000"/>
                    <a:lumOff val="25000"/>
                  </a:prstClr>
                </a:solidFill>
                <a:latin typeface="Times New Roman" pitchFamily="18" charset="0"/>
                <a:cs typeface="Times New Roman" pitchFamily="18" charset="0"/>
              </a:rPr>
              <a:t>Kết quả quan trắc và giám sát môi trường định kỳ, quan trắc tự động, liên tục</a:t>
            </a:r>
            <a:endParaRPr lang="en-US" sz="2400" dirty="0">
              <a:solidFill>
                <a:prstClr val="black">
                  <a:lumMod val="75000"/>
                  <a:lumOff val="25000"/>
                </a:prstClr>
              </a:solidFill>
              <a:latin typeface="Times New Roman" pitchFamily="18" charset="0"/>
              <a:cs typeface="Times New Roman" pitchFamily="18" charset="0"/>
            </a:endParaRPr>
          </a:p>
        </p:txBody>
      </p:sp>
      <p:sp>
        <p:nvSpPr>
          <p:cNvPr id="9" name="TextBox 8">
            <a:extLst>
              <a:ext uri="{FF2B5EF4-FFF2-40B4-BE49-F238E27FC236}">
                <a16:creationId xmlns:a16="http://schemas.microsoft.com/office/drawing/2014/main" id="{0266C3BD-25F0-00EF-E9E7-30D460869F5D}"/>
              </a:ext>
            </a:extLst>
          </p:cNvPr>
          <p:cNvSpPr txBox="1"/>
          <p:nvPr/>
        </p:nvSpPr>
        <p:spPr>
          <a:xfrm>
            <a:off x="3407166" y="5366573"/>
            <a:ext cx="3010985" cy="1200329"/>
          </a:xfrm>
          <a:prstGeom prst="rect">
            <a:avLst/>
          </a:prstGeom>
          <a:solidFill>
            <a:schemeClr val="accent6">
              <a:lumMod val="40000"/>
              <a:lumOff val="60000"/>
            </a:schemeClr>
          </a:solidFill>
        </p:spPr>
        <p:txBody>
          <a:bodyPr wrap="square">
            <a:spAutoFit/>
          </a:bodyPr>
          <a:lstStyle/>
          <a:p>
            <a:pPr lvl="0" algn="ctr" defTabSz="457200">
              <a:spcBef>
                <a:spcPts val="1000"/>
              </a:spcBef>
              <a:buClr>
                <a:srgbClr val="A53010"/>
              </a:buClr>
            </a:pPr>
            <a:r>
              <a:rPr lang="vi-VN" sz="2400" dirty="0">
                <a:solidFill>
                  <a:prstClr val="black">
                    <a:lumMod val="75000"/>
                    <a:lumOff val="25000"/>
                  </a:prstClr>
                </a:solidFill>
                <a:latin typeface="Times New Roman" pitchFamily="18" charset="0"/>
                <a:cs typeface="Times New Roman" pitchFamily="18" charset="0"/>
              </a:rPr>
              <a:t>Công tác quản lý chất thải rắn, quản lý chất thải nguy hại</a:t>
            </a:r>
            <a:endParaRPr lang="en-US" sz="2400" dirty="0">
              <a:solidFill>
                <a:prstClr val="black">
                  <a:lumMod val="75000"/>
                  <a:lumOff val="25000"/>
                </a:prstClr>
              </a:solidFill>
              <a:latin typeface="Times New Roman" pitchFamily="18" charset="0"/>
              <a:cs typeface="Times New Roman" pitchFamily="18" charset="0"/>
            </a:endParaRPr>
          </a:p>
        </p:txBody>
      </p:sp>
      <p:sp>
        <p:nvSpPr>
          <p:cNvPr id="10" name="TextBox 9">
            <a:extLst>
              <a:ext uri="{FF2B5EF4-FFF2-40B4-BE49-F238E27FC236}">
                <a16:creationId xmlns:a16="http://schemas.microsoft.com/office/drawing/2014/main" id="{BEDC0DC1-041A-5644-795D-73548F4FB2A7}"/>
              </a:ext>
            </a:extLst>
          </p:cNvPr>
          <p:cNvSpPr txBox="1"/>
          <p:nvPr/>
        </p:nvSpPr>
        <p:spPr>
          <a:xfrm>
            <a:off x="263435" y="5249281"/>
            <a:ext cx="2667001" cy="1200329"/>
          </a:xfrm>
          <a:prstGeom prst="rect">
            <a:avLst/>
          </a:prstGeom>
          <a:solidFill>
            <a:schemeClr val="accent6">
              <a:lumMod val="40000"/>
              <a:lumOff val="60000"/>
            </a:schemeClr>
          </a:solidFill>
        </p:spPr>
        <p:txBody>
          <a:bodyPr wrap="square">
            <a:spAutoFit/>
          </a:bodyPr>
          <a:lstStyle/>
          <a:p>
            <a:pPr lvl="0" algn="ctr" defTabSz="457200">
              <a:spcBef>
                <a:spcPts val="1000"/>
              </a:spcBef>
              <a:buClr>
                <a:srgbClr val="A53010"/>
              </a:buClr>
            </a:pPr>
            <a:r>
              <a:rPr lang="vi-VN" sz="2400" dirty="0">
                <a:solidFill>
                  <a:prstClr val="black">
                    <a:lumMod val="75000"/>
                    <a:lumOff val="25000"/>
                  </a:prstClr>
                </a:solidFill>
                <a:latin typeface="Times New Roman" pitchFamily="18" charset="0"/>
                <a:cs typeface="Times New Roman" pitchFamily="18" charset="0"/>
              </a:rPr>
              <a:t>Công tác quản lý phế liệu nhập khẩu (nếu có)</a:t>
            </a:r>
            <a:endParaRPr lang="en-US" sz="2400" dirty="0">
              <a:solidFill>
                <a:prstClr val="black">
                  <a:lumMod val="75000"/>
                  <a:lumOff val="25000"/>
                </a:prstClr>
              </a:solidFill>
              <a:latin typeface="Times New Roman" pitchFamily="18" charset="0"/>
              <a:cs typeface="Times New Roman" pitchFamily="18" charset="0"/>
            </a:endParaRPr>
          </a:p>
        </p:txBody>
      </p:sp>
      <p:sp>
        <p:nvSpPr>
          <p:cNvPr id="11" name="TextBox 10">
            <a:extLst>
              <a:ext uri="{FF2B5EF4-FFF2-40B4-BE49-F238E27FC236}">
                <a16:creationId xmlns:a16="http://schemas.microsoft.com/office/drawing/2014/main" id="{ACE2A7BE-293E-248A-E7DE-2732A08A1B2D}"/>
              </a:ext>
            </a:extLst>
          </p:cNvPr>
          <p:cNvSpPr txBox="1"/>
          <p:nvPr/>
        </p:nvSpPr>
        <p:spPr>
          <a:xfrm>
            <a:off x="420189" y="3389504"/>
            <a:ext cx="2854231" cy="1200329"/>
          </a:xfrm>
          <a:prstGeom prst="rect">
            <a:avLst/>
          </a:prstGeom>
          <a:solidFill>
            <a:schemeClr val="accent6">
              <a:lumMod val="40000"/>
              <a:lumOff val="60000"/>
            </a:schemeClr>
          </a:solidFill>
        </p:spPr>
        <p:txBody>
          <a:bodyPr wrap="square">
            <a:spAutoFit/>
          </a:bodyPr>
          <a:lstStyle/>
          <a:p>
            <a:pPr lvl="0" algn="ctr" defTabSz="457200">
              <a:spcBef>
                <a:spcPts val="1000"/>
              </a:spcBef>
              <a:buClr>
                <a:srgbClr val="A53010"/>
              </a:buClr>
            </a:pPr>
            <a:r>
              <a:rPr lang="vi-VN" sz="2400" dirty="0">
                <a:solidFill>
                  <a:prstClr val="black">
                    <a:lumMod val="75000"/>
                    <a:lumOff val="25000"/>
                  </a:prstClr>
                </a:solidFill>
                <a:latin typeface="Times New Roman" pitchFamily="18" charset="0"/>
                <a:cs typeface="Times New Roman" pitchFamily="18" charset="0"/>
              </a:rPr>
              <a:t>Hoạt động dịch vụ quan trắc môi trường (nếu có)</a:t>
            </a:r>
            <a:endParaRPr lang="en-US" sz="2400" dirty="0">
              <a:solidFill>
                <a:prstClr val="black">
                  <a:lumMod val="75000"/>
                  <a:lumOff val="25000"/>
                </a:prstClr>
              </a:solidFill>
              <a:latin typeface="Times New Roman" pitchFamily="18" charset="0"/>
              <a:cs typeface="Times New Roman" pitchFamily="18" charset="0"/>
            </a:endParaRPr>
          </a:p>
        </p:txBody>
      </p:sp>
      <p:sp>
        <p:nvSpPr>
          <p:cNvPr id="12" name="TextBox 11">
            <a:extLst>
              <a:ext uri="{FF2B5EF4-FFF2-40B4-BE49-F238E27FC236}">
                <a16:creationId xmlns:a16="http://schemas.microsoft.com/office/drawing/2014/main" id="{393C3310-2F0B-803B-1378-8A30927AE959}"/>
              </a:ext>
            </a:extLst>
          </p:cNvPr>
          <p:cNvSpPr txBox="1"/>
          <p:nvPr/>
        </p:nvSpPr>
        <p:spPr>
          <a:xfrm>
            <a:off x="496390" y="1567969"/>
            <a:ext cx="3106782" cy="1200329"/>
          </a:xfrm>
          <a:prstGeom prst="rect">
            <a:avLst/>
          </a:prstGeom>
          <a:solidFill>
            <a:schemeClr val="accent6">
              <a:lumMod val="40000"/>
              <a:lumOff val="60000"/>
            </a:schemeClr>
          </a:solidFill>
        </p:spPr>
        <p:txBody>
          <a:bodyPr wrap="square">
            <a:spAutoFit/>
          </a:bodyPr>
          <a:lstStyle/>
          <a:p>
            <a:pPr lvl="0" algn="ctr" defTabSz="457200">
              <a:spcBef>
                <a:spcPts val="1000"/>
              </a:spcBef>
              <a:buClr>
                <a:srgbClr val="A53010"/>
              </a:buClr>
            </a:pPr>
            <a:r>
              <a:rPr lang="vi-VN" sz="2400" dirty="0">
                <a:solidFill>
                  <a:prstClr val="black">
                    <a:lumMod val="75000"/>
                    <a:lumOff val="25000"/>
                  </a:prstClr>
                </a:solidFill>
                <a:latin typeface="Times New Roman" pitchFamily="18" charset="0"/>
                <a:cs typeface="Times New Roman" pitchFamily="18" charset="0"/>
              </a:rPr>
              <a:t>Các kết quả, hoạt động, biện pháp bảo vệ môi trường khác</a:t>
            </a:r>
            <a:endParaRPr lang="en-US" sz="2400" dirty="0">
              <a:solidFill>
                <a:prstClr val="black">
                  <a:lumMod val="75000"/>
                  <a:lumOff val="25000"/>
                </a:prstClr>
              </a:solidFill>
              <a:latin typeface="Times New Roman" pitchFamily="18" charset="0"/>
              <a:cs typeface="Times New Roman" pitchFamily="18" charset="0"/>
            </a:endParaRPr>
          </a:p>
        </p:txBody>
      </p:sp>
      <p:cxnSp>
        <p:nvCxnSpPr>
          <p:cNvPr id="14" name="Straight Arrow Connector 13">
            <a:extLst>
              <a:ext uri="{FF2B5EF4-FFF2-40B4-BE49-F238E27FC236}">
                <a16:creationId xmlns:a16="http://schemas.microsoft.com/office/drawing/2014/main" id="{CE506094-4DAD-39CD-1C19-331B4C5483D1}"/>
              </a:ext>
            </a:extLst>
          </p:cNvPr>
          <p:cNvCxnSpPr>
            <a:stCxn id="3" idx="4"/>
            <a:endCxn id="9" idx="0"/>
          </p:cNvCxnSpPr>
          <p:nvPr/>
        </p:nvCxnSpPr>
        <p:spPr>
          <a:xfrm flipH="1">
            <a:off x="4912659" y="4428309"/>
            <a:ext cx="126339" cy="93826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BFC679DF-8F96-C4EE-68E2-D8617A71D818}"/>
              </a:ext>
            </a:extLst>
          </p:cNvPr>
          <p:cNvCxnSpPr>
            <a:stCxn id="3" idx="3"/>
          </p:cNvCxnSpPr>
          <p:nvPr/>
        </p:nvCxnSpPr>
        <p:spPr>
          <a:xfrm flipH="1">
            <a:off x="2734426" y="4090263"/>
            <a:ext cx="1532526" cy="115127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7E7D6A38-7D38-2FD1-15C3-AD0570301636}"/>
              </a:ext>
            </a:extLst>
          </p:cNvPr>
          <p:cNvCxnSpPr/>
          <p:nvPr/>
        </p:nvCxnSpPr>
        <p:spPr>
          <a:xfrm flipH="1">
            <a:off x="3327276" y="3706562"/>
            <a:ext cx="647126" cy="19847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B91DD82A-8702-0944-F45C-841137BB3F0D}"/>
              </a:ext>
            </a:extLst>
          </p:cNvPr>
          <p:cNvCxnSpPr>
            <a:cxnSpLocks/>
            <a:stCxn id="3" idx="1"/>
          </p:cNvCxnSpPr>
          <p:nvPr/>
        </p:nvCxnSpPr>
        <p:spPr>
          <a:xfrm flipH="1" flipV="1">
            <a:off x="3650839" y="2245024"/>
            <a:ext cx="616113" cy="21300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0EF0E46F-160C-A522-87CF-5C7CCCEC35AD}"/>
              </a:ext>
            </a:extLst>
          </p:cNvPr>
          <p:cNvCxnSpPr>
            <a:cxnSpLocks/>
            <a:stCxn id="3" idx="0"/>
            <a:endCxn id="6" idx="2"/>
          </p:cNvCxnSpPr>
          <p:nvPr/>
        </p:nvCxnSpPr>
        <p:spPr>
          <a:xfrm flipH="1" flipV="1">
            <a:off x="4953000" y="1306760"/>
            <a:ext cx="85998" cy="81322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83F46374-7601-7ADD-6F8D-73FB5CE85646}"/>
              </a:ext>
            </a:extLst>
          </p:cNvPr>
          <p:cNvCxnSpPr/>
          <p:nvPr/>
        </p:nvCxnSpPr>
        <p:spPr>
          <a:xfrm flipV="1">
            <a:off x="6035040" y="2351527"/>
            <a:ext cx="439785" cy="35434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2A45641B-22AC-8E05-9B7E-0505A24C00D7}"/>
              </a:ext>
            </a:extLst>
          </p:cNvPr>
          <p:cNvCxnSpPr>
            <a:stCxn id="3" idx="5"/>
          </p:cNvCxnSpPr>
          <p:nvPr/>
        </p:nvCxnSpPr>
        <p:spPr>
          <a:xfrm>
            <a:off x="5811044" y="4090263"/>
            <a:ext cx="939676" cy="70803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186584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5459" y="136419"/>
            <a:ext cx="9760541" cy="555911"/>
          </a:xfrm>
          <a:solidFill>
            <a:schemeClr val="accent6">
              <a:lumMod val="40000"/>
              <a:lumOff val="60000"/>
            </a:schemeClr>
          </a:solidFill>
        </p:spPr>
        <p:txBody>
          <a:bodyPr>
            <a:normAutofit/>
          </a:bodyPr>
          <a:lstStyle/>
          <a:p>
            <a:pPr algn="ctr"/>
            <a:r>
              <a:rPr lang="en-US" sz="2400" b="1" dirty="0">
                <a:solidFill>
                  <a:schemeClr val="accent5">
                    <a:lumMod val="75000"/>
                  </a:schemeClr>
                </a:solidFill>
                <a:latin typeface="Times New Roman" pitchFamily="18" charset="0"/>
                <a:cs typeface="Times New Roman" pitchFamily="18" charset="0"/>
              </a:rPr>
              <a:t>BÁO CÁO CÔNG TÁC BẢO VỆ MÔI TRƯỜNG</a:t>
            </a:r>
          </a:p>
        </p:txBody>
      </p:sp>
      <p:cxnSp>
        <p:nvCxnSpPr>
          <p:cNvPr id="6" name="Straight Connector 5">
            <a:extLst>
              <a:ext uri="{FF2B5EF4-FFF2-40B4-BE49-F238E27FC236}">
                <a16:creationId xmlns:a16="http://schemas.microsoft.com/office/drawing/2014/main" id="{445F794A-C051-3FEB-741D-CEEE2CDCC6C9}"/>
              </a:ext>
            </a:extLst>
          </p:cNvPr>
          <p:cNvCxnSpPr/>
          <p:nvPr/>
        </p:nvCxnSpPr>
        <p:spPr>
          <a:xfrm>
            <a:off x="0" y="692331"/>
            <a:ext cx="9692640" cy="0"/>
          </a:xfrm>
          <a:prstGeom prst="line">
            <a:avLst/>
          </a:prstGeom>
        </p:spPr>
        <p:style>
          <a:lnRef idx="1">
            <a:schemeClr val="accent1"/>
          </a:lnRef>
          <a:fillRef idx="0">
            <a:schemeClr val="accent1"/>
          </a:fillRef>
          <a:effectRef idx="0">
            <a:schemeClr val="accent1"/>
          </a:effectRef>
          <a:fontRef idx="minor">
            <a:schemeClr val="tx1"/>
          </a:fontRef>
        </p:style>
      </p:cxnSp>
      <p:graphicFrame>
        <p:nvGraphicFramePr>
          <p:cNvPr id="7" name="Table 7">
            <a:extLst>
              <a:ext uri="{FF2B5EF4-FFF2-40B4-BE49-F238E27FC236}">
                <a16:creationId xmlns:a16="http://schemas.microsoft.com/office/drawing/2014/main" id="{B4196A81-59FF-2B3A-1675-A63730C6292D}"/>
              </a:ext>
            </a:extLst>
          </p:cNvPr>
          <p:cNvGraphicFramePr>
            <a:graphicFrameLocks noGrp="1"/>
          </p:cNvGraphicFramePr>
          <p:nvPr>
            <p:extLst>
              <p:ext uri="{D42A27DB-BD31-4B8C-83A1-F6EECF244321}">
                <p14:modId xmlns:p14="http://schemas.microsoft.com/office/powerpoint/2010/main" val="1296189436"/>
              </p:ext>
            </p:extLst>
          </p:nvPr>
        </p:nvGraphicFramePr>
        <p:xfrm>
          <a:off x="145459" y="822713"/>
          <a:ext cx="9547181" cy="5212080"/>
        </p:xfrm>
        <a:graphic>
          <a:graphicData uri="http://schemas.openxmlformats.org/drawingml/2006/table">
            <a:tbl>
              <a:tblPr firstRow="1" bandRow="1">
                <a:tableStyleId>{5C22544A-7EE6-4342-B048-85BDC9FD1C3A}</a:tableStyleId>
              </a:tblPr>
              <a:tblGrid>
                <a:gridCol w="2841827">
                  <a:extLst>
                    <a:ext uri="{9D8B030D-6E8A-4147-A177-3AD203B41FA5}">
                      <a16:colId xmlns:a16="http://schemas.microsoft.com/office/drawing/2014/main" val="2851171632"/>
                    </a:ext>
                  </a:extLst>
                </a:gridCol>
                <a:gridCol w="4439053">
                  <a:extLst>
                    <a:ext uri="{9D8B030D-6E8A-4147-A177-3AD203B41FA5}">
                      <a16:colId xmlns:a16="http://schemas.microsoft.com/office/drawing/2014/main" val="4166217121"/>
                    </a:ext>
                  </a:extLst>
                </a:gridCol>
                <a:gridCol w="2266301">
                  <a:extLst>
                    <a:ext uri="{9D8B030D-6E8A-4147-A177-3AD203B41FA5}">
                      <a16:colId xmlns:a16="http://schemas.microsoft.com/office/drawing/2014/main" val="1043867220"/>
                    </a:ext>
                  </a:extLst>
                </a:gridCol>
              </a:tblGrid>
              <a:tr h="370840">
                <a:tc>
                  <a:txBody>
                    <a:bodyPr/>
                    <a:lstStyle/>
                    <a:p>
                      <a:pPr algn="ctr"/>
                      <a:r>
                        <a:rPr lang="en-US" sz="2400" dirty="0" err="1">
                          <a:solidFill>
                            <a:schemeClr val="accent5">
                              <a:lumMod val="75000"/>
                            </a:schemeClr>
                          </a:solidFill>
                          <a:latin typeface="Times New Roman" panose="02020603050405020304" pitchFamily="18" charset="0"/>
                          <a:cs typeface="Times New Roman" panose="02020603050405020304" pitchFamily="18" charset="0"/>
                        </a:rPr>
                        <a:t>Đối</a:t>
                      </a:r>
                      <a:r>
                        <a:rPr lang="en-US" sz="2400" dirty="0">
                          <a:solidFill>
                            <a:schemeClr val="accent5">
                              <a:lumMod val="75000"/>
                            </a:schemeClr>
                          </a:solidFill>
                          <a:latin typeface="Times New Roman" panose="02020603050405020304" pitchFamily="18" charset="0"/>
                          <a:cs typeface="Times New Roman" panose="02020603050405020304" pitchFamily="18" charset="0"/>
                        </a:rPr>
                        <a:t> </a:t>
                      </a:r>
                      <a:r>
                        <a:rPr lang="en-US" sz="2400" dirty="0" err="1">
                          <a:solidFill>
                            <a:schemeClr val="accent5">
                              <a:lumMod val="75000"/>
                            </a:schemeClr>
                          </a:solidFill>
                          <a:latin typeface="Times New Roman" panose="02020603050405020304" pitchFamily="18" charset="0"/>
                          <a:cs typeface="Times New Roman" panose="02020603050405020304" pitchFamily="18" charset="0"/>
                        </a:rPr>
                        <a:t>tượng</a:t>
                      </a:r>
                      <a:endParaRPr lang="en-US" sz="2400" dirty="0">
                        <a:solidFill>
                          <a:schemeClr val="accent5">
                            <a:lumMod val="75000"/>
                          </a:schemeClr>
                        </a:solidFill>
                        <a:latin typeface="Times New Roman" panose="02020603050405020304" pitchFamily="18" charset="0"/>
                        <a:cs typeface="Times New Roman" panose="02020603050405020304" pitchFamily="18" charset="0"/>
                      </a:endParaRPr>
                    </a:p>
                  </a:txBody>
                  <a:tcPr/>
                </a:tc>
                <a:tc>
                  <a:txBody>
                    <a:bodyPr/>
                    <a:lstStyle/>
                    <a:p>
                      <a:pPr algn="ctr"/>
                      <a:r>
                        <a:rPr lang="en-US" sz="2400" dirty="0" err="1">
                          <a:solidFill>
                            <a:schemeClr val="accent5">
                              <a:lumMod val="75000"/>
                            </a:schemeClr>
                          </a:solidFill>
                          <a:latin typeface="Times New Roman" panose="02020603050405020304" pitchFamily="18" charset="0"/>
                          <a:cs typeface="Times New Roman" panose="02020603050405020304" pitchFamily="18" charset="0"/>
                        </a:rPr>
                        <a:t>Biểu</a:t>
                      </a:r>
                      <a:r>
                        <a:rPr lang="en-US" sz="2400" dirty="0">
                          <a:solidFill>
                            <a:schemeClr val="accent5">
                              <a:lumMod val="75000"/>
                            </a:schemeClr>
                          </a:solidFill>
                          <a:latin typeface="Times New Roman" panose="02020603050405020304" pitchFamily="18" charset="0"/>
                          <a:cs typeface="Times New Roman" panose="02020603050405020304" pitchFamily="18" charset="0"/>
                        </a:rPr>
                        <a:t> </a:t>
                      </a:r>
                      <a:r>
                        <a:rPr lang="en-US" sz="2400" dirty="0" err="1">
                          <a:solidFill>
                            <a:schemeClr val="accent5">
                              <a:lumMod val="75000"/>
                            </a:schemeClr>
                          </a:solidFill>
                          <a:latin typeface="Times New Roman" panose="02020603050405020304" pitchFamily="18" charset="0"/>
                          <a:cs typeface="Times New Roman" panose="02020603050405020304" pitchFamily="18" charset="0"/>
                        </a:rPr>
                        <a:t>mẫu</a:t>
                      </a:r>
                      <a:r>
                        <a:rPr lang="en-US" sz="2400" dirty="0">
                          <a:solidFill>
                            <a:schemeClr val="accent5">
                              <a:lumMod val="75000"/>
                            </a:schemeClr>
                          </a:solidFill>
                          <a:latin typeface="Times New Roman" panose="02020603050405020304" pitchFamily="18" charset="0"/>
                          <a:cs typeface="Times New Roman" panose="02020603050405020304" pitchFamily="18" charset="0"/>
                        </a:rPr>
                        <a:t> </a:t>
                      </a:r>
                      <a:r>
                        <a:rPr lang="en-US" sz="2400" dirty="0" err="1">
                          <a:solidFill>
                            <a:schemeClr val="accent5">
                              <a:lumMod val="75000"/>
                            </a:schemeClr>
                          </a:solidFill>
                          <a:latin typeface="Times New Roman" panose="02020603050405020304" pitchFamily="18" charset="0"/>
                          <a:cs typeface="Times New Roman" panose="02020603050405020304" pitchFamily="18" charset="0"/>
                        </a:rPr>
                        <a:t>Báo</a:t>
                      </a:r>
                      <a:r>
                        <a:rPr lang="en-US" sz="2400" dirty="0">
                          <a:solidFill>
                            <a:schemeClr val="accent5">
                              <a:lumMod val="75000"/>
                            </a:schemeClr>
                          </a:solidFill>
                          <a:latin typeface="Times New Roman" panose="02020603050405020304" pitchFamily="18" charset="0"/>
                          <a:cs typeface="Times New Roman" panose="02020603050405020304" pitchFamily="18" charset="0"/>
                        </a:rPr>
                        <a:t> </a:t>
                      </a:r>
                      <a:r>
                        <a:rPr lang="en-US" sz="2400" dirty="0" err="1">
                          <a:solidFill>
                            <a:schemeClr val="accent5">
                              <a:lumMod val="75000"/>
                            </a:schemeClr>
                          </a:solidFill>
                          <a:latin typeface="Times New Roman" panose="02020603050405020304" pitchFamily="18" charset="0"/>
                          <a:cs typeface="Times New Roman" panose="02020603050405020304" pitchFamily="18" charset="0"/>
                        </a:rPr>
                        <a:t>cáo</a:t>
                      </a:r>
                      <a:endParaRPr lang="en-US" sz="2400" dirty="0">
                        <a:solidFill>
                          <a:schemeClr val="accent5">
                            <a:lumMod val="75000"/>
                          </a:schemeClr>
                        </a:solidFill>
                        <a:latin typeface="Times New Roman" panose="02020603050405020304" pitchFamily="18" charset="0"/>
                        <a:cs typeface="Times New Roman" panose="02020603050405020304" pitchFamily="18" charset="0"/>
                      </a:endParaRPr>
                    </a:p>
                  </a:txBody>
                  <a:tcPr/>
                </a:tc>
                <a:tc>
                  <a:txBody>
                    <a:bodyPr/>
                    <a:lstStyle/>
                    <a:p>
                      <a:pPr algn="ctr"/>
                      <a:r>
                        <a:rPr lang="en-US" sz="2400" dirty="0" err="1">
                          <a:solidFill>
                            <a:schemeClr val="accent5">
                              <a:lumMod val="75000"/>
                            </a:schemeClr>
                          </a:solidFill>
                          <a:latin typeface="Times New Roman" panose="02020603050405020304" pitchFamily="18" charset="0"/>
                          <a:cs typeface="Times New Roman" panose="02020603050405020304" pitchFamily="18" charset="0"/>
                        </a:rPr>
                        <a:t>Thời</a:t>
                      </a:r>
                      <a:r>
                        <a:rPr lang="en-US" sz="2400" dirty="0">
                          <a:solidFill>
                            <a:schemeClr val="accent5">
                              <a:lumMod val="75000"/>
                            </a:schemeClr>
                          </a:solidFill>
                          <a:latin typeface="Times New Roman" panose="02020603050405020304" pitchFamily="18" charset="0"/>
                          <a:cs typeface="Times New Roman" panose="02020603050405020304" pitchFamily="18" charset="0"/>
                        </a:rPr>
                        <a:t> </a:t>
                      </a:r>
                      <a:r>
                        <a:rPr lang="en-US" sz="2400" dirty="0" err="1">
                          <a:solidFill>
                            <a:schemeClr val="accent5">
                              <a:lumMod val="75000"/>
                            </a:schemeClr>
                          </a:solidFill>
                          <a:latin typeface="Times New Roman" panose="02020603050405020304" pitchFamily="18" charset="0"/>
                          <a:cs typeface="Times New Roman" panose="02020603050405020304" pitchFamily="18" charset="0"/>
                        </a:rPr>
                        <a:t>gian</a:t>
                      </a:r>
                      <a:r>
                        <a:rPr lang="en-US" sz="2400" dirty="0">
                          <a:solidFill>
                            <a:schemeClr val="accent5">
                              <a:lumMod val="75000"/>
                            </a:schemeClr>
                          </a:solidFill>
                          <a:latin typeface="Times New Roman" panose="02020603050405020304" pitchFamily="18" charset="0"/>
                          <a:cs typeface="Times New Roman" panose="02020603050405020304" pitchFamily="18" charset="0"/>
                        </a:rPr>
                        <a:t> </a:t>
                      </a:r>
                      <a:r>
                        <a:rPr lang="en-US" sz="2400" dirty="0" err="1">
                          <a:solidFill>
                            <a:schemeClr val="accent5">
                              <a:lumMod val="75000"/>
                            </a:schemeClr>
                          </a:solidFill>
                          <a:latin typeface="Times New Roman" panose="02020603050405020304" pitchFamily="18" charset="0"/>
                          <a:cs typeface="Times New Roman" panose="02020603050405020304" pitchFamily="18" charset="0"/>
                        </a:rPr>
                        <a:t>gửi</a:t>
                      </a:r>
                      <a:r>
                        <a:rPr lang="en-US" sz="2400" dirty="0">
                          <a:solidFill>
                            <a:schemeClr val="accent5">
                              <a:lumMod val="75000"/>
                            </a:schemeClr>
                          </a:solidFill>
                          <a:latin typeface="Times New Roman" panose="02020603050405020304" pitchFamily="18" charset="0"/>
                          <a:cs typeface="Times New Roman" panose="02020603050405020304" pitchFamily="18" charset="0"/>
                        </a:rPr>
                        <a:t> </a:t>
                      </a:r>
                      <a:r>
                        <a:rPr lang="en-US" sz="2400" dirty="0" err="1">
                          <a:solidFill>
                            <a:schemeClr val="accent5">
                              <a:lumMod val="75000"/>
                            </a:schemeClr>
                          </a:solidFill>
                          <a:latin typeface="Times New Roman" panose="02020603050405020304" pitchFamily="18" charset="0"/>
                          <a:cs typeface="Times New Roman" panose="02020603050405020304" pitchFamily="18" charset="0"/>
                        </a:rPr>
                        <a:t>Báo</a:t>
                      </a:r>
                      <a:r>
                        <a:rPr lang="en-US" sz="2400" dirty="0">
                          <a:solidFill>
                            <a:schemeClr val="accent5">
                              <a:lumMod val="75000"/>
                            </a:schemeClr>
                          </a:solidFill>
                          <a:latin typeface="Times New Roman" panose="02020603050405020304" pitchFamily="18" charset="0"/>
                          <a:cs typeface="Times New Roman" panose="02020603050405020304" pitchFamily="18" charset="0"/>
                        </a:rPr>
                        <a:t> </a:t>
                      </a:r>
                      <a:r>
                        <a:rPr lang="en-US" sz="2400" dirty="0" err="1">
                          <a:solidFill>
                            <a:schemeClr val="accent5">
                              <a:lumMod val="75000"/>
                            </a:schemeClr>
                          </a:solidFill>
                          <a:latin typeface="Times New Roman" panose="02020603050405020304" pitchFamily="18" charset="0"/>
                          <a:cs typeface="Times New Roman" panose="02020603050405020304" pitchFamily="18" charset="0"/>
                        </a:rPr>
                        <a:t>cáo</a:t>
                      </a:r>
                      <a:endParaRPr lang="en-US" sz="2400" dirty="0">
                        <a:solidFill>
                          <a:schemeClr val="accent5">
                            <a:lumMod val="75000"/>
                          </a:schemeClr>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421253565"/>
                  </a:ext>
                </a:extLst>
              </a:tr>
              <a:tr h="370840">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2400" b="0" dirty="0" err="1">
                          <a:solidFill>
                            <a:schemeClr val="accent5">
                              <a:lumMod val="75000"/>
                            </a:schemeClr>
                          </a:solidFill>
                          <a:latin typeface="Times New Roman" panose="02020603050405020304" pitchFamily="18" charset="0"/>
                          <a:cs typeface="Times New Roman" panose="02020603050405020304" pitchFamily="18" charset="0"/>
                        </a:rPr>
                        <a:t>Đối</a:t>
                      </a:r>
                      <a:r>
                        <a:rPr lang="en-US" sz="2400" b="0" dirty="0">
                          <a:solidFill>
                            <a:schemeClr val="accent5">
                              <a:lumMod val="75000"/>
                            </a:schemeClr>
                          </a:solidFill>
                          <a:latin typeface="Times New Roman" panose="02020603050405020304" pitchFamily="18" charset="0"/>
                          <a:cs typeface="Times New Roman" panose="02020603050405020304" pitchFamily="18" charset="0"/>
                        </a:rPr>
                        <a:t> </a:t>
                      </a:r>
                      <a:r>
                        <a:rPr lang="en-US" sz="2400" b="0" dirty="0" err="1">
                          <a:solidFill>
                            <a:schemeClr val="accent5">
                              <a:lumMod val="75000"/>
                            </a:schemeClr>
                          </a:solidFill>
                          <a:latin typeface="Times New Roman" panose="02020603050405020304" pitchFamily="18" charset="0"/>
                          <a:cs typeface="Times New Roman" panose="02020603050405020304" pitchFamily="18" charset="0"/>
                        </a:rPr>
                        <a:t>tượng</a:t>
                      </a:r>
                      <a:r>
                        <a:rPr lang="en-US" sz="2400" b="0" dirty="0">
                          <a:solidFill>
                            <a:schemeClr val="accent5">
                              <a:lumMod val="75000"/>
                            </a:schemeClr>
                          </a:solidFill>
                          <a:latin typeface="Times New Roman" panose="02020603050405020304" pitchFamily="18" charset="0"/>
                          <a:cs typeface="Times New Roman" panose="02020603050405020304" pitchFamily="18" charset="0"/>
                        </a:rPr>
                        <a:t> </a:t>
                      </a:r>
                      <a:r>
                        <a:rPr lang="en-US" sz="2400" b="0" dirty="0" err="1">
                          <a:solidFill>
                            <a:schemeClr val="accent5">
                              <a:lumMod val="75000"/>
                            </a:schemeClr>
                          </a:solidFill>
                          <a:latin typeface="Times New Roman" panose="02020603050405020304" pitchFamily="18" charset="0"/>
                          <a:cs typeface="Times New Roman" panose="02020603050405020304" pitchFamily="18" charset="0"/>
                        </a:rPr>
                        <a:t>phải</a:t>
                      </a:r>
                      <a:r>
                        <a:rPr lang="en-US" sz="2400" b="0" dirty="0">
                          <a:solidFill>
                            <a:schemeClr val="accent5">
                              <a:lumMod val="75000"/>
                            </a:schemeClr>
                          </a:solidFill>
                          <a:latin typeface="Times New Roman" panose="02020603050405020304" pitchFamily="18" charset="0"/>
                          <a:cs typeface="Times New Roman" panose="02020603050405020304" pitchFamily="18" charset="0"/>
                        </a:rPr>
                        <a:t> </a:t>
                      </a:r>
                      <a:r>
                        <a:rPr lang="en-US" sz="2400" b="0" dirty="0" err="1">
                          <a:solidFill>
                            <a:schemeClr val="accent5">
                              <a:lumMod val="75000"/>
                            </a:schemeClr>
                          </a:solidFill>
                          <a:latin typeface="Times New Roman" panose="02020603050405020304" pitchFamily="18" charset="0"/>
                          <a:cs typeface="Times New Roman" panose="02020603050405020304" pitchFamily="18" charset="0"/>
                        </a:rPr>
                        <a:t>có</a:t>
                      </a:r>
                      <a:r>
                        <a:rPr lang="en-US" sz="2400" b="0" dirty="0">
                          <a:solidFill>
                            <a:schemeClr val="accent5">
                              <a:lumMod val="75000"/>
                            </a:schemeClr>
                          </a:solidFill>
                          <a:latin typeface="Times New Roman" panose="02020603050405020304" pitchFamily="18" charset="0"/>
                          <a:cs typeface="Times New Roman" panose="02020603050405020304" pitchFamily="18" charset="0"/>
                        </a:rPr>
                        <a:t> </a:t>
                      </a:r>
                      <a:r>
                        <a:rPr lang="en-US" sz="2400" b="0" dirty="0" err="1">
                          <a:solidFill>
                            <a:schemeClr val="accent5">
                              <a:lumMod val="75000"/>
                            </a:schemeClr>
                          </a:solidFill>
                          <a:latin typeface="Times New Roman" panose="02020603050405020304" pitchFamily="18" charset="0"/>
                          <a:cs typeface="Times New Roman" panose="02020603050405020304" pitchFamily="18" charset="0"/>
                        </a:rPr>
                        <a:t>giấy</a:t>
                      </a:r>
                      <a:r>
                        <a:rPr lang="en-US" sz="2400" b="0" dirty="0">
                          <a:solidFill>
                            <a:schemeClr val="accent5">
                              <a:lumMod val="75000"/>
                            </a:schemeClr>
                          </a:solidFill>
                          <a:latin typeface="Times New Roman" panose="02020603050405020304" pitchFamily="18" charset="0"/>
                          <a:cs typeface="Times New Roman" panose="02020603050405020304" pitchFamily="18" charset="0"/>
                        </a:rPr>
                        <a:t> </a:t>
                      </a:r>
                      <a:r>
                        <a:rPr lang="en-US" sz="2400" b="0" dirty="0" err="1">
                          <a:solidFill>
                            <a:schemeClr val="accent5">
                              <a:lumMod val="75000"/>
                            </a:schemeClr>
                          </a:solidFill>
                          <a:latin typeface="Times New Roman" panose="02020603050405020304" pitchFamily="18" charset="0"/>
                          <a:cs typeface="Times New Roman" panose="02020603050405020304" pitchFamily="18" charset="0"/>
                        </a:rPr>
                        <a:t>phép</a:t>
                      </a:r>
                      <a:r>
                        <a:rPr lang="en-US" sz="2400" b="0" dirty="0">
                          <a:solidFill>
                            <a:schemeClr val="accent5">
                              <a:lumMod val="75000"/>
                            </a:schemeClr>
                          </a:solidFill>
                          <a:latin typeface="Times New Roman" panose="02020603050405020304" pitchFamily="18" charset="0"/>
                          <a:cs typeface="Times New Roman" panose="02020603050405020304" pitchFamily="18" charset="0"/>
                        </a:rPr>
                        <a:t> </a:t>
                      </a:r>
                      <a:r>
                        <a:rPr lang="en-US" sz="2400" b="0" dirty="0" err="1">
                          <a:solidFill>
                            <a:schemeClr val="accent5">
                              <a:lumMod val="75000"/>
                            </a:schemeClr>
                          </a:solidFill>
                          <a:latin typeface="Times New Roman" panose="02020603050405020304" pitchFamily="18" charset="0"/>
                          <a:cs typeface="Times New Roman" panose="02020603050405020304" pitchFamily="18" charset="0"/>
                        </a:rPr>
                        <a:t>môi</a:t>
                      </a:r>
                      <a:r>
                        <a:rPr lang="en-US" sz="2400" b="0" dirty="0">
                          <a:solidFill>
                            <a:schemeClr val="accent5">
                              <a:lumMod val="75000"/>
                            </a:schemeClr>
                          </a:solidFill>
                          <a:latin typeface="Times New Roman" panose="02020603050405020304" pitchFamily="18" charset="0"/>
                          <a:cs typeface="Times New Roman" panose="02020603050405020304" pitchFamily="18" charset="0"/>
                        </a:rPr>
                        <a:t> </a:t>
                      </a:r>
                      <a:r>
                        <a:rPr lang="en-US" sz="2400" b="0" dirty="0" err="1">
                          <a:solidFill>
                            <a:schemeClr val="accent5">
                              <a:lumMod val="75000"/>
                            </a:schemeClr>
                          </a:solidFill>
                          <a:latin typeface="Times New Roman" panose="02020603050405020304" pitchFamily="18" charset="0"/>
                          <a:cs typeface="Times New Roman" panose="02020603050405020304" pitchFamily="18" charset="0"/>
                        </a:rPr>
                        <a:t>trường</a:t>
                      </a:r>
                      <a:endParaRPr lang="en-US" sz="2400" b="0" dirty="0">
                        <a:solidFill>
                          <a:schemeClr val="accent5">
                            <a:lumMod val="75000"/>
                          </a:schemeClr>
                        </a:solidFill>
                        <a:latin typeface="Times New Roman" panose="02020603050405020304" pitchFamily="18" charset="0"/>
                        <a:cs typeface="Times New Roman" panose="02020603050405020304" pitchFamily="18" charset="0"/>
                      </a:endParaRPr>
                    </a:p>
                  </a:txBody>
                  <a:tcPr/>
                </a:tc>
                <a:tc>
                  <a:txBody>
                    <a:bodyPr/>
                    <a:lstStyle/>
                    <a:p>
                      <a:pPr algn="ctr"/>
                      <a:r>
                        <a:rPr lang="en-US" sz="2400" dirty="0" err="1">
                          <a:solidFill>
                            <a:schemeClr val="accent5">
                              <a:lumMod val="75000"/>
                            </a:schemeClr>
                          </a:solidFill>
                          <a:latin typeface="Times New Roman" panose="02020603050405020304" pitchFamily="18" charset="0"/>
                          <a:cs typeface="Times New Roman" panose="02020603050405020304" pitchFamily="18" charset="0"/>
                        </a:rPr>
                        <a:t>Mẫu</a:t>
                      </a:r>
                      <a:r>
                        <a:rPr lang="en-US" sz="2400" dirty="0">
                          <a:solidFill>
                            <a:schemeClr val="accent5">
                              <a:lumMod val="75000"/>
                            </a:schemeClr>
                          </a:solidFill>
                          <a:latin typeface="Times New Roman" panose="02020603050405020304" pitchFamily="18" charset="0"/>
                          <a:cs typeface="Times New Roman" panose="02020603050405020304" pitchFamily="18" charset="0"/>
                        </a:rPr>
                        <a:t> </a:t>
                      </a:r>
                      <a:r>
                        <a:rPr lang="en-US" sz="2400" dirty="0" err="1">
                          <a:solidFill>
                            <a:schemeClr val="accent5">
                              <a:lumMod val="75000"/>
                            </a:schemeClr>
                          </a:solidFill>
                          <a:latin typeface="Times New Roman" panose="02020603050405020304" pitchFamily="18" charset="0"/>
                          <a:cs typeface="Times New Roman" panose="02020603050405020304" pitchFamily="18" charset="0"/>
                        </a:rPr>
                        <a:t>số</a:t>
                      </a:r>
                      <a:r>
                        <a:rPr lang="en-US" sz="2400" dirty="0">
                          <a:solidFill>
                            <a:schemeClr val="accent5">
                              <a:lumMod val="75000"/>
                            </a:schemeClr>
                          </a:solidFill>
                          <a:latin typeface="Times New Roman" panose="02020603050405020304" pitchFamily="18" charset="0"/>
                          <a:cs typeface="Times New Roman" panose="02020603050405020304" pitchFamily="18" charset="0"/>
                        </a:rPr>
                        <a:t> 05.A </a:t>
                      </a:r>
                      <a:br>
                        <a:rPr lang="en-US" sz="2400" dirty="0">
                          <a:solidFill>
                            <a:schemeClr val="accent5">
                              <a:lumMod val="75000"/>
                            </a:schemeClr>
                          </a:solidFill>
                          <a:latin typeface="Times New Roman" panose="02020603050405020304" pitchFamily="18" charset="0"/>
                          <a:cs typeface="Times New Roman" panose="02020603050405020304" pitchFamily="18" charset="0"/>
                        </a:rPr>
                      </a:br>
                      <a:r>
                        <a:rPr lang="en-US" sz="2400" dirty="0" err="1">
                          <a:solidFill>
                            <a:schemeClr val="accent5">
                              <a:lumMod val="75000"/>
                            </a:schemeClr>
                          </a:solidFill>
                          <a:latin typeface="Times New Roman" panose="02020603050405020304" pitchFamily="18" charset="0"/>
                          <a:cs typeface="Times New Roman" panose="02020603050405020304" pitchFamily="18" charset="0"/>
                        </a:rPr>
                        <a:t>Phụ</a:t>
                      </a:r>
                      <a:r>
                        <a:rPr lang="en-US" sz="2400" dirty="0">
                          <a:solidFill>
                            <a:schemeClr val="accent5">
                              <a:lumMod val="75000"/>
                            </a:schemeClr>
                          </a:solidFill>
                          <a:latin typeface="Times New Roman" panose="02020603050405020304" pitchFamily="18" charset="0"/>
                          <a:cs typeface="Times New Roman" panose="02020603050405020304" pitchFamily="18" charset="0"/>
                        </a:rPr>
                        <a:t> </a:t>
                      </a:r>
                      <a:r>
                        <a:rPr lang="en-US" sz="2400" dirty="0" err="1">
                          <a:solidFill>
                            <a:schemeClr val="accent5">
                              <a:lumMod val="75000"/>
                            </a:schemeClr>
                          </a:solidFill>
                          <a:latin typeface="Times New Roman" panose="02020603050405020304" pitchFamily="18" charset="0"/>
                          <a:cs typeface="Times New Roman" panose="02020603050405020304" pitchFamily="18" charset="0"/>
                        </a:rPr>
                        <a:t>lục</a:t>
                      </a:r>
                      <a:r>
                        <a:rPr lang="en-US" sz="2400" dirty="0">
                          <a:solidFill>
                            <a:schemeClr val="accent5">
                              <a:lumMod val="75000"/>
                            </a:schemeClr>
                          </a:solidFill>
                          <a:latin typeface="Times New Roman" panose="02020603050405020304" pitchFamily="18" charset="0"/>
                          <a:cs typeface="Times New Roman" panose="02020603050405020304" pitchFamily="18" charset="0"/>
                        </a:rPr>
                        <a:t> VI </a:t>
                      </a:r>
                      <a:br>
                        <a:rPr lang="en-US" sz="2400" dirty="0">
                          <a:solidFill>
                            <a:schemeClr val="accent5">
                              <a:lumMod val="75000"/>
                            </a:schemeClr>
                          </a:solidFill>
                          <a:latin typeface="Times New Roman" panose="02020603050405020304" pitchFamily="18" charset="0"/>
                          <a:cs typeface="Times New Roman" panose="02020603050405020304" pitchFamily="18" charset="0"/>
                        </a:rPr>
                      </a:br>
                      <a:r>
                        <a:rPr lang="en-US" sz="2400" dirty="0" err="1">
                          <a:solidFill>
                            <a:schemeClr val="accent5">
                              <a:lumMod val="75000"/>
                            </a:schemeClr>
                          </a:solidFill>
                          <a:latin typeface="Times New Roman" panose="02020603050405020304" pitchFamily="18" charset="0"/>
                          <a:cs typeface="Times New Roman" panose="02020603050405020304" pitchFamily="18" charset="0"/>
                        </a:rPr>
                        <a:t>Thông</a:t>
                      </a:r>
                      <a:r>
                        <a:rPr lang="en-US" sz="2400" dirty="0">
                          <a:solidFill>
                            <a:schemeClr val="accent5">
                              <a:lumMod val="75000"/>
                            </a:schemeClr>
                          </a:solidFill>
                          <a:latin typeface="Times New Roman" panose="02020603050405020304" pitchFamily="18" charset="0"/>
                          <a:cs typeface="Times New Roman" panose="02020603050405020304" pitchFamily="18" charset="0"/>
                        </a:rPr>
                        <a:t> </a:t>
                      </a:r>
                      <a:r>
                        <a:rPr lang="en-US" sz="2400" dirty="0" err="1">
                          <a:solidFill>
                            <a:schemeClr val="accent5">
                              <a:lumMod val="75000"/>
                            </a:schemeClr>
                          </a:solidFill>
                          <a:latin typeface="Times New Roman" panose="02020603050405020304" pitchFamily="18" charset="0"/>
                          <a:cs typeface="Times New Roman" panose="02020603050405020304" pitchFamily="18" charset="0"/>
                        </a:rPr>
                        <a:t>tư</a:t>
                      </a:r>
                      <a:r>
                        <a:rPr lang="en-US" sz="2400" dirty="0">
                          <a:solidFill>
                            <a:schemeClr val="accent5">
                              <a:lumMod val="75000"/>
                            </a:schemeClr>
                          </a:solidFill>
                          <a:latin typeface="Times New Roman" panose="02020603050405020304" pitchFamily="18" charset="0"/>
                          <a:cs typeface="Times New Roman" panose="02020603050405020304" pitchFamily="18" charset="0"/>
                        </a:rPr>
                        <a:t> 02/2022/TT-BTNMT</a:t>
                      </a:r>
                    </a:p>
                  </a:txBody>
                  <a:tcPr/>
                </a:tc>
                <a:tc rowSpan="2">
                  <a:txBody>
                    <a:bodyPr/>
                    <a:lstStyle/>
                    <a:p>
                      <a:pPr algn="ctr"/>
                      <a:r>
                        <a:rPr lang="en-US" sz="2400" b="0" dirty="0" err="1">
                          <a:solidFill>
                            <a:schemeClr val="accent5">
                              <a:lumMod val="75000"/>
                            </a:schemeClr>
                          </a:solidFill>
                          <a:latin typeface="Times New Roman" panose="02020603050405020304" pitchFamily="18" charset="0"/>
                          <a:cs typeface="Times New Roman" panose="02020603050405020304" pitchFamily="18" charset="0"/>
                        </a:rPr>
                        <a:t>Trước</a:t>
                      </a:r>
                      <a:r>
                        <a:rPr lang="en-US" sz="2400" b="0" dirty="0">
                          <a:solidFill>
                            <a:schemeClr val="accent5">
                              <a:lumMod val="75000"/>
                            </a:schemeClr>
                          </a:solidFill>
                          <a:latin typeface="Times New Roman" panose="02020603050405020304" pitchFamily="18" charset="0"/>
                          <a:cs typeface="Times New Roman" panose="02020603050405020304" pitchFamily="18" charset="0"/>
                        </a:rPr>
                        <a:t> </a:t>
                      </a:r>
                      <a:br>
                        <a:rPr lang="en-US" sz="2400" b="0" dirty="0">
                          <a:solidFill>
                            <a:schemeClr val="accent5">
                              <a:lumMod val="75000"/>
                            </a:schemeClr>
                          </a:solidFill>
                          <a:latin typeface="Times New Roman" panose="02020603050405020304" pitchFamily="18" charset="0"/>
                          <a:cs typeface="Times New Roman" panose="02020603050405020304" pitchFamily="18" charset="0"/>
                        </a:rPr>
                      </a:br>
                      <a:r>
                        <a:rPr lang="en-US" sz="2400" b="0" dirty="0" err="1">
                          <a:solidFill>
                            <a:schemeClr val="accent5">
                              <a:lumMod val="75000"/>
                            </a:schemeClr>
                          </a:solidFill>
                          <a:latin typeface="Times New Roman" panose="02020603050405020304" pitchFamily="18" charset="0"/>
                          <a:cs typeface="Times New Roman" panose="02020603050405020304" pitchFamily="18" charset="0"/>
                        </a:rPr>
                        <a:t>ngày</a:t>
                      </a:r>
                      <a:r>
                        <a:rPr lang="en-US" sz="2400" b="0" dirty="0">
                          <a:solidFill>
                            <a:schemeClr val="accent5">
                              <a:lumMod val="75000"/>
                            </a:schemeClr>
                          </a:solidFill>
                          <a:latin typeface="Times New Roman" panose="02020603050405020304" pitchFamily="18" charset="0"/>
                          <a:cs typeface="Times New Roman" panose="02020603050405020304" pitchFamily="18" charset="0"/>
                        </a:rPr>
                        <a:t> 05/01 </a:t>
                      </a:r>
                      <a:r>
                        <a:rPr lang="en-US" sz="2400" b="0" dirty="0" err="1">
                          <a:solidFill>
                            <a:schemeClr val="accent5">
                              <a:lumMod val="75000"/>
                            </a:schemeClr>
                          </a:solidFill>
                          <a:latin typeface="Times New Roman" panose="02020603050405020304" pitchFamily="18" charset="0"/>
                          <a:cs typeface="Times New Roman" panose="02020603050405020304" pitchFamily="18" charset="0"/>
                        </a:rPr>
                        <a:t>của</a:t>
                      </a:r>
                      <a:r>
                        <a:rPr lang="en-US" sz="2400" b="0" dirty="0">
                          <a:solidFill>
                            <a:schemeClr val="accent5">
                              <a:lumMod val="75000"/>
                            </a:schemeClr>
                          </a:solidFill>
                          <a:latin typeface="Times New Roman" panose="02020603050405020304" pitchFamily="18" charset="0"/>
                          <a:cs typeface="Times New Roman" panose="02020603050405020304" pitchFamily="18" charset="0"/>
                        </a:rPr>
                        <a:t> </a:t>
                      </a:r>
                      <a:r>
                        <a:rPr lang="en-US" sz="2400" b="0" dirty="0" err="1">
                          <a:solidFill>
                            <a:schemeClr val="accent5">
                              <a:lumMod val="75000"/>
                            </a:schemeClr>
                          </a:solidFill>
                          <a:latin typeface="Times New Roman" panose="02020603050405020304" pitchFamily="18" charset="0"/>
                          <a:cs typeface="Times New Roman" panose="02020603050405020304" pitchFamily="18" charset="0"/>
                        </a:rPr>
                        <a:t>năm</a:t>
                      </a:r>
                      <a:r>
                        <a:rPr lang="en-US" sz="2400" b="0" dirty="0">
                          <a:solidFill>
                            <a:schemeClr val="accent5">
                              <a:lumMod val="75000"/>
                            </a:schemeClr>
                          </a:solidFill>
                          <a:latin typeface="Times New Roman" panose="02020603050405020304" pitchFamily="18" charset="0"/>
                          <a:cs typeface="Times New Roman" panose="02020603050405020304" pitchFamily="18" charset="0"/>
                        </a:rPr>
                        <a:t> </a:t>
                      </a:r>
                      <a:r>
                        <a:rPr lang="en-US" sz="2400" b="0" dirty="0" err="1">
                          <a:solidFill>
                            <a:schemeClr val="accent5">
                              <a:lumMod val="75000"/>
                            </a:schemeClr>
                          </a:solidFill>
                          <a:latin typeface="Times New Roman" panose="02020603050405020304" pitchFamily="18" charset="0"/>
                          <a:cs typeface="Times New Roman" panose="02020603050405020304" pitchFamily="18" charset="0"/>
                        </a:rPr>
                        <a:t>tiếp</a:t>
                      </a:r>
                      <a:r>
                        <a:rPr lang="en-US" sz="2400" b="0" dirty="0">
                          <a:solidFill>
                            <a:schemeClr val="accent5">
                              <a:lumMod val="75000"/>
                            </a:schemeClr>
                          </a:solidFill>
                          <a:latin typeface="Times New Roman" panose="02020603050405020304" pitchFamily="18" charset="0"/>
                          <a:cs typeface="Times New Roman" panose="02020603050405020304" pitchFamily="18" charset="0"/>
                        </a:rPr>
                        <a:t> </a:t>
                      </a:r>
                      <a:r>
                        <a:rPr lang="en-US" sz="2400" b="0" dirty="0" err="1">
                          <a:solidFill>
                            <a:schemeClr val="accent5">
                              <a:lumMod val="75000"/>
                            </a:schemeClr>
                          </a:solidFill>
                          <a:latin typeface="Times New Roman" panose="02020603050405020304" pitchFamily="18" charset="0"/>
                          <a:cs typeface="Times New Roman" panose="02020603050405020304" pitchFamily="18" charset="0"/>
                        </a:rPr>
                        <a:t>theo.</a:t>
                      </a:r>
                      <a:endParaRPr lang="en-US" sz="2400" b="0" dirty="0">
                        <a:solidFill>
                          <a:schemeClr val="accent5">
                            <a:lumMod val="75000"/>
                          </a:schemeClr>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915937583"/>
                  </a:ext>
                </a:extLst>
              </a:tr>
              <a:tr h="370840">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2400" b="0" dirty="0" err="1">
                          <a:solidFill>
                            <a:schemeClr val="accent5">
                              <a:lumMod val="75000"/>
                            </a:schemeClr>
                          </a:solidFill>
                          <a:latin typeface="Times New Roman" panose="02020603050405020304" pitchFamily="18" charset="0"/>
                          <a:cs typeface="Times New Roman" panose="02020603050405020304" pitchFamily="18" charset="0"/>
                        </a:rPr>
                        <a:t>Đối</a:t>
                      </a:r>
                      <a:r>
                        <a:rPr lang="en-US" sz="2400" b="0" dirty="0">
                          <a:solidFill>
                            <a:schemeClr val="accent5">
                              <a:lumMod val="75000"/>
                            </a:schemeClr>
                          </a:solidFill>
                          <a:latin typeface="Times New Roman" panose="02020603050405020304" pitchFamily="18" charset="0"/>
                          <a:cs typeface="Times New Roman" panose="02020603050405020304" pitchFamily="18" charset="0"/>
                        </a:rPr>
                        <a:t> </a:t>
                      </a:r>
                      <a:r>
                        <a:rPr lang="en-US" sz="2400" b="0" dirty="0" err="1">
                          <a:solidFill>
                            <a:schemeClr val="accent5">
                              <a:lumMod val="75000"/>
                            </a:schemeClr>
                          </a:solidFill>
                          <a:latin typeface="Times New Roman" panose="02020603050405020304" pitchFamily="18" charset="0"/>
                          <a:cs typeface="Times New Roman" panose="02020603050405020304" pitchFamily="18" charset="0"/>
                        </a:rPr>
                        <a:t>tượng</a:t>
                      </a:r>
                      <a:r>
                        <a:rPr lang="en-US" sz="2400" b="0" dirty="0">
                          <a:solidFill>
                            <a:schemeClr val="accent5">
                              <a:lumMod val="75000"/>
                            </a:schemeClr>
                          </a:solidFill>
                          <a:latin typeface="Times New Roman" panose="02020603050405020304" pitchFamily="18" charset="0"/>
                          <a:cs typeface="Times New Roman" panose="02020603050405020304" pitchFamily="18" charset="0"/>
                        </a:rPr>
                        <a:t> </a:t>
                      </a:r>
                      <a:r>
                        <a:rPr lang="en-US" sz="2400" b="0" dirty="0" err="1">
                          <a:solidFill>
                            <a:schemeClr val="accent5">
                              <a:lumMod val="75000"/>
                            </a:schemeClr>
                          </a:solidFill>
                          <a:latin typeface="Times New Roman" panose="02020603050405020304" pitchFamily="18" charset="0"/>
                          <a:cs typeface="Times New Roman" panose="02020603050405020304" pitchFamily="18" charset="0"/>
                        </a:rPr>
                        <a:t>phải</a:t>
                      </a:r>
                      <a:r>
                        <a:rPr lang="en-US" sz="2400" b="0" dirty="0">
                          <a:solidFill>
                            <a:schemeClr val="accent5">
                              <a:lumMod val="75000"/>
                            </a:schemeClr>
                          </a:solidFill>
                          <a:latin typeface="Times New Roman" panose="02020603050405020304" pitchFamily="18" charset="0"/>
                          <a:cs typeface="Times New Roman" panose="02020603050405020304" pitchFamily="18" charset="0"/>
                        </a:rPr>
                        <a:t> </a:t>
                      </a:r>
                      <a:br>
                        <a:rPr lang="en-US" sz="2400" b="0" dirty="0">
                          <a:solidFill>
                            <a:schemeClr val="accent5">
                              <a:lumMod val="75000"/>
                            </a:schemeClr>
                          </a:solidFill>
                          <a:latin typeface="Times New Roman" panose="02020603050405020304" pitchFamily="18" charset="0"/>
                          <a:cs typeface="Times New Roman" panose="02020603050405020304" pitchFamily="18" charset="0"/>
                        </a:rPr>
                      </a:br>
                      <a:r>
                        <a:rPr lang="en-US" sz="2400" b="0" dirty="0" err="1">
                          <a:solidFill>
                            <a:schemeClr val="accent5">
                              <a:lumMod val="75000"/>
                            </a:schemeClr>
                          </a:solidFill>
                          <a:latin typeface="Times New Roman" panose="02020603050405020304" pitchFamily="18" charset="0"/>
                          <a:cs typeface="Times New Roman" panose="02020603050405020304" pitchFamily="18" charset="0"/>
                        </a:rPr>
                        <a:t>đăng</a:t>
                      </a:r>
                      <a:r>
                        <a:rPr lang="en-US" sz="2400" b="0" dirty="0">
                          <a:solidFill>
                            <a:schemeClr val="accent5">
                              <a:lumMod val="75000"/>
                            </a:schemeClr>
                          </a:solidFill>
                          <a:latin typeface="Times New Roman" panose="02020603050405020304" pitchFamily="18" charset="0"/>
                          <a:cs typeface="Times New Roman" panose="02020603050405020304" pitchFamily="18" charset="0"/>
                        </a:rPr>
                        <a:t> </a:t>
                      </a:r>
                      <a:r>
                        <a:rPr lang="en-US" sz="2400" b="0" dirty="0" err="1">
                          <a:solidFill>
                            <a:schemeClr val="accent5">
                              <a:lumMod val="75000"/>
                            </a:schemeClr>
                          </a:solidFill>
                          <a:latin typeface="Times New Roman" panose="02020603050405020304" pitchFamily="18" charset="0"/>
                          <a:cs typeface="Times New Roman" panose="02020603050405020304" pitchFamily="18" charset="0"/>
                        </a:rPr>
                        <a:t>ký</a:t>
                      </a:r>
                      <a:r>
                        <a:rPr lang="en-US" sz="2400" b="0" dirty="0">
                          <a:solidFill>
                            <a:schemeClr val="accent5">
                              <a:lumMod val="75000"/>
                            </a:schemeClr>
                          </a:solidFill>
                          <a:latin typeface="Times New Roman" panose="02020603050405020304" pitchFamily="18" charset="0"/>
                          <a:cs typeface="Times New Roman" panose="02020603050405020304" pitchFamily="18" charset="0"/>
                        </a:rPr>
                        <a:t> </a:t>
                      </a:r>
                      <a:r>
                        <a:rPr lang="en-US" sz="2400" b="0" dirty="0" err="1">
                          <a:solidFill>
                            <a:schemeClr val="accent5">
                              <a:lumMod val="75000"/>
                            </a:schemeClr>
                          </a:solidFill>
                          <a:latin typeface="Times New Roman" panose="02020603050405020304" pitchFamily="18" charset="0"/>
                          <a:cs typeface="Times New Roman" panose="02020603050405020304" pitchFamily="18" charset="0"/>
                        </a:rPr>
                        <a:t>môi</a:t>
                      </a:r>
                      <a:r>
                        <a:rPr lang="en-US" sz="2400" b="0" dirty="0">
                          <a:solidFill>
                            <a:schemeClr val="accent5">
                              <a:lumMod val="75000"/>
                            </a:schemeClr>
                          </a:solidFill>
                          <a:latin typeface="Times New Roman" panose="02020603050405020304" pitchFamily="18" charset="0"/>
                          <a:cs typeface="Times New Roman" panose="02020603050405020304" pitchFamily="18" charset="0"/>
                        </a:rPr>
                        <a:t> </a:t>
                      </a:r>
                      <a:r>
                        <a:rPr lang="en-US" sz="2400" b="0" dirty="0" err="1">
                          <a:solidFill>
                            <a:schemeClr val="accent5">
                              <a:lumMod val="75000"/>
                            </a:schemeClr>
                          </a:solidFill>
                          <a:latin typeface="Times New Roman" panose="02020603050405020304" pitchFamily="18" charset="0"/>
                          <a:cs typeface="Times New Roman" panose="02020603050405020304" pitchFamily="18" charset="0"/>
                        </a:rPr>
                        <a:t>trường</a:t>
                      </a:r>
                      <a:endParaRPr lang="en-US" sz="2400" b="0" dirty="0">
                        <a:solidFill>
                          <a:schemeClr val="accent5">
                            <a:lumMod val="75000"/>
                          </a:schemeClr>
                        </a:solidFill>
                        <a:latin typeface="Times New Roman" panose="02020603050405020304" pitchFamily="18" charset="0"/>
                        <a:cs typeface="Times New Roman" panose="02020603050405020304" pitchFamily="18" charset="0"/>
                      </a:endParaRPr>
                    </a:p>
                  </a:txBody>
                  <a:tcPr/>
                </a:tc>
                <a:tc>
                  <a:txBody>
                    <a:bodyPr/>
                    <a:lstStyle/>
                    <a:p>
                      <a:pPr algn="ctr"/>
                      <a:r>
                        <a:rPr lang="en-US" sz="2400" dirty="0" err="1">
                          <a:solidFill>
                            <a:schemeClr val="accent5">
                              <a:lumMod val="75000"/>
                            </a:schemeClr>
                          </a:solidFill>
                          <a:latin typeface="Times New Roman" panose="02020603050405020304" pitchFamily="18" charset="0"/>
                          <a:cs typeface="Times New Roman" panose="02020603050405020304" pitchFamily="18" charset="0"/>
                        </a:rPr>
                        <a:t>Mẫu</a:t>
                      </a:r>
                      <a:r>
                        <a:rPr lang="en-US" sz="2400" dirty="0">
                          <a:solidFill>
                            <a:schemeClr val="accent5">
                              <a:lumMod val="75000"/>
                            </a:schemeClr>
                          </a:solidFill>
                          <a:latin typeface="Times New Roman" panose="02020603050405020304" pitchFamily="18" charset="0"/>
                          <a:cs typeface="Times New Roman" panose="02020603050405020304" pitchFamily="18" charset="0"/>
                        </a:rPr>
                        <a:t> </a:t>
                      </a:r>
                      <a:r>
                        <a:rPr lang="en-US" sz="2400" dirty="0" err="1">
                          <a:solidFill>
                            <a:schemeClr val="accent5">
                              <a:lumMod val="75000"/>
                            </a:schemeClr>
                          </a:solidFill>
                          <a:latin typeface="Times New Roman" panose="02020603050405020304" pitchFamily="18" charset="0"/>
                          <a:cs typeface="Times New Roman" panose="02020603050405020304" pitchFamily="18" charset="0"/>
                        </a:rPr>
                        <a:t>số</a:t>
                      </a:r>
                      <a:r>
                        <a:rPr lang="en-US" sz="2400" dirty="0">
                          <a:solidFill>
                            <a:schemeClr val="accent5">
                              <a:lumMod val="75000"/>
                            </a:schemeClr>
                          </a:solidFill>
                          <a:latin typeface="Times New Roman" panose="02020603050405020304" pitchFamily="18" charset="0"/>
                          <a:cs typeface="Times New Roman" panose="02020603050405020304" pitchFamily="18" charset="0"/>
                        </a:rPr>
                        <a:t> 05.B </a:t>
                      </a:r>
                      <a:br>
                        <a:rPr lang="en-US" sz="2400" dirty="0">
                          <a:solidFill>
                            <a:schemeClr val="accent5">
                              <a:lumMod val="75000"/>
                            </a:schemeClr>
                          </a:solidFill>
                          <a:latin typeface="Times New Roman" panose="02020603050405020304" pitchFamily="18" charset="0"/>
                          <a:cs typeface="Times New Roman" panose="02020603050405020304" pitchFamily="18" charset="0"/>
                        </a:rPr>
                      </a:br>
                      <a:r>
                        <a:rPr lang="en-US" sz="2400" dirty="0" err="1">
                          <a:solidFill>
                            <a:schemeClr val="accent5">
                              <a:lumMod val="75000"/>
                            </a:schemeClr>
                          </a:solidFill>
                          <a:latin typeface="Times New Roman" panose="02020603050405020304" pitchFamily="18" charset="0"/>
                          <a:cs typeface="Times New Roman" panose="02020603050405020304" pitchFamily="18" charset="0"/>
                        </a:rPr>
                        <a:t>Phụ</a:t>
                      </a:r>
                      <a:r>
                        <a:rPr lang="en-US" sz="2400" dirty="0">
                          <a:solidFill>
                            <a:schemeClr val="accent5">
                              <a:lumMod val="75000"/>
                            </a:schemeClr>
                          </a:solidFill>
                          <a:latin typeface="Times New Roman" panose="02020603050405020304" pitchFamily="18" charset="0"/>
                          <a:cs typeface="Times New Roman" panose="02020603050405020304" pitchFamily="18" charset="0"/>
                        </a:rPr>
                        <a:t> </a:t>
                      </a:r>
                      <a:r>
                        <a:rPr lang="en-US" sz="2400" dirty="0" err="1">
                          <a:solidFill>
                            <a:schemeClr val="accent5">
                              <a:lumMod val="75000"/>
                            </a:schemeClr>
                          </a:solidFill>
                          <a:latin typeface="Times New Roman" panose="02020603050405020304" pitchFamily="18" charset="0"/>
                          <a:cs typeface="Times New Roman" panose="02020603050405020304" pitchFamily="18" charset="0"/>
                        </a:rPr>
                        <a:t>lục</a:t>
                      </a:r>
                      <a:r>
                        <a:rPr lang="en-US" sz="2400" dirty="0">
                          <a:solidFill>
                            <a:schemeClr val="accent5">
                              <a:lumMod val="75000"/>
                            </a:schemeClr>
                          </a:solidFill>
                          <a:latin typeface="Times New Roman" panose="02020603050405020304" pitchFamily="18" charset="0"/>
                          <a:cs typeface="Times New Roman" panose="02020603050405020304" pitchFamily="18" charset="0"/>
                        </a:rPr>
                        <a:t> VI </a:t>
                      </a:r>
                      <a:br>
                        <a:rPr lang="en-US" sz="2400" dirty="0">
                          <a:solidFill>
                            <a:schemeClr val="accent5">
                              <a:lumMod val="75000"/>
                            </a:schemeClr>
                          </a:solidFill>
                          <a:latin typeface="Times New Roman" panose="02020603050405020304" pitchFamily="18" charset="0"/>
                          <a:cs typeface="Times New Roman" panose="02020603050405020304" pitchFamily="18" charset="0"/>
                        </a:rPr>
                      </a:br>
                      <a:r>
                        <a:rPr lang="en-US" sz="2400" dirty="0" err="1">
                          <a:solidFill>
                            <a:schemeClr val="accent5">
                              <a:lumMod val="75000"/>
                            </a:schemeClr>
                          </a:solidFill>
                          <a:latin typeface="Times New Roman" panose="02020603050405020304" pitchFamily="18" charset="0"/>
                          <a:cs typeface="Times New Roman" panose="02020603050405020304" pitchFamily="18" charset="0"/>
                        </a:rPr>
                        <a:t>Thông</a:t>
                      </a:r>
                      <a:r>
                        <a:rPr lang="en-US" sz="2400" dirty="0">
                          <a:solidFill>
                            <a:schemeClr val="accent5">
                              <a:lumMod val="75000"/>
                            </a:schemeClr>
                          </a:solidFill>
                          <a:latin typeface="Times New Roman" panose="02020603050405020304" pitchFamily="18" charset="0"/>
                          <a:cs typeface="Times New Roman" panose="02020603050405020304" pitchFamily="18" charset="0"/>
                        </a:rPr>
                        <a:t> </a:t>
                      </a:r>
                      <a:r>
                        <a:rPr lang="en-US" sz="2400" dirty="0" err="1">
                          <a:solidFill>
                            <a:schemeClr val="accent5">
                              <a:lumMod val="75000"/>
                            </a:schemeClr>
                          </a:solidFill>
                          <a:latin typeface="Times New Roman" panose="02020603050405020304" pitchFamily="18" charset="0"/>
                          <a:cs typeface="Times New Roman" panose="02020603050405020304" pitchFamily="18" charset="0"/>
                        </a:rPr>
                        <a:t>tư</a:t>
                      </a:r>
                      <a:r>
                        <a:rPr lang="en-US" sz="2400" dirty="0">
                          <a:solidFill>
                            <a:schemeClr val="accent5">
                              <a:lumMod val="75000"/>
                            </a:schemeClr>
                          </a:solidFill>
                          <a:latin typeface="Times New Roman" panose="02020603050405020304" pitchFamily="18" charset="0"/>
                          <a:cs typeface="Times New Roman" panose="02020603050405020304" pitchFamily="18" charset="0"/>
                        </a:rPr>
                        <a:t> 02/2022/TT-BTNMT</a:t>
                      </a:r>
                    </a:p>
                  </a:txBody>
                  <a:tcPr/>
                </a:tc>
                <a:tc vMerge="1">
                  <a:txBody>
                    <a:bodyPr/>
                    <a:lstStyle/>
                    <a:p>
                      <a:endParaRPr lang="en-US" dirty="0"/>
                    </a:p>
                  </a:txBody>
                  <a:tcPr/>
                </a:tc>
                <a:extLst>
                  <a:ext uri="{0D108BD9-81ED-4DB2-BD59-A6C34878D82A}">
                    <a16:rowId xmlns:a16="http://schemas.microsoft.com/office/drawing/2014/main" val="62936890"/>
                  </a:ext>
                </a:extLst>
              </a:tr>
              <a:tr h="370840">
                <a:tc>
                  <a:txBody>
                    <a:bodyPr/>
                    <a:lstStyle/>
                    <a:p>
                      <a:pPr algn="just"/>
                      <a:r>
                        <a:rPr lang="en-US" sz="2400" b="0" dirty="0" err="1">
                          <a:solidFill>
                            <a:schemeClr val="accent5">
                              <a:lumMod val="75000"/>
                            </a:schemeClr>
                          </a:solidFill>
                          <a:latin typeface="Times New Roman" panose="02020603050405020304" pitchFamily="18" charset="0"/>
                          <a:cs typeface="Times New Roman" panose="02020603050405020304" pitchFamily="18" charset="0"/>
                        </a:rPr>
                        <a:t>Chủ</a:t>
                      </a:r>
                      <a:r>
                        <a:rPr lang="en-US" sz="2400" b="0" dirty="0">
                          <a:solidFill>
                            <a:schemeClr val="accent5">
                              <a:lumMod val="75000"/>
                            </a:schemeClr>
                          </a:solidFill>
                          <a:latin typeface="Times New Roman" panose="02020603050405020304" pitchFamily="18" charset="0"/>
                          <a:cs typeface="Times New Roman" panose="02020603050405020304" pitchFamily="18" charset="0"/>
                        </a:rPr>
                        <a:t> </a:t>
                      </a:r>
                      <a:r>
                        <a:rPr lang="en-US" sz="2400" b="0" dirty="0" err="1">
                          <a:solidFill>
                            <a:schemeClr val="accent5">
                              <a:lumMod val="75000"/>
                            </a:schemeClr>
                          </a:solidFill>
                          <a:latin typeface="Times New Roman" panose="02020603050405020304" pitchFamily="18" charset="0"/>
                          <a:cs typeface="Times New Roman" panose="02020603050405020304" pitchFamily="18" charset="0"/>
                        </a:rPr>
                        <a:t>đầu</a:t>
                      </a:r>
                      <a:r>
                        <a:rPr lang="en-US" sz="2400" b="0" dirty="0">
                          <a:solidFill>
                            <a:schemeClr val="accent5">
                              <a:lumMod val="75000"/>
                            </a:schemeClr>
                          </a:solidFill>
                          <a:latin typeface="Times New Roman" panose="02020603050405020304" pitchFamily="18" charset="0"/>
                          <a:cs typeface="Times New Roman" panose="02020603050405020304" pitchFamily="18" charset="0"/>
                        </a:rPr>
                        <a:t> </a:t>
                      </a:r>
                      <a:r>
                        <a:rPr lang="en-US" sz="2400" b="0" dirty="0" err="1">
                          <a:solidFill>
                            <a:schemeClr val="accent5">
                              <a:lumMod val="75000"/>
                            </a:schemeClr>
                          </a:solidFill>
                          <a:latin typeface="Times New Roman" panose="02020603050405020304" pitchFamily="18" charset="0"/>
                          <a:cs typeface="Times New Roman" panose="02020603050405020304" pitchFamily="18" charset="0"/>
                        </a:rPr>
                        <a:t>tư</a:t>
                      </a:r>
                      <a:r>
                        <a:rPr lang="en-US" sz="2400" b="0" dirty="0">
                          <a:solidFill>
                            <a:schemeClr val="accent5">
                              <a:lumMod val="75000"/>
                            </a:schemeClr>
                          </a:solidFill>
                          <a:latin typeface="Times New Roman" panose="02020603050405020304" pitchFamily="18" charset="0"/>
                          <a:cs typeface="Times New Roman" panose="02020603050405020304" pitchFamily="18" charset="0"/>
                        </a:rPr>
                        <a:t> </a:t>
                      </a:r>
                      <a:r>
                        <a:rPr lang="en-US" sz="2400" b="0" dirty="0" err="1">
                          <a:solidFill>
                            <a:schemeClr val="accent5">
                              <a:lumMod val="75000"/>
                            </a:schemeClr>
                          </a:solidFill>
                          <a:latin typeface="Times New Roman" panose="02020603050405020304" pitchFamily="18" charset="0"/>
                          <a:cs typeface="Times New Roman" panose="02020603050405020304" pitchFamily="18" charset="0"/>
                        </a:rPr>
                        <a:t>xây</a:t>
                      </a:r>
                      <a:r>
                        <a:rPr lang="en-US" sz="2400" b="0" dirty="0">
                          <a:solidFill>
                            <a:schemeClr val="accent5">
                              <a:lumMod val="75000"/>
                            </a:schemeClr>
                          </a:solidFill>
                          <a:latin typeface="Times New Roman" panose="02020603050405020304" pitchFamily="18" charset="0"/>
                          <a:cs typeface="Times New Roman" panose="02020603050405020304" pitchFamily="18" charset="0"/>
                        </a:rPr>
                        <a:t> </a:t>
                      </a:r>
                      <a:r>
                        <a:rPr lang="en-US" sz="2400" b="0" dirty="0" err="1">
                          <a:solidFill>
                            <a:schemeClr val="accent5">
                              <a:lumMod val="75000"/>
                            </a:schemeClr>
                          </a:solidFill>
                          <a:latin typeface="Times New Roman" panose="02020603050405020304" pitchFamily="18" charset="0"/>
                          <a:cs typeface="Times New Roman" panose="02020603050405020304" pitchFamily="18" charset="0"/>
                        </a:rPr>
                        <a:t>dựng</a:t>
                      </a:r>
                      <a:r>
                        <a:rPr lang="en-US" sz="2400" b="0" dirty="0">
                          <a:solidFill>
                            <a:schemeClr val="accent5">
                              <a:lumMod val="75000"/>
                            </a:schemeClr>
                          </a:solidFill>
                          <a:latin typeface="Times New Roman" panose="02020603050405020304" pitchFamily="18" charset="0"/>
                          <a:cs typeface="Times New Roman" panose="02020603050405020304" pitchFamily="18" charset="0"/>
                        </a:rPr>
                        <a:t> </a:t>
                      </a:r>
                      <a:r>
                        <a:rPr lang="en-US" sz="2400" b="0" dirty="0" err="1">
                          <a:solidFill>
                            <a:schemeClr val="accent5">
                              <a:lumMod val="75000"/>
                            </a:schemeClr>
                          </a:solidFill>
                          <a:latin typeface="Times New Roman" panose="02020603050405020304" pitchFamily="18" charset="0"/>
                          <a:cs typeface="Times New Roman" panose="02020603050405020304" pitchFamily="18" charset="0"/>
                        </a:rPr>
                        <a:t>và</a:t>
                      </a:r>
                      <a:r>
                        <a:rPr lang="en-US" sz="2400" b="0" dirty="0">
                          <a:solidFill>
                            <a:schemeClr val="accent5">
                              <a:lumMod val="75000"/>
                            </a:schemeClr>
                          </a:solidFill>
                          <a:latin typeface="Times New Roman" panose="02020603050405020304" pitchFamily="18" charset="0"/>
                          <a:cs typeface="Times New Roman" panose="02020603050405020304" pitchFamily="18" charset="0"/>
                        </a:rPr>
                        <a:t> </a:t>
                      </a:r>
                      <a:r>
                        <a:rPr lang="en-US" sz="2400" b="0" dirty="0" err="1">
                          <a:solidFill>
                            <a:schemeClr val="accent5">
                              <a:lumMod val="75000"/>
                            </a:schemeClr>
                          </a:solidFill>
                          <a:latin typeface="Times New Roman" panose="02020603050405020304" pitchFamily="18" charset="0"/>
                          <a:cs typeface="Times New Roman" panose="02020603050405020304" pitchFamily="18" charset="0"/>
                        </a:rPr>
                        <a:t>kinh</a:t>
                      </a:r>
                      <a:r>
                        <a:rPr lang="en-US" sz="2400" b="0" dirty="0">
                          <a:solidFill>
                            <a:schemeClr val="accent5">
                              <a:lumMod val="75000"/>
                            </a:schemeClr>
                          </a:solidFill>
                          <a:latin typeface="Times New Roman" panose="02020603050405020304" pitchFamily="18" charset="0"/>
                          <a:cs typeface="Times New Roman" panose="02020603050405020304" pitchFamily="18" charset="0"/>
                        </a:rPr>
                        <a:t> </a:t>
                      </a:r>
                      <a:r>
                        <a:rPr lang="en-US" sz="2400" b="0" dirty="0" err="1">
                          <a:solidFill>
                            <a:schemeClr val="accent5">
                              <a:lumMod val="75000"/>
                            </a:schemeClr>
                          </a:solidFill>
                          <a:latin typeface="Times New Roman" panose="02020603050405020304" pitchFamily="18" charset="0"/>
                          <a:cs typeface="Times New Roman" panose="02020603050405020304" pitchFamily="18" charset="0"/>
                        </a:rPr>
                        <a:t>doanh</a:t>
                      </a:r>
                      <a:r>
                        <a:rPr lang="en-US" sz="2400" b="0" dirty="0">
                          <a:solidFill>
                            <a:schemeClr val="accent5">
                              <a:lumMod val="75000"/>
                            </a:schemeClr>
                          </a:solidFill>
                          <a:latin typeface="Times New Roman" panose="02020603050405020304" pitchFamily="18" charset="0"/>
                          <a:cs typeface="Times New Roman" panose="02020603050405020304" pitchFamily="18" charset="0"/>
                        </a:rPr>
                        <a:t> </a:t>
                      </a:r>
                      <a:r>
                        <a:rPr lang="en-US" sz="2400" b="0" dirty="0" err="1">
                          <a:solidFill>
                            <a:schemeClr val="accent5">
                              <a:lumMod val="75000"/>
                            </a:schemeClr>
                          </a:solidFill>
                          <a:latin typeface="Times New Roman" panose="02020603050405020304" pitchFamily="18" charset="0"/>
                          <a:cs typeface="Times New Roman" panose="02020603050405020304" pitchFamily="18" charset="0"/>
                        </a:rPr>
                        <a:t>hạ</a:t>
                      </a:r>
                      <a:r>
                        <a:rPr lang="en-US" sz="2400" b="0" dirty="0">
                          <a:solidFill>
                            <a:schemeClr val="accent5">
                              <a:lumMod val="75000"/>
                            </a:schemeClr>
                          </a:solidFill>
                          <a:latin typeface="Times New Roman" panose="02020603050405020304" pitchFamily="18" charset="0"/>
                          <a:cs typeface="Times New Roman" panose="02020603050405020304" pitchFamily="18" charset="0"/>
                        </a:rPr>
                        <a:t> </a:t>
                      </a:r>
                      <a:r>
                        <a:rPr lang="en-US" sz="2400" b="0" dirty="0" err="1">
                          <a:solidFill>
                            <a:schemeClr val="accent5">
                              <a:lumMod val="75000"/>
                            </a:schemeClr>
                          </a:solidFill>
                          <a:latin typeface="Times New Roman" panose="02020603050405020304" pitchFamily="18" charset="0"/>
                          <a:cs typeface="Times New Roman" panose="02020603050405020304" pitchFamily="18" charset="0"/>
                        </a:rPr>
                        <a:t>tầng</a:t>
                      </a:r>
                      <a:r>
                        <a:rPr lang="en-US" sz="2400" b="0" dirty="0">
                          <a:solidFill>
                            <a:schemeClr val="accent5">
                              <a:lumMod val="75000"/>
                            </a:schemeClr>
                          </a:solidFill>
                          <a:latin typeface="Times New Roman" panose="02020603050405020304" pitchFamily="18" charset="0"/>
                          <a:cs typeface="Times New Roman" panose="02020603050405020304" pitchFamily="18" charset="0"/>
                        </a:rPr>
                        <a:t> KCN</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err="1">
                          <a:solidFill>
                            <a:schemeClr val="accent5">
                              <a:lumMod val="75000"/>
                            </a:schemeClr>
                          </a:solidFill>
                          <a:latin typeface="Times New Roman" panose="02020603050405020304" pitchFamily="18" charset="0"/>
                          <a:cs typeface="Times New Roman" panose="02020603050405020304" pitchFamily="18" charset="0"/>
                        </a:rPr>
                        <a:t>Mẫu</a:t>
                      </a:r>
                      <a:r>
                        <a:rPr lang="en-US" sz="2400" dirty="0">
                          <a:solidFill>
                            <a:schemeClr val="accent5">
                              <a:lumMod val="75000"/>
                            </a:schemeClr>
                          </a:solidFill>
                          <a:latin typeface="Times New Roman" panose="02020603050405020304" pitchFamily="18" charset="0"/>
                          <a:cs typeface="Times New Roman" panose="02020603050405020304" pitchFamily="18" charset="0"/>
                        </a:rPr>
                        <a:t> </a:t>
                      </a:r>
                      <a:r>
                        <a:rPr lang="en-US" sz="2400" dirty="0" err="1">
                          <a:solidFill>
                            <a:schemeClr val="accent5">
                              <a:lumMod val="75000"/>
                            </a:schemeClr>
                          </a:solidFill>
                          <a:latin typeface="Times New Roman" panose="02020603050405020304" pitchFamily="18" charset="0"/>
                          <a:cs typeface="Times New Roman" panose="02020603050405020304" pitchFamily="18" charset="0"/>
                        </a:rPr>
                        <a:t>số</a:t>
                      </a:r>
                      <a:r>
                        <a:rPr lang="en-US" sz="2400" dirty="0">
                          <a:solidFill>
                            <a:schemeClr val="accent5">
                              <a:lumMod val="75000"/>
                            </a:schemeClr>
                          </a:solidFill>
                          <a:latin typeface="Times New Roman" panose="02020603050405020304" pitchFamily="18" charset="0"/>
                          <a:cs typeface="Times New Roman" panose="02020603050405020304" pitchFamily="18" charset="0"/>
                        </a:rPr>
                        <a:t> 06 </a:t>
                      </a:r>
                      <a:br>
                        <a:rPr lang="en-US" sz="2400" dirty="0">
                          <a:solidFill>
                            <a:schemeClr val="accent5">
                              <a:lumMod val="75000"/>
                            </a:schemeClr>
                          </a:solidFill>
                          <a:latin typeface="Times New Roman" panose="02020603050405020304" pitchFamily="18" charset="0"/>
                          <a:cs typeface="Times New Roman" panose="02020603050405020304" pitchFamily="18" charset="0"/>
                        </a:rPr>
                      </a:br>
                      <a:r>
                        <a:rPr lang="en-US" sz="2400" dirty="0" err="1">
                          <a:solidFill>
                            <a:schemeClr val="accent5">
                              <a:lumMod val="75000"/>
                            </a:schemeClr>
                          </a:solidFill>
                          <a:latin typeface="Times New Roman" panose="02020603050405020304" pitchFamily="18" charset="0"/>
                          <a:cs typeface="Times New Roman" panose="02020603050405020304" pitchFamily="18" charset="0"/>
                        </a:rPr>
                        <a:t>Phụ</a:t>
                      </a:r>
                      <a:r>
                        <a:rPr lang="en-US" sz="2400" dirty="0">
                          <a:solidFill>
                            <a:schemeClr val="accent5">
                              <a:lumMod val="75000"/>
                            </a:schemeClr>
                          </a:solidFill>
                          <a:latin typeface="Times New Roman" panose="02020603050405020304" pitchFamily="18" charset="0"/>
                          <a:cs typeface="Times New Roman" panose="02020603050405020304" pitchFamily="18" charset="0"/>
                        </a:rPr>
                        <a:t> </a:t>
                      </a:r>
                      <a:r>
                        <a:rPr lang="en-US" sz="2400" dirty="0" err="1">
                          <a:solidFill>
                            <a:schemeClr val="accent5">
                              <a:lumMod val="75000"/>
                            </a:schemeClr>
                          </a:solidFill>
                          <a:latin typeface="Times New Roman" panose="02020603050405020304" pitchFamily="18" charset="0"/>
                          <a:cs typeface="Times New Roman" panose="02020603050405020304" pitchFamily="18" charset="0"/>
                        </a:rPr>
                        <a:t>lục</a:t>
                      </a:r>
                      <a:r>
                        <a:rPr lang="en-US" sz="2400" dirty="0">
                          <a:solidFill>
                            <a:schemeClr val="accent5">
                              <a:lumMod val="75000"/>
                            </a:schemeClr>
                          </a:solidFill>
                          <a:latin typeface="Times New Roman" panose="02020603050405020304" pitchFamily="18" charset="0"/>
                          <a:cs typeface="Times New Roman" panose="02020603050405020304" pitchFamily="18" charset="0"/>
                        </a:rPr>
                        <a:t> VI </a:t>
                      </a:r>
                      <a:br>
                        <a:rPr lang="en-US" sz="2400" dirty="0">
                          <a:solidFill>
                            <a:schemeClr val="accent5">
                              <a:lumMod val="75000"/>
                            </a:schemeClr>
                          </a:solidFill>
                          <a:latin typeface="Times New Roman" panose="02020603050405020304" pitchFamily="18" charset="0"/>
                          <a:cs typeface="Times New Roman" panose="02020603050405020304" pitchFamily="18" charset="0"/>
                        </a:rPr>
                      </a:br>
                      <a:r>
                        <a:rPr lang="en-US" sz="2400" dirty="0" err="1">
                          <a:solidFill>
                            <a:schemeClr val="accent5">
                              <a:lumMod val="75000"/>
                            </a:schemeClr>
                          </a:solidFill>
                          <a:latin typeface="Times New Roman" panose="02020603050405020304" pitchFamily="18" charset="0"/>
                          <a:cs typeface="Times New Roman" panose="02020603050405020304" pitchFamily="18" charset="0"/>
                        </a:rPr>
                        <a:t>Thông</a:t>
                      </a:r>
                      <a:r>
                        <a:rPr lang="en-US" sz="2400" dirty="0">
                          <a:solidFill>
                            <a:schemeClr val="accent5">
                              <a:lumMod val="75000"/>
                            </a:schemeClr>
                          </a:solidFill>
                          <a:latin typeface="Times New Roman" panose="02020603050405020304" pitchFamily="18" charset="0"/>
                          <a:cs typeface="Times New Roman" panose="02020603050405020304" pitchFamily="18" charset="0"/>
                        </a:rPr>
                        <a:t> </a:t>
                      </a:r>
                      <a:r>
                        <a:rPr lang="en-US" sz="2400" dirty="0" err="1">
                          <a:solidFill>
                            <a:schemeClr val="accent5">
                              <a:lumMod val="75000"/>
                            </a:schemeClr>
                          </a:solidFill>
                          <a:latin typeface="Times New Roman" panose="02020603050405020304" pitchFamily="18" charset="0"/>
                          <a:cs typeface="Times New Roman" panose="02020603050405020304" pitchFamily="18" charset="0"/>
                        </a:rPr>
                        <a:t>tư</a:t>
                      </a:r>
                      <a:r>
                        <a:rPr lang="en-US" sz="2400" dirty="0">
                          <a:solidFill>
                            <a:schemeClr val="accent5">
                              <a:lumMod val="75000"/>
                            </a:schemeClr>
                          </a:solidFill>
                          <a:latin typeface="Times New Roman" panose="02020603050405020304" pitchFamily="18" charset="0"/>
                          <a:cs typeface="Times New Roman" panose="02020603050405020304" pitchFamily="18" charset="0"/>
                        </a:rPr>
                        <a:t> 02/2022/TT-BTNMT</a:t>
                      </a:r>
                    </a:p>
                  </a:txBody>
                  <a:tcPr/>
                </a:tc>
                <a:tc>
                  <a:txBody>
                    <a:bodyPr/>
                    <a:lstStyle/>
                    <a:p>
                      <a:pPr algn="ctr"/>
                      <a:r>
                        <a:rPr lang="en-US" sz="2400" b="0" dirty="0" err="1">
                          <a:solidFill>
                            <a:schemeClr val="accent5">
                              <a:lumMod val="75000"/>
                            </a:schemeClr>
                          </a:solidFill>
                          <a:latin typeface="Times New Roman" panose="02020603050405020304" pitchFamily="18" charset="0"/>
                          <a:cs typeface="Times New Roman" panose="02020603050405020304" pitchFamily="18" charset="0"/>
                        </a:rPr>
                        <a:t>Trước</a:t>
                      </a:r>
                      <a:r>
                        <a:rPr lang="en-US" sz="2400" b="0" dirty="0">
                          <a:solidFill>
                            <a:schemeClr val="accent5">
                              <a:lumMod val="75000"/>
                            </a:schemeClr>
                          </a:solidFill>
                          <a:latin typeface="Times New Roman" panose="02020603050405020304" pitchFamily="18" charset="0"/>
                          <a:cs typeface="Times New Roman" panose="02020603050405020304" pitchFamily="18" charset="0"/>
                        </a:rPr>
                        <a:t> </a:t>
                      </a:r>
                      <a:br>
                        <a:rPr lang="en-US" sz="2400" b="0" dirty="0">
                          <a:solidFill>
                            <a:schemeClr val="accent5">
                              <a:lumMod val="75000"/>
                            </a:schemeClr>
                          </a:solidFill>
                          <a:latin typeface="Times New Roman" panose="02020603050405020304" pitchFamily="18" charset="0"/>
                          <a:cs typeface="Times New Roman" panose="02020603050405020304" pitchFamily="18" charset="0"/>
                        </a:rPr>
                      </a:br>
                      <a:r>
                        <a:rPr lang="en-US" sz="2400" b="0" dirty="0" err="1">
                          <a:solidFill>
                            <a:schemeClr val="accent5">
                              <a:lumMod val="75000"/>
                            </a:schemeClr>
                          </a:solidFill>
                          <a:latin typeface="Times New Roman" panose="02020603050405020304" pitchFamily="18" charset="0"/>
                          <a:cs typeface="Times New Roman" panose="02020603050405020304" pitchFamily="18" charset="0"/>
                        </a:rPr>
                        <a:t>ngày</a:t>
                      </a:r>
                      <a:r>
                        <a:rPr lang="en-US" sz="2400" b="0" dirty="0">
                          <a:solidFill>
                            <a:schemeClr val="accent5">
                              <a:lumMod val="75000"/>
                            </a:schemeClr>
                          </a:solidFill>
                          <a:latin typeface="Times New Roman" panose="02020603050405020304" pitchFamily="18" charset="0"/>
                          <a:cs typeface="Times New Roman" panose="02020603050405020304" pitchFamily="18" charset="0"/>
                        </a:rPr>
                        <a:t> 10/01 </a:t>
                      </a:r>
                      <a:r>
                        <a:rPr lang="en-US" sz="2400" b="0" dirty="0" err="1">
                          <a:solidFill>
                            <a:schemeClr val="accent5">
                              <a:lumMod val="75000"/>
                            </a:schemeClr>
                          </a:solidFill>
                          <a:latin typeface="Times New Roman" panose="02020603050405020304" pitchFamily="18" charset="0"/>
                          <a:cs typeface="Times New Roman" panose="02020603050405020304" pitchFamily="18" charset="0"/>
                        </a:rPr>
                        <a:t>của</a:t>
                      </a:r>
                      <a:r>
                        <a:rPr lang="en-US" sz="2400" b="0" dirty="0">
                          <a:solidFill>
                            <a:schemeClr val="accent5">
                              <a:lumMod val="75000"/>
                            </a:schemeClr>
                          </a:solidFill>
                          <a:latin typeface="Times New Roman" panose="02020603050405020304" pitchFamily="18" charset="0"/>
                          <a:cs typeface="Times New Roman" panose="02020603050405020304" pitchFamily="18" charset="0"/>
                        </a:rPr>
                        <a:t> </a:t>
                      </a:r>
                      <a:r>
                        <a:rPr lang="en-US" sz="2400" b="0" dirty="0" err="1">
                          <a:solidFill>
                            <a:schemeClr val="accent5">
                              <a:lumMod val="75000"/>
                            </a:schemeClr>
                          </a:solidFill>
                          <a:latin typeface="Times New Roman" panose="02020603050405020304" pitchFamily="18" charset="0"/>
                          <a:cs typeface="Times New Roman" panose="02020603050405020304" pitchFamily="18" charset="0"/>
                        </a:rPr>
                        <a:t>năm</a:t>
                      </a:r>
                      <a:r>
                        <a:rPr lang="en-US" sz="2400" b="0" dirty="0">
                          <a:solidFill>
                            <a:schemeClr val="accent5">
                              <a:lumMod val="75000"/>
                            </a:schemeClr>
                          </a:solidFill>
                          <a:latin typeface="Times New Roman" panose="02020603050405020304" pitchFamily="18" charset="0"/>
                          <a:cs typeface="Times New Roman" panose="02020603050405020304" pitchFamily="18" charset="0"/>
                        </a:rPr>
                        <a:t> </a:t>
                      </a:r>
                      <a:r>
                        <a:rPr lang="en-US" sz="2400" b="0" dirty="0" err="1">
                          <a:solidFill>
                            <a:schemeClr val="accent5">
                              <a:lumMod val="75000"/>
                            </a:schemeClr>
                          </a:solidFill>
                          <a:latin typeface="Times New Roman" panose="02020603050405020304" pitchFamily="18" charset="0"/>
                          <a:cs typeface="Times New Roman" panose="02020603050405020304" pitchFamily="18" charset="0"/>
                        </a:rPr>
                        <a:t>tiếp</a:t>
                      </a:r>
                      <a:r>
                        <a:rPr lang="en-US" sz="2400" b="0" dirty="0">
                          <a:solidFill>
                            <a:schemeClr val="accent5">
                              <a:lumMod val="75000"/>
                            </a:schemeClr>
                          </a:solidFill>
                          <a:latin typeface="Times New Roman" panose="02020603050405020304" pitchFamily="18" charset="0"/>
                          <a:cs typeface="Times New Roman" panose="02020603050405020304" pitchFamily="18" charset="0"/>
                        </a:rPr>
                        <a:t> </a:t>
                      </a:r>
                      <a:r>
                        <a:rPr lang="en-US" sz="2400" b="0" dirty="0" err="1">
                          <a:solidFill>
                            <a:schemeClr val="accent5">
                              <a:lumMod val="75000"/>
                            </a:schemeClr>
                          </a:solidFill>
                          <a:latin typeface="Times New Roman" panose="02020603050405020304" pitchFamily="18" charset="0"/>
                          <a:cs typeface="Times New Roman" panose="02020603050405020304" pitchFamily="18" charset="0"/>
                        </a:rPr>
                        <a:t>theo</a:t>
                      </a:r>
                      <a:endParaRPr lang="en-US" sz="2400" b="0" dirty="0">
                        <a:solidFill>
                          <a:schemeClr val="accent5">
                            <a:lumMod val="75000"/>
                          </a:schemeClr>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851149585"/>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err="1">
                          <a:solidFill>
                            <a:schemeClr val="accent5">
                              <a:lumMod val="75000"/>
                            </a:schemeClr>
                          </a:solidFill>
                          <a:latin typeface="Times New Roman" panose="02020603050405020304" pitchFamily="18" charset="0"/>
                          <a:cs typeface="Times New Roman" panose="02020603050405020304" pitchFamily="18" charset="0"/>
                        </a:rPr>
                        <a:t>Đối</a:t>
                      </a:r>
                      <a:r>
                        <a:rPr lang="en-US" sz="2400" dirty="0">
                          <a:solidFill>
                            <a:schemeClr val="accent5">
                              <a:lumMod val="75000"/>
                            </a:schemeClr>
                          </a:solidFill>
                          <a:latin typeface="Times New Roman" panose="02020603050405020304" pitchFamily="18" charset="0"/>
                          <a:cs typeface="Times New Roman" panose="02020603050405020304" pitchFamily="18" charset="0"/>
                        </a:rPr>
                        <a:t> </a:t>
                      </a:r>
                      <a:r>
                        <a:rPr lang="en-US" sz="2400" dirty="0" err="1">
                          <a:solidFill>
                            <a:schemeClr val="accent5">
                              <a:lumMod val="75000"/>
                            </a:schemeClr>
                          </a:solidFill>
                          <a:latin typeface="Times New Roman" panose="02020603050405020304" pitchFamily="18" charset="0"/>
                          <a:cs typeface="Times New Roman" panose="02020603050405020304" pitchFamily="18" charset="0"/>
                        </a:rPr>
                        <a:t>tượng</a:t>
                      </a:r>
                      <a:r>
                        <a:rPr lang="en-US" sz="2400" dirty="0">
                          <a:solidFill>
                            <a:schemeClr val="accent5">
                              <a:lumMod val="75000"/>
                            </a:schemeClr>
                          </a:solidFill>
                          <a:latin typeface="Times New Roman" panose="02020603050405020304" pitchFamily="18" charset="0"/>
                          <a:cs typeface="Times New Roman" panose="02020603050405020304" pitchFamily="18" charset="0"/>
                        </a:rPr>
                        <a:t> </a:t>
                      </a:r>
                      <a:r>
                        <a:rPr lang="en-US" sz="2400" dirty="0" err="1">
                          <a:solidFill>
                            <a:schemeClr val="accent5">
                              <a:lumMod val="75000"/>
                            </a:schemeClr>
                          </a:solidFill>
                          <a:latin typeface="Times New Roman" panose="02020603050405020304" pitchFamily="18" charset="0"/>
                          <a:cs typeface="Times New Roman" panose="02020603050405020304" pitchFamily="18" charset="0"/>
                        </a:rPr>
                        <a:t>được</a:t>
                      </a:r>
                      <a:r>
                        <a:rPr lang="en-US" sz="2400" dirty="0">
                          <a:solidFill>
                            <a:schemeClr val="accent5">
                              <a:lumMod val="75000"/>
                            </a:schemeClr>
                          </a:solidFill>
                          <a:latin typeface="Times New Roman" panose="02020603050405020304" pitchFamily="18" charset="0"/>
                          <a:cs typeface="Times New Roman" panose="02020603050405020304" pitchFamily="18" charset="0"/>
                        </a:rPr>
                        <a:t> </a:t>
                      </a:r>
                      <a:r>
                        <a:rPr lang="en-US" sz="2400" dirty="0" err="1">
                          <a:solidFill>
                            <a:schemeClr val="accent5">
                              <a:lumMod val="75000"/>
                            </a:schemeClr>
                          </a:solidFill>
                          <a:latin typeface="Times New Roman" panose="02020603050405020304" pitchFamily="18" charset="0"/>
                          <a:cs typeface="Times New Roman" panose="02020603050405020304" pitchFamily="18" charset="0"/>
                        </a:rPr>
                        <a:t>miễn</a:t>
                      </a:r>
                      <a:r>
                        <a:rPr lang="en-US" sz="2400" dirty="0">
                          <a:solidFill>
                            <a:schemeClr val="accent5">
                              <a:lumMod val="75000"/>
                            </a:schemeClr>
                          </a:solidFill>
                          <a:latin typeface="Times New Roman" panose="02020603050405020304" pitchFamily="18" charset="0"/>
                          <a:cs typeface="Times New Roman" panose="02020603050405020304" pitchFamily="18" charset="0"/>
                        </a:rPr>
                        <a:t> </a:t>
                      </a:r>
                      <a:r>
                        <a:rPr lang="en-US" sz="2400" dirty="0" err="1">
                          <a:solidFill>
                            <a:schemeClr val="accent5">
                              <a:lumMod val="75000"/>
                            </a:schemeClr>
                          </a:solidFill>
                          <a:latin typeface="Times New Roman" panose="02020603050405020304" pitchFamily="18" charset="0"/>
                          <a:cs typeface="Times New Roman" panose="02020603050405020304" pitchFamily="18" charset="0"/>
                        </a:rPr>
                        <a:t>đăng</a:t>
                      </a:r>
                      <a:r>
                        <a:rPr lang="en-US" sz="2400" dirty="0">
                          <a:solidFill>
                            <a:schemeClr val="accent5">
                              <a:lumMod val="75000"/>
                            </a:schemeClr>
                          </a:solidFill>
                          <a:latin typeface="Times New Roman" panose="02020603050405020304" pitchFamily="18" charset="0"/>
                          <a:cs typeface="Times New Roman" panose="02020603050405020304" pitchFamily="18" charset="0"/>
                        </a:rPr>
                        <a:t> </a:t>
                      </a:r>
                      <a:r>
                        <a:rPr lang="en-US" sz="2400" dirty="0" err="1">
                          <a:solidFill>
                            <a:schemeClr val="accent5">
                              <a:lumMod val="75000"/>
                            </a:schemeClr>
                          </a:solidFill>
                          <a:latin typeface="Times New Roman" panose="02020603050405020304" pitchFamily="18" charset="0"/>
                          <a:cs typeface="Times New Roman" panose="02020603050405020304" pitchFamily="18" charset="0"/>
                        </a:rPr>
                        <a:t>ký</a:t>
                      </a:r>
                      <a:r>
                        <a:rPr lang="en-US" sz="2400" dirty="0">
                          <a:solidFill>
                            <a:schemeClr val="accent5">
                              <a:lumMod val="75000"/>
                            </a:schemeClr>
                          </a:solidFill>
                          <a:latin typeface="Times New Roman" panose="02020603050405020304" pitchFamily="18" charset="0"/>
                          <a:cs typeface="Times New Roman" panose="02020603050405020304" pitchFamily="18" charset="0"/>
                        </a:rPr>
                        <a:t> </a:t>
                      </a:r>
                      <a:r>
                        <a:rPr lang="en-US" sz="2400" dirty="0" err="1">
                          <a:solidFill>
                            <a:schemeClr val="accent5">
                              <a:lumMod val="75000"/>
                            </a:schemeClr>
                          </a:solidFill>
                          <a:latin typeface="Times New Roman" panose="02020603050405020304" pitchFamily="18" charset="0"/>
                          <a:cs typeface="Times New Roman" panose="02020603050405020304" pitchFamily="18" charset="0"/>
                        </a:rPr>
                        <a:t>môi</a:t>
                      </a:r>
                      <a:r>
                        <a:rPr lang="en-US" sz="2400" dirty="0">
                          <a:solidFill>
                            <a:schemeClr val="accent5">
                              <a:lumMod val="75000"/>
                            </a:schemeClr>
                          </a:solidFill>
                          <a:latin typeface="Times New Roman" panose="02020603050405020304" pitchFamily="18" charset="0"/>
                          <a:cs typeface="Times New Roman" panose="02020603050405020304" pitchFamily="18" charset="0"/>
                        </a:rPr>
                        <a:t> </a:t>
                      </a:r>
                      <a:r>
                        <a:rPr lang="en-US" sz="2400" dirty="0" err="1">
                          <a:solidFill>
                            <a:schemeClr val="accent5">
                              <a:lumMod val="75000"/>
                            </a:schemeClr>
                          </a:solidFill>
                          <a:latin typeface="Times New Roman" panose="02020603050405020304" pitchFamily="18" charset="0"/>
                          <a:cs typeface="Times New Roman" panose="02020603050405020304" pitchFamily="18" charset="0"/>
                        </a:rPr>
                        <a:t>trường</a:t>
                      </a:r>
                      <a:endParaRPr lang="en-US" sz="2400" dirty="0">
                        <a:solidFill>
                          <a:schemeClr val="accent5">
                            <a:lumMod val="75000"/>
                          </a:schemeClr>
                        </a:solidFill>
                        <a:latin typeface="Times New Roman" panose="02020603050405020304" pitchFamily="18" charset="0"/>
                        <a:cs typeface="Times New Roman" panose="02020603050405020304" pitchFamily="18" charset="0"/>
                      </a:endParaRPr>
                    </a:p>
                  </a:txBody>
                  <a:tcPr/>
                </a:tc>
                <a:tc gridSpan="2">
                  <a:txBody>
                    <a:bodyPr/>
                    <a:lstStyle/>
                    <a:p>
                      <a:pPr algn="ctr"/>
                      <a:r>
                        <a:rPr lang="en-US" sz="2400" dirty="0" err="1">
                          <a:solidFill>
                            <a:schemeClr val="accent5">
                              <a:lumMod val="75000"/>
                            </a:schemeClr>
                          </a:solidFill>
                          <a:latin typeface="Times New Roman" panose="02020603050405020304" pitchFamily="18" charset="0"/>
                          <a:cs typeface="Times New Roman" panose="02020603050405020304" pitchFamily="18" charset="0"/>
                        </a:rPr>
                        <a:t>Không</a:t>
                      </a:r>
                      <a:r>
                        <a:rPr lang="en-US" sz="2400" dirty="0">
                          <a:solidFill>
                            <a:schemeClr val="accent5">
                              <a:lumMod val="75000"/>
                            </a:schemeClr>
                          </a:solidFill>
                          <a:latin typeface="Times New Roman" panose="02020603050405020304" pitchFamily="18" charset="0"/>
                          <a:cs typeface="Times New Roman" panose="02020603050405020304" pitchFamily="18" charset="0"/>
                        </a:rPr>
                        <a:t> </a:t>
                      </a:r>
                      <a:r>
                        <a:rPr lang="en-US" sz="2400" dirty="0" err="1">
                          <a:solidFill>
                            <a:schemeClr val="accent5">
                              <a:lumMod val="75000"/>
                            </a:schemeClr>
                          </a:solidFill>
                          <a:latin typeface="Times New Roman" panose="02020603050405020304" pitchFamily="18" charset="0"/>
                          <a:cs typeface="Times New Roman" panose="02020603050405020304" pitchFamily="18" charset="0"/>
                        </a:rPr>
                        <a:t>phải</a:t>
                      </a:r>
                      <a:r>
                        <a:rPr lang="en-US" sz="2400" dirty="0">
                          <a:solidFill>
                            <a:schemeClr val="accent5">
                              <a:lumMod val="75000"/>
                            </a:schemeClr>
                          </a:solidFill>
                          <a:latin typeface="Times New Roman" panose="02020603050405020304" pitchFamily="18" charset="0"/>
                          <a:cs typeface="Times New Roman" panose="02020603050405020304" pitchFamily="18" charset="0"/>
                        </a:rPr>
                        <a:t> </a:t>
                      </a:r>
                      <a:r>
                        <a:rPr lang="en-US" sz="2400" dirty="0" err="1">
                          <a:solidFill>
                            <a:schemeClr val="accent5">
                              <a:lumMod val="75000"/>
                            </a:schemeClr>
                          </a:solidFill>
                          <a:latin typeface="Times New Roman" panose="02020603050405020304" pitchFamily="18" charset="0"/>
                          <a:cs typeface="Times New Roman" panose="02020603050405020304" pitchFamily="18" charset="0"/>
                        </a:rPr>
                        <a:t>thực</a:t>
                      </a:r>
                      <a:r>
                        <a:rPr lang="en-US" sz="2400" dirty="0">
                          <a:solidFill>
                            <a:schemeClr val="accent5">
                              <a:lumMod val="75000"/>
                            </a:schemeClr>
                          </a:solidFill>
                          <a:latin typeface="Times New Roman" panose="02020603050405020304" pitchFamily="18" charset="0"/>
                          <a:cs typeface="Times New Roman" panose="02020603050405020304" pitchFamily="18" charset="0"/>
                        </a:rPr>
                        <a:t> </a:t>
                      </a:r>
                      <a:r>
                        <a:rPr lang="en-US" sz="2400" dirty="0" err="1">
                          <a:solidFill>
                            <a:schemeClr val="accent5">
                              <a:lumMod val="75000"/>
                            </a:schemeClr>
                          </a:solidFill>
                          <a:latin typeface="Times New Roman" panose="02020603050405020304" pitchFamily="18" charset="0"/>
                          <a:cs typeface="Times New Roman" panose="02020603050405020304" pitchFamily="18" charset="0"/>
                        </a:rPr>
                        <a:t>hiện</a:t>
                      </a:r>
                      <a:r>
                        <a:rPr lang="en-US" sz="2400" dirty="0">
                          <a:solidFill>
                            <a:schemeClr val="accent5">
                              <a:lumMod val="75000"/>
                            </a:schemeClr>
                          </a:solidFill>
                          <a:latin typeface="Times New Roman" panose="02020603050405020304" pitchFamily="18" charset="0"/>
                          <a:cs typeface="Times New Roman" panose="02020603050405020304" pitchFamily="18" charset="0"/>
                        </a:rPr>
                        <a:t> </a:t>
                      </a:r>
                      <a:br>
                        <a:rPr lang="en-US" sz="2400" dirty="0">
                          <a:solidFill>
                            <a:schemeClr val="accent5">
                              <a:lumMod val="75000"/>
                            </a:schemeClr>
                          </a:solidFill>
                          <a:latin typeface="Times New Roman" panose="02020603050405020304" pitchFamily="18" charset="0"/>
                          <a:cs typeface="Times New Roman" panose="02020603050405020304" pitchFamily="18" charset="0"/>
                        </a:rPr>
                      </a:br>
                      <a:r>
                        <a:rPr lang="en-US" sz="2400" dirty="0" err="1">
                          <a:solidFill>
                            <a:schemeClr val="accent5">
                              <a:lumMod val="75000"/>
                            </a:schemeClr>
                          </a:solidFill>
                          <a:latin typeface="Times New Roman" panose="02020603050405020304" pitchFamily="18" charset="0"/>
                          <a:cs typeface="Times New Roman" panose="02020603050405020304" pitchFamily="18" charset="0"/>
                        </a:rPr>
                        <a:t>báo</a:t>
                      </a:r>
                      <a:r>
                        <a:rPr lang="en-US" sz="2400" dirty="0">
                          <a:solidFill>
                            <a:schemeClr val="accent5">
                              <a:lumMod val="75000"/>
                            </a:schemeClr>
                          </a:solidFill>
                          <a:latin typeface="Times New Roman" panose="02020603050405020304" pitchFamily="18" charset="0"/>
                          <a:cs typeface="Times New Roman" panose="02020603050405020304" pitchFamily="18" charset="0"/>
                        </a:rPr>
                        <a:t> </a:t>
                      </a:r>
                      <a:r>
                        <a:rPr lang="en-US" sz="2400" dirty="0" err="1">
                          <a:solidFill>
                            <a:schemeClr val="accent5">
                              <a:lumMod val="75000"/>
                            </a:schemeClr>
                          </a:solidFill>
                          <a:latin typeface="Times New Roman" panose="02020603050405020304" pitchFamily="18" charset="0"/>
                          <a:cs typeface="Times New Roman" panose="02020603050405020304" pitchFamily="18" charset="0"/>
                        </a:rPr>
                        <a:t>cáo</a:t>
                      </a:r>
                      <a:r>
                        <a:rPr lang="en-US" sz="2400" dirty="0">
                          <a:solidFill>
                            <a:schemeClr val="accent5">
                              <a:lumMod val="75000"/>
                            </a:schemeClr>
                          </a:solidFill>
                          <a:latin typeface="Times New Roman" panose="02020603050405020304" pitchFamily="18" charset="0"/>
                          <a:cs typeface="Times New Roman" panose="02020603050405020304" pitchFamily="18" charset="0"/>
                        </a:rPr>
                        <a:t> </a:t>
                      </a:r>
                      <a:r>
                        <a:rPr lang="en-US" sz="2400" dirty="0" err="1">
                          <a:solidFill>
                            <a:schemeClr val="accent5">
                              <a:lumMod val="75000"/>
                            </a:schemeClr>
                          </a:solidFill>
                          <a:latin typeface="Times New Roman" panose="02020603050405020304" pitchFamily="18" charset="0"/>
                          <a:cs typeface="Times New Roman" panose="02020603050405020304" pitchFamily="18" charset="0"/>
                        </a:rPr>
                        <a:t>công</a:t>
                      </a:r>
                      <a:r>
                        <a:rPr lang="en-US" sz="2400" dirty="0">
                          <a:solidFill>
                            <a:schemeClr val="accent5">
                              <a:lumMod val="75000"/>
                            </a:schemeClr>
                          </a:solidFill>
                          <a:latin typeface="Times New Roman" panose="02020603050405020304" pitchFamily="18" charset="0"/>
                          <a:cs typeface="Times New Roman" panose="02020603050405020304" pitchFamily="18" charset="0"/>
                        </a:rPr>
                        <a:t> </a:t>
                      </a:r>
                      <a:r>
                        <a:rPr lang="en-US" sz="2400" dirty="0" err="1">
                          <a:solidFill>
                            <a:schemeClr val="accent5">
                              <a:lumMod val="75000"/>
                            </a:schemeClr>
                          </a:solidFill>
                          <a:latin typeface="Times New Roman" panose="02020603050405020304" pitchFamily="18" charset="0"/>
                          <a:cs typeface="Times New Roman" panose="02020603050405020304" pitchFamily="18" charset="0"/>
                        </a:rPr>
                        <a:t>tác</a:t>
                      </a:r>
                      <a:r>
                        <a:rPr lang="en-US" sz="2400" dirty="0">
                          <a:solidFill>
                            <a:schemeClr val="accent5">
                              <a:lumMod val="75000"/>
                            </a:schemeClr>
                          </a:solidFill>
                          <a:latin typeface="Times New Roman" panose="02020603050405020304" pitchFamily="18" charset="0"/>
                          <a:cs typeface="Times New Roman" panose="02020603050405020304" pitchFamily="18" charset="0"/>
                        </a:rPr>
                        <a:t> </a:t>
                      </a:r>
                      <a:r>
                        <a:rPr lang="en-US" sz="2400" dirty="0" err="1">
                          <a:solidFill>
                            <a:schemeClr val="accent5">
                              <a:lumMod val="75000"/>
                            </a:schemeClr>
                          </a:solidFill>
                          <a:latin typeface="Times New Roman" panose="02020603050405020304" pitchFamily="18" charset="0"/>
                          <a:cs typeface="Times New Roman" panose="02020603050405020304" pitchFamily="18" charset="0"/>
                        </a:rPr>
                        <a:t>bảo</a:t>
                      </a:r>
                      <a:r>
                        <a:rPr lang="en-US" sz="2400" dirty="0">
                          <a:solidFill>
                            <a:schemeClr val="accent5">
                              <a:lumMod val="75000"/>
                            </a:schemeClr>
                          </a:solidFill>
                          <a:latin typeface="Times New Roman" panose="02020603050405020304" pitchFamily="18" charset="0"/>
                          <a:cs typeface="Times New Roman" panose="02020603050405020304" pitchFamily="18" charset="0"/>
                        </a:rPr>
                        <a:t> </a:t>
                      </a:r>
                      <a:r>
                        <a:rPr lang="en-US" sz="2400" dirty="0" err="1">
                          <a:solidFill>
                            <a:schemeClr val="accent5">
                              <a:lumMod val="75000"/>
                            </a:schemeClr>
                          </a:solidFill>
                          <a:latin typeface="Times New Roman" panose="02020603050405020304" pitchFamily="18" charset="0"/>
                          <a:cs typeface="Times New Roman" panose="02020603050405020304" pitchFamily="18" charset="0"/>
                        </a:rPr>
                        <a:t>vệ</a:t>
                      </a:r>
                      <a:r>
                        <a:rPr lang="en-US" sz="2400" dirty="0">
                          <a:solidFill>
                            <a:schemeClr val="accent5">
                              <a:lumMod val="75000"/>
                            </a:schemeClr>
                          </a:solidFill>
                          <a:latin typeface="Times New Roman" panose="02020603050405020304" pitchFamily="18" charset="0"/>
                          <a:cs typeface="Times New Roman" panose="02020603050405020304" pitchFamily="18" charset="0"/>
                        </a:rPr>
                        <a:t> </a:t>
                      </a:r>
                      <a:r>
                        <a:rPr lang="en-US" sz="2400" dirty="0" err="1">
                          <a:solidFill>
                            <a:schemeClr val="accent5">
                              <a:lumMod val="75000"/>
                            </a:schemeClr>
                          </a:solidFill>
                          <a:latin typeface="Times New Roman" panose="02020603050405020304" pitchFamily="18" charset="0"/>
                          <a:cs typeface="Times New Roman" panose="02020603050405020304" pitchFamily="18" charset="0"/>
                        </a:rPr>
                        <a:t>môi</a:t>
                      </a:r>
                      <a:r>
                        <a:rPr lang="en-US" sz="2400" dirty="0">
                          <a:solidFill>
                            <a:schemeClr val="accent5">
                              <a:lumMod val="75000"/>
                            </a:schemeClr>
                          </a:solidFill>
                          <a:latin typeface="Times New Roman" panose="02020603050405020304" pitchFamily="18" charset="0"/>
                          <a:cs typeface="Times New Roman" panose="02020603050405020304" pitchFamily="18" charset="0"/>
                        </a:rPr>
                        <a:t> </a:t>
                      </a:r>
                      <a:r>
                        <a:rPr lang="en-US" sz="2400" dirty="0" err="1">
                          <a:solidFill>
                            <a:schemeClr val="accent5">
                              <a:lumMod val="75000"/>
                            </a:schemeClr>
                          </a:solidFill>
                          <a:latin typeface="Times New Roman" panose="02020603050405020304" pitchFamily="18" charset="0"/>
                          <a:cs typeface="Times New Roman" panose="02020603050405020304" pitchFamily="18" charset="0"/>
                        </a:rPr>
                        <a:t>trường</a:t>
                      </a:r>
                      <a:r>
                        <a:rPr lang="en-US" sz="2400" dirty="0">
                          <a:solidFill>
                            <a:schemeClr val="accent5">
                              <a:lumMod val="75000"/>
                            </a:schemeClr>
                          </a:solidFill>
                          <a:latin typeface="Times New Roman" panose="02020603050405020304" pitchFamily="18" charset="0"/>
                          <a:cs typeface="Times New Roman" panose="02020603050405020304" pitchFamily="18" charset="0"/>
                        </a:rPr>
                        <a:t>.</a:t>
                      </a:r>
                    </a:p>
                  </a:txBody>
                  <a:tcPr/>
                </a:tc>
                <a:tc hMerge="1">
                  <a:txBody>
                    <a:bodyPr/>
                    <a:lstStyle/>
                    <a:p>
                      <a:pPr algn="ctr"/>
                      <a:endParaRPr lang="en-US" sz="2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953667705"/>
                  </a:ext>
                </a:extLst>
              </a:tr>
            </a:tbl>
          </a:graphicData>
        </a:graphic>
      </p:graphicFrame>
    </p:spTree>
    <p:extLst>
      <p:ext uri="{BB962C8B-B14F-4D97-AF65-F5344CB8AC3E}">
        <p14:creationId xmlns:p14="http://schemas.microsoft.com/office/powerpoint/2010/main" val="6941755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36419"/>
            <a:ext cx="9906000" cy="634290"/>
          </a:xfrm>
          <a:solidFill>
            <a:schemeClr val="accent6">
              <a:lumMod val="20000"/>
              <a:lumOff val="80000"/>
            </a:schemeClr>
          </a:solidFill>
        </p:spPr>
        <p:txBody>
          <a:bodyPr>
            <a:normAutofit/>
          </a:bodyPr>
          <a:lstStyle/>
          <a:p>
            <a:pPr algn="ctr"/>
            <a:r>
              <a:rPr lang="en-US" sz="2400" b="1" dirty="0">
                <a:solidFill>
                  <a:schemeClr val="accent5">
                    <a:lumMod val="75000"/>
                  </a:schemeClr>
                </a:solidFill>
                <a:latin typeface="Times New Roman" pitchFamily="18" charset="0"/>
                <a:cs typeface="Times New Roman" pitchFamily="18" charset="0"/>
              </a:rPr>
              <a:t>BÁO CÁO CÔNG TÁC BẢO VỆ MÔI TRƯỜNG</a:t>
            </a:r>
          </a:p>
        </p:txBody>
      </p:sp>
      <p:cxnSp>
        <p:nvCxnSpPr>
          <p:cNvPr id="6" name="Straight Connector 5">
            <a:extLst>
              <a:ext uri="{FF2B5EF4-FFF2-40B4-BE49-F238E27FC236}">
                <a16:creationId xmlns:a16="http://schemas.microsoft.com/office/drawing/2014/main" id="{0A55BB98-FB10-43F1-1E7F-E4130EB3AEE1}"/>
              </a:ext>
            </a:extLst>
          </p:cNvPr>
          <p:cNvCxnSpPr/>
          <p:nvPr/>
        </p:nvCxnSpPr>
        <p:spPr>
          <a:xfrm>
            <a:off x="0" y="757646"/>
            <a:ext cx="9906000" cy="0"/>
          </a:xfrm>
          <a:prstGeom prst="line">
            <a:avLst/>
          </a:prstGeom>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85D5B423-3805-675F-14FA-3317E5990025}"/>
              </a:ext>
            </a:extLst>
          </p:cNvPr>
          <p:cNvSpPr txBox="1"/>
          <p:nvPr/>
        </p:nvSpPr>
        <p:spPr>
          <a:xfrm>
            <a:off x="5519226" y="1378874"/>
            <a:ext cx="3842657" cy="461665"/>
          </a:xfrm>
          <a:prstGeom prst="rect">
            <a:avLst/>
          </a:prstGeom>
          <a:solidFill>
            <a:schemeClr val="accent6">
              <a:lumMod val="40000"/>
              <a:lumOff val="60000"/>
            </a:schemeClr>
          </a:solidFill>
        </p:spPr>
        <p:txBody>
          <a:bodyPr wrap="square" rtlCol="0">
            <a:spAutoFit/>
          </a:bodyPr>
          <a:lstStyle/>
          <a:p>
            <a:pPr algn="ctr"/>
            <a:r>
              <a:rPr lang="en-US" sz="2400" dirty="0" err="1">
                <a:solidFill>
                  <a:schemeClr val="accent5">
                    <a:lumMod val="75000"/>
                  </a:schemeClr>
                </a:solidFill>
                <a:latin typeface="Times New Roman" panose="02020603050405020304" pitchFamily="18" charset="0"/>
                <a:cs typeface="Times New Roman" panose="02020603050405020304" pitchFamily="18" charset="0"/>
              </a:rPr>
              <a:t>Sở</a:t>
            </a:r>
            <a:r>
              <a:rPr lang="en-US" sz="2400" dirty="0">
                <a:solidFill>
                  <a:schemeClr val="accent5">
                    <a:lumMod val="75000"/>
                  </a:schemeClr>
                </a:solidFill>
                <a:latin typeface="Times New Roman" panose="02020603050405020304" pitchFamily="18" charset="0"/>
                <a:cs typeface="Times New Roman" panose="02020603050405020304" pitchFamily="18" charset="0"/>
              </a:rPr>
              <a:t> </a:t>
            </a:r>
            <a:r>
              <a:rPr lang="en-US" sz="2400" dirty="0" err="1">
                <a:solidFill>
                  <a:schemeClr val="accent5">
                    <a:lumMod val="75000"/>
                  </a:schemeClr>
                </a:solidFill>
                <a:latin typeface="Times New Roman" panose="02020603050405020304" pitchFamily="18" charset="0"/>
                <a:cs typeface="Times New Roman" panose="02020603050405020304" pitchFamily="18" charset="0"/>
              </a:rPr>
              <a:t>Tài</a:t>
            </a:r>
            <a:r>
              <a:rPr lang="en-US" sz="2400" dirty="0">
                <a:solidFill>
                  <a:schemeClr val="accent5">
                    <a:lumMod val="75000"/>
                  </a:schemeClr>
                </a:solidFill>
                <a:latin typeface="Times New Roman" panose="02020603050405020304" pitchFamily="18" charset="0"/>
                <a:cs typeface="Times New Roman" panose="02020603050405020304" pitchFamily="18" charset="0"/>
              </a:rPr>
              <a:t> </a:t>
            </a:r>
            <a:r>
              <a:rPr lang="en-US" sz="2400" dirty="0" err="1">
                <a:solidFill>
                  <a:schemeClr val="accent5">
                    <a:lumMod val="75000"/>
                  </a:schemeClr>
                </a:solidFill>
                <a:latin typeface="Times New Roman" panose="02020603050405020304" pitchFamily="18" charset="0"/>
                <a:cs typeface="Times New Roman" panose="02020603050405020304" pitchFamily="18" charset="0"/>
              </a:rPr>
              <a:t>nguyên</a:t>
            </a:r>
            <a:r>
              <a:rPr lang="en-US" sz="2400" dirty="0">
                <a:solidFill>
                  <a:schemeClr val="accent5">
                    <a:lumMod val="75000"/>
                  </a:schemeClr>
                </a:solidFill>
                <a:latin typeface="Times New Roman" panose="02020603050405020304" pitchFamily="18" charset="0"/>
                <a:cs typeface="Times New Roman" panose="02020603050405020304" pitchFamily="18" charset="0"/>
              </a:rPr>
              <a:t> </a:t>
            </a:r>
            <a:r>
              <a:rPr lang="en-US" sz="2400" dirty="0" err="1">
                <a:solidFill>
                  <a:schemeClr val="accent5">
                    <a:lumMod val="75000"/>
                  </a:schemeClr>
                </a:solidFill>
                <a:latin typeface="Times New Roman" panose="02020603050405020304" pitchFamily="18" charset="0"/>
                <a:cs typeface="Times New Roman" panose="02020603050405020304" pitchFamily="18" charset="0"/>
              </a:rPr>
              <a:t>và</a:t>
            </a:r>
            <a:r>
              <a:rPr lang="en-US" sz="2400" dirty="0">
                <a:solidFill>
                  <a:schemeClr val="accent5">
                    <a:lumMod val="75000"/>
                  </a:schemeClr>
                </a:solidFill>
                <a:latin typeface="Times New Roman" panose="02020603050405020304" pitchFamily="18" charset="0"/>
                <a:cs typeface="Times New Roman" panose="02020603050405020304" pitchFamily="18" charset="0"/>
              </a:rPr>
              <a:t> </a:t>
            </a:r>
            <a:r>
              <a:rPr lang="en-US" sz="2400" dirty="0" err="1">
                <a:solidFill>
                  <a:schemeClr val="accent5">
                    <a:lumMod val="75000"/>
                  </a:schemeClr>
                </a:solidFill>
                <a:latin typeface="Times New Roman" panose="02020603050405020304" pitchFamily="18" charset="0"/>
                <a:cs typeface="Times New Roman" panose="02020603050405020304" pitchFamily="18" charset="0"/>
              </a:rPr>
              <a:t>Môi</a:t>
            </a:r>
            <a:r>
              <a:rPr lang="en-US" sz="2400" dirty="0">
                <a:solidFill>
                  <a:schemeClr val="accent5">
                    <a:lumMod val="75000"/>
                  </a:schemeClr>
                </a:solidFill>
                <a:latin typeface="Times New Roman" panose="02020603050405020304" pitchFamily="18" charset="0"/>
                <a:cs typeface="Times New Roman" panose="02020603050405020304" pitchFamily="18" charset="0"/>
              </a:rPr>
              <a:t> </a:t>
            </a:r>
            <a:r>
              <a:rPr lang="en-US" sz="2400" dirty="0" err="1">
                <a:solidFill>
                  <a:schemeClr val="accent5">
                    <a:lumMod val="75000"/>
                  </a:schemeClr>
                </a:solidFill>
                <a:latin typeface="Times New Roman" panose="02020603050405020304" pitchFamily="18" charset="0"/>
                <a:cs typeface="Times New Roman" panose="02020603050405020304" pitchFamily="18" charset="0"/>
              </a:rPr>
              <a:t>trường</a:t>
            </a:r>
            <a:endParaRPr lang="en-US" sz="2400" dirty="0">
              <a:solidFill>
                <a:schemeClr val="accent5">
                  <a:lumMod val="75000"/>
                </a:schemeClr>
              </a:solidFill>
              <a:latin typeface="Times New Roman" pitchFamily="18" charset="0"/>
              <a:cs typeface="Times New Roman" pitchFamily="18" charset="0"/>
            </a:endParaRPr>
          </a:p>
        </p:txBody>
      </p:sp>
      <p:sp>
        <p:nvSpPr>
          <p:cNvPr id="8" name="TextBox 7">
            <a:extLst>
              <a:ext uri="{FF2B5EF4-FFF2-40B4-BE49-F238E27FC236}">
                <a16:creationId xmlns:a16="http://schemas.microsoft.com/office/drawing/2014/main" id="{EE096DE3-426E-A5AF-8C8A-4CDD2A59E275}"/>
              </a:ext>
            </a:extLst>
          </p:cNvPr>
          <p:cNvSpPr txBox="1"/>
          <p:nvPr/>
        </p:nvSpPr>
        <p:spPr>
          <a:xfrm>
            <a:off x="5519226" y="2200753"/>
            <a:ext cx="3842657" cy="461665"/>
          </a:xfrm>
          <a:prstGeom prst="rect">
            <a:avLst/>
          </a:prstGeom>
          <a:solidFill>
            <a:schemeClr val="accent6">
              <a:lumMod val="40000"/>
              <a:lumOff val="60000"/>
            </a:schemeClr>
          </a:solidFill>
        </p:spPr>
        <p:txBody>
          <a:bodyPr wrap="square" rtlCol="0">
            <a:spAutoFit/>
          </a:bodyPr>
          <a:lstStyle/>
          <a:p>
            <a:pPr lvl="0" algn="just" defTabSz="457200">
              <a:spcBef>
                <a:spcPts val="1000"/>
              </a:spcBef>
              <a:buClr>
                <a:srgbClr val="A53010"/>
              </a:buClr>
            </a:pPr>
            <a:r>
              <a:rPr lang="en-US" sz="2400" dirty="0">
                <a:solidFill>
                  <a:schemeClr val="accent5">
                    <a:lumMod val="75000"/>
                  </a:schemeClr>
                </a:solidFill>
                <a:latin typeface="Times New Roman" pitchFamily="18" charset="0"/>
                <a:cs typeface="Times New Roman" pitchFamily="18" charset="0"/>
              </a:rPr>
              <a:t>Ban </a:t>
            </a:r>
            <a:r>
              <a:rPr lang="en-US" sz="2400" dirty="0" err="1">
                <a:solidFill>
                  <a:schemeClr val="accent5">
                    <a:lumMod val="75000"/>
                  </a:schemeClr>
                </a:solidFill>
                <a:latin typeface="Times New Roman" pitchFamily="18" charset="0"/>
                <a:cs typeface="Times New Roman" pitchFamily="18" charset="0"/>
              </a:rPr>
              <a:t>Quản</a:t>
            </a:r>
            <a:r>
              <a:rPr lang="en-US" sz="2400" dirty="0">
                <a:solidFill>
                  <a:schemeClr val="accent5">
                    <a:lumMod val="75000"/>
                  </a:schemeClr>
                </a:solidFill>
                <a:latin typeface="Times New Roman" pitchFamily="18" charset="0"/>
                <a:cs typeface="Times New Roman" pitchFamily="18" charset="0"/>
              </a:rPr>
              <a:t> </a:t>
            </a:r>
            <a:r>
              <a:rPr lang="en-US" sz="2400" dirty="0" err="1">
                <a:solidFill>
                  <a:schemeClr val="accent5">
                    <a:lumMod val="75000"/>
                  </a:schemeClr>
                </a:solidFill>
                <a:latin typeface="Times New Roman" pitchFamily="18" charset="0"/>
                <a:cs typeface="Times New Roman" pitchFamily="18" charset="0"/>
              </a:rPr>
              <a:t>lý</a:t>
            </a:r>
            <a:r>
              <a:rPr lang="en-US" sz="2400" dirty="0">
                <a:solidFill>
                  <a:schemeClr val="accent5">
                    <a:lumMod val="75000"/>
                  </a:schemeClr>
                </a:solidFill>
                <a:latin typeface="Times New Roman" pitchFamily="18" charset="0"/>
                <a:cs typeface="Times New Roman" pitchFamily="18" charset="0"/>
              </a:rPr>
              <a:t> </a:t>
            </a:r>
            <a:r>
              <a:rPr lang="en-US" sz="2400" dirty="0" err="1">
                <a:solidFill>
                  <a:schemeClr val="accent5">
                    <a:lumMod val="75000"/>
                  </a:schemeClr>
                </a:solidFill>
                <a:latin typeface="Times New Roman" pitchFamily="18" charset="0"/>
                <a:cs typeface="Times New Roman" pitchFamily="18" charset="0"/>
              </a:rPr>
              <a:t>Khu</a:t>
            </a:r>
            <a:r>
              <a:rPr lang="en-US" sz="2400" dirty="0">
                <a:solidFill>
                  <a:schemeClr val="accent5">
                    <a:lumMod val="75000"/>
                  </a:schemeClr>
                </a:solidFill>
                <a:latin typeface="Times New Roman" pitchFamily="18" charset="0"/>
                <a:cs typeface="Times New Roman" pitchFamily="18" charset="0"/>
              </a:rPr>
              <a:t> </a:t>
            </a:r>
            <a:r>
              <a:rPr lang="en-US" sz="2400" dirty="0" err="1">
                <a:solidFill>
                  <a:schemeClr val="accent5">
                    <a:lumMod val="75000"/>
                  </a:schemeClr>
                </a:solidFill>
                <a:latin typeface="Times New Roman" pitchFamily="18" charset="0"/>
                <a:cs typeface="Times New Roman" pitchFamily="18" charset="0"/>
              </a:rPr>
              <a:t>kinh</a:t>
            </a:r>
            <a:r>
              <a:rPr lang="en-US" sz="2400" dirty="0">
                <a:solidFill>
                  <a:schemeClr val="accent5">
                    <a:lumMod val="75000"/>
                  </a:schemeClr>
                </a:solidFill>
                <a:latin typeface="Times New Roman" pitchFamily="18" charset="0"/>
                <a:cs typeface="Times New Roman" pitchFamily="18" charset="0"/>
              </a:rPr>
              <a:t> </a:t>
            </a:r>
            <a:r>
              <a:rPr lang="en-US" sz="2400" dirty="0" err="1">
                <a:solidFill>
                  <a:schemeClr val="accent5">
                    <a:lumMod val="75000"/>
                  </a:schemeClr>
                </a:solidFill>
                <a:latin typeface="Times New Roman" pitchFamily="18" charset="0"/>
                <a:cs typeface="Times New Roman" pitchFamily="18" charset="0"/>
              </a:rPr>
              <a:t>tế</a:t>
            </a:r>
            <a:endParaRPr lang="en-US" sz="2400" dirty="0">
              <a:solidFill>
                <a:schemeClr val="accent5">
                  <a:lumMod val="75000"/>
                </a:schemeClr>
              </a:solidFill>
              <a:latin typeface="Times New Roman" pitchFamily="18" charset="0"/>
              <a:cs typeface="Times New Roman" pitchFamily="18" charset="0"/>
            </a:endParaRPr>
          </a:p>
        </p:txBody>
      </p:sp>
      <p:cxnSp>
        <p:nvCxnSpPr>
          <p:cNvPr id="9" name="Straight Arrow Connector 8">
            <a:extLst>
              <a:ext uri="{FF2B5EF4-FFF2-40B4-BE49-F238E27FC236}">
                <a16:creationId xmlns:a16="http://schemas.microsoft.com/office/drawing/2014/main" id="{83D60CA0-38AC-42C8-3434-8B1A13D0A10D}"/>
              </a:ext>
            </a:extLst>
          </p:cNvPr>
          <p:cNvCxnSpPr>
            <a:cxnSpLocks/>
            <a:stCxn id="13" idx="3"/>
          </p:cNvCxnSpPr>
          <p:nvPr/>
        </p:nvCxnSpPr>
        <p:spPr>
          <a:xfrm flipV="1">
            <a:off x="4278601" y="1649637"/>
            <a:ext cx="1142485" cy="17160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02DDF947-56CE-2CA7-A21A-42614DB81C41}"/>
              </a:ext>
            </a:extLst>
          </p:cNvPr>
          <p:cNvCxnSpPr>
            <a:cxnSpLocks/>
            <a:endCxn id="8" idx="1"/>
          </p:cNvCxnSpPr>
          <p:nvPr/>
        </p:nvCxnSpPr>
        <p:spPr>
          <a:xfrm>
            <a:off x="4278601" y="1801239"/>
            <a:ext cx="1240625" cy="63034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93CB6582-8DD7-7A2C-9F33-1B67D99125C9}"/>
              </a:ext>
            </a:extLst>
          </p:cNvPr>
          <p:cNvSpPr txBox="1"/>
          <p:nvPr/>
        </p:nvSpPr>
        <p:spPr>
          <a:xfrm>
            <a:off x="5285181" y="757646"/>
            <a:ext cx="4310743" cy="461665"/>
          </a:xfrm>
          <a:prstGeom prst="rect">
            <a:avLst/>
          </a:prstGeom>
          <a:noFill/>
        </p:spPr>
        <p:txBody>
          <a:bodyPr wrap="square">
            <a:spAutoFit/>
          </a:bodyPr>
          <a:lstStyle/>
          <a:p>
            <a:pPr defTabSz="457200">
              <a:spcBef>
                <a:spcPts val="1000"/>
              </a:spcBef>
              <a:buClr>
                <a:srgbClr val="A53010"/>
              </a:buClr>
            </a:pPr>
            <a:r>
              <a:rPr lang="en-US" sz="2400" b="1" dirty="0" err="1">
                <a:solidFill>
                  <a:srgbClr val="FF0000"/>
                </a:solidFill>
                <a:latin typeface="Times New Roman" pitchFamily="18" charset="0"/>
                <a:cs typeface="Times New Roman" pitchFamily="18" charset="0"/>
              </a:rPr>
              <a:t>Các</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cơ</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quan</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tiếp</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nhận</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báo</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cáo</a:t>
            </a:r>
            <a:r>
              <a:rPr lang="en-US" sz="800" b="1" dirty="0">
                <a:solidFill>
                  <a:srgbClr val="FF0000"/>
                </a:solidFill>
                <a:latin typeface="Times New Roman" pitchFamily="18" charset="0"/>
                <a:cs typeface="Times New Roman" pitchFamily="18" charset="0"/>
              </a:rPr>
              <a:t>:</a:t>
            </a:r>
          </a:p>
        </p:txBody>
      </p:sp>
      <p:sp>
        <p:nvSpPr>
          <p:cNvPr id="13" name="TextBox 12">
            <a:extLst>
              <a:ext uri="{FF2B5EF4-FFF2-40B4-BE49-F238E27FC236}">
                <a16:creationId xmlns:a16="http://schemas.microsoft.com/office/drawing/2014/main" id="{F0C955AF-A0DA-6857-A649-FE3DD25E6529}"/>
              </a:ext>
            </a:extLst>
          </p:cNvPr>
          <p:cNvSpPr txBox="1"/>
          <p:nvPr/>
        </p:nvSpPr>
        <p:spPr>
          <a:xfrm>
            <a:off x="435944" y="1405742"/>
            <a:ext cx="3842657" cy="830997"/>
          </a:xfrm>
          <a:prstGeom prst="rect">
            <a:avLst/>
          </a:prstGeom>
          <a:solidFill>
            <a:schemeClr val="accent6">
              <a:lumMod val="40000"/>
              <a:lumOff val="60000"/>
            </a:schemeClr>
          </a:solidFill>
        </p:spPr>
        <p:txBody>
          <a:bodyPr wrap="square" rtlCol="0">
            <a:spAutoFit/>
          </a:bodyPr>
          <a:lstStyle/>
          <a:p>
            <a:pPr algn="ctr"/>
            <a:r>
              <a:rPr lang="en-US" sz="2400" dirty="0" err="1">
                <a:solidFill>
                  <a:schemeClr val="accent5">
                    <a:lumMod val="75000"/>
                  </a:schemeClr>
                </a:solidFill>
                <a:latin typeface="Times New Roman" panose="02020603050405020304" pitchFamily="18" charset="0"/>
                <a:cs typeface="Times New Roman" panose="02020603050405020304" pitchFamily="18" charset="0"/>
              </a:rPr>
              <a:t>Chủ</a:t>
            </a:r>
            <a:r>
              <a:rPr lang="en-US" sz="2400" dirty="0">
                <a:solidFill>
                  <a:schemeClr val="accent5">
                    <a:lumMod val="75000"/>
                  </a:schemeClr>
                </a:solidFill>
                <a:latin typeface="Times New Roman" panose="02020603050405020304" pitchFamily="18" charset="0"/>
                <a:cs typeface="Times New Roman" panose="02020603050405020304" pitchFamily="18" charset="0"/>
              </a:rPr>
              <a:t> </a:t>
            </a:r>
            <a:r>
              <a:rPr lang="en-US" sz="2400" dirty="0" err="1">
                <a:solidFill>
                  <a:schemeClr val="accent5">
                    <a:lumMod val="75000"/>
                  </a:schemeClr>
                </a:solidFill>
                <a:latin typeface="Times New Roman" panose="02020603050405020304" pitchFamily="18" charset="0"/>
                <a:cs typeface="Times New Roman" panose="02020603050405020304" pitchFamily="18" charset="0"/>
              </a:rPr>
              <a:t>đầu</a:t>
            </a:r>
            <a:r>
              <a:rPr lang="en-US" sz="2400" dirty="0">
                <a:solidFill>
                  <a:schemeClr val="accent5">
                    <a:lumMod val="75000"/>
                  </a:schemeClr>
                </a:solidFill>
                <a:latin typeface="Times New Roman" panose="02020603050405020304" pitchFamily="18" charset="0"/>
                <a:cs typeface="Times New Roman" panose="02020603050405020304" pitchFamily="18" charset="0"/>
              </a:rPr>
              <a:t> </a:t>
            </a:r>
            <a:r>
              <a:rPr lang="en-US" sz="2400" dirty="0" err="1">
                <a:solidFill>
                  <a:schemeClr val="accent5">
                    <a:lumMod val="75000"/>
                  </a:schemeClr>
                </a:solidFill>
                <a:latin typeface="Times New Roman" panose="02020603050405020304" pitchFamily="18" charset="0"/>
                <a:cs typeface="Times New Roman" panose="02020603050405020304" pitchFamily="18" charset="0"/>
              </a:rPr>
              <a:t>tư</a:t>
            </a:r>
            <a:r>
              <a:rPr lang="en-US" sz="2400" dirty="0">
                <a:solidFill>
                  <a:schemeClr val="accent5">
                    <a:lumMod val="75000"/>
                  </a:schemeClr>
                </a:solidFill>
                <a:latin typeface="Times New Roman" panose="02020603050405020304" pitchFamily="18" charset="0"/>
                <a:cs typeface="Times New Roman" panose="02020603050405020304" pitchFamily="18" charset="0"/>
              </a:rPr>
              <a:t> </a:t>
            </a:r>
            <a:r>
              <a:rPr lang="en-US" sz="2400" dirty="0" err="1">
                <a:solidFill>
                  <a:schemeClr val="accent5">
                    <a:lumMod val="75000"/>
                  </a:schemeClr>
                </a:solidFill>
                <a:latin typeface="Times New Roman" panose="02020603050405020304" pitchFamily="18" charset="0"/>
                <a:cs typeface="Times New Roman" panose="02020603050405020304" pitchFamily="18" charset="0"/>
              </a:rPr>
              <a:t>xây</a:t>
            </a:r>
            <a:r>
              <a:rPr lang="en-US" sz="2400" dirty="0">
                <a:solidFill>
                  <a:schemeClr val="accent5">
                    <a:lumMod val="75000"/>
                  </a:schemeClr>
                </a:solidFill>
                <a:latin typeface="Times New Roman" panose="02020603050405020304" pitchFamily="18" charset="0"/>
                <a:cs typeface="Times New Roman" panose="02020603050405020304" pitchFamily="18" charset="0"/>
              </a:rPr>
              <a:t> </a:t>
            </a:r>
            <a:r>
              <a:rPr lang="en-US" sz="2400" dirty="0" err="1">
                <a:solidFill>
                  <a:schemeClr val="accent5">
                    <a:lumMod val="75000"/>
                  </a:schemeClr>
                </a:solidFill>
                <a:latin typeface="Times New Roman" panose="02020603050405020304" pitchFamily="18" charset="0"/>
                <a:cs typeface="Times New Roman" panose="02020603050405020304" pitchFamily="18" charset="0"/>
              </a:rPr>
              <a:t>dựng</a:t>
            </a:r>
            <a:r>
              <a:rPr lang="en-US" sz="2400" dirty="0">
                <a:solidFill>
                  <a:schemeClr val="accent5">
                    <a:lumMod val="75000"/>
                  </a:schemeClr>
                </a:solidFill>
                <a:latin typeface="Times New Roman" panose="02020603050405020304" pitchFamily="18" charset="0"/>
                <a:cs typeface="Times New Roman" panose="02020603050405020304" pitchFamily="18" charset="0"/>
              </a:rPr>
              <a:t> </a:t>
            </a:r>
            <a:r>
              <a:rPr lang="en-US" sz="2400" dirty="0" err="1">
                <a:solidFill>
                  <a:schemeClr val="accent5">
                    <a:lumMod val="75000"/>
                  </a:schemeClr>
                </a:solidFill>
                <a:latin typeface="Times New Roman" panose="02020603050405020304" pitchFamily="18" charset="0"/>
                <a:cs typeface="Times New Roman" panose="02020603050405020304" pitchFamily="18" charset="0"/>
              </a:rPr>
              <a:t>và</a:t>
            </a:r>
            <a:r>
              <a:rPr lang="en-US" sz="2400" dirty="0">
                <a:solidFill>
                  <a:schemeClr val="accent5">
                    <a:lumMod val="75000"/>
                  </a:schemeClr>
                </a:solidFill>
                <a:latin typeface="Times New Roman" panose="02020603050405020304" pitchFamily="18" charset="0"/>
                <a:cs typeface="Times New Roman" panose="02020603050405020304" pitchFamily="18" charset="0"/>
              </a:rPr>
              <a:t> </a:t>
            </a:r>
            <a:br>
              <a:rPr lang="en-US" sz="2400" dirty="0">
                <a:solidFill>
                  <a:schemeClr val="accent5">
                    <a:lumMod val="75000"/>
                  </a:schemeClr>
                </a:solidFill>
                <a:latin typeface="Times New Roman" panose="02020603050405020304" pitchFamily="18" charset="0"/>
                <a:cs typeface="Times New Roman" panose="02020603050405020304" pitchFamily="18" charset="0"/>
              </a:rPr>
            </a:br>
            <a:r>
              <a:rPr lang="en-US" sz="2400" dirty="0" err="1">
                <a:solidFill>
                  <a:schemeClr val="accent5">
                    <a:lumMod val="75000"/>
                  </a:schemeClr>
                </a:solidFill>
                <a:latin typeface="Times New Roman" panose="02020603050405020304" pitchFamily="18" charset="0"/>
                <a:cs typeface="Times New Roman" panose="02020603050405020304" pitchFamily="18" charset="0"/>
              </a:rPr>
              <a:t>kinh</a:t>
            </a:r>
            <a:r>
              <a:rPr lang="en-US" sz="2400" dirty="0">
                <a:solidFill>
                  <a:schemeClr val="accent5">
                    <a:lumMod val="75000"/>
                  </a:schemeClr>
                </a:solidFill>
                <a:latin typeface="Times New Roman" panose="02020603050405020304" pitchFamily="18" charset="0"/>
                <a:cs typeface="Times New Roman" panose="02020603050405020304" pitchFamily="18" charset="0"/>
              </a:rPr>
              <a:t> </a:t>
            </a:r>
            <a:r>
              <a:rPr lang="en-US" sz="2400" dirty="0" err="1">
                <a:solidFill>
                  <a:schemeClr val="accent5">
                    <a:lumMod val="75000"/>
                  </a:schemeClr>
                </a:solidFill>
                <a:latin typeface="Times New Roman" panose="02020603050405020304" pitchFamily="18" charset="0"/>
                <a:cs typeface="Times New Roman" panose="02020603050405020304" pitchFamily="18" charset="0"/>
              </a:rPr>
              <a:t>doanh</a:t>
            </a:r>
            <a:r>
              <a:rPr lang="en-US" sz="2400" dirty="0">
                <a:solidFill>
                  <a:schemeClr val="accent5">
                    <a:lumMod val="75000"/>
                  </a:schemeClr>
                </a:solidFill>
                <a:latin typeface="Times New Roman" panose="02020603050405020304" pitchFamily="18" charset="0"/>
                <a:cs typeface="Times New Roman" panose="02020603050405020304" pitchFamily="18" charset="0"/>
              </a:rPr>
              <a:t> </a:t>
            </a:r>
            <a:r>
              <a:rPr lang="en-US" sz="2400" dirty="0" err="1">
                <a:solidFill>
                  <a:schemeClr val="accent5">
                    <a:lumMod val="75000"/>
                  </a:schemeClr>
                </a:solidFill>
                <a:latin typeface="Times New Roman" panose="02020603050405020304" pitchFamily="18" charset="0"/>
                <a:cs typeface="Times New Roman" panose="02020603050405020304" pitchFamily="18" charset="0"/>
              </a:rPr>
              <a:t>hạ</a:t>
            </a:r>
            <a:r>
              <a:rPr lang="en-US" sz="2400" dirty="0">
                <a:solidFill>
                  <a:schemeClr val="accent5">
                    <a:lumMod val="75000"/>
                  </a:schemeClr>
                </a:solidFill>
                <a:latin typeface="Times New Roman" panose="02020603050405020304" pitchFamily="18" charset="0"/>
                <a:cs typeface="Times New Roman" panose="02020603050405020304" pitchFamily="18" charset="0"/>
              </a:rPr>
              <a:t> t</a:t>
            </a:r>
            <a:r>
              <a:rPr lang="en-GB" sz="2400" dirty="0">
                <a:solidFill>
                  <a:schemeClr val="accent5">
                    <a:lumMod val="75000"/>
                  </a:schemeClr>
                </a:solidFill>
                <a:latin typeface="Times New Roman" panose="02020603050405020304" pitchFamily="18" charset="0"/>
                <a:cs typeface="Times New Roman" panose="02020603050405020304" pitchFamily="18" charset="0"/>
              </a:rPr>
              <a:t>ầ</a:t>
            </a:r>
            <a:r>
              <a:rPr lang="en-US" sz="2400" dirty="0">
                <a:solidFill>
                  <a:schemeClr val="accent5">
                    <a:lumMod val="75000"/>
                  </a:schemeClr>
                </a:solidFill>
                <a:latin typeface="Times New Roman" panose="02020603050405020304" pitchFamily="18" charset="0"/>
                <a:cs typeface="Times New Roman" panose="02020603050405020304" pitchFamily="18" charset="0"/>
              </a:rPr>
              <a:t>ng KCN</a:t>
            </a:r>
          </a:p>
        </p:txBody>
      </p:sp>
      <p:sp>
        <p:nvSpPr>
          <p:cNvPr id="14" name="TextBox 13">
            <a:extLst>
              <a:ext uri="{FF2B5EF4-FFF2-40B4-BE49-F238E27FC236}">
                <a16:creationId xmlns:a16="http://schemas.microsoft.com/office/drawing/2014/main" id="{4961F83A-AD32-7C80-ABF8-FAE55C3FB678}"/>
              </a:ext>
            </a:extLst>
          </p:cNvPr>
          <p:cNvSpPr txBox="1"/>
          <p:nvPr/>
        </p:nvSpPr>
        <p:spPr>
          <a:xfrm>
            <a:off x="1644077" y="798104"/>
            <a:ext cx="1843707" cy="461665"/>
          </a:xfrm>
          <a:prstGeom prst="rect">
            <a:avLst/>
          </a:prstGeom>
          <a:noFill/>
        </p:spPr>
        <p:txBody>
          <a:bodyPr wrap="square">
            <a:spAutoFit/>
          </a:bodyPr>
          <a:lstStyle/>
          <a:p>
            <a:pPr defTabSz="457200">
              <a:spcBef>
                <a:spcPts val="1000"/>
              </a:spcBef>
              <a:buClr>
                <a:srgbClr val="A53010"/>
              </a:buClr>
            </a:pPr>
            <a:r>
              <a:rPr lang="en-US" sz="2400" b="1" dirty="0" err="1">
                <a:solidFill>
                  <a:srgbClr val="FF0000"/>
                </a:solidFill>
                <a:latin typeface="Times New Roman" pitchFamily="18" charset="0"/>
                <a:cs typeface="Times New Roman" pitchFamily="18" charset="0"/>
              </a:rPr>
              <a:t>Đối</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tượng</a:t>
            </a:r>
            <a:r>
              <a:rPr lang="en-US" sz="800" b="1" dirty="0">
                <a:solidFill>
                  <a:srgbClr val="FF0000"/>
                </a:solidFill>
                <a:latin typeface="Times New Roman" pitchFamily="18" charset="0"/>
                <a:cs typeface="Times New Roman" pitchFamily="18" charset="0"/>
              </a:rPr>
              <a:t>:</a:t>
            </a:r>
          </a:p>
        </p:txBody>
      </p:sp>
      <p:sp>
        <p:nvSpPr>
          <p:cNvPr id="17" name="TextBox 16">
            <a:extLst>
              <a:ext uri="{FF2B5EF4-FFF2-40B4-BE49-F238E27FC236}">
                <a16:creationId xmlns:a16="http://schemas.microsoft.com/office/drawing/2014/main" id="{23FAA04F-ACFD-33BE-4265-DEF53BFCB7CD}"/>
              </a:ext>
            </a:extLst>
          </p:cNvPr>
          <p:cNvSpPr txBox="1"/>
          <p:nvPr/>
        </p:nvSpPr>
        <p:spPr>
          <a:xfrm>
            <a:off x="435943" y="4527495"/>
            <a:ext cx="3842657" cy="830997"/>
          </a:xfrm>
          <a:prstGeom prst="rect">
            <a:avLst/>
          </a:prstGeom>
          <a:solidFill>
            <a:schemeClr val="accent6">
              <a:lumMod val="40000"/>
              <a:lumOff val="60000"/>
            </a:schemeClr>
          </a:solidFill>
        </p:spPr>
        <p:txBody>
          <a:bodyPr wrap="square" rtlCol="0">
            <a:spAutoFit/>
          </a:bodyPr>
          <a:lstStyle/>
          <a:p>
            <a:pPr algn="ctr"/>
            <a:r>
              <a:rPr lang="en-US" sz="2400" dirty="0" err="1">
                <a:solidFill>
                  <a:schemeClr val="accent5">
                    <a:lumMod val="75000"/>
                  </a:schemeClr>
                </a:solidFill>
                <a:latin typeface="Times New Roman" panose="02020603050405020304" pitchFamily="18" charset="0"/>
                <a:cs typeface="Times New Roman" panose="02020603050405020304" pitchFamily="18" charset="0"/>
              </a:rPr>
              <a:t>Chủ</a:t>
            </a:r>
            <a:r>
              <a:rPr lang="en-US" sz="2400" dirty="0">
                <a:solidFill>
                  <a:schemeClr val="accent5">
                    <a:lumMod val="75000"/>
                  </a:schemeClr>
                </a:solidFill>
                <a:latin typeface="Times New Roman" panose="02020603050405020304" pitchFamily="18" charset="0"/>
                <a:cs typeface="Times New Roman" panose="02020603050405020304" pitchFamily="18" charset="0"/>
              </a:rPr>
              <a:t> </a:t>
            </a:r>
            <a:r>
              <a:rPr lang="en-US" sz="2400" dirty="0" err="1">
                <a:solidFill>
                  <a:schemeClr val="accent5">
                    <a:lumMod val="75000"/>
                  </a:schemeClr>
                </a:solidFill>
                <a:latin typeface="Times New Roman" panose="02020603050405020304" pitchFamily="18" charset="0"/>
                <a:cs typeface="Times New Roman" panose="02020603050405020304" pitchFamily="18" charset="0"/>
              </a:rPr>
              <a:t>dự</a:t>
            </a:r>
            <a:r>
              <a:rPr lang="en-US" sz="2400" dirty="0">
                <a:solidFill>
                  <a:schemeClr val="accent5">
                    <a:lumMod val="75000"/>
                  </a:schemeClr>
                </a:solidFill>
                <a:latin typeface="Times New Roman" panose="02020603050405020304" pitchFamily="18" charset="0"/>
                <a:cs typeface="Times New Roman" panose="02020603050405020304" pitchFamily="18" charset="0"/>
              </a:rPr>
              <a:t> </a:t>
            </a:r>
            <a:r>
              <a:rPr lang="en-US" sz="2400" dirty="0" err="1">
                <a:solidFill>
                  <a:schemeClr val="accent5">
                    <a:lumMod val="75000"/>
                  </a:schemeClr>
                </a:solidFill>
                <a:latin typeface="Times New Roman" panose="02020603050405020304" pitchFamily="18" charset="0"/>
                <a:cs typeface="Times New Roman" panose="02020603050405020304" pitchFamily="18" charset="0"/>
              </a:rPr>
              <a:t>án</a:t>
            </a:r>
            <a:r>
              <a:rPr lang="en-US" sz="2400" dirty="0">
                <a:solidFill>
                  <a:schemeClr val="accent5">
                    <a:lumMod val="75000"/>
                  </a:schemeClr>
                </a:solidFill>
                <a:latin typeface="Times New Roman" panose="02020603050405020304" pitchFamily="18" charset="0"/>
                <a:cs typeface="Times New Roman" panose="02020603050405020304" pitchFamily="18" charset="0"/>
              </a:rPr>
              <a:t> </a:t>
            </a:r>
            <a:r>
              <a:rPr lang="en-US" sz="2400" dirty="0" err="1">
                <a:solidFill>
                  <a:schemeClr val="accent5">
                    <a:lumMod val="75000"/>
                  </a:schemeClr>
                </a:solidFill>
                <a:latin typeface="Times New Roman" panose="02020603050405020304" pitchFamily="18" charset="0"/>
                <a:cs typeface="Times New Roman" panose="02020603050405020304" pitchFamily="18" charset="0"/>
              </a:rPr>
              <a:t>đầu</a:t>
            </a:r>
            <a:r>
              <a:rPr lang="en-US" sz="2400" dirty="0">
                <a:solidFill>
                  <a:schemeClr val="accent5">
                    <a:lumMod val="75000"/>
                  </a:schemeClr>
                </a:solidFill>
                <a:latin typeface="Times New Roman" panose="02020603050405020304" pitchFamily="18" charset="0"/>
                <a:cs typeface="Times New Roman" panose="02020603050405020304" pitchFamily="18" charset="0"/>
              </a:rPr>
              <a:t> </a:t>
            </a:r>
            <a:r>
              <a:rPr lang="en-US" sz="2400" dirty="0" err="1">
                <a:solidFill>
                  <a:schemeClr val="accent5">
                    <a:lumMod val="75000"/>
                  </a:schemeClr>
                </a:solidFill>
                <a:latin typeface="Times New Roman" panose="02020603050405020304" pitchFamily="18" charset="0"/>
                <a:cs typeface="Times New Roman" panose="02020603050405020304" pitchFamily="18" charset="0"/>
              </a:rPr>
              <a:t>tư</a:t>
            </a:r>
            <a:r>
              <a:rPr lang="en-US" sz="2400" dirty="0">
                <a:solidFill>
                  <a:schemeClr val="accent5">
                    <a:lumMod val="75000"/>
                  </a:schemeClr>
                </a:solidFill>
                <a:latin typeface="Times New Roman" panose="02020603050405020304" pitchFamily="18" charset="0"/>
                <a:cs typeface="Times New Roman" panose="02020603050405020304" pitchFamily="18" charset="0"/>
              </a:rPr>
              <a:t>, </a:t>
            </a:r>
            <a:r>
              <a:rPr lang="en-US" sz="2400" dirty="0" err="1">
                <a:solidFill>
                  <a:schemeClr val="accent5">
                    <a:lumMod val="75000"/>
                  </a:schemeClr>
                </a:solidFill>
                <a:latin typeface="Times New Roman" panose="02020603050405020304" pitchFamily="18" charset="0"/>
                <a:cs typeface="Times New Roman" panose="02020603050405020304" pitchFamily="18" charset="0"/>
              </a:rPr>
              <a:t>cơ</a:t>
            </a:r>
            <a:r>
              <a:rPr lang="en-US" sz="2400" dirty="0">
                <a:solidFill>
                  <a:schemeClr val="accent5">
                    <a:lumMod val="75000"/>
                  </a:schemeClr>
                </a:solidFill>
                <a:latin typeface="Times New Roman" panose="02020603050405020304" pitchFamily="18" charset="0"/>
                <a:cs typeface="Times New Roman" panose="02020603050405020304" pitchFamily="18" charset="0"/>
              </a:rPr>
              <a:t> </a:t>
            </a:r>
            <a:r>
              <a:rPr lang="en-US" sz="2400" dirty="0" err="1">
                <a:solidFill>
                  <a:schemeClr val="accent5">
                    <a:lumMod val="75000"/>
                  </a:schemeClr>
                </a:solidFill>
                <a:latin typeface="Times New Roman" panose="02020603050405020304" pitchFamily="18" charset="0"/>
                <a:cs typeface="Times New Roman" panose="02020603050405020304" pitchFamily="18" charset="0"/>
              </a:rPr>
              <a:t>sở</a:t>
            </a:r>
            <a:r>
              <a:rPr lang="en-US" sz="2400" dirty="0">
                <a:solidFill>
                  <a:schemeClr val="accent5">
                    <a:lumMod val="75000"/>
                  </a:schemeClr>
                </a:solidFill>
                <a:latin typeface="Times New Roman" panose="02020603050405020304" pitchFamily="18" charset="0"/>
                <a:cs typeface="Times New Roman" panose="02020603050405020304" pitchFamily="18" charset="0"/>
              </a:rPr>
              <a:t> </a:t>
            </a:r>
            <a:r>
              <a:rPr lang="en-US" sz="2400" dirty="0" err="1">
                <a:solidFill>
                  <a:schemeClr val="accent5">
                    <a:lumMod val="75000"/>
                  </a:schemeClr>
                </a:solidFill>
                <a:latin typeface="Times New Roman" panose="02020603050405020304" pitchFamily="18" charset="0"/>
                <a:cs typeface="Times New Roman" panose="02020603050405020304" pitchFamily="18" charset="0"/>
              </a:rPr>
              <a:t>sản</a:t>
            </a:r>
            <a:r>
              <a:rPr lang="en-US" sz="2400" dirty="0">
                <a:solidFill>
                  <a:schemeClr val="accent5">
                    <a:lumMod val="75000"/>
                  </a:schemeClr>
                </a:solidFill>
                <a:latin typeface="Times New Roman" panose="02020603050405020304" pitchFamily="18" charset="0"/>
                <a:cs typeface="Times New Roman" panose="02020603050405020304" pitchFamily="18" charset="0"/>
              </a:rPr>
              <a:t> </a:t>
            </a:r>
            <a:r>
              <a:rPr lang="en-US" sz="2400" dirty="0" err="1">
                <a:solidFill>
                  <a:schemeClr val="accent5">
                    <a:lumMod val="75000"/>
                  </a:schemeClr>
                </a:solidFill>
                <a:latin typeface="Times New Roman" panose="02020603050405020304" pitchFamily="18" charset="0"/>
                <a:cs typeface="Times New Roman" panose="02020603050405020304" pitchFamily="18" charset="0"/>
              </a:rPr>
              <a:t>xuất</a:t>
            </a:r>
            <a:r>
              <a:rPr lang="en-US" sz="2400" dirty="0">
                <a:solidFill>
                  <a:schemeClr val="accent5">
                    <a:lumMod val="75000"/>
                  </a:schemeClr>
                </a:solidFill>
                <a:latin typeface="Times New Roman" panose="02020603050405020304" pitchFamily="18" charset="0"/>
                <a:cs typeface="Times New Roman" panose="02020603050405020304" pitchFamily="18" charset="0"/>
              </a:rPr>
              <a:t>, </a:t>
            </a:r>
            <a:r>
              <a:rPr lang="en-US" sz="2400" dirty="0" err="1">
                <a:solidFill>
                  <a:schemeClr val="accent5">
                    <a:lumMod val="75000"/>
                  </a:schemeClr>
                </a:solidFill>
                <a:latin typeface="Times New Roman" panose="02020603050405020304" pitchFamily="18" charset="0"/>
                <a:cs typeface="Times New Roman" panose="02020603050405020304" pitchFamily="18" charset="0"/>
              </a:rPr>
              <a:t>kinh</a:t>
            </a:r>
            <a:r>
              <a:rPr lang="en-US" sz="2400" dirty="0">
                <a:solidFill>
                  <a:schemeClr val="accent5">
                    <a:lumMod val="75000"/>
                  </a:schemeClr>
                </a:solidFill>
                <a:latin typeface="Times New Roman" panose="02020603050405020304" pitchFamily="18" charset="0"/>
                <a:cs typeface="Times New Roman" panose="02020603050405020304" pitchFamily="18" charset="0"/>
              </a:rPr>
              <a:t> </a:t>
            </a:r>
            <a:r>
              <a:rPr lang="en-US" sz="2400" dirty="0" err="1">
                <a:solidFill>
                  <a:schemeClr val="accent5">
                    <a:lumMod val="75000"/>
                  </a:schemeClr>
                </a:solidFill>
                <a:latin typeface="Times New Roman" panose="02020603050405020304" pitchFamily="18" charset="0"/>
                <a:cs typeface="Times New Roman" panose="02020603050405020304" pitchFamily="18" charset="0"/>
              </a:rPr>
              <a:t>doanh</a:t>
            </a:r>
            <a:r>
              <a:rPr lang="en-US" sz="2400" dirty="0">
                <a:solidFill>
                  <a:schemeClr val="accent5">
                    <a:lumMod val="75000"/>
                  </a:schemeClr>
                </a:solidFill>
                <a:latin typeface="Times New Roman" panose="02020603050405020304" pitchFamily="18" charset="0"/>
                <a:cs typeface="Times New Roman" panose="02020603050405020304" pitchFamily="18" charset="0"/>
              </a:rPr>
              <a:t>, </a:t>
            </a:r>
            <a:r>
              <a:rPr lang="en-US" sz="2400" dirty="0" err="1">
                <a:solidFill>
                  <a:schemeClr val="accent5">
                    <a:lumMod val="75000"/>
                  </a:schemeClr>
                </a:solidFill>
                <a:latin typeface="Times New Roman" panose="02020603050405020304" pitchFamily="18" charset="0"/>
                <a:cs typeface="Times New Roman" panose="02020603050405020304" pitchFamily="18" charset="0"/>
              </a:rPr>
              <a:t>dịch</a:t>
            </a:r>
            <a:r>
              <a:rPr lang="en-US" sz="2400" dirty="0">
                <a:solidFill>
                  <a:schemeClr val="accent5">
                    <a:lumMod val="75000"/>
                  </a:schemeClr>
                </a:solidFill>
                <a:latin typeface="Times New Roman" panose="02020603050405020304" pitchFamily="18" charset="0"/>
                <a:cs typeface="Times New Roman" panose="02020603050405020304" pitchFamily="18" charset="0"/>
              </a:rPr>
              <a:t> </a:t>
            </a:r>
            <a:r>
              <a:rPr lang="en-US" sz="2400" dirty="0" err="1">
                <a:solidFill>
                  <a:schemeClr val="accent5">
                    <a:lumMod val="75000"/>
                  </a:schemeClr>
                </a:solidFill>
                <a:latin typeface="Times New Roman" panose="02020603050405020304" pitchFamily="18" charset="0"/>
                <a:cs typeface="Times New Roman" panose="02020603050405020304" pitchFamily="18" charset="0"/>
              </a:rPr>
              <a:t>vụ</a:t>
            </a:r>
            <a:endParaRPr lang="en-US" sz="2400" dirty="0">
              <a:solidFill>
                <a:schemeClr val="accent5">
                  <a:lumMod val="75000"/>
                </a:schemeClr>
              </a:solidFill>
              <a:latin typeface="Times New Roman" pitchFamily="18" charset="0"/>
              <a:cs typeface="Times New Roman" pitchFamily="18" charset="0"/>
            </a:endParaRPr>
          </a:p>
        </p:txBody>
      </p:sp>
      <p:sp>
        <p:nvSpPr>
          <p:cNvPr id="18" name="TextBox 17">
            <a:extLst>
              <a:ext uri="{FF2B5EF4-FFF2-40B4-BE49-F238E27FC236}">
                <a16:creationId xmlns:a16="http://schemas.microsoft.com/office/drawing/2014/main" id="{BB0F01D2-2352-CF77-419D-E93407B5DF70}"/>
              </a:ext>
            </a:extLst>
          </p:cNvPr>
          <p:cNvSpPr txBox="1"/>
          <p:nvPr/>
        </p:nvSpPr>
        <p:spPr>
          <a:xfrm>
            <a:off x="4980304" y="3004648"/>
            <a:ext cx="4615620" cy="830997"/>
          </a:xfrm>
          <a:prstGeom prst="rect">
            <a:avLst/>
          </a:prstGeom>
          <a:solidFill>
            <a:schemeClr val="accent6">
              <a:lumMod val="40000"/>
              <a:lumOff val="60000"/>
            </a:schemeClr>
          </a:solidFill>
        </p:spPr>
        <p:txBody>
          <a:bodyPr wrap="square" rtlCol="0">
            <a:spAutoFit/>
          </a:bodyPr>
          <a:lstStyle/>
          <a:p>
            <a:pPr marL="117475" lvl="3" indent="-117475" algn="just" defTabSz="457200">
              <a:spcBef>
                <a:spcPts val="1000"/>
              </a:spcBef>
              <a:buClr>
                <a:srgbClr val="A53010"/>
              </a:buClr>
            </a:pPr>
            <a:r>
              <a:rPr lang="en-US" sz="2400" dirty="0" err="1">
                <a:solidFill>
                  <a:schemeClr val="accent5">
                    <a:lumMod val="75000"/>
                  </a:schemeClr>
                </a:solidFill>
                <a:latin typeface="Times New Roman" panose="02020603050405020304" pitchFamily="18" charset="0"/>
                <a:cs typeface="Times New Roman" panose="02020603050405020304" pitchFamily="18" charset="0"/>
              </a:rPr>
              <a:t>Cơ</a:t>
            </a:r>
            <a:r>
              <a:rPr lang="en-US" sz="2400" dirty="0">
                <a:solidFill>
                  <a:schemeClr val="accent5">
                    <a:lumMod val="75000"/>
                  </a:schemeClr>
                </a:solidFill>
                <a:latin typeface="Times New Roman" panose="02020603050405020304" pitchFamily="18" charset="0"/>
                <a:cs typeface="Times New Roman" panose="02020603050405020304" pitchFamily="18" charset="0"/>
              </a:rPr>
              <a:t> </a:t>
            </a:r>
            <a:r>
              <a:rPr lang="en-US" sz="2400" dirty="0" err="1">
                <a:solidFill>
                  <a:schemeClr val="accent5">
                    <a:lumMod val="75000"/>
                  </a:schemeClr>
                </a:solidFill>
                <a:latin typeface="Times New Roman" panose="02020603050405020304" pitchFamily="18" charset="0"/>
                <a:cs typeface="Times New Roman" panose="02020603050405020304" pitchFamily="18" charset="0"/>
              </a:rPr>
              <a:t>quan</a:t>
            </a:r>
            <a:r>
              <a:rPr lang="en-US" sz="2400" dirty="0">
                <a:solidFill>
                  <a:schemeClr val="accent5">
                    <a:lumMod val="75000"/>
                  </a:schemeClr>
                </a:solidFill>
                <a:latin typeface="Times New Roman" panose="02020603050405020304" pitchFamily="18" charset="0"/>
                <a:cs typeface="Times New Roman" panose="02020603050405020304" pitchFamily="18" charset="0"/>
              </a:rPr>
              <a:t> </a:t>
            </a:r>
            <a:r>
              <a:rPr lang="en-US" sz="2400" dirty="0" err="1">
                <a:solidFill>
                  <a:schemeClr val="accent5">
                    <a:lumMod val="75000"/>
                  </a:schemeClr>
                </a:solidFill>
                <a:latin typeface="Times New Roman" panose="02020603050405020304" pitchFamily="18" charset="0"/>
                <a:cs typeface="Times New Roman" panose="02020603050405020304" pitchFamily="18" charset="0"/>
              </a:rPr>
              <a:t>tiếp</a:t>
            </a:r>
            <a:r>
              <a:rPr lang="en-US" sz="2400" dirty="0">
                <a:solidFill>
                  <a:schemeClr val="accent5">
                    <a:lumMod val="75000"/>
                  </a:schemeClr>
                </a:solidFill>
                <a:latin typeface="Times New Roman" panose="02020603050405020304" pitchFamily="18" charset="0"/>
                <a:cs typeface="Times New Roman" panose="02020603050405020304" pitchFamily="18" charset="0"/>
              </a:rPr>
              <a:t> </a:t>
            </a:r>
            <a:r>
              <a:rPr lang="en-US" sz="2400" dirty="0" err="1">
                <a:solidFill>
                  <a:schemeClr val="accent5">
                    <a:lumMod val="75000"/>
                  </a:schemeClr>
                </a:solidFill>
                <a:latin typeface="Times New Roman" panose="02020603050405020304" pitchFamily="18" charset="0"/>
                <a:cs typeface="Times New Roman" panose="02020603050405020304" pitchFamily="18" charset="0"/>
              </a:rPr>
              <a:t>nhận</a:t>
            </a:r>
            <a:r>
              <a:rPr lang="en-US" sz="2400" dirty="0">
                <a:solidFill>
                  <a:schemeClr val="accent5">
                    <a:lumMod val="75000"/>
                  </a:schemeClr>
                </a:solidFill>
                <a:latin typeface="Times New Roman" panose="02020603050405020304" pitchFamily="18" charset="0"/>
                <a:cs typeface="Times New Roman" panose="02020603050405020304" pitchFamily="18" charset="0"/>
              </a:rPr>
              <a:t> </a:t>
            </a:r>
            <a:r>
              <a:rPr lang="en-US" sz="2400" dirty="0" err="1">
                <a:solidFill>
                  <a:schemeClr val="accent5">
                    <a:lumMod val="75000"/>
                  </a:schemeClr>
                </a:solidFill>
                <a:latin typeface="Times New Roman" panose="02020603050405020304" pitchFamily="18" charset="0"/>
                <a:cs typeface="Times New Roman" panose="02020603050405020304" pitchFamily="18" charset="0"/>
              </a:rPr>
              <a:t>đăng</a:t>
            </a:r>
            <a:r>
              <a:rPr lang="en-US" sz="2400" dirty="0">
                <a:solidFill>
                  <a:schemeClr val="accent5">
                    <a:lumMod val="75000"/>
                  </a:schemeClr>
                </a:solidFill>
                <a:latin typeface="Times New Roman" panose="02020603050405020304" pitchFamily="18" charset="0"/>
                <a:cs typeface="Times New Roman" panose="02020603050405020304" pitchFamily="18" charset="0"/>
              </a:rPr>
              <a:t> </a:t>
            </a:r>
            <a:r>
              <a:rPr lang="en-US" sz="2400" dirty="0" err="1">
                <a:solidFill>
                  <a:schemeClr val="accent5">
                    <a:lumMod val="75000"/>
                  </a:schemeClr>
                </a:solidFill>
                <a:latin typeface="Times New Roman" panose="02020603050405020304" pitchFamily="18" charset="0"/>
                <a:cs typeface="Times New Roman" panose="02020603050405020304" pitchFamily="18" charset="0"/>
              </a:rPr>
              <a:t>ký</a:t>
            </a:r>
            <a:r>
              <a:rPr lang="en-US" sz="2400" dirty="0">
                <a:solidFill>
                  <a:schemeClr val="accent5">
                    <a:lumMod val="75000"/>
                  </a:schemeClr>
                </a:solidFill>
                <a:latin typeface="Times New Roman" panose="02020603050405020304" pitchFamily="18" charset="0"/>
                <a:cs typeface="Times New Roman" panose="02020603050405020304" pitchFamily="18" charset="0"/>
              </a:rPr>
              <a:t> </a:t>
            </a:r>
            <a:r>
              <a:rPr lang="en-US" sz="2400" dirty="0" err="1">
                <a:solidFill>
                  <a:schemeClr val="accent5">
                    <a:lumMod val="75000"/>
                  </a:schemeClr>
                </a:solidFill>
                <a:latin typeface="Times New Roman" panose="02020603050405020304" pitchFamily="18" charset="0"/>
                <a:cs typeface="Times New Roman" panose="02020603050405020304" pitchFamily="18" charset="0"/>
              </a:rPr>
              <a:t>môi</a:t>
            </a:r>
            <a:r>
              <a:rPr lang="en-US" sz="2400" dirty="0">
                <a:solidFill>
                  <a:schemeClr val="accent5">
                    <a:lumMod val="75000"/>
                  </a:schemeClr>
                </a:solidFill>
                <a:latin typeface="Times New Roman" panose="02020603050405020304" pitchFamily="18" charset="0"/>
                <a:cs typeface="Times New Roman" panose="02020603050405020304" pitchFamily="18" charset="0"/>
              </a:rPr>
              <a:t> </a:t>
            </a:r>
            <a:r>
              <a:rPr lang="en-US" sz="2400" dirty="0" err="1">
                <a:solidFill>
                  <a:schemeClr val="accent5">
                    <a:lumMod val="75000"/>
                  </a:schemeClr>
                </a:solidFill>
                <a:latin typeface="Times New Roman" panose="02020603050405020304" pitchFamily="18" charset="0"/>
                <a:cs typeface="Times New Roman" panose="02020603050405020304" pitchFamily="18" charset="0"/>
              </a:rPr>
              <a:t>trường</a:t>
            </a:r>
            <a:endParaRPr lang="en-US" sz="2400" dirty="0">
              <a:solidFill>
                <a:schemeClr val="accent5">
                  <a:lumMod val="75000"/>
                </a:schemeClr>
              </a:solidFill>
              <a:latin typeface="Times New Roman" panose="02020603050405020304" pitchFamily="18" charset="0"/>
              <a:cs typeface="Times New Roman" panose="02020603050405020304" pitchFamily="18" charset="0"/>
            </a:endParaRPr>
          </a:p>
        </p:txBody>
      </p:sp>
      <p:sp>
        <p:nvSpPr>
          <p:cNvPr id="19" name="TextBox 18">
            <a:extLst>
              <a:ext uri="{FF2B5EF4-FFF2-40B4-BE49-F238E27FC236}">
                <a16:creationId xmlns:a16="http://schemas.microsoft.com/office/drawing/2014/main" id="{B9638A99-B4FB-76C4-65BC-ABA0C5CD81CA}"/>
              </a:ext>
            </a:extLst>
          </p:cNvPr>
          <p:cNvSpPr txBox="1"/>
          <p:nvPr/>
        </p:nvSpPr>
        <p:spPr>
          <a:xfrm>
            <a:off x="4952999" y="4716927"/>
            <a:ext cx="3842657" cy="461665"/>
          </a:xfrm>
          <a:prstGeom prst="rect">
            <a:avLst/>
          </a:prstGeom>
          <a:solidFill>
            <a:schemeClr val="accent6">
              <a:lumMod val="40000"/>
              <a:lumOff val="60000"/>
            </a:schemeClr>
          </a:solidFill>
        </p:spPr>
        <p:txBody>
          <a:bodyPr wrap="square" rtlCol="0">
            <a:spAutoFit/>
          </a:bodyPr>
          <a:lstStyle/>
          <a:p>
            <a:pPr lvl="0" algn="just" defTabSz="457200">
              <a:spcBef>
                <a:spcPts val="1000"/>
              </a:spcBef>
              <a:buClr>
                <a:srgbClr val="A53010"/>
              </a:buClr>
            </a:pPr>
            <a:r>
              <a:rPr lang="en-US" sz="2400" dirty="0">
                <a:solidFill>
                  <a:schemeClr val="accent5">
                    <a:lumMod val="75000"/>
                  </a:schemeClr>
                </a:solidFill>
                <a:latin typeface="Times New Roman" pitchFamily="18" charset="0"/>
                <a:cs typeface="Times New Roman" pitchFamily="18" charset="0"/>
              </a:rPr>
              <a:t>Ban </a:t>
            </a:r>
            <a:r>
              <a:rPr lang="en-US" sz="2400" dirty="0" err="1">
                <a:solidFill>
                  <a:schemeClr val="accent5">
                    <a:lumMod val="75000"/>
                  </a:schemeClr>
                </a:solidFill>
                <a:latin typeface="Times New Roman" pitchFamily="18" charset="0"/>
                <a:cs typeface="Times New Roman" pitchFamily="18" charset="0"/>
              </a:rPr>
              <a:t>Quản</a:t>
            </a:r>
            <a:r>
              <a:rPr lang="en-US" sz="2400" dirty="0">
                <a:solidFill>
                  <a:schemeClr val="accent5">
                    <a:lumMod val="75000"/>
                  </a:schemeClr>
                </a:solidFill>
                <a:latin typeface="Times New Roman" pitchFamily="18" charset="0"/>
                <a:cs typeface="Times New Roman" pitchFamily="18" charset="0"/>
              </a:rPr>
              <a:t> </a:t>
            </a:r>
            <a:r>
              <a:rPr lang="en-US" sz="2400" dirty="0" err="1">
                <a:solidFill>
                  <a:schemeClr val="accent5">
                    <a:lumMod val="75000"/>
                  </a:schemeClr>
                </a:solidFill>
                <a:latin typeface="Times New Roman" pitchFamily="18" charset="0"/>
                <a:cs typeface="Times New Roman" pitchFamily="18" charset="0"/>
              </a:rPr>
              <a:t>lý</a:t>
            </a:r>
            <a:r>
              <a:rPr lang="en-US" sz="2400" dirty="0">
                <a:solidFill>
                  <a:schemeClr val="accent5">
                    <a:lumMod val="75000"/>
                  </a:schemeClr>
                </a:solidFill>
                <a:latin typeface="Times New Roman" pitchFamily="18" charset="0"/>
                <a:cs typeface="Times New Roman" pitchFamily="18" charset="0"/>
              </a:rPr>
              <a:t> </a:t>
            </a:r>
            <a:r>
              <a:rPr lang="en-US" sz="2400" dirty="0" err="1">
                <a:solidFill>
                  <a:schemeClr val="accent5">
                    <a:lumMod val="75000"/>
                  </a:schemeClr>
                </a:solidFill>
                <a:latin typeface="Times New Roman" pitchFamily="18" charset="0"/>
                <a:cs typeface="Times New Roman" pitchFamily="18" charset="0"/>
              </a:rPr>
              <a:t>Khu</a:t>
            </a:r>
            <a:r>
              <a:rPr lang="en-US" sz="2400" dirty="0">
                <a:solidFill>
                  <a:schemeClr val="accent5">
                    <a:lumMod val="75000"/>
                  </a:schemeClr>
                </a:solidFill>
                <a:latin typeface="Times New Roman" pitchFamily="18" charset="0"/>
                <a:cs typeface="Times New Roman" pitchFamily="18" charset="0"/>
              </a:rPr>
              <a:t> </a:t>
            </a:r>
            <a:r>
              <a:rPr lang="en-US" sz="2400" dirty="0" err="1">
                <a:solidFill>
                  <a:schemeClr val="accent5">
                    <a:lumMod val="75000"/>
                  </a:schemeClr>
                </a:solidFill>
                <a:latin typeface="Times New Roman" pitchFamily="18" charset="0"/>
                <a:cs typeface="Times New Roman" pitchFamily="18" charset="0"/>
              </a:rPr>
              <a:t>kinh</a:t>
            </a:r>
            <a:r>
              <a:rPr lang="en-US" sz="2400" dirty="0">
                <a:solidFill>
                  <a:schemeClr val="accent5">
                    <a:lumMod val="75000"/>
                  </a:schemeClr>
                </a:solidFill>
                <a:latin typeface="Times New Roman" pitchFamily="18" charset="0"/>
                <a:cs typeface="Times New Roman" pitchFamily="18" charset="0"/>
              </a:rPr>
              <a:t> </a:t>
            </a:r>
            <a:r>
              <a:rPr lang="en-US" sz="2400" dirty="0" err="1">
                <a:solidFill>
                  <a:schemeClr val="accent5">
                    <a:lumMod val="75000"/>
                  </a:schemeClr>
                </a:solidFill>
                <a:latin typeface="Times New Roman" pitchFamily="18" charset="0"/>
                <a:cs typeface="Times New Roman" pitchFamily="18" charset="0"/>
              </a:rPr>
              <a:t>tế</a:t>
            </a:r>
            <a:endParaRPr lang="en-US" sz="2400" dirty="0">
              <a:solidFill>
                <a:schemeClr val="accent5">
                  <a:lumMod val="75000"/>
                </a:schemeClr>
              </a:solidFill>
              <a:latin typeface="Times New Roman" pitchFamily="18" charset="0"/>
              <a:cs typeface="Times New Roman" pitchFamily="18" charset="0"/>
            </a:endParaRPr>
          </a:p>
        </p:txBody>
      </p:sp>
      <p:sp>
        <p:nvSpPr>
          <p:cNvPr id="20" name="TextBox 19">
            <a:extLst>
              <a:ext uri="{FF2B5EF4-FFF2-40B4-BE49-F238E27FC236}">
                <a16:creationId xmlns:a16="http://schemas.microsoft.com/office/drawing/2014/main" id="{C22E4115-5383-8324-6178-7F6F4352F686}"/>
              </a:ext>
            </a:extLst>
          </p:cNvPr>
          <p:cNvSpPr txBox="1"/>
          <p:nvPr/>
        </p:nvSpPr>
        <p:spPr>
          <a:xfrm>
            <a:off x="4953001" y="5368024"/>
            <a:ext cx="2976154" cy="461665"/>
          </a:xfrm>
          <a:prstGeom prst="rect">
            <a:avLst/>
          </a:prstGeom>
          <a:solidFill>
            <a:schemeClr val="accent6">
              <a:lumMod val="40000"/>
              <a:lumOff val="60000"/>
            </a:schemeClr>
          </a:solidFill>
        </p:spPr>
        <p:txBody>
          <a:bodyPr wrap="square" rtlCol="0">
            <a:spAutoFit/>
          </a:bodyPr>
          <a:lstStyle/>
          <a:p>
            <a:pPr algn="ctr"/>
            <a:r>
              <a:rPr lang="en-US" sz="2400" dirty="0">
                <a:solidFill>
                  <a:schemeClr val="accent5">
                    <a:lumMod val="75000"/>
                  </a:schemeClr>
                </a:solidFill>
                <a:latin typeface="Times New Roman" panose="02020603050405020304" pitchFamily="18" charset="0"/>
                <a:cs typeface="Times New Roman" panose="02020603050405020304" pitchFamily="18" charset="0"/>
              </a:rPr>
              <a:t>UBND </a:t>
            </a:r>
            <a:r>
              <a:rPr lang="en-US" sz="2400" dirty="0" err="1">
                <a:solidFill>
                  <a:schemeClr val="accent5">
                    <a:lumMod val="75000"/>
                  </a:schemeClr>
                </a:solidFill>
                <a:latin typeface="Times New Roman" panose="02020603050405020304" pitchFamily="18" charset="0"/>
                <a:cs typeface="Times New Roman" panose="02020603050405020304" pitchFamily="18" charset="0"/>
              </a:rPr>
              <a:t>cấp</a:t>
            </a:r>
            <a:r>
              <a:rPr lang="en-US" sz="2400" dirty="0">
                <a:solidFill>
                  <a:schemeClr val="accent5">
                    <a:lumMod val="75000"/>
                  </a:schemeClr>
                </a:solidFill>
                <a:latin typeface="Times New Roman" panose="02020603050405020304" pitchFamily="18" charset="0"/>
                <a:cs typeface="Times New Roman" panose="02020603050405020304" pitchFamily="18" charset="0"/>
              </a:rPr>
              <a:t> </a:t>
            </a:r>
            <a:r>
              <a:rPr lang="en-US" sz="2400" dirty="0" err="1">
                <a:solidFill>
                  <a:schemeClr val="accent5">
                    <a:lumMod val="75000"/>
                  </a:schemeClr>
                </a:solidFill>
                <a:latin typeface="Times New Roman" panose="02020603050405020304" pitchFamily="18" charset="0"/>
                <a:cs typeface="Times New Roman" panose="02020603050405020304" pitchFamily="18" charset="0"/>
              </a:rPr>
              <a:t>huyện</a:t>
            </a:r>
            <a:endParaRPr lang="en-US" sz="2400" dirty="0">
              <a:solidFill>
                <a:schemeClr val="accent5">
                  <a:lumMod val="75000"/>
                </a:schemeClr>
              </a:solidFill>
              <a:latin typeface="Times New Roman" pitchFamily="18" charset="0"/>
              <a:cs typeface="Times New Roman" pitchFamily="18" charset="0"/>
            </a:endParaRPr>
          </a:p>
        </p:txBody>
      </p:sp>
      <p:sp>
        <p:nvSpPr>
          <p:cNvPr id="21" name="TextBox 20">
            <a:extLst>
              <a:ext uri="{FF2B5EF4-FFF2-40B4-BE49-F238E27FC236}">
                <a16:creationId xmlns:a16="http://schemas.microsoft.com/office/drawing/2014/main" id="{D42EE206-4A3E-6A6F-7D7A-E22DD9ACC83F}"/>
              </a:ext>
            </a:extLst>
          </p:cNvPr>
          <p:cNvSpPr txBox="1"/>
          <p:nvPr/>
        </p:nvSpPr>
        <p:spPr>
          <a:xfrm>
            <a:off x="4953000" y="5978369"/>
            <a:ext cx="3694611" cy="830997"/>
          </a:xfrm>
          <a:prstGeom prst="rect">
            <a:avLst/>
          </a:prstGeom>
          <a:solidFill>
            <a:schemeClr val="accent6">
              <a:lumMod val="40000"/>
              <a:lumOff val="60000"/>
            </a:schemeClr>
          </a:solidFill>
        </p:spPr>
        <p:txBody>
          <a:bodyPr wrap="square" rtlCol="0">
            <a:spAutoFit/>
          </a:bodyPr>
          <a:lstStyle/>
          <a:p>
            <a:pPr marL="117475" lvl="3" indent="-65088" algn="just" defTabSz="457200">
              <a:spcBef>
                <a:spcPts val="1000"/>
              </a:spcBef>
              <a:buClr>
                <a:srgbClr val="A53010"/>
              </a:buClr>
            </a:pPr>
            <a:r>
              <a:rPr lang="en-US" sz="2400" dirty="0" err="1">
                <a:solidFill>
                  <a:schemeClr val="accent5">
                    <a:lumMod val="75000"/>
                  </a:schemeClr>
                </a:solidFill>
                <a:latin typeface="Times New Roman" panose="02020603050405020304" pitchFamily="18" charset="0"/>
                <a:cs typeface="Times New Roman" panose="02020603050405020304" pitchFamily="18" charset="0"/>
              </a:rPr>
              <a:t>Chủ</a:t>
            </a:r>
            <a:r>
              <a:rPr lang="en-US" sz="2400" dirty="0">
                <a:solidFill>
                  <a:schemeClr val="accent5">
                    <a:lumMod val="75000"/>
                  </a:schemeClr>
                </a:solidFill>
                <a:latin typeface="Times New Roman" panose="02020603050405020304" pitchFamily="18" charset="0"/>
                <a:cs typeface="Times New Roman" panose="02020603050405020304" pitchFamily="18" charset="0"/>
              </a:rPr>
              <a:t> </a:t>
            </a:r>
            <a:r>
              <a:rPr lang="en-US" sz="2400" dirty="0" err="1">
                <a:solidFill>
                  <a:schemeClr val="accent5">
                    <a:lumMod val="75000"/>
                  </a:schemeClr>
                </a:solidFill>
                <a:latin typeface="Times New Roman" panose="02020603050405020304" pitchFamily="18" charset="0"/>
                <a:cs typeface="Times New Roman" panose="02020603050405020304" pitchFamily="18" charset="0"/>
              </a:rPr>
              <a:t>đầu</a:t>
            </a:r>
            <a:r>
              <a:rPr lang="en-US" sz="2400" dirty="0">
                <a:solidFill>
                  <a:schemeClr val="accent5">
                    <a:lumMod val="75000"/>
                  </a:schemeClr>
                </a:solidFill>
                <a:latin typeface="Times New Roman" panose="02020603050405020304" pitchFamily="18" charset="0"/>
                <a:cs typeface="Times New Roman" panose="02020603050405020304" pitchFamily="18" charset="0"/>
              </a:rPr>
              <a:t> </a:t>
            </a:r>
            <a:r>
              <a:rPr lang="en-US" sz="2400" dirty="0" err="1">
                <a:solidFill>
                  <a:schemeClr val="accent5">
                    <a:lumMod val="75000"/>
                  </a:schemeClr>
                </a:solidFill>
                <a:latin typeface="Times New Roman" panose="02020603050405020304" pitchFamily="18" charset="0"/>
                <a:cs typeface="Times New Roman" panose="02020603050405020304" pitchFamily="18" charset="0"/>
              </a:rPr>
              <a:t>tư</a:t>
            </a:r>
            <a:r>
              <a:rPr lang="en-US" sz="2400" dirty="0">
                <a:solidFill>
                  <a:schemeClr val="accent5">
                    <a:lumMod val="75000"/>
                  </a:schemeClr>
                </a:solidFill>
                <a:latin typeface="Times New Roman" panose="02020603050405020304" pitchFamily="18" charset="0"/>
                <a:cs typeface="Times New Roman" panose="02020603050405020304" pitchFamily="18" charset="0"/>
              </a:rPr>
              <a:t> </a:t>
            </a:r>
            <a:r>
              <a:rPr lang="en-US" sz="2400" dirty="0" err="1">
                <a:solidFill>
                  <a:schemeClr val="accent5">
                    <a:lumMod val="75000"/>
                  </a:schemeClr>
                </a:solidFill>
                <a:latin typeface="Times New Roman" panose="02020603050405020304" pitchFamily="18" charset="0"/>
                <a:cs typeface="Times New Roman" panose="02020603050405020304" pitchFamily="18" charset="0"/>
              </a:rPr>
              <a:t>xây</a:t>
            </a:r>
            <a:r>
              <a:rPr lang="en-US" sz="2400" dirty="0">
                <a:solidFill>
                  <a:schemeClr val="accent5">
                    <a:lumMod val="75000"/>
                  </a:schemeClr>
                </a:solidFill>
                <a:latin typeface="Times New Roman" panose="02020603050405020304" pitchFamily="18" charset="0"/>
                <a:cs typeface="Times New Roman" panose="02020603050405020304" pitchFamily="18" charset="0"/>
              </a:rPr>
              <a:t> </a:t>
            </a:r>
            <a:r>
              <a:rPr lang="en-US" sz="2400" dirty="0" err="1">
                <a:solidFill>
                  <a:schemeClr val="accent5">
                    <a:lumMod val="75000"/>
                  </a:schemeClr>
                </a:solidFill>
                <a:latin typeface="Times New Roman" panose="02020603050405020304" pitchFamily="18" charset="0"/>
                <a:cs typeface="Times New Roman" panose="02020603050405020304" pitchFamily="18" charset="0"/>
              </a:rPr>
              <a:t>dựng</a:t>
            </a:r>
            <a:r>
              <a:rPr lang="en-US" sz="2400" dirty="0">
                <a:solidFill>
                  <a:schemeClr val="accent5">
                    <a:lumMod val="75000"/>
                  </a:schemeClr>
                </a:solidFill>
                <a:latin typeface="Times New Roman" panose="02020603050405020304" pitchFamily="18" charset="0"/>
                <a:cs typeface="Times New Roman" panose="02020603050405020304" pitchFamily="18" charset="0"/>
              </a:rPr>
              <a:t> </a:t>
            </a:r>
            <a:r>
              <a:rPr lang="en-US" sz="2400" dirty="0" err="1">
                <a:solidFill>
                  <a:schemeClr val="accent5">
                    <a:lumMod val="75000"/>
                  </a:schemeClr>
                </a:solidFill>
                <a:latin typeface="Times New Roman" panose="02020603050405020304" pitchFamily="18" charset="0"/>
                <a:cs typeface="Times New Roman" panose="02020603050405020304" pitchFamily="18" charset="0"/>
              </a:rPr>
              <a:t>và</a:t>
            </a:r>
            <a:r>
              <a:rPr lang="en-US" sz="2400" dirty="0">
                <a:solidFill>
                  <a:schemeClr val="accent5">
                    <a:lumMod val="75000"/>
                  </a:schemeClr>
                </a:solidFill>
                <a:latin typeface="Times New Roman" panose="02020603050405020304" pitchFamily="18" charset="0"/>
                <a:cs typeface="Times New Roman" panose="02020603050405020304" pitchFamily="18" charset="0"/>
              </a:rPr>
              <a:t> </a:t>
            </a:r>
            <a:br>
              <a:rPr lang="en-US" sz="2400" dirty="0">
                <a:solidFill>
                  <a:schemeClr val="accent5">
                    <a:lumMod val="75000"/>
                  </a:schemeClr>
                </a:solidFill>
                <a:latin typeface="Times New Roman" panose="02020603050405020304" pitchFamily="18" charset="0"/>
                <a:cs typeface="Times New Roman" panose="02020603050405020304" pitchFamily="18" charset="0"/>
              </a:rPr>
            </a:br>
            <a:r>
              <a:rPr lang="en-US" sz="2400" dirty="0" err="1">
                <a:solidFill>
                  <a:schemeClr val="accent5">
                    <a:lumMod val="75000"/>
                  </a:schemeClr>
                </a:solidFill>
                <a:latin typeface="Times New Roman" panose="02020603050405020304" pitchFamily="18" charset="0"/>
                <a:cs typeface="Times New Roman" panose="02020603050405020304" pitchFamily="18" charset="0"/>
              </a:rPr>
              <a:t>kinh</a:t>
            </a:r>
            <a:r>
              <a:rPr lang="en-US" sz="2400" dirty="0">
                <a:solidFill>
                  <a:schemeClr val="accent5">
                    <a:lumMod val="75000"/>
                  </a:schemeClr>
                </a:solidFill>
                <a:latin typeface="Times New Roman" panose="02020603050405020304" pitchFamily="18" charset="0"/>
                <a:cs typeface="Times New Roman" panose="02020603050405020304" pitchFamily="18" charset="0"/>
              </a:rPr>
              <a:t> </a:t>
            </a:r>
            <a:r>
              <a:rPr lang="en-US" sz="2400" dirty="0" err="1">
                <a:solidFill>
                  <a:schemeClr val="accent5">
                    <a:lumMod val="75000"/>
                  </a:schemeClr>
                </a:solidFill>
                <a:latin typeface="Times New Roman" panose="02020603050405020304" pitchFamily="18" charset="0"/>
                <a:cs typeface="Times New Roman" panose="02020603050405020304" pitchFamily="18" charset="0"/>
              </a:rPr>
              <a:t>doanh</a:t>
            </a:r>
            <a:r>
              <a:rPr lang="en-US" sz="2400" dirty="0">
                <a:solidFill>
                  <a:schemeClr val="accent5">
                    <a:lumMod val="75000"/>
                  </a:schemeClr>
                </a:solidFill>
                <a:latin typeface="Times New Roman" panose="02020603050405020304" pitchFamily="18" charset="0"/>
                <a:cs typeface="Times New Roman" panose="02020603050405020304" pitchFamily="18" charset="0"/>
              </a:rPr>
              <a:t> </a:t>
            </a:r>
            <a:r>
              <a:rPr lang="en-US" sz="2400" dirty="0" err="1">
                <a:solidFill>
                  <a:schemeClr val="accent5">
                    <a:lumMod val="75000"/>
                  </a:schemeClr>
                </a:solidFill>
                <a:latin typeface="Times New Roman" panose="02020603050405020304" pitchFamily="18" charset="0"/>
                <a:cs typeface="Times New Roman" panose="02020603050405020304" pitchFamily="18" charset="0"/>
              </a:rPr>
              <a:t>hạ</a:t>
            </a:r>
            <a:r>
              <a:rPr lang="en-US" sz="2400" dirty="0">
                <a:solidFill>
                  <a:schemeClr val="accent5">
                    <a:lumMod val="75000"/>
                  </a:schemeClr>
                </a:solidFill>
                <a:latin typeface="Times New Roman" panose="02020603050405020304" pitchFamily="18" charset="0"/>
                <a:cs typeface="Times New Roman" panose="02020603050405020304" pitchFamily="18" charset="0"/>
              </a:rPr>
              <a:t> </a:t>
            </a:r>
            <a:r>
              <a:rPr lang="en-US" sz="2400" dirty="0" err="1">
                <a:solidFill>
                  <a:schemeClr val="accent5">
                    <a:lumMod val="75000"/>
                  </a:schemeClr>
                </a:solidFill>
                <a:latin typeface="Times New Roman" panose="02020603050405020304" pitchFamily="18" charset="0"/>
                <a:cs typeface="Times New Roman" panose="02020603050405020304" pitchFamily="18" charset="0"/>
              </a:rPr>
              <a:t>tầng</a:t>
            </a:r>
            <a:r>
              <a:rPr lang="en-US" sz="2400" dirty="0">
                <a:solidFill>
                  <a:schemeClr val="accent5">
                    <a:lumMod val="75000"/>
                  </a:schemeClr>
                </a:solidFill>
                <a:latin typeface="Times New Roman" panose="02020603050405020304" pitchFamily="18" charset="0"/>
                <a:cs typeface="Times New Roman" panose="02020603050405020304" pitchFamily="18" charset="0"/>
              </a:rPr>
              <a:t> KCN.</a:t>
            </a:r>
          </a:p>
        </p:txBody>
      </p:sp>
      <p:sp>
        <p:nvSpPr>
          <p:cNvPr id="22" name="TextBox 21">
            <a:extLst>
              <a:ext uri="{FF2B5EF4-FFF2-40B4-BE49-F238E27FC236}">
                <a16:creationId xmlns:a16="http://schemas.microsoft.com/office/drawing/2014/main" id="{4B32CBDE-1E70-2F2D-C0BD-4C8EF51D9570}"/>
              </a:ext>
            </a:extLst>
          </p:cNvPr>
          <p:cNvSpPr txBox="1"/>
          <p:nvPr/>
        </p:nvSpPr>
        <p:spPr>
          <a:xfrm>
            <a:off x="4980304" y="4065830"/>
            <a:ext cx="3842657" cy="461665"/>
          </a:xfrm>
          <a:prstGeom prst="rect">
            <a:avLst/>
          </a:prstGeom>
          <a:solidFill>
            <a:schemeClr val="accent6">
              <a:lumMod val="40000"/>
              <a:lumOff val="60000"/>
            </a:schemeClr>
          </a:solidFill>
        </p:spPr>
        <p:txBody>
          <a:bodyPr wrap="square" rtlCol="0">
            <a:spAutoFit/>
          </a:bodyPr>
          <a:lstStyle/>
          <a:p>
            <a:pPr algn="ctr"/>
            <a:r>
              <a:rPr lang="en-US" sz="2400" dirty="0" err="1">
                <a:solidFill>
                  <a:schemeClr val="accent5">
                    <a:lumMod val="75000"/>
                  </a:schemeClr>
                </a:solidFill>
                <a:latin typeface="Times New Roman" panose="02020603050405020304" pitchFamily="18" charset="0"/>
                <a:cs typeface="Times New Roman" panose="02020603050405020304" pitchFamily="18" charset="0"/>
              </a:rPr>
              <a:t>Sở</a:t>
            </a:r>
            <a:r>
              <a:rPr lang="en-US" sz="2400" dirty="0">
                <a:solidFill>
                  <a:schemeClr val="accent5">
                    <a:lumMod val="75000"/>
                  </a:schemeClr>
                </a:solidFill>
                <a:latin typeface="Times New Roman" panose="02020603050405020304" pitchFamily="18" charset="0"/>
                <a:cs typeface="Times New Roman" panose="02020603050405020304" pitchFamily="18" charset="0"/>
              </a:rPr>
              <a:t> </a:t>
            </a:r>
            <a:r>
              <a:rPr lang="en-US" sz="2400" dirty="0" err="1">
                <a:solidFill>
                  <a:schemeClr val="accent5">
                    <a:lumMod val="75000"/>
                  </a:schemeClr>
                </a:solidFill>
                <a:latin typeface="Times New Roman" panose="02020603050405020304" pitchFamily="18" charset="0"/>
                <a:cs typeface="Times New Roman" panose="02020603050405020304" pitchFamily="18" charset="0"/>
              </a:rPr>
              <a:t>Tài</a:t>
            </a:r>
            <a:r>
              <a:rPr lang="en-US" sz="2400" dirty="0">
                <a:solidFill>
                  <a:schemeClr val="accent5">
                    <a:lumMod val="75000"/>
                  </a:schemeClr>
                </a:solidFill>
                <a:latin typeface="Times New Roman" panose="02020603050405020304" pitchFamily="18" charset="0"/>
                <a:cs typeface="Times New Roman" panose="02020603050405020304" pitchFamily="18" charset="0"/>
              </a:rPr>
              <a:t> </a:t>
            </a:r>
            <a:r>
              <a:rPr lang="en-US" sz="2400" dirty="0" err="1">
                <a:solidFill>
                  <a:schemeClr val="accent5">
                    <a:lumMod val="75000"/>
                  </a:schemeClr>
                </a:solidFill>
                <a:latin typeface="Times New Roman" panose="02020603050405020304" pitchFamily="18" charset="0"/>
                <a:cs typeface="Times New Roman" panose="02020603050405020304" pitchFamily="18" charset="0"/>
              </a:rPr>
              <a:t>nguyên</a:t>
            </a:r>
            <a:r>
              <a:rPr lang="en-US" sz="2400" dirty="0">
                <a:solidFill>
                  <a:schemeClr val="accent5">
                    <a:lumMod val="75000"/>
                  </a:schemeClr>
                </a:solidFill>
                <a:latin typeface="Times New Roman" panose="02020603050405020304" pitchFamily="18" charset="0"/>
                <a:cs typeface="Times New Roman" panose="02020603050405020304" pitchFamily="18" charset="0"/>
              </a:rPr>
              <a:t> </a:t>
            </a:r>
            <a:r>
              <a:rPr lang="en-US" sz="2400" dirty="0" err="1">
                <a:solidFill>
                  <a:schemeClr val="accent5">
                    <a:lumMod val="75000"/>
                  </a:schemeClr>
                </a:solidFill>
                <a:latin typeface="Times New Roman" panose="02020603050405020304" pitchFamily="18" charset="0"/>
                <a:cs typeface="Times New Roman" panose="02020603050405020304" pitchFamily="18" charset="0"/>
              </a:rPr>
              <a:t>và</a:t>
            </a:r>
            <a:r>
              <a:rPr lang="en-US" sz="2400" dirty="0">
                <a:solidFill>
                  <a:schemeClr val="accent5">
                    <a:lumMod val="75000"/>
                  </a:schemeClr>
                </a:solidFill>
                <a:latin typeface="Times New Roman" panose="02020603050405020304" pitchFamily="18" charset="0"/>
                <a:cs typeface="Times New Roman" panose="02020603050405020304" pitchFamily="18" charset="0"/>
              </a:rPr>
              <a:t> </a:t>
            </a:r>
            <a:r>
              <a:rPr lang="en-US" sz="2400" dirty="0" err="1">
                <a:solidFill>
                  <a:schemeClr val="accent5">
                    <a:lumMod val="75000"/>
                  </a:schemeClr>
                </a:solidFill>
                <a:latin typeface="Times New Roman" panose="02020603050405020304" pitchFamily="18" charset="0"/>
                <a:cs typeface="Times New Roman" panose="02020603050405020304" pitchFamily="18" charset="0"/>
              </a:rPr>
              <a:t>Môi</a:t>
            </a:r>
            <a:r>
              <a:rPr lang="en-US" sz="2400" dirty="0">
                <a:solidFill>
                  <a:schemeClr val="accent5">
                    <a:lumMod val="75000"/>
                  </a:schemeClr>
                </a:solidFill>
                <a:latin typeface="Times New Roman" panose="02020603050405020304" pitchFamily="18" charset="0"/>
                <a:cs typeface="Times New Roman" panose="02020603050405020304" pitchFamily="18" charset="0"/>
              </a:rPr>
              <a:t> </a:t>
            </a:r>
            <a:r>
              <a:rPr lang="en-US" sz="2400" dirty="0" err="1">
                <a:solidFill>
                  <a:schemeClr val="accent5">
                    <a:lumMod val="75000"/>
                  </a:schemeClr>
                </a:solidFill>
                <a:latin typeface="Times New Roman" panose="02020603050405020304" pitchFamily="18" charset="0"/>
                <a:cs typeface="Times New Roman" panose="02020603050405020304" pitchFamily="18" charset="0"/>
              </a:rPr>
              <a:t>trường</a:t>
            </a:r>
            <a:endParaRPr lang="en-US" sz="2400" dirty="0">
              <a:solidFill>
                <a:schemeClr val="accent5">
                  <a:lumMod val="75000"/>
                </a:schemeClr>
              </a:solidFill>
              <a:latin typeface="Times New Roman" pitchFamily="18" charset="0"/>
              <a:cs typeface="Times New Roman" pitchFamily="18" charset="0"/>
            </a:endParaRPr>
          </a:p>
        </p:txBody>
      </p:sp>
      <p:cxnSp>
        <p:nvCxnSpPr>
          <p:cNvPr id="24" name="Straight Arrow Connector 23">
            <a:extLst>
              <a:ext uri="{FF2B5EF4-FFF2-40B4-BE49-F238E27FC236}">
                <a16:creationId xmlns:a16="http://schemas.microsoft.com/office/drawing/2014/main" id="{5C0D1A5E-1102-AA62-2091-2FFDFBFBFB73}"/>
              </a:ext>
            </a:extLst>
          </p:cNvPr>
          <p:cNvCxnSpPr>
            <a:stCxn id="17" idx="3"/>
            <a:endCxn id="19" idx="1"/>
          </p:cNvCxnSpPr>
          <p:nvPr/>
        </p:nvCxnSpPr>
        <p:spPr>
          <a:xfrm>
            <a:off x="4278600" y="4942994"/>
            <a:ext cx="674399" cy="476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D93895D8-0409-3A62-88CA-0F2BDF0991BE}"/>
              </a:ext>
            </a:extLst>
          </p:cNvPr>
          <p:cNvCxnSpPr>
            <a:stCxn id="17" idx="3"/>
            <a:endCxn id="22" idx="1"/>
          </p:cNvCxnSpPr>
          <p:nvPr/>
        </p:nvCxnSpPr>
        <p:spPr>
          <a:xfrm flipV="1">
            <a:off x="4278600" y="4296663"/>
            <a:ext cx="701704" cy="64633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9446575F-31E3-8139-A897-3D3C780C6DB2}"/>
              </a:ext>
            </a:extLst>
          </p:cNvPr>
          <p:cNvCxnSpPr>
            <a:stCxn id="17" idx="3"/>
            <a:endCxn id="18" idx="1"/>
          </p:cNvCxnSpPr>
          <p:nvPr/>
        </p:nvCxnSpPr>
        <p:spPr>
          <a:xfrm flipV="1">
            <a:off x="4278600" y="3420147"/>
            <a:ext cx="701704" cy="152284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25D6F3A8-E18F-492F-8949-61061BC097EF}"/>
              </a:ext>
            </a:extLst>
          </p:cNvPr>
          <p:cNvCxnSpPr>
            <a:stCxn id="17" idx="3"/>
            <a:endCxn id="20" idx="1"/>
          </p:cNvCxnSpPr>
          <p:nvPr/>
        </p:nvCxnSpPr>
        <p:spPr>
          <a:xfrm>
            <a:off x="4278600" y="4942994"/>
            <a:ext cx="674401" cy="65586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7D4B9E95-E5FE-C49D-3388-89E823A399DE}"/>
              </a:ext>
            </a:extLst>
          </p:cNvPr>
          <p:cNvCxnSpPr>
            <a:stCxn id="17" idx="3"/>
          </p:cNvCxnSpPr>
          <p:nvPr/>
        </p:nvCxnSpPr>
        <p:spPr>
          <a:xfrm>
            <a:off x="4278600" y="4942994"/>
            <a:ext cx="620313" cy="159602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725911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6853D68-3951-4E7F-BC3E-1878AE3F37EE}" type="slidenum">
              <a:rPr lang="en-US" smtClean="0">
                <a:solidFill>
                  <a:prstClr val="black">
                    <a:tint val="75000"/>
                  </a:prstClr>
                </a:solidFill>
              </a:rPr>
              <a:pPr/>
              <a:t>6</a:t>
            </a:fld>
            <a:endParaRPr lang="en-US">
              <a:solidFill>
                <a:prstClr val="black">
                  <a:tint val="75000"/>
                </a:prstClr>
              </a:solidFill>
            </a:endParaRPr>
          </a:p>
        </p:txBody>
      </p:sp>
      <p:graphicFrame>
        <p:nvGraphicFramePr>
          <p:cNvPr id="7" name="Diagram 6"/>
          <p:cNvGraphicFramePr/>
          <p:nvPr>
            <p:extLst>
              <p:ext uri="{D42A27DB-BD31-4B8C-83A1-F6EECF244321}">
                <p14:modId xmlns:p14="http://schemas.microsoft.com/office/powerpoint/2010/main" val="1854232666"/>
              </p:ext>
            </p:extLst>
          </p:nvPr>
        </p:nvGraphicFramePr>
        <p:xfrm>
          <a:off x="1255491" y="1474409"/>
          <a:ext cx="8360185" cy="51586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itle 4"/>
          <p:cNvSpPr>
            <a:spLocks noGrp="1"/>
          </p:cNvSpPr>
          <p:nvPr>
            <p:ph type="title"/>
          </p:nvPr>
        </p:nvSpPr>
        <p:spPr>
          <a:xfrm>
            <a:off x="290324" y="3396349"/>
            <a:ext cx="3018971" cy="1306280"/>
          </a:xfrm>
          <a:gradFill>
            <a:gsLst>
              <a:gs pos="0">
                <a:schemeClr val="accent5">
                  <a:satMod val="103000"/>
                  <a:lumMod val="102000"/>
                  <a:tint val="94000"/>
                </a:schemeClr>
              </a:gs>
              <a:gs pos="31000">
                <a:schemeClr val="accent5">
                  <a:satMod val="110000"/>
                  <a:shade val="100000"/>
                  <a:lumMod val="87000"/>
                </a:schemeClr>
              </a:gs>
              <a:gs pos="100000">
                <a:schemeClr val="accent5">
                  <a:lumMod val="99000"/>
                  <a:satMod val="120000"/>
                  <a:shade val="78000"/>
                </a:schemeClr>
              </a:gs>
            </a:gsLst>
            <a:lin ang="5400000" scaled="0"/>
          </a:gradFill>
          <a:effectLst>
            <a:outerShdw blurRad="584200" dist="76200" dir="6480000" algn="ctr" rotWithShape="0">
              <a:srgbClr val="000000">
                <a:alpha val="99000"/>
              </a:srgbClr>
            </a:outerShdw>
          </a:effectLst>
        </p:spPr>
        <p:style>
          <a:lnRef idx="1">
            <a:schemeClr val="accent5"/>
          </a:lnRef>
          <a:fillRef idx="3">
            <a:schemeClr val="accent5"/>
          </a:fillRef>
          <a:effectRef idx="2">
            <a:schemeClr val="accent5"/>
          </a:effectRef>
          <a:fontRef idx="minor">
            <a:schemeClr val="lt1"/>
          </a:fontRef>
        </p:style>
        <p:txBody>
          <a:bodyPr>
            <a:normAutofit/>
          </a:bodyPr>
          <a:lstStyle/>
          <a:p>
            <a:pPr algn="ctr"/>
            <a:r>
              <a:rPr lang="en-US" sz="3100" b="1" dirty="0"/>
              <a:t>CƠ SỞ PHÁP LÝ</a:t>
            </a:r>
            <a:endParaRPr lang="en-US" dirty="0"/>
          </a:p>
        </p:txBody>
      </p:sp>
      <p:sp>
        <p:nvSpPr>
          <p:cNvPr id="2" name="Title 4">
            <a:extLst>
              <a:ext uri="{FF2B5EF4-FFF2-40B4-BE49-F238E27FC236}">
                <a16:creationId xmlns:a16="http://schemas.microsoft.com/office/drawing/2014/main" id="{9E418F90-C808-54E7-79B0-CB7E04542510}"/>
              </a:ext>
            </a:extLst>
          </p:cNvPr>
          <p:cNvSpPr txBox="1">
            <a:spLocks/>
          </p:cNvSpPr>
          <p:nvPr/>
        </p:nvSpPr>
        <p:spPr>
          <a:xfrm>
            <a:off x="0" y="81278"/>
            <a:ext cx="10110651" cy="715555"/>
          </a:xfrm>
          <a:prstGeom prst="rect">
            <a:avLst/>
          </a:prstGeom>
          <a:gradFill rotWithShape="1">
            <a:gsLst>
              <a:gs pos="0">
                <a:schemeClr val="accent5">
                  <a:satMod val="103000"/>
                  <a:lumMod val="102000"/>
                  <a:tint val="94000"/>
                </a:schemeClr>
              </a:gs>
              <a:gs pos="31000">
                <a:schemeClr val="accent5">
                  <a:satMod val="110000"/>
                  <a:shade val="100000"/>
                  <a:lumMod val="87000"/>
                </a:schemeClr>
              </a:gs>
              <a:gs pos="100000">
                <a:schemeClr val="accent5">
                  <a:lumMod val="99000"/>
                  <a:satMod val="120000"/>
                  <a:shade val="78000"/>
                </a:schemeClr>
              </a:gs>
            </a:gsLst>
            <a:lin ang="5400000" scaled="0"/>
          </a:gradFill>
          <a:effectLst>
            <a:outerShdw blurRad="584200" dist="76200" dir="6480000" algn="ctr" rotWithShape="0">
              <a:srgbClr val="000000">
                <a:alpha val="99000"/>
              </a:srgbClr>
            </a:outerShdw>
          </a:effectLst>
        </p:spPr>
        <p:style>
          <a:lnRef idx="1">
            <a:schemeClr val="accent5"/>
          </a:lnRef>
          <a:fillRef idx="3">
            <a:schemeClr val="accent5"/>
          </a:fillRef>
          <a:effectRef idx="2">
            <a:schemeClr val="accent5"/>
          </a:effectRef>
          <a:fontRef idx="minor">
            <a:schemeClr val="lt1"/>
          </a:fontRef>
        </p:style>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sz="3100" b="1" dirty="0"/>
              <a:t>THÔNG TIN MÔI TRƯỜNG</a:t>
            </a:r>
            <a:endParaRPr lang="en-US" dirty="0"/>
          </a:p>
        </p:txBody>
      </p:sp>
    </p:spTree>
    <p:extLst>
      <p:ext uri="{BB962C8B-B14F-4D97-AF65-F5344CB8AC3E}">
        <p14:creationId xmlns:p14="http://schemas.microsoft.com/office/powerpoint/2010/main" val="36861040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61159" y="1208300"/>
            <a:ext cx="8391639" cy="5478423"/>
          </a:xfrm>
          <a:prstGeom prst="rect">
            <a:avLst/>
          </a:prstGeom>
        </p:spPr>
        <p:txBody>
          <a:bodyPr wrap="square">
            <a:spAutoFit/>
          </a:bodyPr>
          <a:lstStyle/>
          <a:p>
            <a:r>
              <a:rPr lang="vi-VN" sz="2200" b="1">
                <a:solidFill>
                  <a:srgbClr val="002060"/>
                </a:solidFill>
                <a:latin typeface="Times New Roman"/>
                <a:ea typeface="Times New Roman"/>
              </a:rPr>
              <a:t>Chủ dự án đầu tư, cơ sở chịu trách nhiệm thường xuyên thu nhận, lưu trữ và quản lý thông tin về môi trường</a:t>
            </a:r>
            <a:r>
              <a:rPr lang="en-US" sz="2200" b="1">
                <a:solidFill>
                  <a:srgbClr val="002060"/>
                </a:solidFill>
                <a:latin typeface="Times New Roman"/>
                <a:ea typeface="Times New Roman"/>
              </a:rPr>
              <a:t>:</a:t>
            </a:r>
          </a:p>
          <a:p>
            <a:pPr marL="808038" indent="-342900" algn="just">
              <a:spcBef>
                <a:spcPts val="600"/>
              </a:spcBef>
              <a:spcAft>
                <a:spcPts val="0"/>
              </a:spcAft>
              <a:buFont typeface="Wingdings" pitchFamily="2" charset="2"/>
              <a:buChar char="§"/>
            </a:pPr>
            <a:r>
              <a:rPr lang="vi-VN" sz="2200">
                <a:solidFill>
                  <a:schemeClr val="accent5">
                    <a:lumMod val="50000"/>
                  </a:schemeClr>
                </a:solidFill>
                <a:latin typeface="Times New Roman"/>
                <a:ea typeface="Times New Roman"/>
              </a:rPr>
              <a:t>Thông tin về chất ô nhiễm, dòng thải các chất ô nhiễm ra môi trường, nguồn ô nhiễm; công tác bảo vệ môi trường của dự án đầu tư, cơ sở, </a:t>
            </a:r>
            <a:r>
              <a:rPr lang="en-US" sz="2200">
                <a:solidFill>
                  <a:schemeClr val="accent5">
                    <a:lumMod val="50000"/>
                  </a:schemeClr>
                </a:solidFill>
                <a:latin typeface="Times New Roman"/>
                <a:ea typeface="Times New Roman"/>
              </a:rPr>
              <a:t>KCN</a:t>
            </a:r>
            <a:r>
              <a:rPr lang="vi-VN" sz="2200">
                <a:solidFill>
                  <a:schemeClr val="accent5">
                    <a:lumMod val="50000"/>
                  </a:schemeClr>
                </a:solidFill>
                <a:latin typeface="Times New Roman"/>
                <a:ea typeface="Times New Roman"/>
              </a:rPr>
              <a:t>;</a:t>
            </a:r>
            <a:endParaRPr lang="en-US" sz="2200">
              <a:solidFill>
                <a:schemeClr val="accent5">
                  <a:lumMod val="50000"/>
                </a:schemeClr>
              </a:solidFill>
              <a:latin typeface="Times New Roman"/>
              <a:ea typeface="Times New Roman"/>
            </a:endParaRPr>
          </a:p>
          <a:p>
            <a:pPr marL="808038" indent="-342900" algn="just">
              <a:spcBef>
                <a:spcPts val="600"/>
              </a:spcBef>
              <a:spcAft>
                <a:spcPts val="0"/>
              </a:spcAft>
              <a:buFont typeface="Wingdings" pitchFamily="2" charset="2"/>
              <a:buChar char="§"/>
            </a:pPr>
            <a:r>
              <a:rPr lang="vi-VN" sz="2200">
                <a:solidFill>
                  <a:schemeClr val="accent5">
                    <a:lumMod val="50000"/>
                  </a:schemeClr>
                </a:solidFill>
                <a:latin typeface="Times New Roman"/>
                <a:ea typeface="Times New Roman"/>
              </a:rPr>
              <a:t>Thông tin về chất thải rắn, chất thải nguy hại, nước thải, khí thải và các loại chất thải khác theo quy định của pháp luật;</a:t>
            </a:r>
            <a:endParaRPr lang="en-US" sz="2200">
              <a:solidFill>
                <a:schemeClr val="accent5">
                  <a:lumMod val="50000"/>
                </a:schemeClr>
              </a:solidFill>
              <a:latin typeface="Times New Roman"/>
              <a:ea typeface="Times New Roman"/>
            </a:endParaRPr>
          </a:p>
          <a:p>
            <a:pPr marL="808038" indent="-342900" algn="just">
              <a:spcBef>
                <a:spcPts val="600"/>
              </a:spcBef>
              <a:spcAft>
                <a:spcPts val="0"/>
              </a:spcAft>
              <a:buFont typeface="Wingdings" pitchFamily="2" charset="2"/>
              <a:buChar char="§"/>
            </a:pPr>
            <a:r>
              <a:rPr lang="vi-VN" sz="2200">
                <a:solidFill>
                  <a:schemeClr val="accent5">
                    <a:lumMod val="50000"/>
                  </a:schemeClr>
                </a:solidFill>
                <a:latin typeface="Times New Roman"/>
                <a:ea typeface="Times New Roman"/>
              </a:rPr>
              <a:t>Thông tin về quyết định phê duyệt kết quả thẩm định, báo cáo đánh giá tác động môi trường; nội dung cấp phép, đăng ký, chứng nhận, xác nhận; kết quả kiểm tra, thanh tra về bảo vệ môi trường đối với dự án đầu tư, cơ sở,</a:t>
            </a:r>
            <a:r>
              <a:rPr lang="en-US" sz="2200">
                <a:solidFill>
                  <a:schemeClr val="accent5">
                    <a:lumMod val="50000"/>
                  </a:schemeClr>
                </a:solidFill>
                <a:latin typeface="Times New Roman"/>
                <a:ea typeface="Times New Roman"/>
              </a:rPr>
              <a:t> KCN.</a:t>
            </a:r>
          </a:p>
          <a:p>
            <a:pPr algn="just">
              <a:spcBef>
                <a:spcPts val="600"/>
              </a:spcBef>
              <a:spcAft>
                <a:spcPts val="0"/>
              </a:spcAft>
            </a:pPr>
            <a:r>
              <a:rPr lang="vi-VN" sz="2200" b="1">
                <a:solidFill>
                  <a:srgbClr val="002060"/>
                </a:solidFill>
                <a:latin typeface="Times New Roman"/>
                <a:ea typeface="Times New Roman"/>
              </a:rPr>
              <a:t>Chủ dự án đầu tư, cơ sở có trách nhiệm cung cấp thông tin về môi trường cho cơ quan </a:t>
            </a:r>
            <a:r>
              <a:rPr lang="en-US" sz="2200" b="1">
                <a:solidFill>
                  <a:srgbClr val="002060"/>
                </a:solidFill>
                <a:latin typeface="Times New Roman"/>
                <a:ea typeface="Times New Roman"/>
              </a:rPr>
              <a:t>QLNN</a:t>
            </a:r>
            <a:r>
              <a:rPr lang="vi-VN" sz="2200" b="1">
                <a:solidFill>
                  <a:srgbClr val="002060"/>
                </a:solidFill>
                <a:latin typeface="Times New Roman"/>
                <a:ea typeface="Times New Roman"/>
              </a:rPr>
              <a:t> về </a:t>
            </a:r>
            <a:r>
              <a:rPr lang="en-US" sz="2200" b="1">
                <a:solidFill>
                  <a:srgbClr val="002060"/>
                </a:solidFill>
                <a:latin typeface="Times New Roman"/>
                <a:ea typeface="Times New Roman"/>
              </a:rPr>
              <a:t>BVMT</a:t>
            </a:r>
            <a:r>
              <a:rPr lang="vi-VN" sz="2200" b="1">
                <a:solidFill>
                  <a:srgbClr val="002060"/>
                </a:solidFill>
                <a:latin typeface="Times New Roman"/>
                <a:ea typeface="Times New Roman"/>
              </a:rPr>
              <a:t> thông qua hệ thống thông tin, cơ sở dữ liệu môi trường quốc gia hoặc báo cáo theo quy định của pháp luật</a:t>
            </a:r>
            <a:endParaRPr lang="en-US" sz="2200" b="1">
              <a:solidFill>
                <a:srgbClr val="002060"/>
              </a:solidFill>
              <a:effectLst/>
              <a:latin typeface="Times New Roman"/>
              <a:ea typeface="Times New Roman"/>
            </a:endParaRPr>
          </a:p>
        </p:txBody>
      </p:sp>
      <p:sp>
        <p:nvSpPr>
          <p:cNvPr id="2" name="Slide Number Placeholder 1"/>
          <p:cNvSpPr>
            <a:spLocks noGrp="1"/>
          </p:cNvSpPr>
          <p:nvPr>
            <p:ph type="sldNum" sz="quarter" idx="12"/>
          </p:nvPr>
        </p:nvSpPr>
        <p:spPr/>
        <p:txBody>
          <a:bodyPr/>
          <a:lstStyle/>
          <a:p>
            <a:fld id="{E6853D68-3951-4E7F-BC3E-1878AE3F37EE}" type="slidenum">
              <a:rPr lang="en-US" smtClean="0">
                <a:solidFill>
                  <a:prstClr val="black">
                    <a:tint val="75000"/>
                  </a:prstClr>
                </a:solidFill>
              </a:rPr>
              <a:pPr/>
              <a:t>7</a:t>
            </a:fld>
            <a:endParaRPr lang="en-US">
              <a:solidFill>
                <a:prstClr val="black">
                  <a:tint val="75000"/>
                </a:prstClr>
              </a:solidFill>
            </a:endParaRPr>
          </a:p>
        </p:txBody>
      </p:sp>
      <p:sp>
        <p:nvSpPr>
          <p:cNvPr id="4" name="Title 4">
            <a:extLst>
              <a:ext uri="{FF2B5EF4-FFF2-40B4-BE49-F238E27FC236}">
                <a16:creationId xmlns:a16="http://schemas.microsoft.com/office/drawing/2014/main" id="{1AD958F0-1BB7-D6E0-D4ED-64A9930D5B4F}"/>
              </a:ext>
            </a:extLst>
          </p:cNvPr>
          <p:cNvSpPr txBox="1">
            <a:spLocks/>
          </p:cNvSpPr>
          <p:nvPr/>
        </p:nvSpPr>
        <p:spPr>
          <a:xfrm>
            <a:off x="0" y="81278"/>
            <a:ext cx="10110651" cy="715555"/>
          </a:xfrm>
          <a:prstGeom prst="rect">
            <a:avLst/>
          </a:prstGeom>
          <a:gradFill rotWithShape="1">
            <a:gsLst>
              <a:gs pos="0">
                <a:schemeClr val="accent5">
                  <a:satMod val="103000"/>
                  <a:lumMod val="102000"/>
                  <a:tint val="94000"/>
                </a:schemeClr>
              </a:gs>
              <a:gs pos="31000">
                <a:schemeClr val="accent5">
                  <a:satMod val="110000"/>
                  <a:shade val="100000"/>
                  <a:lumMod val="87000"/>
                </a:schemeClr>
              </a:gs>
              <a:gs pos="100000">
                <a:schemeClr val="accent5">
                  <a:lumMod val="99000"/>
                  <a:satMod val="120000"/>
                  <a:shade val="78000"/>
                </a:schemeClr>
              </a:gs>
            </a:gsLst>
            <a:lin ang="5400000" scaled="0"/>
          </a:gradFill>
          <a:effectLst>
            <a:outerShdw blurRad="584200" dist="76200" dir="6480000" algn="ctr" rotWithShape="0">
              <a:srgbClr val="000000">
                <a:alpha val="99000"/>
              </a:srgbClr>
            </a:outerShdw>
          </a:effectLst>
        </p:spPr>
        <p:style>
          <a:lnRef idx="1">
            <a:schemeClr val="accent5"/>
          </a:lnRef>
          <a:fillRef idx="3">
            <a:schemeClr val="accent5"/>
          </a:fillRef>
          <a:effectRef idx="2">
            <a:schemeClr val="accent5"/>
          </a:effectRef>
          <a:fontRef idx="minor">
            <a:schemeClr val="lt1"/>
          </a:fontRef>
        </p:style>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sz="3100" b="1" dirty="0"/>
              <a:t>THÔNG TIN MÔI TRƯỜNG</a:t>
            </a:r>
            <a:endParaRPr lang="en-US" dirty="0"/>
          </a:p>
        </p:txBody>
      </p:sp>
    </p:spTree>
    <p:extLst>
      <p:ext uri="{BB962C8B-B14F-4D97-AF65-F5344CB8AC3E}">
        <p14:creationId xmlns:p14="http://schemas.microsoft.com/office/powerpoint/2010/main" val="1738853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 y="136419"/>
            <a:ext cx="9927771" cy="560831"/>
          </a:xfrm>
          <a:solidFill>
            <a:schemeClr val="accent1"/>
          </a:solidFill>
        </p:spPr>
        <p:txBody>
          <a:bodyPr>
            <a:normAutofit/>
          </a:bodyPr>
          <a:lstStyle/>
          <a:p>
            <a:pPr algn="ctr"/>
            <a:r>
              <a:rPr lang="en-US" sz="2400" b="1" dirty="0">
                <a:solidFill>
                  <a:schemeClr val="bg1"/>
                </a:solidFill>
                <a:latin typeface="Times New Roman" pitchFamily="18" charset="0"/>
                <a:cs typeface="Times New Roman" pitchFamily="18" charset="0"/>
              </a:rPr>
              <a:t>CÔNG KHAI THÔNG TIN MÔI TRƯỜNG</a:t>
            </a:r>
          </a:p>
        </p:txBody>
      </p:sp>
      <p:sp>
        <p:nvSpPr>
          <p:cNvPr id="3" name="Rectangle 2"/>
          <p:cNvSpPr/>
          <p:nvPr/>
        </p:nvSpPr>
        <p:spPr>
          <a:xfrm>
            <a:off x="182879" y="735650"/>
            <a:ext cx="9836331" cy="1302023"/>
          </a:xfrm>
          <a:prstGeom prst="rect">
            <a:avLst/>
          </a:prstGeom>
        </p:spPr>
        <p:txBody>
          <a:bodyPr wrap="square">
            <a:spAutoFit/>
          </a:bodyPr>
          <a:lstStyle/>
          <a:p>
            <a:pPr algn="just">
              <a:lnSpc>
                <a:spcPct val="112000"/>
              </a:lnSpc>
              <a:spcBef>
                <a:spcPts val="400"/>
              </a:spcBef>
              <a:spcAft>
                <a:spcPts val="400"/>
              </a:spcAft>
            </a:pPr>
            <a:r>
              <a:rPr lang="en-US" sz="2400" dirty="0">
                <a:solidFill>
                  <a:srgbClr val="002060"/>
                </a:solidFill>
                <a:latin typeface="Times New Roman" panose="02020603050405020304" pitchFamily="18" charset="0"/>
                <a:ea typeface="DengXian"/>
                <a:cs typeface="Times New Roman" panose="02020603050405020304" pitchFamily="18" charset="0"/>
              </a:rPr>
              <a:t>1. </a:t>
            </a:r>
            <a:r>
              <a:rPr lang="en-US" sz="2400" dirty="0" err="1">
                <a:solidFill>
                  <a:srgbClr val="002060"/>
                </a:solidFill>
                <a:latin typeface="Times New Roman" panose="02020603050405020304" pitchFamily="18" charset="0"/>
                <a:ea typeface="DengXian"/>
                <a:cs typeface="Times New Roman" panose="02020603050405020304" pitchFamily="18" charset="0"/>
              </a:rPr>
              <a:t>Chủ</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dự</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án</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đầu</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tư</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cơ</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sở</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chủ</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đầu</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tư</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xây</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dựng</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và</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kinh</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doanh</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hạ</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tầng</a:t>
            </a:r>
            <a:r>
              <a:rPr lang="en-US" sz="2400" dirty="0">
                <a:solidFill>
                  <a:srgbClr val="002060"/>
                </a:solidFill>
                <a:latin typeface="Times New Roman" panose="02020603050405020304" pitchFamily="18" charset="0"/>
                <a:ea typeface="DengXian"/>
                <a:cs typeface="Times New Roman" panose="02020603050405020304" pitchFamily="18" charset="0"/>
              </a:rPr>
              <a:t> KCN </a:t>
            </a:r>
            <a:r>
              <a:rPr lang="en-US" sz="2400" dirty="0" err="1">
                <a:solidFill>
                  <a:srgbClr val="002060"/>
                </a:solidFill>
                <a:latin typeface="Times New Roman" panose="02020603050405020304" pitchFamily="18" charset="0"/>
                <a:ea typeface="DengXian"/>
                <a:cs typeface="Times New Roman" panose="02020603050405020304" pitchFamily="18" charset="0"/>
              </a:rPr>
              <a:t>thực</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hiện</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công</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khai</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b="1" dirty="0" err="1">
                <a:solidFill>
                  <a:srgbClr val="FF0000"/>
                </a:solidFill>
                <a:latin typeface="Times New Roman" panose="02020603050405020304" pitchFamily="18" charset="0"/>
                <a:ea typeface="DengXian"/>
                <a:cs typeface="Times New Roman" panose="02020603050405020304" pitchFamily="18" charset="0"/>
              </a:rPr>
              <a:t>báo</a:t>
            </a:r>
            <a:r>
              <a:rPr lang="en-US" sz="2400" b="1" dirty="0">
                <a:solidFill>
                  <a:srgbClr val="FF0000"/>
                </a:solidFill>
                <a:latin typeface="Times New Roman" panose="02020603050405020304" pitchFamily="18" charset="0"/>
                <a:ea typeface="DengXian"/>
                <a:cs typeface="Times New Roman" panose="02020603050405020304" pitchFamily="18" charset="0"/>
              </a:rPr>
              <a:t> </a:t>
            </a:r>
            <a:r>
              <a:rPr lang="en-US" sz="2400" b="1" dirty="0" err="1">
                <a:solidFill>
                  <a:srgbClr val="FF0000"/>
                </a:solidFill>
                <a:latin typeface="Times New Roman" panose="02020603050405020304" pitchFamily="18" charset="0"/>
                <a:ea typeface="DengXian"/>
                <a:cs typeface="Times New Roman" panose="02020603050405020304" pitchFamily="18" charset="0"/>
              </a:rPr>
              <a:t>cáo</a:t>
            </a:r>
            <a:r>
              <a:rPr lang="en-US" sz="2400" b="1" dirty="0">
                <a:solidFill>
                  <a:srgbClr val="FF0000"/>
                </a:solidFill>
                <a:latin typeface="Times New Roman" panose="02020603050405020304" pitchFamily="18" charset="0"/>
                <a:ea typeface="DengXian"/>
                <a:cs typeface="Times New Roman" panose="02020603050405020304" pitchFamily="18" charset="0"/>
              </a:rPr>
              <a:t> </a:t>
            </a:r>
            <a:r>
              <a:rPr lang="en-US" sz="2400" b="1" dirty="0" err="1">
                <a:solidFill>
                  <a:srgbClr val="FF0000"/>
                </a:solidFill>
                <a:latin typeface="Times New Roman" panose="02020603050405020304" pitchFamily="18" charset="0"/>
                <a:ea typeface="DengXian"/>
                <a:cs typeface="Times New Roman" panose="02020603050405020304" pitchFamily="18" charset="0"/>
              </a:rPr>
              <a:t>đánh</a:t>
            </a:r>
            <a:r>
              <a:rPr lang="en-US" sz="2400" b="1" dirty="0">
                <a:solidFill>
                  <a:srgbClr val="FF0000"/>
                </a:solidFill>
                <a:latin typeface="Times New Roman" panose="02020603050405020304" pitchFamily="18" charset="0"/>
                <a:ea typeface="DengXian"/>
                <a:cs typeface="Times New Roman" panose="02020603050405020304" pitchFamily="18" charset="0"/>
              </a:rPr>
              <a:t> </a:t>
            </a:r>
            <a:r>
              <a:rPr lang="en-US" sz="2400" b="1" dirty="0" err="1">
                <a:solidFill>
                  <a:srgbClr val="FF0000"/>
                </a:solidFill>
                <a:latin typeface="Times New Roman" panose="02020603050405020304" pitchFamily="18" charset="0"/>
                <a:ea typeface="DengXian"/>
                <a:cs typeface="Times New Roman" panose="02020603050405020304" pitchFamily="18" charset="0"/>
              </a:rPr>
              <a:t>giá</a:t>
            </a:r>
            <a:r>
              <a:rPr lang="en-US" sz="2400" b="1" dirty="0">
                <a:solidFill>
                  <a:srgbClr val="FF0000"/>
                </a:solidFill>
                <a:latin typeface="Times New Roman" panose="02020603050405020304" pitchFamily="18" charset="0"/>
                <a:ea typeface="DengXian"/>
                <a:cs typeface="Times New Roman" panose="02020603050405020304" pitchFamily="18" charset="0"/>
              </a:rPr>
              <a:t> </a:t>
            </a:r>
            <a:r>
              <a:rPr lang="en-US" sz="2400" b="1" dirty="0" err="1">
                <a:solidFill>
                  <a:srgbClr val="FF0000"/>
                </a:solidFill>
                <a:latin typeface="Times New Roman" panose="02020603050405020304" pitchFamily="18" charset="0"/>
                <a:ea typeface="DengXian"/>
                <a:cs typeface="Times New Roman" panose="02020603050405020304" pitchFamily="18" charset="0"/>
              </a:rPr>
              <a:t>tác</a:t>
            </a:r>
            <a:r>
              <a:rPr lang="en-US" sz="2400" b="1" dirty="0">
                <a:solidFill>
                  <a:srgbClr val="FF0000"/>
                </a:solidFill>
                <a:latin typeface="Times New Roman" panose="02020603050405020304" pitchFamily="18" charset="0"/>
                <a:ea typeface="DengXian"/>
                <a:cs typeface="Times New Roman" panose="02020603050405020304" pitchFamily="18" charset="0"/>
              </a:rPr>
              <a:t> </a:t>
            </a:r>
            <a:r>
              <a:rPr lang="en-US" sz="2400" b="1" dirty="0" err="1">
                <a:solidFill>
                  <a:srgbClr val="FF0000"/>
                </a:solidFill>
                <a:latin typeface="Times New Roman" panose="02020603050405020304" pitchFamily="18" charset="0"/>
                <a:ea typeface="DengXian"/>
                <a:cs typeface="Times New Roman" panose="02020603050405020304" pitchFamily="18" charset="0"/>
              </a:rPr>
              <a:t>động</a:t>
            </a:r>
            <a:r>
              <a:rPr lang="en-US" sz="2400" b="1" dirty="0">
                <a:solidFill>
                  <a:srgbClr val="FF0000"/>
                </a:solidFill>
                <a:latin typeface="Times New Roman" panose="02020603050405020304" pitchFamily="18" charset="0"/>
                <a:ea typeface="DengXian"/>
                <a:cs typeface="Times New Roman" panose="02020603050405020304" pitchFamily="18" charset="0"/>
              </a:rPr>
              <a:t> </a:t>
            </a:r>
            <a:r>
              <a:rPr lang="en-US" sz="2400" b="1" dirty="0" err="1">
                <a:solidFill>
                  <a:srgbClr val="FF0000"/>
                </a:solidFill>
                <a:latin typeface="Times New Roman" panose="02020603050405020304" pitchFamily="18" charset="0"/>
                <a:ea typeface="DengXian"/>
                <a:cs typeface="Times New Roman" panose="02020603050405020304" pitchFamily="18" charset="0"/>
              </a:rPr>
              <a:t>môi</a:t>
            </a:r>
            <a:r>
              <a:rPr lang="en-US" sz="2400" b="1" dirty="0">
                <a:solidFill>
                  <a:srgbClr val="FF0000"/>
                </a:solidFill>
                <a:latin typeface="Times New Roman" panose="02020603050405020304" pitchFamily="18" charset="0"/>
                <a:ea typeface="DengXian"/>
                <a:cs typeface="Times New Roman" panose="02020603050405020304" pitchFamily="18" charset="0"/>
              </a:rPr>
              <a:t> </a:t>
            </a:r>
            <a:r>
              <a:rPr lang="en-US" sz="2400" b="1" dirty="0" err="1">
                <a:solidFill>
                  <a:srgbClr val="FF0000"/>
                </a:solidFill>
                <a:latin typeface="Times New Roman" panose="02020603050405020304" pitchFamily="18" charset="0"/>
                <a:ea typeface="DengXian"/>
                <a:cs typeface="Times New Roman" panose="02020603050405020304" pitchFamily="18" charset="0"/>
              </a:rPr>
              <a:t>trường</a:t>
            </a:r>
            <a:r>
              <a:rPr lang="en-US" sz="2400" b="1"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đã</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được</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phê</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duyệt</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kết</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quả</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thẩm</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định</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b="1" dirty="0" err="1">
                <a:solidFill>
                  <a:srgbClr val="FF0000"/>
                </a:solidFill>
                <a:latin typeface="Times New Roman" panose="02020603050405020304" pitchFamily="18" charset="0"/>
                <a:ea typeface="DengXian"/>
                <a:cs typeface="Times New Roman" panose="02020603050405020304" pitchFamily="18" charset="0"/>
              </a:rPr>
              <a:t>giấy</a:t>
            </a:r>
            <a:r>
              <a:rPr lang="en-US" sz="2400" b="1" dirty="0">
                <a:solidFill>
                  <a:srgbClr val="FF0000"/>
                </a:solidFill>
                <a:latin typeface="Times New Roman" panose="02020603050405020304" pitchFamily="18" charset="0"/>
                <a:ea typeface="DengXian"/>
                <a:cs typeface="Times New Roman" panose="02020603050405020304" pitchFamily="18" charset="0"/>
              </a:rPr>
              <a:t> </a:t>
            </a:r>
            <a:r>
              <a:rPr lang="en-US" sz="2400" b="1" dirty="0" err="1">
                <a:solidFill>
                  <a:srgbClr val="FF0000"/>
                </a:solidFill>
                <a:latin typeface="Times New Roman" panose="02020603050405020304" pitchFamily="18" charset="0"/>
                <a:ea typeface="DengXian"/>
                <a:cs typeface="Times New Roman" panose="02020603050405020304" pitchFamily="18" charset="0"/>
              </a:rPr>
              <a:t>phép</a:t>
            </a:r>
            <a:r>
              <a:rPr lang="en-US" sz="2400" b="1" dirty="0">
                <a:solidFill>
                  <a:srgbClr val="FF0000"/>
                </a:solidFill>
                <a:latin typeface="Times New Roman" panose="02020603050405020304" pitchFamily="18" charset="0"/>
                <a:ea typeface="DengXian"/>
                <a:cs typeface="Times New Roman" panose="02020603050405020304" pitchFamily="18" charset="0"/>
              </a:rPr>
              <a:t> </a:t>
            </a:r>
            <a:r>
              <a:rPr lang="en-US" sz="2400" b="1" dirty="0" err="1">
                <a:solidFill>
                  <a:srgbClr val="FF0000"/>
                </a:solidFill>
                <a:latin typeface="Times New Roman" panose="02020603050405020304" pitchFamily="18" charset="0"/>
                <a:ea typeface="DengXian"/>
                <a:cs typeface="Times New Roman" panose="02020603050405020304" pitchFamily="18" charset="0"/>
              </a:rPr>
              <a:t>môi</a:t>
            </a:r>
            <a:r>
              <a:rPr lang="en-US" sz="2400" b="1" dirty="0">
                <a:solidFill>
                  <a:srgbClr val="FF0000"/>
                </a:solidFill>
                <a:latin typeface="Times New Roman" panose="02020603050405020304" pitchFamily="18" charset="0"/>
                <a:ea typeface="DengXian"/>
                <a:cs typeface="Times New Roman" panose="02020603050405020304" pitchFamily="18" charset="0"/>
              </a:rPr>
              <a:t> </a:t>
            </a:r>
            <a:r>
              <a:rPr lang="en-US" sz="2400" b="1" dirty="0" err="1">
                <a:solidFill>
                  <a:srgbClr val="FF0000"/>
                </a:solidFill>
                <a:latin typeface="Times New Roman" panose="02020603050405020304" pitchFamily="18" charset="0"/>
                <a:ea typeface="DengXian"/>
                <a:cs typeface="Times New Roman" panose="02020603050405020304" pitchFamily="18" charset="0"/>
              </a:rPr>
              <a:t>trường</a:t>
            </a:r>
            <a:r>
              <a:rPr lang="en-US" sz="2400" b="1" dirty="0">
                <a:solidFill>
                  <a:srgbClr val="FF000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theo</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quy</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định</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như</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sau</a:t>
            </a:r>
            <a:r>
              <a:rPr lang="en-US" sz="2400" dirty="0">
                <a:solidFill>
                  <a:srgbClr val="002060"/>
                </a:solidFill>
                <a:latin typeface="Times New Roman" panose="02020603050405020304" pitchFamily="18" charset="0"/>
                <a:ea typeface="DengXian"/>
                <a:cs typeface="Times New Roman" panose="02020603050405020304" pitchFamily="18" charset="0"/>
              </a:rPr>
              <a:t>:</a:t>
            </a:r>
          </a:p>
        </p:txBody>
      </p:sp>
      <p:sp>
        <p:nvSpPr>
          <p:cNvPr id="5" name="TextBox 4">
            <a:extLst>
              <a:ext uri="{FF2B5EF4-FFF2-40B4-BE49-F238E27FC236}">
                <a16:creationId xmlns:a16="http://schemas.microsoft.com/office/drawing/2014/main" id="{04C4F788-4447-AEE4-07A4-9CF458B79D29}"/>
              </a:ext>
            </a:extLst>
          </p:cNvPr>
          <p:cNvSpPr txBox="1"/>
          <p:nvPr/>
        </p:nvSpPr>
        <p:spPr>
          <a:xfrm>
            <a:off x="182879" y="2037673"/>
            <a:ext cx="4990012" cy="2308324"/>
          </a:xfrm>
          <a:prstGeom prst="rect">
            <a:avLst/>
          </a:prstGeom>
          <a:solidFill>
            <a:schemeClr val="accent6">
              <a:lumMod val="40000"/>
              <a:lumOff val="60000"/>
            </a:schemeClr>
          </a:solidFill>
        </p:spPr>
        <p:txBody>
          <a:bodyPr wrap="square" rtlCol="0">
            <a:spAutoFit/>
          </a:bodyPr>
          <a:lstStyle/>
          <a:p>
            <a:pPr algn="ctr"/>
            <a:r>
              <a:rPr lang="en-US" sz="2400" dirty="0" err="1">
                <a:solidFill>
                  <a:srgbClr val="002060"/>
                </a:solidFill>
                <a:latin typeface="Times New Roman" panose="02020603050405020304" pitchFamily="18" charset="0"/>
                <a:ea typeface="DengXian"/>
                <a:cs typeface="Times New Roman" panose="02020603050405020304" pitchFamily="18" charset="0"/>
              </a:rPr>
              <a:t>Công</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khai</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trên</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trang</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thông</a:t>
            </a:r>
            <a:r>
              <a:rPr lang="en-US" sz="2400" dirty="0">
                <a:solidFill>
                  <a:srgbClr val="002060"/>
                </a:solidFill>
                <a:latin typeface="Times New Roman" panose="02020603050405020304" pitchFamily="18" charset="0"/>
                <a:ea typeface="DengXian"/>
                <a:cs typeface="Times New Roman" panose="02020603050405020304" pitchFamily="18" charset="0"/>
              </a:rPr>
              <a:t> tin </a:t>
            </a:r>
            <a:r>
              <a:rPr lang="en-US" sz="2400" dirty="0" err="1">
                <a:solidFill>
                  <a:srgbClr val="002060"/>
                </a:solidFill>
                <a:latin typeface="Times New Roman" panose="02020603050405020304" pitchFamily="18" charset="0"/>
                <a:ea typeface="DengXian"/>
                <a:cs typeface="Times New Roman" panose="02020603050405020304" pitchFamily="18" charset="0"/>
              </a:rPr>
              <a:t>điện</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tử</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của</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chủ</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dự</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án</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đầu</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tư</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cơ</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sở</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chủ</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đầu</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tư</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xây</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dựng</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và</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kinh</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doanh</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hạ</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tầng</a:t>
            </a:r>
            <a:r>
              <a:rPr lang="en-US" sz="2400" dirty="0">
                <a:solidFill>
                  <a:srgbClr val="002060"/>
                </a:solidFill>
                <a:latin typeface="Times New Roman" panose="02020603050405020304" pitchFamily="18" charset="0"/>
                <a:ea typeface="DengXian"/>
                <a:cs typeface="Times New Roman" panose="02020603050405020304" pitchFamily="18" charset="0"/>
              </a:rPr>
              <a:t> KCN </a:t>
            </a:r>
            <a:r>
              <a:rPr lang="en-US" sz="2400" dirty="0" err="1">
                <a:solidFill>
                  <a:srgbClr val="002060"/>
                </a:solidFill>
                <a:latin typeface="Times New Roman" panose="02020603050405020304" pitchFamily="18" charset="0"/>
                <a:ea typeface="DengXian"/>
                <a:cs typeface="Times New Roman" panose="02020603050405020304" pitchFamily="18" charset="0"/>
              </a:rPr>
              <a:t>hoặc</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tại</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trụ</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sở</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Ủy</a:t>
            </a:r>
            <a:r>
              <a:rPr lang="en-US" sz="2400" dirty="0">
                <a:solidFill>
                  <a:srgbClr val="002060"/>
                </a:solidFill>
                <a:latin typeface="Times New Roman" panose="02020603050405020304" pitchFamily="18" charset="0"/>
                <a:ea typeface="DengXian"/>
                <a:cs typeface="Times New Roman" panose="02020603050405020304" pitchFamily="18" charset="0"/>
              </a:rPr>
              <a:t> ban </a:t>
            </a:r>
            <a:r>
              <a:rPr lang="en-US" sz="2400" dirty="0" err="1">
                <a:solidFill>
                  <a:srgbClr val="002060"/>
                </a:solidFill>
                <a:latin typeface="Times New Roman" panose="02020603050405020304" pitchFamily="18" charset="0"/>
                <a:ea typeface="DengXian"/>
                <a:cs typeface="Times New Roman" panose="02020603050405020304" pitchFamily="18" charset="0"/>
              </a:rPr>
              <a:t>nhân</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dân</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cấp</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xã</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nơi</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thực</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hiện</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dự</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án</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đầu</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tư</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cơ</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sở</a:t>
            </a:r>
            <a:r>
              <a:rPr lang="en-US" sz="2400" dirty="0">
                <a:solidFill>
                  <a:srgbClr val="002060"/>
                </a:solidFill>
                <a:latin typeface="Times New Roman" panose="02020603050405020304" pitchFamily="18" charset="0"/>
                <a:ea typeface="DengXian"/>
                <a:cs typeface="Times New Roman" panose="02020603050405020304" pitchFamily="18" charset="0"/>
              </a:rPr>
              <a:t>, KCN</a:t>
            </a:r>
            <a:endParaRPr lang="en-US" sz="2400" dirty="0">
              <a:solidFill>
                <a:schemeClr val="accent5">
                  <a:lumMod val="75000"/>
                </a:schemeClr>
              </a:solidFill>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9C315AC9-174C-4155-7333-C484F9517219}"/>
              </a:ext>
            </a:extLst>
          </p:cNvPr>
          <p:cNvSpPr txBox="1"/>
          <p:nvPr/>
        </p:nvSpPr>
        <p:spPr>
          <a:xfrm>
            <a:off x="5712823" y="2037673"/>
            <a:ext cx="4010298" cy="2129301"/>
          </a:xfrm>
          <a:prstGeom prst="rect">
            <a:avLst/>
          </a:prstGeom>
          <a:solidFill>
            <a:schemeClr val="accent6">
              <a:lumMod val="40000"/>
              <a:lumOff val="60000"/>
            </a:schemeClr>
          </a:solidFill>
        </p:spPr>
        <p:txBody>
          <a:bodyPr wrap="square" rtlCol="0">
            <a:spAutoFit/>
          </a:bodyPr>
          <a:lstStyle/>
          <a:p>
            <a:pPr algn="just">
              <a:lnSpc>
                <a:spcPct val="112000"/>
              </a:lnSpc>
              <a:spcBef>
                <a:spcPts val="400"/>
              </a:spcBef>
              <a:spcAft>
                <a:spcPts val="400"/>
              </a:spcAft>
            </a:pPr>
            <a:r>
              <a:rPr lang="en-US" sz="2400" dirty="0" err="1">
                <a:solidFill>
                  <a:srgbClr val="002060"/>
                </a:solidFill>
                <a:latin typeface="Times New Roman" panose="02020603050405020304" pitchFamily="18" charset="0"/>
                <a:ea typeface="DengXian"/>
                <a:cs typeface="Times New Roman" panose="02020603050405020304" pitchFamily="18" charset="0"/>
              </a:rPr>
              <a:t>Thời</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điểm</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công</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khai</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b="1" dirty="0" err="1">
                <a:solidFill>
                  <a:srgbClr val="002060"/>
                </a:solidFill>
                <a:latin typeface="Times New Roman" panose="02020603050405020304" pitchFamily="18" charset="0"/>
                <a:ea typeface="DengXian"/>
                <a:cs typeface="Times New Roman" panose="02020603050405020304" pitchFamily="18" charset="0"/>
              </a:rPr>
              <a:t>chậm</a:t>
            </a:r>
            <a:r>
              <a:rPr lang="en-US" sz="2400" b="1" dirty="0">
                <a:solidFill>
                  <a:srgbClr val="002060"/>
                </a:solidFill>
                <a:latin typeface="Times New Roman" panose="02020603050405020304" pitchFamily="18" charset="0"/>
                <a:ea typeface="DengXian"/>
                <a:cs typeface="Times New Roman" panose="02020603050405020304" pitchFamily="18" charset="0"/>
              </a:rPr>
              <a:t> </a:t>
            </a:r>
            <a:r>
              <a:rPr lang="en-US" sz="2400" b="1" dirty="0" err="1">
                <a:solidFill>
                  <a:srgbClr val="002060"/>
                </a:solidFill>
                <a:latin typeface="Times New Roman" panose="02020603050405020304" pitchFamily="18" charset="0"/>
                <a:ea typeface="DengXian"/>
                <a:cs typeface="Times New Roman" panose="02020603050405020304" pitchFamily="18" charset="0"/>
              </a:rPr>
              <a:t>nhất</a:t>
            </a:r>
            <a:r>
              <a:rPr lang="en-US" sz="2400" b="1" dirty="0">
                <a:solidFill>
                  <a:srgbClr val="002060"/>
                </a:solidFill>
                <a:latin typeface="Times New Roman" panose="02020603050405020304" pitchFamily="18" charset="0"/>
                <a:ea typeface="DengXian"/>
                <a:cs typeface="Times New Roman" panose="02020603050405020304" pitchFamily="18" charset="0"/>
              </a:rPr>
              <a:t> </a:t>
            </a:r>
            <a:r>
              <a:rPr lang="en-US" sz="2400" b="1" dirty="0" err="1">
                <a:solidFill>
                  <a:srgbClr val="002060"/>
                </a:solidFill>
                <a:latin typeface="Times New Roman" panose="02020603050405020304" pitchFamily="18" charset="0"/>
                <a:ea typeface="DengXian"/>
                <a:cs typeface="Times New Roman" panose="02020603050405020304" pitchFamily="18" charset="0"/>
              </a:rPr>
              <a:t>là</a:t>
            </a:r>
            <a:r>
              <a:rPr lang="en-US" sz="2400" b="1" dirty="0">
                <a:solidFill>
                  <a:srgbClr val="002060"/>
                </a:solidFill>
                <a:latin typeface="Times New Roman" panose="02020603050405020304" pitchFamily="18" charset="0"/>
                <a:ea typeface="DengXian"/>
                <a:cs typeface="Times New Roman" panose="02020603050405020304" pitchFamily="18" charset="0"/>
              </a:rPr>
              <a:t> 10 </a:t>
            </a:r>
            <a:r>
              <a:rPr lang="en-US" sz="2400" b="1" dirty="0" err="1">
                <a:solidFill>
                  <a:srgbClr val="002060"/>
                </a:solidFill>
                <a:latin typeface="Times New Roman" panose="02020603050405020304" pitchFamily="18" charset="0"/>
                <a:ea typeface="DengXian"/>
                <a:cs typeface="Times New Roman" panose="02020603050405020304" pitchFamily="18" charset="0"/>
              </a:rPr>
              <a:t>ngày</a:t>
            </a:r>
            <a:r>
              <a:rPr lang="en-US" sz="2400" b="1"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sau</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khi</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có</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quyết</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định</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phê</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duyệt</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kết</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quả</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thẩm</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định</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báo</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cáo</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hoặc</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sau</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khi</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được</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cấp</a:t>
            </a:r>
            <a:r>
              <a:rPr lang="en-US" sz="2400" dirty="0">
                <a:solidFill>
                  <a:srgbClr val="002060"/>
                </a:solidFill>
                <a:latin typeface="Times New Roman" panose="02020603050405020304" pitchFamily="18" charset="0"/>
                <a:ea typeface="DengXian"/>
                <a:cs typeface="Times New Roman" panose="02020603050405020304" pitchFamily="18" charset="0"/>
              </a:rPr>
              <a:t> GPMT.</a:t>
            </a:r>
          </a:p>
        </p:txBody>
      </p:sp>
      <p:pic>
        <p:nvPicPr>
          <p:cNvPr id="9" name="Picture 8">
            <a:extLst>
              <a:ext uri="{FF2B5EF4-FFF2-40B4-BE49-F238E27FC236}">
                <a16:creationId xmlns:a16="http://schemas.microsoft.com/office/drawing/2014/main" id="{2376C1AF-E26C-E240-10FC-A04B8C544D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77885" y="4463841"/>
            <a:ext cx="5229955" cy="2257740"/>
          </a:xfrm>
          <a:prstGeom prst="rect">
            <a:avLst/>
          </a:prstGeom>
        </p:spPr>
      </p:pic>
    </p:spTree>
    <p:extLst>
      <p:ext uri="{BB962C8B-B14F-4D97-AF65-F5344CB8AC3E}">
        <p14:creationId xmlns:p14="http://schemas.microsoft.com/office/powerpoint/2010/main" val="14605456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16752" y="803506"/>
            <a:ext cx="8679542" cy="1444754"/>
          </a:xfrm>
          <a:prstGeom prst="rect">
            <a:avLst/>
          </a:prstGeom>
        </p:spPr>
        <p:txBody>
          <a:bodyPr wrap="square">
            <a:spAutoFit/>
          </a:bodyPr>
          <a:lstStyle/>
          <a:p>
            <a:pPr algn="just">
              <a:lnSpc>
                <a:spcPct val="112000"/>
              </a:lnSpc>
              <a:spcBef>
                <a:spcPts val="600"/>
              </a:spcBef>
              <a:spcAft>
                <a:spcPts val="0"/>
              </a:spcAft>
            </a:pPr>
            <a:r>
              <a:rPr lang="en-US" sz="2000" dirty="0">
                <a:solidFill>
                  <a:srgbClr val="000000"/>
                </a:solidFill>
                <a:latin typeface="Arial"/>
                <a:ea typeface="DengXian"/>
              </a:rPr>
              <a:t>2. </a:t>
            </a:r>
            <a:r>
              <a:rPr lang="en-US" sz="2000" dirty="0" err="1">
                <a:solidFill>
                  <a:srgbClr val="000000"/>
                </a:solidFill>
                <a:latin typeface="Arial"/>
                <a:ea typeface="DengXian"/>
              </a:rPr>
              <a:t>Chủ</a:t>
            </a:r>
            <a:r>
              <a:rPr lang="en-US" sz="2000" dirty="0">
                <a:solidFill>
                  <a:srgbClr val="000000"/>
                </a:solidFill>
                <a:latin typeface="Arial"/>
                <a:ea typeface="DengXian"/>
              </a:rPr>
              <a:t> </a:t>
            </a:r>
            <a:r>
              <a:rPr lang="en-US" sz="2000" dirty="0" err="1">
                <a:solidFill>
                  <a:srgbClr val="000000"/>
                </a:solidFill>
                <a:latin typeface="Arial"/>
                <a:ea typeface="DengXian"/>
              </a:rPr>
              <a:t>dự</a:t>
            </a:r>
            <a:r>
              <a:rPr lang="en-US" sz="2000" dirty="0">
                <a:solidFill>
                  <a:srgbClr val="000000"/>
                </a:solidFill>
                <a:latin typeface="Arial"/>
                <a:ea typeface="DengXian"/>
              </a:rPr>
              <a:t> </a:t>
            </a:r>
            <a:r>
              <a:rPr lang="en-US" sz="2000" dirty="0" err="1">
                <a:solidFill>
                  <a:srgbClr val="000000"/>
                </a:solidFill>
                <a:latin typeface="Arial"/>
                <a:ea typeface="DengXian"/>
              </a:rPr>
              <a:t>án</a:t>
            </a:r>
            <a:r>
              <a:rPr lang="en-US" sz="2000" dirty="0">
                <a:solidFill>
                  <a:srgbClr val="000000"/>
                </a:solidFill>
                <a:latin typeface="Arial"/>
                <a:ea typeface="DengXian"/>
              </a:rPr>
              <a:t> </a:t>
            </a:r>
            <a:r>
              <a:rPr lang="en-US" sz="2000" dirty="0" err="1">
                <a:solidFill>
                  <a:srgbClr val="000000"/>
                </a:solidFill>
                <a:latin typeface="Arial"/>
                <a:ea typeface="DengXian"/>
              </a:rPr>
              <a:t>đầu</a:t>
            </a:r>
            <a:r>
              <a:rPr lang="en-US" sz="2000" dirty="0">
                <a:solidFill>
                  <a:srgbClr val="000000"/>
                </a:solidFill>
                <a:latin typeface="Arial"/>
                <a:ea typeface="DengXian"/>
              </a:rPr>
              <a:t> </a:t>
            </a:r>
            <a:r>
              <a:rPr lang="en-US" sz="2000" dirty="0" err="1">
                <a:solidFill>
                  <a:srgbClr val="000000"/>
                </a:solidFill>
                <a:latin typeface="Arial"/>
                <a:ea typeface="DengXian"/>
              </a:rPr>
              <a:t>tư</a:t>
            </a:r>
            <a:r>
              <a:rPr lang="en-US" sz="2000" dirty="0">
                <a:solidFill>
                  <a:srgbClr val="000000"/>
                </a:solidFill>
                <a:latin typeface="Arial"/>
                <a:ea typeface="DengXian"/>
              </a:rPr>
              <a:t>, </a:t>
            </a:r>
            <a:r>
              <a:rPr lang="en-US" sz="2000" dirty="0" err="1">
                <a:solidFill>
                  <a:srgbClr val="000000"/>
                </a:solidFill>
                <a:latin typeface="Arial"/>
                <a:ea typeface="DengXian"/>
              </a:rPr>
              <a:t>cơ</a:t>
            </a:r>
            <a:r>
              <a:rPr lang="en-US" sz="2000" dirty="0">
                <a:solidFill>
                  <a:srgbClr val="000000"/>
                </a:solidFill>
                <a:latin typeface="Arial"/>
                <a:ea typeface="DengXian"/>
              </a:rPr>
              <a:t> </a:t>
            </a:r>
            <a:r>
              <a:rPr lang="en-US" sz="2000" dirty="0" err="1">
                <a:solidFill>
                  <a:srgbClr val="000000"/>
                </a:solidFill>
                <a:latin typeface="Arial"/>
                <a:ea typeface="DengXian"/>
              </a:rPr>
              <a:t>sở</a:t>
            </a:r>
            <a:r>
              <a:rPr lang="en-US" sz="2000" dirty="0">
                <a:solidFill>
                  <a:srgbClr val="000000"/>
                </a:solidFill>
                <a:latin typeface="Arial"/>
                <a:ea typeface="DengXian"/>
              </a:rPr>
              <a:t>, </a:t>
            </a:r>
            <a:r>
              <a:rPr lang="en-US" sz="2000" dirty="0" err="1">
                <a:solidFill>
                  <a:srgbClr val="000000"/>
                </a:solidFill>
                <a:latin typeface="Arial"/>
                <a:ea typeface="DengXian"/>
              </a:rPr>
              <a:t>chủ</a:t>
            </a:r>
            <a:r>
              <a:rPr lang="en-US" sz="2000" dirty="0">
                <a:solidFill>
                  <a:srgbClr val="000000"/>
                </a:solidFill>
                <a:latin typeface="Arial"/>
                <a:ea typeface="DengXian"/>
              </a:rPr>
              <a:t> </a:t>
            </a:r>
            <a:r>
              <a:rPr lang="en-US" sz="2000" dirty="0" err="1">
                <a:solidFill>
                  <a:srgbClr val="000000"/>
                </a:solidFill>
                <a:latin typeface="Arial"/>
                <a:ea typeface="DengXian"/>
              </a:rPr>
              <a:t>đầu</a:t>
            </a:r>
            <a:r>
              <a:rPr lang="en-US" sz="2000" dirty="0">
                <a:solidFill>
                  <a:srgbClr val="000000"/>
                </a:solidFill>
                <a:latin typeface="Arial"/>
                <a:ea typeface="DengXian"/>
              </a:rPr>
              <a:t> </a:t>
            </a:r>
            <a:r>
              <a:rPr lang="en-US" sz="2000" dirty="0" err="1">
                <a:solidFill>
                  <a:srgbClr val="000000"/>
                </a:solidFill>
                <a:latin typeface="Arial"/>
                <a:ea typeface="DengXian"/>
              </a:rPr>
              <a:t>tư</a:t>
            </a:r>
            <a:r>
              <a:rPr lang="en-US" sz="2000" dirty="0">
                <a:solidFill>
                  <a:srgbClr val="000000"/>
                </a:solidFill>
                <a:latin typeface="Arial"/>
                <a:ea typeface="DengXian"/>
              </a:rPr>
              <a:t> KCN </a:t>
            </a:r>
            <a:r>
              <a:rPr lang="en-US" sz="2000" dirty="0" err="1">
                <a:solidFill>
                  <a:srgbClr val="FF0000"/>
                </a:solidFill>
                <a:latin typeface="Arial"/>
                <a:ea typeface="DengXian"/>
              </a:rPr>
              <a:t>thuộc</a:t>
            </a:r>
            <a:r>
              <a:rPr lang="en-US" sz="2000" dirty="0">
                <a:solidFill>
                  <a:srgbClr val="FF0000"/>
                </a:solidFill>
                <a:latin typeface="Arial"/>
                <a:ea typeface="DengXian"/>
              </a:rPr>
              <a:t> </a:t>
            </a:r>
            <a:r>
              <a:rPr lang="en-US" sz="2000" dirty="0" err="1">
                <a:solidFill>
                  <a:srgbClr val="FF0000"/>
                </a:solidFill>
                <a:latin typeface="Arial"/>
                <a:ea typeface="DengXian"/>
              </a:rPr>
              <a:t>đối</a:t>
            </a:r>
            <a:r>
              <a:rPr lang="en-US" sz="2000" dirty="0">
                <a:solidFill>
                  <a:srgbClr val="FF0000"/>
                </a:solidFill>
                <a:latin typeface="Arial"/>
                <a:ea typeface="DengXian"/>
              </a:rPr>
              <a:t> </a:t>
            </a:r>
            <a:r>
              <a:rPr lang="en-US" sz="2000" dirty="0" err="1">
                <a:solidFill>
                  <a:srgbClr val="FF0000"/>
                </a:solidFill>
                <a:latin typeface="Arial"/>
                <a:ea typeface="DengXian"/>
              </a:rPr>
              <a:t>tượng</a:t>
            </a:r>
            <a:r>
              <a:rPr lang="en-US" sz="2000" dirty="0">
                <a:solidFill>
                  <a:srgbClr val="FF0000"/>
                </a:solidFill>
                <a:latin typeface="Arial"/>
                <a:ea typeface="DengXian"/>
              </a:rPr>
              <a:t> </a:t>
            </a:r>
            <a:r>
              <a:rPr lang="en-US" sz="2000" dirty="0" err="1">
                <a:solidFill>
                  <a:srgbClr val="FF0000"/>
                </a:solidFill>
                <a:latin typeface="Arial"/>
                <a:ea typeface="DengXian"/>
              </a:rPr>
              <a:t>phải</a:t>
            </a:r>
            <a:r>
              <a:rPr lang="en-US" sz="2000" dirty="0">
                <a:solidFill>
                  <a:srgbClr val="FF0000"/>
                </a:solidFill>
                <a:latin typeface="Arial"/>
                <a:ea typeface="DengXian"/>
              </a:rPr>
              <a:t> </a:t>
            </a:r>
            <a:r>
              <a:rPr lang="en-US" sz="2000" dirty="0" err="1">
                <a:solidFill>
                  <a:srgbClr val="FF0000"/>
                </a:solidFill>
                <a:latin typeface="Arial"/>
                <a:ea typeface="DengXian"/>
              </a:rPr>
              <a:t>quan</a:t>
            </a:r>
            <a:r>
              <a:rPr lang="en-US" sz="2000" dirty="0">
                <a:solidFill>
                  <a:srgbClr val="FF0000"/>
                </a:solidFill>
                <a:latin typeface="Arial"/>
                <a:ea typeface="DengXian"/>
              </a:rPr>
              <a:t> </a:t>
            </a:r>
            <a:r>
              <a:rPr lang="en-US" sz="2000" dirty="0" err="1">
                <a:solidFill>
                  <a:srgbClr val="FF0000"/>
                </a:solidFill>
                <a:latin typeface="Arial"/>
                <a:ea typeface="DengXian"/>
              </a:rPr>
              <a:t>trắc</a:t>
            </a:r>
            <a:r>
              <a:rPr lang="en-US" sz="2000" dirty="0">
                <a:solidFill>
                  <a:srgbClr val="FF0000"/>
                </a:solidFill>
                <a:latin typeface="Arial"/>
                <a:ea typeface="DengXian"/>
              </a:rPr>
              <a:t> </a:t>
            </a:r>
            <a:r>
              <a:rPr lang="en-US" sz="2000" dirty="0" err="1">
                <a:solidFill>
                  <a:srgbClr val="FF0000"/>
                </a:solidFill>
                <a:latin typeface="Arial"/>
                <a:ea typeface="DengXian"/>
              </a:rPr>
              <a:t>tự</a:t>
            </a:r>
            <a:r>
              <a:rPr lang="en-US" sz="2000" dirty="0">
                <a:solidFill>
                  <a:srgbClr val="FF0000"/>
                </a:solidFill>
                <a:latin typeface="Arial"/>
                <a:ea typeface="DengXian"/>
              </a:rPr>
              <a:t> </a:t>
            </a:r>
            <a:r>
              <a:rPr lang="en-US" sz="2000" dirty="0" err="1">
                <a:solidFill>
                  <a:srgbClr val="FF0000"/>
                </a:solidFill>
                <a:latin typeface="Arial"/>
                <a:ea typeface="DengXian"/>
              </a:rPr>
              <a:t>động</a:t>
            </a:r>
            <a:r>
              <a:rPr lang="en-US" sz="2000" dirty="0">
                <a:solidFill>
                  <a:srgbClr val="FF0000"/>
                </a:solidFill>
                <a:latin typeface="Arial"/>
                <a:ea typeface="DengXian"/>
              </a:rPr>
              <a:t>, </a:t>
            </a:r>
            <a:r>
              <a:rPr lang="en-US" sz="2000" dirty="0" err="1">
                <a:solidFill>
                  <a:srgbClr val="FF0000"/>
                </a:solidFill>
                <a:latin typeface="Arial"/>
                <a:ea typeface="DengXian"/>
              </a:rPr>
              <a:t>liên</a:t>
            </a:r>
            <a:r>
              <a:rPr lang="en-US" sz="2000" dirty="0">
                <a:solidFill>
                  <a:srgbClr val="FF0000"/>
                </a:solidFill>
                <a:latin typeface="Arial"/>
                <a:ea typeface="DengXian"/>
              </a:rPr>
              <a:t> </a:t>
            </a:r>
            <a:r>
              <a:rPr lang="en-US" sz="2000" dirty="0" err="1">
                <a:solidFill>
                  <a:srgbClr val="FF0000"/>
                </a:solidFill>
                <a:latin typeface="Arial"/>
                <a:ea typeface="DengXian"/>
              </a:rPr>
              <a:t>tục</a:t>
            </a:r>
            <a:r>
              <a:rPr lang="en-US" sz="2000" dirty="0">
                <a:solidFill>
                  <a:srgbClr val="FF0000"/>
                </a:solidFill>
                <a:latin typeface="Arial"/>
                <a:ea typeface="DengXian"/>
              </a:rPr>
              <a:t> </a:t>
            </a:r>
            <a:r>
              <a:rPr lang="en-US" sz="2000" dirty="0" err="1">
                <a:solidFill>
                  <a:srgbClr val="FF0000"/>
                </a:solidFill>
                <a:latin typeface="Arial"/>
                <a:ea typeface="DengXian"/>
              </a:rPr>
              <a:t>nước</a:t>
            </a:r>
            <a:r>
              <a:rPr lang="en-US" sz="2000" dirty="0">
                <a:solidFill>
                  <a:srgbClr val="FF0000"/>
                </a:solidFill>
                <a:latin typeface="Arial"/>
                <a:ea typeface="DengXian"/>
              </a:rPr>
              <a:t> </a:t>
            </a:r>
            <a:r>
              <a:rPr lang="en-US" sz="2000" dirty="0" err="1">
                <a:solidFill>
                  <a:srgbClr val="FF0000"/>
                </a:solidFill>
                <a:latin typeface="Arial"/>
                <a:ea typeface="DengXian"/>
              </a:rPr>
              <a:t>thải</a:t>
            </a:r>
            <a:r>
              <a:rPr lang="en-US" sz="2000" dirty="0">
                <a:solidFill>
                  <a:srgbClr val="FF0000"/>
                </a:solidFill>
                <a:latin typeface="Arial"/>
                <a:ea typeface="DengXian"/>
              </a:rPr>
              <a:t>, </a:t>
            </a:r>
            <a:r>
              <a:rPr lang="en-US" sz="2000" dirty="0" err="1">
                <a:solidFill>
                  <a:srgbClr val="FF0000"/>
                </a:solidFill>
                <a:latin typeface="Arial"/>
                <a:ea typeface="DengXian"/>
              </a:rPr>
              <a:t>bụi</a:t>
            </a:r>
            <a:r>
              <a:rPr lang="en-US" sz="2000" dirty="0">
                <a:solidFill>
                  <a:srgbClr val="FF0000"/>
                </a:solidFill>
                <a:latin typeface="Arial"/>
                <a:ea typeface="DengXian"/>
              </a:rPr>
              <a:t>, </a:t>
            </a:r>
            <a:r>
              <a:rPr lang="en-US" sz="2000" dirty="0" err="1">
                <a:solidFill>
                  <a:srgbClr val="FF0000"/>
                </a:solidFill>
                <a:latin typeface="Arial"/>
                <a:ea typeface="DengXian"/>
              </a:rPr>
              <a:t>khí</a:t>
            </a:r>
            <a:r>
              <a:rPr lang="en-US" sz="2000" dirty="0">
                <a:solidFill>
                  <a:srgbClr val="FF0000"/>
                </a:solidFill>
                <a:latin typeface="Arial"/>
                <a:ea typeface="DengXian"/>
              </a:rPr>
              <a:t> </a:t>
            </a:r>
            <a:r>
              <a:rPr lang="en-US" sz="2000" dirty="0" err="1">
                <a:solidFill>
                  <a:srgbClr val="FF0000"/>
                </a:solidFill>
                <a:latin typeface="Arial"/>
                <a:ea typeface="DengXian"/>
              </a:rPr>
              <a:t>thải</a:t>
            </a:r>
            <a:r>
              <a:rPr lang="en-US" sz="2000" dirty="0">
                <a:solidFill>
                  <a:srgbClr val="FF0000"/>
                </a:solidFill>
                <a:latin typeface="Arial"/>
                <a:ea typeface="DengXian"/>
              </a:rPr>
              <a:t> </a:t>
            </a:r>
            <a:r>
              <a:rPr lang="en-US" sz="2000" dirty="0" err="1">
                <a:solidFill>
                  <a:srgbClr val="FF0000"/>
                </a:solidFill>
                <a:latin typeface="Arial"/>
                <a:ea typeface="DengXian"/>
              </a:rPr>
              <a:t>công</a:t>
            </a:r>
            <a:r>
              <a:rPr lang="en-US" sz="2000" dirty="0">
                <a:solidFill>
                  <a:srgbClr val="FF0000"/>
                </a:solidFill>
                <a:latin typeface="Arial"/>
                <a:ea typeface="DengXian"/>
              </a:rPr>
              <a:t> </a:t>
            </a:r>
            <a:r>
              <a:rPr lang="en-US" sz="2000" dirty="0" err="1">
                <a:solidFill>
                  <a:srgbClr val="FF0000"/>
                </a:solidFill>
                <a:latin typeface="Arial"/>
                <a:ea typeface="DengXian"/>
              </a:rPr>
              <a:t>nghiệp</a:t>
            </a:r>
            <a:r>
              <a:rPr lang="en-US" sz="2000" dirty="0">
                <a:solidFill>
                  <a:srgbClr val="000000"/>
                </a:solidFill>
                <a:latin typeface="Arial"/>
                <a:ea typeface="DengXian"/>
              </a:rPr>
              <a:t> </a:t>
            </a:r>
            <a:r>
              <a:rPr lang="en-US" sz="2000" dirty="0" err="1">
                <a:solidFill>
                  <a:srgbClr val="000000"/>
                </a:solidFill>
                <a:latin typeface="Arial"/>
                <a:ea typeface="DengXian"/>
              </a:rPr>
              <a:t>hoặc</a:t>
            </a:r>
            <a:r>
              <a:rPr lang="en-US" sz="2000" dirty="0">
                <a:solidFill>
                  <a:srgbClr val="000000"/>
                </a:solidFill>
                <a:latin typeface="Arial"/>
                <a:ea typeface="DengXian"/>
              </a:rPr>
              <a:t> </a:t>
            </a:r>
            <a:r>
              <a:rPr lang="en-US" sz="2000" dirty="0" err="1">
                <a:solidFill>
                  <a:srgbClr val="FF0000"/>
                </a:solidFill>
                <a:latin typeface="Arial"/>
                <a:ea typeface="DengXian"/>
              </a:rPr>
              <a:t>quan</a:t>
            </a:r>
            <a:r>
              <a:rPr lang="en-US" sz="2000" dirty="0">
                <a:solidFill>
                  <a:srgbClr val="FF0000"/>
                </a:solidFill>
                <a:latin typeface="Arial"/>
                <a:ea typeface="DengXian"/>
              </a:rPr>
              <a:t> </a:t>
            </a:r>
            <a:r>
              <a:rPr lang="en-US" sz="2000" dirty="0" err="1">
                <a:solidFill>
                  <a:srgbClr val="FF0000"/>
                </a:solidFill>
                <a:latin typeface="Arial"/>
                <a:ea typeface="DengXian"/>
              </a:rPr>
              <a:t>trắc</a:t>
            </a:r>
            <a:r>
              <a:rPr lang="en-US" sz="2000" dirty="0">
                <a:solidFill>
                  <a:srgbClr val="FF0000"/>
                </a:solidFill>
                <a:latin typeface="Arial"/>
                <a:ea typeface="DengXian"/>
              </a:rPr>
              <a:t> </a:t>
            </a:r>
            <a:r>
              <a:rPr lang="en-US" sz="2000" dirty="0" err="1">
                <a:solidFill>
                  <a:srgbClr val="FF0000"/>
                </a:solidFill>
                <a:latin typeface="Arial"/>
                <a:ea typeface="DengXian"/>
              </a:rPr>
              <a:t>nước</a:t>
            </a:r>
            <a:r>
              <a:rPr lang="en-US" sz="2000" dirty="0">
                <a:solidFill>
                  <a:srgbClr val="FF0000"/>
                </a:solidFill>
                <a:latin typeface="Arial"/>
                <a:ea typeface="DengXian"/>
              </a:rPr>
              <a:t> </a:t>
            </a:r>
            <a:r>
              <a:rPr lang="en-US" sz="2000" dirty="0" err="1">
                <a:solidFill>
                  <a:srgbClr val="FF0000"/>
                </a:solidFill>
                <a:latin typeface="Arial"/>
                <a:ea typeface="DengXian"/>
              </a:rPr>
              <a:t>thải</a:t>
            </a:r>
            <a:r>
              <a:rPr lang="en-US" sz="2000" dirty="0">
                <a:solidFill>
                  <a:srgbClr val="FF0000"/>
                </a:solidFill>
                <a:latin typeface="Arial"/>
                <a:ea typeface="DengXian"/>
              </a:rPr>
              <a:t>, </a:t>
            </a:r>
            <a:r>
              <a:rPr lang="en-US" sz="2000" dirty="0" err="1">
                <a:solidFill>
                  <a:srgbClr val="FF0000"/>
                </a:solidFill>
                <a:latin typeface="Arial"/>
                <a:ea typeface="DengXian"/>
              </a:rPr>
              <a:t>bụi</a:t>
            </a:r>
            <a:r>
              <a:rPr lang="en-US" sz="2000" dirty="0">
                <a:solidFill>
                  <a:srgbClr val="FF0000"/>
                </a:solidFill>
                <a:latin typeface="Arial"/>
                <a:ea typeface="DengXian"/>
              </a:rPr>
              <a:t>, </a:t>
            </a:r>
            <a:r>
              <a:rPr lang="en-US" sz="2000" dirty="0" err="1">
                <a:solidFill>
                  <a:srgbClr val="FF0000"/>
                </a:solidFill>
                <a:latin typeface="Arial"/>
                <a:ea typeface="DengXian"/>
              </a:rPr>
              <a:t>khí</a:t>
            </a:r>
            <a:r>
              <a:rPr lang="en-US" sz="2000" dirty="0">
                <a:solidFill>
                  <a:srgbClr val="FF0000"/>
                </a:solidFill>
                <a:latin typeface="Arial"/>
                <a:ea typeface="DengXian"/>
              </a:rPr>
              <a:t> </a:t>
            </a:r>
            <a:r>
              <a:rPr lang="en-US" sz="2000" dirty="0" err="1">
                <a:solidFill>
                  <a:srgbClr val="FF0000"/>
                </a:solidFill>
                <a:latin typeface="Arial"/>
                <a:ea typeface="DengXian"/>
              </a:rPr>
              <a:t>thải</a:t>
            </a:r>
            <a:r>
              <a:rPr lang="en-US" sz="2000" dirty="0">
                <a:solidFill>
                  <a:srgbClr val="FF0000"/>
                </a:solidFill>
                <a:latin typeface="Arial"/>
                <a:ea typeface="DengXian"/>
              </a:rPr>
              <a:t> </a:t>
            </a:r>
            <a:r>
              <a:rPr lang="en-US" sz="2000" dirty="0" err="1">
                <a:solidFill>
                  <a:srgbClr val="FF0000"/>
                </a:solidFill>
                <a:latin typeface="Arial"/>
                <a:ea typeface="DengXian"/>
              </a:rPr>
              <a:t>công</a:t>
            </a:r>
            <a:r>
              <a:rPr lang="en-US" sz="2000" dirty="0">
                <a:solidFill>
                  <a:srgbClr val="FF0000"/>
                </a:solidFill>
                <a:latin typeface="Arial"/>
                <a:ea typeface="DengXian"/>
              </a:rPr>
              <a:t> </a:t>
            </a:r>
            <a:r>
              <a:rPr lang="en-US" sz="2000" dirty="0" err="1">
                <a:solidFill>
                  <a:srgbClr val="FF0000"/>
                </a:solidFill>
                <a:latin typeface="Arial"/>
                <a:ea typeface="DengXian"/>
              </a:rPr>
              <a:t>nghiệp</a:t>
            </a:r>
            <a:r>
              <a:rPr lang="en-US" sz="2000" dirty="0">
                <a:solidFill>
                  <a:srgbClr val="FF0000"/>
                </a:solidFill>
                <a:latin typeface="Arial"/>
                <a:ea typeface="DengXian"/>
              </a:rPr>
              <a:t> </a:t>
            </a:r>
            <a:r>
              <a:rPr lang="en-US" sz="2000" dirty="0" err="1">
                <a:solidFill>
                  <a:srgbClr val="FF0000"/>
                </a:solidFill>
                <a:latin typeface="Arial"/>
                <a:ea typeface="DengXian"/>
              </a:rPr>
              <a:t>định</a:t>
            </a:r>
            <a:r>
              <a:rPr lang="en-US" sz="2000" dirty="0">
                <a:solidFill>
                  <a:srgbClr val="FF0000"/>
                </a:solidFill>
                <a:latin typeface="Arial"/>
                <a:ea typeface="DengXian"/>
              </a:rPr>
              <a:t> </a:t>
            </a:r>
            <a:r>
              <a:rPr lang="en-US" sz="2000" dirty="0" err="1">
                <a:solidFill>
                  <a:srgbClr val="FF0000"/>
                </a:solidFill>
                <a:latin typeface="Arial"/>
                <a:ea typeface="DengXian"/>
              </a:rPr>
              <a:t>kỳ</a:t>
            </a:r>
            <a:r>
              <a:rPr lang="en-US" sz="2000" dirty="0">
                <a:solidFill>
                  <a:srgbClr val="000000"/>
                </a:solidFill>
                <a:latin typeface="Arial"/>
                <a:ea typeface="DengXian"/>
              </a:rPr>
              <a:t> </a:t>
            </a:r>
            <a:r>
              <a:rPr lang="en-US" sz="2000" dirty="0" err="1">
                <a:solidFill>
                  <a:srgbClr val="000000"/>
                </a:solidFill>
                <a:latin typeface="Arial"/>
                <a:ea typeface="DengXian"/>
              </a:rPr>
              <a:t>thực</a:t>
            </a:r>
            <a:r>
              <a:rPr lang="en-US" sz="2000" dirty="0">
                <a:solidFill>
                  <a:srgbClr val="000000"/>
                </a:solidFill>
                <a:latin typeface="Arial"/>
                <a:ea typeface="DengXian"/>
              </a:rPr>
              <a:t> </a:t>
            </a:r>
            <a:r>
              <a:rPr lang="en-US" sz="2000" dirty="0" err="1">
                <a:solidFill>
                  <a:srgbClr val="000000"/>
                </a:solidFill>
                <a:latin typeface="Arial"/>
                <a:ea typeface="DengXian"/>
              </a:rPr>
              <a:t>hiện</a:t>
            </a:r>
            <a:r>
              <a:rPr lang="en-US" sz="2000" dirty="0">
                <a:solidFill>
                  <a:srgbClr val="000000"/>
                </a:solidFill>
                <a:latin typeface="Arial"/>
                <a:ea typeface="DengXian"/>
              </a:rPr>
              <a:t> </a:t>
            </a:r>
            <a:r>
              <a:rPr lang="en-US" sz="2000" dirty="0" err="1">
                <a:solidFill>
                  <a:srgbClr val="000000"/>
                </a:solidFill>
                <a:latin typeface="Arial"/>
                <a:ea typeface="DengXian"/>
              </a:rPr>
              <a:t>công</a:t>
            </a:r>
            <a:r>
              <a:rPr lang="en-US" sz="2000" dirty="0">
                <a:solidFill>
                  <a:srgbClr val="000000"/>
                </a:solidFill>
                <a:latin typeface="Arial"/>
                <a:ea typeface="DengXian"/>
              </a:rPr>
              <a:t> </a:t>
            </a:r>
            <a:r>
              <a:rPr lang="en-US" sz="2000" dirty="0" err="1">
                <a:solidFill>
                  <a:srgbClr val="000000"/>
                </a:solidFill>
                <a:latin typeface="Arial"/>
                <a:ea typeface="DengXian"/>
              </a:rPr>
              <a:t>khai</a:t>
            </a:r>
            <a:r>
              <a:rPr lang="en-US" sz="2000" dirty="0">
                <a:solidFill>
                  <a:srgbClr val="000000"/>
                </a:solidFill>
                <a:latin typeface="Arial"/>
                <a:ea typeface="DengXian"/>
              </a:rPr>
              <a:t> </a:t>
            </a:r>
            <a:r>
              <a:rPr lang="en-US" sz="2000" dirty="0" err="1">
                <a:solidFill>
                  <a:srgbClr val="000000"/>
                </a:solidFill>
                <a:latin typeface="Arial"/>
                <a:ea typeface="DengXian"/>
              </a:rPr>
              <a:t>kết</a:t>
            </a:r>
            <a:r>
              <a:rPr lang="en-US" sz="2000" dirty="0">
                <a:solidFill>
                  <a:srgbClr val="000000"/>
                </a:solidFill>
                <a:latin typeface="Arial"/>
                <a:ea typeface="DengXian"/>
              </a:rPr>
              <a:t> </a:t>
            </a:r>
            <a:r>
              <a:rPr lang="en-US" sz="2000" dirty="0" err="1">
                <a:solidFill>
                  <a:srgbClr val="000000"/>
                </a:solidFill>
                <a:latin typeface="Arial"/>
                <a:ea typeface="DengXian"/>
              </a:rPr>
              <a:t>quả</a:t>
            </a:r>
            <a:r>
              <a:rPr lang="en-US" sz="2000" dirty="0">
                <a:solidFill>
                  <a:srgbClr val="000000"/>
                </a:solidFill>
                <a:latin typeface="Arial"/>
                <a:ea typeface="DengXian"/>
              </a:rPr>
              <a:t> </a:t>
            </a:r>
            <a:r>
              <a:rPr lang="en-US" sz="2000" dirty="0" err="1">
                <a:solidFill>
                  <a:srgbClr val="000000"/>
                </a:solidFill>
                <a:latin typeface="Arial"/>
                <a:ea typeface="DengXian"/>
              </a:rPr>
              <a:t>quan</a:t>
            </a:r>
            <a:r>
              <a:rPr lang="en-US" sz="2000" dirty="0">
                <a:solidFill>
                  <a:srgbClr val="000000"/>
                </a:solidFill>
                <a:latin typeface="Arial"/>
                <a:ea typeface="DengXian"/>
              </a:rPr>
              <a:t> </a:t>
            </a:r>
            <a:r>
              <a:rPr lang="en-US" sz="2000" dirty="0" err="1">
                <a:solidFill>
                  <a:srgbClr val="000000"/>
                </a:solidFill>
                <a:latin typeface="Arial"/>
                <a:ea typeface="DengXian"/>
              </a:rPr>
              <a:t>trắc</a:t>
            </a:r>
            <a:r>
              <a:rPr lang="en-US" sz="2000" dirty="0">
                <a:solidFill>
                  <a:srgbClr val="000000"/>
                </a:solidFill>
                <a:latin typeface="Arial"/>
                <a:ea typeface="DengXian"/>
              </a:rPr>
              <a:t> </a:t>
            </a:r>
            <a:r>
              <a:rPr lang="en-US" sz="2000" dirty="0" err="1">
                <a:solidFill>
                  <a:srgbClr val="000000"/>
                </a:solidFill>
                <a:latin typeface="Arial"/>
                <a:ea typeface="DengXian"/>
              </a:rPr>
              <a:t>theo</a:t>
            </a:r>
            <a:r>
              <a:rPr lang="en-US" sz="2000" dirty="0">
                <a:solidFill>
                  <a:srgbClr val="000000"/>
                </a:solidFill>
                <a:latin typeface="Arial"/>
                <a:ea typeface="DengXian"/>
              </a:rPr>
              <a:t> </a:t>
            </a:r>
            <a:r>
              <a:rPr lang="en-US" sz="2000" dirty="0" err="1">
                <a:solidFill>
                  <a:srgbClr val="000000"/>
                </a:solidFill>
                <a:latin typeface="Arial"/>
                <a:ea typeface="DengXian"/>
              </a:rPr>
              <a:t>quy</a:t>
            </a:r>
            <a:r>
              <a:rPr lang="en-US" sz="2000" dirty="0">
                <a:solidFill>
                  <a:srgbClr val="000000"/>
                </a:solidFill>
                <a:latin typeface="Arial"/>
                <a:ea typeface="DengXian"/>
              </a:rPr>
              <a:t> </a:t>
            </a:r>
            <a:r>
              <a:rPr lang="en-US" sz="2000" dirty="0" err="1">
                <a:solidFill>
                  <a:srgbClr val="000000"/>
                </a:solidFill>
                <a:latin typeface="Arial"/>
                <a:ea typeface="DengXian"/>
              </a:rPr>
              <a:t>định</a:t>
            </a:r>
            <a:r>
              <a:rPr lang="en-US" sz="2000" dirty="0">
                <a:solidFill>
                  <a:srgbClr val="000000"/>
                </a:solidFill>
                <a:latin typeface="Arial"/>
                <a:ea typeface="DengXian"/>
              </a:rPr>
              <a:t> </a:t>
            </a:r>
            <a:r>
              <a:rPr lang="en-US" sz="2000" dirty="0" err="1">
                <a:solidFill>
                  <a:srgbClr val="000000"/>
                </a:solidFill>
                <a:latin typeface="Arial"/>
                <a:ea typeface="DengXian"/>
              </a:rPr>
              <a:t>như</a:t>
            </a:r>
            <a:r>
              <a:rPr lang="en-US" sz="2000" dirty="0">
                <a:solidFill>
                  <a:srgbClr val="000000"/>
                </a:solidFill>
                <a:latin typeface="Arial"/>
                <a:ea typeface="DengXian"/>
              </a:rPr>
              <a:t> </a:t>
            </a:r>
            <a:r>
              <a:rPr lang="en-US" sz="2000" dirty="0" err="1">
                <a:solidFill>
                  <a:srgbClr val="000000"/>
                </a:solidFill>
                <a:latin typeface="Arial"/>
                <a:ea typeface="DengXian"/>
              </a:rPr>
              <a:t>sau</a:t>
            </a:r>
            <a:r>
              <a:rPr lang="en-US" sz="2000" dirty="0">
                <a:solidFill>
                  <a:srgbClr val="000000"/>
                </a:solidFill>
                <a:latin typeface="Arial"/>
                <a:ea typeface="DengXian"/>
              </a:rPr>
              <a:t>:</a:t>
            </a:r>
            <a:endParaRPr lang="en-US" sz="2000" dirty="0">
              <a:latin typeface="Times New Roman"/>
              <a:ea typeface="DengXian"/>
            </a:endParaRPr>
          </a:p>
        </p:txBody>
      </p:sp>
      <p:sp>
        <p:nvSpPr>
          <p:cNvPr id="4" name="Slide Number Placeholder 3"/>
          <p:cNvSpPr>
            <a:spLocks noGrp="1"/>
          </p:cNvSpPr>
          <p:nvPr>
            <p:ph type="sldNum" sz="quarter" idx="12"/>
          </p:nvPr>
        </p:nvSpPr>
        <p:spPr/>
        <p:txBody>
          <a:bodyPr/>
          <a:lstStyle/>
          <a:p>
            <a:fld id="{E6853D68-3951-4E7F-BC3E-1878AE3F37EE}" type="slidenum">
              <a:rPr lang="en-US" smtClean="0">
                <a:solidFill>
                  <a:prstClr val="black">
                    <a:tint val="75000"/>
                  </a:prstClr>
                </a:solidFill>
              </a:rPr>
              <a:pPr/>
              <a:t>9</a:t>
            </a:fld>
            <a:endParaRPr lang="en-US">
              <a:solidFill>
                <a:prstClr val="black">
                  <a:tint val="75000"/>
                </a:prstClr>
              </a:solidFill>
            </a:endParaRPr>
          </a:p>
        </p:txBody>
      </p:sp>
      <p:sp>
        <p:nvSpPr>
          <p:cNvPr id="5" name="Title 1">
            <a:extLst>
              <a:ext uri="{FF2B5EF4-FFF2-40B4-BE49-F238E27FC236}">
                <a16:creationId xmlns:a16="http://schemas.microsoft.com/office/drawing/2014/main" id="{09566A6E-556A-4483-CF8C-8D4FD7F270BF}"/>
              </a:ext>
            </a:extLst>
          </p:cNvPr>
          <p:cNvSpPr txBox="1">
            <a:spLocks/>
          </p:cNvSpPr>
          <p:nvPr/>
        </p:nvSpPr>
        <p:spPr>
          <a:xfrm>
            <a:off x="-1" y="58041"/>
            <a:ext cx="9927771" cy="560831"/>
          </a:xfrm>
          <a:prstGeom prst="rect">
            <a:avLst/>
          </a:prstGeom>
          <a:solidFill>
            <a:schemeClr val="accent1"/>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400" b="1" dirty="0">
                <a:solidFill>
                  <a:schemeClr val="bg1"/>
                </a:solidFill>
                <a:latin typeface="Times New Roman" pitchFamily="18" charset="0"/>
                <a:cs typeface="Times New Roman" pitchFamily="18" charset="0"/>
              </a:rPr>
              <a:t>CÔNG KHAI THÔNG TIN MÔI TRƯỜNG</a:t>
            </a:r>
          </a:p>
        </p:txBody>
      </p:sp>
      <p:sp>
        <p:nvSpPr>
          <p:cNvPr id="8" name="TextBox 7">
            <a:extLst>
              <a:ext uri="{FF2B5EF4-FFF2-40B4-BE49-F238E27FC236}">
                <a16:creationId xmlns:a16="http://schemas.microsoft.com/office/drawing/2014/main" id="{6A7D346F-9FB5-43F0-97D4-237CC855AB2A}"/>
              </a:ext>
            </a:extLst>
          </p:cNvPr>
          <p:cNvSpPr txBox="1"/>
          <p:nvPr/>
        </p:nvSpPr>
        <p:spPr>
          <a:xfrm>
            <a:off x="209005" y="2328390"/>
            <a:ext cx="3616642" cy="3783856"/>
          </a:xfrm>
          <a:prstGeom prst="rect">
            <a:avLst/>
          </a:prstGeom>
          <a:solidFill>
            <a:schemeClr val="accent6">
              <a:lumMod val="40000"/>
              <a:lumOff val="60000"/>
            </a:schemeClr>
          </a:solidFill>
        </p:spPr>
        <p:txBody>
          <a:bodyPr wrap="square" rtlCol="0">
            <a:spAutoFit/>
          </a:bodyPr>
          <a:lstStyle/>
          <a:p>
            <a:pPr algn="just">
              <a:lnSpc>
                <a:spcPct val="112000"/>
              </a:lnSpc>
              <a:spcBef>
                <a:spcPts val="600"/>
              </a:spcBef>
              <a:spcAft>
                <a:spcPts val="0"/>
              </a:spcAft>
            </a:pPr>
            <a:r>
              <a:rPr lang="en-US" sz="2400" b="1" dirty="0" err="1">
                <a:solidFill>
                  <a:srgbClr val="000000"/>
                </a:solidFill>
                <a:latin typeface="Times New Roman" panose="02020603050405020304" pitchFamily="18" charset="0"/>
                <a:ea typeface="DengXian"/>
                <a:cs typeface="Times New Roman" panose="02020603050405020304" pitchFamily="18" charset="0"/>
              </a:rPr>
              <a:t>Công</a:t>
            </a:r>
            <a:r>
              <a:rPr lang="en-US" sz="2400" b="1" dirty="0">
                <a:solidFill>
                  <a:srgbClr val="000000"/>
                </a:solidFill>
                <a:latin typeface="Times New Roman" panose="02020603050405020304" pitchFamily="18" charset="0"/>
                <a:ea typeface="DengXian"/>
                <a:cs typeface="Times New Roman" panose="02020603050405020304" pitchFamily="18" charset="0"/>
              </a:rPr>
              <a:t> </a:t>
            </a:r>
            <a:r>
              <a:rPr lang="en-US" sz="2400" b="1" dirty="0" err="1">
                <a:solidFill>
                  <a:srgbClr val="000000"/>
                </a:solidFill>
                <a:latin typeface="Times New Roman" panose="02020603050405020304" pitchFamily="18" charset="0"/>
                <a:ea typeface="DengXian"/>
                <a:cs typeface="Times New Roman" panose="02020603050405020304" pitchFamily="18" charset="0"/>
              </a:rPr>
              <a:t>khai</a:t>
            </a:r>
            <a:r>
              <a:rPr lang="en-US" sz="2400" b="1" dirty="0">
                <a:solidFill>
                  <a:srgbClr val="000000"/>
                </a:solidFill>
                <a:latin typeface="Times New Roman" panose="02020603050405020304" pitchFamily="18" charset="0"/>
                <a:ea typeface="DengXian"/>
                <a:cs typeface="Times New Roman" panose="02020603050405020304" pitchFamily="18" charset="0"/>
              </a:rPr>
              <a:t> </a:t>
            </a:r>
            <a:r>
              <a:rPr lang="en-US" sz="2400" b="1" dirty="0" err="1">
                <a:solidFill>
                  <a:srgbClr val="000000"/>
                </a:solidFill>
                <a:latin typeface="Times New Roman" panose="02020603050405020304" pitchFamily="18" charset="0"/>
                <a:ea typeface="DengXian"/>
                <a:cs typeface="Times New Roman" panose="02020603050405020304" pitchFamily="18" charset="0"/>
              </a:rPr>
              <a:t>kết</a:t>
            </a:r>
            <a:r>
              <a:rPr lang="en-US" sz="2400" b="1" dirty="0">
                <a:solidFill>
                  <a:srgbClr val="000000"/>
                </a:solidFill>
                <a:latin typeface="Times New Roman" panose="02020603050405020304" pitchFamily="18" charset="0"/>
                <a:ea typeface="DengXian"/>
                <a:cs typeface="Times New Roman" panose="02020603050405020304" pitchFamily="18" charset="0"/>
              </a:rPr>
              <a:t> </a:t>
            </a:r>
            <a:r>
              <a:rPr lang="en-US" sz="2400" b="1" dirty="0" err="1">
                <a:solidFill>
                  <a:srgbClr val="000000"/>
                </a:solidFill>
                <a:latin typeface="Times New Roman" panose="02020603050405020304" pitchFamily="18" charset="0"/>
                <a:ea typeface="DengXian"/>
                <a:cs typeface="Times New Roman" panose="02020603050405020304" pitchFamily="18" charset="0"/>
              </a:rPr>
              <a:t>quả</a:t>
            </a:r>
            <a:r>
              <a:rPr lang="en-US" sz="2400" b="1" dirty="0">
                <a:solidFill>
                  <a:srgbClr val="000000"/>
                </a:solidFill>
                <a:latin typeface="Times New Roman" panose="02020603050405020304" pitchFamily="18" charset="0"/>
                <a:ea typeface="DengXian"/>
                <a:cs typeface="Times New Roman" panose="02020603050405020304" pitchFamily="18" charset="0"/>
              </a:rPr>
              <a:t> </a:t>
            </a:r>
            <a:r>
              <a:rPr lang="en-US" sz="2400" b="1" dirty="0" err="1">
                <a:solidFill>
                  <a:srgbClr val="000000"/>
                </a:solidFill>
                <a:latin typeface="Times New Roman" panose="02020603050405020304" pitchFamily="18" charset="0"/>
                <a:ea typeface="DengXian"/>
                <a:cs typeface="Times New Roman" panose="02020603050405020304" pitchFamily="18" charset="0"/>
              </a:rPr>
              <a:t>quan</a:t>
            </a:r>
            <a:r>
              <a:rPr lang="en-US" sz="2400" b="1" dirty="0">
                <a:solidFill>
                  <a:srgbClr val="000000"/>
                </a:solidFill>
                <a:latin typeface="Times New Roman" panose="02020603050405020304" pitchFamily="18" charset="0"/>
                <a:ea typeface="DengXian"/>
                <a:cs typeface="Times New Roman" panose="02020603050405020304" pitchFamily="18" charset="0"/>
              </a:rPr>
              <a:t> </a:t>
            </a:r>
            <a:r>
              <a:rPr lang="en-US" sz="2400" b="1" dirty="0" err="1">
                <a:solidFill>
                  <a:srgbClr val="000000"/>
                </a:solidFill>
                <a:latin typeface="Times New Roman" panose="02020603050405020304" pitchFamily="18" charset="0"/>
                <a:ea typeface="DengXian"/>
                <a:cs typeface="Times New Roman" panose="02020603050405020304" pitchFamily="18" charset="0"/>
              </a:rPr>
              <a:t>trắc</a:t>
            </a:r>
            <a:r>
              <a:rPr lang="en-US" sz="2400" b="1" dirty="0">
                <a:solidFill>
                  <a:srgbClr val="000000"/>
                </a:solidFill>
                <a:latin typeface="Times New Roman" panose="02020603050405020304" pitchFamily="18" charset="0"/>
                <a:ea typeface="DengXian"/>
                <a:cs typeface="Times New Roman" panose="02020603050405020304" pitchFamily="18" charset="0"/>
              </a:rPr>
              <a:t> </a:t>
            </a:r>
            <a:r>
              <a:rPr lang="en-US" sz="2400" b="1" dirty="0" err="1">
                <a:solidFill>
                  <a:srgbClr val="000000"/>
                </a:solidFill>
                <a:latin typeface="Times New Roman" panose="02020603050405020304" pitchFamily="18" charset="0"/>
                <a:ea typeface="DengXian"/>
                <a:cs typeface="Times New Roman" panose="02020603050405020304" pitchFamily="18" charset="0"/>
              </a:rPr>
              <a:t>chất</a:t>
            </a:r>
            <a:r>
              <a:rPr lang="en-US" sz="2400" b="1" dirty="0">
                <a:solidFill>
                  <a:srgbClr val="000000"/>
                </a:solidFill>
                <a:latin typeface="Times New Roman" panose="02020603050405020304" pitchFamily="18" charset="0"/>
                <a:ea typeface="DengXian"/>
                <a:cs typeface="Times New Roman" panose="02020603050405020304" pitchFamily="18" charset="0"/>
              </a:rPr>
              <a:t> </a:t>
            </a:r>
            <a:r>
              <a:rPr lang="en-US" sz="2400" b="1" dirty="0" err="1">
                <a:solidFill>
                  <a:srgbClr val="000000"/>
                </a:solidFill>
                <a:latin typeface="Times New Roman" panose="02020603050405020304" pitchFamily="18" charset="0"/>
                <a:ea typeface="DengXian"/>
                <a:cs typeface="Times New Roman" panose="02020603050405020304" pitchFamily="18" charset="0"/>
              </a:rPr>
              <a:t>thải</a:t>
            </a:r>
            <a:r>
              <a:rPr lang="en-US" sz="2400" b="1" dirty="0">
                <a:solidFill>
                  <a:srgbClr val="000000"/>
                </a:solidFill>
                <a:latin typeface="Times New Roman" panose="02020603050405020304" pitchFamily="18" charset="0"/>
                <a:ea typeface="DengXian"/>
                <a:cs typeface="Times New Roman" panose="02020603050405020304" pitchFamily="18" charset="0"/>
              </a:rPr>
              <a:t> </a:t>
            </a:r>
            <a:r>
              <a:rPr lang="en-US" sz="2400" b="1" dirty="0" err="1">
                <a:solidFill>
                  <a:srgbClr val="000000"/>
                </a:solidFill>
                <a:latin typeface="Times New Roman" panose="02020603050405020304" pitchFamily="18" charset="0"/>
                <a:ea typeface="DengXian"/>
                <a:cs typeface="Times New Roman" panose="02020603050405020304" pitchFamily="18" charset="0"/>
              </a:rPr>
              <a:t>tự</a:t>
            </a:r>
            <a:r>
              <a:rPr lang="en-US" sz="2400" b="1" dirty="0">
                <a:solidFill>
                  <a:srgbClr val="000000"/>
                </a:solidFill>
                <a:latin typeface="Times New Roman" panose="02020603050405020304" pitchFamily="18" charset="0"/>
                <a:ea typeface="DengXian"/>
                <a:cs typeface="Times New Roman" panose="02020603050405020304" pitchFamily="18" charset="0"/>
              </a:rPr>
              <a:t> </a:t>
            </a:r>
            <a:r>
              <a:rPr lang="en-US" sz="2400" b="1" dirty="0" err="1">
                <a:solidFill>
                  <a:srgbClr val="000000"/>
                </a:solidFill>
                <a:latin typeface="Times New Roman" panose="02020603050405020304" pitchFamily="18" charset="0"/>
                <a:ea typeface="DengXian"/>
                <a:cs typeface="Times New Roman" panose="02020603050405020304" pitchFamily="18" charset="0"/>
              </a:rPr>
              <a:t>động</a:t>
            </a:r>
            <a:r>
              <a:rPr lang="en-US" sz="2400" dirty="0">
                <a:solidFill>
                  <a:srgbClr val="000000"/>
                </a:solidFill>
                <a:latin typeface="Times New Roman" panose="02020603050405020304" pitchFamily="18" charset="0"/>
                <a:ea typeface="DengXian"/>
                <a:cs typeface="Times New Roman" panose="02020603050405020304" pitchFamily="18" charset="0"/>
              </a:rPr>
              <a:t>, </a:t>
            </a:r>
            <a:r>
              <a:rPr lang="en-US" sz="2400" dirty="0" err="1">
                <a:solidFill>
                  <a:srgbClr val="000000"/>
                </a:solidFill>
                <a:latin typeface="Times New Roman" panose="02020603050405020304" pitchFamily="18" charset="0"/>
                <a:ea typeface="DengXian"/>
                <a:cs typeface="Times New Roman" panose="02020603050405020304" pitchFamily="18" charset="0"/>
              </a:rPr>
              <a:t>liên</a:t>
            </a:r>
            <a:r>
              <a:rPr lang="en-US" sz="2400" dirty="0">
                <a:solidFill>
                  <a:srgbClr val="000000"/>
                </a:solidFill>
                <a:latin typeface="Times New Roman" panose="02020603050405020304" pitchFamily="18" charset="0"/>
                <a:ea typeface="DengXian"/>
                <a:cs typeface="Times New Roman" panose="02020603050405020304" pitchFamily="18" charset="0"/>
              </a:rPr>
              <a:t> </a:t>
            </a:r>
            <a:r>
              <a:rPr lang="en-US" sz="2400" dirty="0" err="1">
                <a:solidFill>
                  <a:srgbClr val="000000"/>
                </a:solidFill>
                <a:latin typeface="Times New Roman" panose="02020603050405020304" pitchFamily="18" charset="0"/>
                <a:ea typeface="DengXian"/>
                <a:cs typeface="Times New Roman" panose="02020603050405020304" pitchFamily="18" charset="0"/>
              </a:rPr>
              <a:t>tục</a:t>
            </a:r>
            <a:r>
              <a:rPr lang="en-US" sz="2400" dirty="0">
                <a:solidFill>
                  <a:srgbClr val="000000"/>
                </a:solidFill>
                <a:latin typeface="Times New Roman" panose="02020603050405020304" pitchFamily="18" charset="0"/>
                <a:ea typeface="DengXian"/>
                <a:cs typeface="Times New Roman" panose="02020603050405020304" pitchFamily="18" charset="0"/>
              </a:rPr>
              <a:t> (bao </a:t>
            </a:r>
            <a:r>
              <a:rPr lang="en-US" sz="2400" dirty="0" err="1">
                <a:solidFill>
                  <a:srgbClr val="000000"/>
                </a:solidFill>
                <a:latin typeface="Times New Roman" panose="02020603050405020304" pitchFamily="18" charset="0"/>
                <a:ea typeface="DengXian"/>
                <a:cs typeface="Times New Roman" panose="02020603050405020304" pitchFamily="18" charset="0"/>
              </a:rPr>
              <a:t>gồm</a:t>
            </a:r>
            <a:r>
              <a:rPr lang="en-US" sz="2400" dirty="0">
                <a:solidFill>
                  <a:srgbClr val="000000"/>
                </a:solidFill>
                <a:latin typeface="Times New Roman" panose="02020603050405020304" pitchFamily="18" charset="0"/>
                <a:ea typeface="DengXian"/>
                <a:cs typeface="Times New Roman" panose="02020603050405020304" pitchFamily="18" charset="0"/>
              </a:rPr>
              <a:t> so </a:t>
            </a:r>
            <a:r>
              <a:rPr lang="en-US" sz="2400" dirty="0" err="1">
                <a:solidFill>
                  <a:srgbClr val="000000"/>
                </a:solidFill>
                <a:latin typeface="Times New Roman" panose="02020603050405020304" pitchFamily="18" charset="0"/>
                <a:ea typeface="DengXian"/>
                <a:cs typeface="Times New Roman" panose="02020603050405020304" pitchFamily="18" charset="0"/>
              </a:rPr>
              <a:t>sánh</a:t>
            </a:r>
            <a:r>
              <a:rPr lang="en-US" sz="2400" dirty="0">
                <a:solidFill>
                  <a:srgbClr val="000000"/>
                </a:solidFill>
                <a:latin typeface="Times New Roman" panose="02020603050405020304" pitchFamily="18" charset="0"/>
                <a:ea typeface="DengXian"/>
                <a:cs typeface="Times New Roman" panose="02020603050405020304" pitchFamily="18" charset="0"/>
              </a:rPr>
              <a:t> </a:t>
            </a:r>
            <a:r>
              <a:rPr lang="en-US" sz="2400" dirty="0" err="1">
                <a:solidFill>
                  <a:srgbClr val="000000"/>
                </a:solidFill>
                <a:latin typeface="Times New Roman" panose="02020603050405020304" pitchFamily="18" charset="0"/>
                <a:ea typeface="DengXian"/>
                <a:cs typeface="Times New Roman" panose="02020603050405020304" pitchFamily="18" charset="0"/>
              </a:rPr>
              <a:t>với</a:t>
            </a:r>
            <a:r>
              <a:rPr lang="en-US" sz="2400" dirty="0">
                <a:solidFill>
                  <a:srgbClr val="000000"/>
                </a:solidFill>
                <a:latin typeface="Times New Roman" panose="02020603050405020304" pitchFamily="18" charset="0"/>
                <a:ea typeface="DengXian"/>
                <a:cs typeface="Times New Roman" panose="02020603050405020304" pitchFamily="18" charset="0"/>
              </a:rPr>
              <a:t> </a:t>
            </a:r>
            <a:r>
              <a:rPr lang="en-US" sz="2400" dirty="0" err="1">
                <a:solidFill>
                  <a:srgbClr val="000000"/>
                </a:solidFill>
                <a:latin typeface="Times New Roman" panose="02020603050405020304" pitchFamily="18" charset="0"/>
                <a:ea typeface="DengXian"/>
                <a:cs typeface="Times New Roman" panose="02020603050405020304" pitchFamily="18" charset="0"/>
              </a:rPr>
              <a:t>giá</a:t>
            </a:r>
            <a:r>
              <a:rPr lang="en-US" sz="2400" dirty="0">
                <a:solidFill>
                  <a:srgbClr val="000000"/>
                </a:solidFill>
                <a:latin typeface="Times New Roman" panose="02020603050405020304" pitchFamily="18" charset="0"/>
                <a:ea typeface="DengXian"/>
                <a:cs typeface="Times New Roman" panose="02020603050405020304" pitchFamily="18" charset="0"/>
              </a:rPr>
              <a:t> </a:t>
            </a:r>
            <a:r>
              <a:rPr lang="en-US" sz="2400" dirty="0" err="1">
                <a:solidFill>
                  <a:srgbClr val="000000"/>
                </a:solidFill>
                <a:latin typeface="Times New Roman" panose="02020603050405020304" pitchFamily="18" charset="0"/>
                <a:ea typeface="DengXian"/>
                <a:cs typeface="Times New Roman" panose="02020603050405020304" pitchFamily="18" charset="0"/>
              </a:rPr>
              <a:t>trị</a:t>
            </a:r>
            <a:r>
              <a:rPr lang="en-US" sz="2400" dirty="0">
                <a:solidFill>
                  <a:srgbClr val="000000"/>
                </a:solidFill>
                <a:latin typeface="Times New Roman" panose="02020603050405020304" pitchFamily="18" charset="0"/>
                <a:ea typeface="DengXian"/>
                <a:cs typeface="Times New Roman" panose="02020603050405020304" pitchFamily="18" charset="0"/>
              </a:rPr>
              <a:t> </a:t>
            </a:r>
            <a:r>
              <a:rPr lang="en-US" sz="2400" dirty="0" err="1">
                <a:solidFill>
                  <a:srgbClr val="000000"/>
                </a:solidFill>
                <a:latin typeface="Times New Roman" panose="02020603050405020304" pitchFamily="18" charset="0"/>
                <a:ea typeface="DengXian"/>
                <a:cs typeface="Times New Roman" panose="02020603050405020304" pitchFamily="18" charset="0"/>
              </a:rPr>
              <a:t>giới</a:t>
            </a:r>
            <a:r>
              <a:rPr lang="en-US" sz="2400" dirty="0">
                <a:solidFill>
                  <a:srgbClr val="000000"/>
                </a:solidFill>
                <a:latin typeface="Times New Roman" panose="02020603050405020304" pitchFamily="18" charset="0"/>
                <a:ea typeface="DengXian"/>
                <a:cs typeface="Times New Roman" panose="02020603050405020304" pitchFamily="18" charset="0"/>
              </a:rPr>
              <a:t> </a:t>
            </a:r>
            <a:r>
              <a:rPr lang="en-US" sz="2400" dirty="0" err="1">
                <a:solidFill>
                  <a:srgbClr val="000000"/>
                </a:solidFill>
                <a:latin typeface="Times New Roman" panose="02020603050405020304" pitchFamily="18" charset="0"/>
                <a:ea typeface="DengXian"/>
                <a:cs typeface="Times New Roman" panose="02020603050405020304" pitchFamily="18" charset="0"/>
              </a:rPr>
              <a:t>hạn</a:t>
            </a:r>
            <a:r>
              <a:rPr lang="en-US" sz="2400" dirty="0">
                <a:solidFill>
                  <a:srgbClr val="000000"/>
                </a:solidFill>
                <a:latin typeface="Times New Roman" panose="02020603050405020304" pitchFamily="18" charset="0"/>
                <a:ea typeface="DengXian"/>
                <a:cs typeface="Times New Roman" panose="02020603050405020304" pitchFamily="18" charset="0"/>
              </a:rPr>
              <a:t> </a:t>
            </a:r>
            <a:r>
              <a:rPr lang="en-US" sz="2400" dirty="0" err="1">
                <a:solidFill>
                  <a:srgbClr val="000000"/>
                </a:solidFill>
                <a:latin typeface="Times New Roman" panose="02020603050405020304" pitchFamily="18" charset="0"/>
                <a:ea typeface="DengXian"/>
                <a:cs typeface="Times New Roman" panose="02020603050405020304" pitchFamily="18" charset="0"/>
              </a:rPr>
              <a:t>của</a:t>
            </a:r>
            <a:r>
              <a:rPr lang="en-US" sz="2400" dirty="0">
                <a:solidFill>
                  <a:srgbClr val="000000"/>
                </a:solidFill>
                <a:latin typeface="Times New Roman" panose="02020603050405020304" pitchFamily="18" charset="0"/>
                <a:ea typeface="DengXian"/>
                <a:cs typeface="Times New Roman" panose="02020603050405020304" pitchFamily="18" charset="0"/>
              </a:rPr>
              <a:t> </a:t>
            </a:r>
            <a:r>
              <a:rPr lang="en-US" sz="2400" dirty="0" err="1">
                <a:solidFill>
                  <a:srgbClr val="000000"/>
                </a:solidFill>
                <a:latin typeface="Times New Roman" panose="02020603050405020304" pitchFamily="18" charset="0"/>
                <a:ea typeface="DengXian"/>
                <a:cs typeface="Times New Roman" panose="02020603050405020304" pitchFamily="18" charset="0"/>
              </a:rPr>
              <a:t>các</a:t>
            </a:r>
            <a:r>
              <a:rPr lang="en-US" sz="2400" dirty="0">
                <a:solidFill>
                  <a:srgbClr val="000000"/>
                </a:solidFill>
                <a:latin typeface="Times New Roman" panose="02020603050405020304" pitchFamily="18" charset="0"/>
                <a:ea typeface="DengXian"/>
                <a:cs typeface="Times New Roman" panose="02020603050405020304" pitchFamily="18" charset="0"/>
              </a:rPr>
              <a:t> </a:t>
            </a:r>
            <a:r>
              <a:rPr lang="en-US" sz="2400" dirty="0" err="1">
                <a:solidFill>
                  <a:srgbClr val="000000"/>
                </a:solidFill>
                <a:latin typeface="Times New Roman" panose="02020603050405020304" pitchFamily="18" charset="0"/>
                <a:ea typeface="DengXian"/>
                <a:cs typeface="Times New Roman" panose="02020603050405020304" pitchFamily="18" charset="0"/>
              </a:rPr>
              <a:t>chất</a:t>
            </a:r>
            <a:r>
              <a:rPr lang="en-US" sz="2400" dirty="0">
                <a:solidFill>
                  <a:srgbClr val="000000"/>
                </a:solidFill>
                <a:latin typeface="Times New Roman" panose="02020603050405020304" pitchFamily="18" charset="0"/>
                <a:ea typeface="DengXian"/>
                <a:cs typeface="Times New Roman" panose="02020603050405020304" pitchFamily="18" charset="0"/>
              </a:rPr>
              <a:t> ô </a:t>
            </a:r>
            <a:r>
              <a:rPr lang="en-US" sz="2400" dirty="0" err="1">
                <a:solidFill>
                  <a:srgbClr val="000000"/>
                </a:solidFill>
                <a:latin typeface="Times New Roman" panose="02020603050405020304" pitchFamily="18" charset="0"/>
                <a:ea typeface="DengXian"/>
                <a:cs typeface="Times New Roman" panose="02020603050405020304" pitchFamily="18" charset="0"/>
              </a:rPr>
              <a:t>nhiễm</a:t>
            </a:r>
            <a:r>
              <a:rPr lang="en-US" sz="2400" dirty="0">
                <a:solidFill>
                  <a:srgbClr val="000000"/>
                </a:solidFill>
                <a:latin typeface="Times New Roman" panose="02020603050405020304" pitchFamily="18" charset="0"/>
                <a:ea typeface="DengXian"/>
                <a:cs typeface="Times New Roman" panose="02020603050405020304" pitchFamily="18" charset="0"/>
              </a:rPr>
              <a:t> </a:t>
            </a:r>
            <a:r>
              <a:rPr lang="en-US" sz="2400" dirty="0" err="1">
                <a:solidFill>
                  <a:srgbClr val="000000"/>
                </a:solidFill>
                <a:latin typeface="Times New Roman" panose="02020603050405020304" pitchFamily="18" charset="0"/>
                <a:ea typeface="DengXian"/>
                <a:cs typeface="Times New Roman" panose="02020603050405020304" pitchFamily="18" charset="0"/>
              </a:rPr>
              <a:t>đã</a:t>
            </a:r>
            <a:r>
              <a:rPr lang="en-US" sz="2400" dirty="0">
                <a:solidFill>
                  <a:srgbClr val="000000"/>
                </a:solidFill>
                <a:latin typeface="Times New Roman" panose="02020603050405020304" pitchFamily="18" charset="0"/>
                <a:ea typeface="DengXian"/>
                <a:cs typeface="Times New Roman" panose="02020603050405020304" pitchFamily="18" charset="0"/>
              </a:rPr>
              <a:t> </a:t>
            </a:r>
            <a:r>
              <a:rPr lang="en-US" sz="2400" dirty="0" err="1">
                <a:solidFill>
                  <a:srgbClr val="000000"/>
                </a:solidFill>
                <a:latin typeface="Times New Roman" panose="02020603050405020304" pitchFamily="18" charset="0"/>
                <a:ea typeface="DengXian"/>
                <a:cs typeface="Times New Roman" panose="02020603050405020304" pitchFamily="18" charset="0"/>
              </a:rPr>
              <a:t>được</a:t>
            </a:r>
            <a:r>
              <a:rPr lang="en-US" sz="2400" dirty="0">
                <a:solidFill>
                  <a:srgbClr val="000000"/>
                </a:solidFill>
                <a:latin typeface="Times New Roman" panose="02020603050405020304" pitchFamily="18" charset="0"/>
                <a:ea typeface="DengXian"/>
                <a:cs typeface="Times New Roman" panose="02020603050405020304" pitchFamily="18" charset="0"/>
              </a:rPr>
              <a:t> </a:t>
            </a:r>
            <a:r>
              <a:rPr lang="en-US" sz="2400" dirty="0" err="1">
                <a:solidFill>
                  <a:srgbClr val="000000"/>
                </a:solidFill>
                <a:latin typeface="Times New Roman" panose="02020603050405020304" pitchFamily="18" charset="0"/>
                <a:ea typeface="DengXian"/>
                <a:cs typeface="Times New Roman" panose="02020603050405020304" pitchFamily="18" charset="0"/>
              </a:rPr>
              <a:t>cấp</a:t>
            </a:r>
            <a:r>
              <a:rPr lang="en-US" sz="2400" dirty="0">
                <a:solidFill>
                  <a:srgbClr val="000000"/>
                </a:solidFill>
                <a:latin typeface="Times New Roman" panose="02020603050405020304" pitchFamily="18" charset="0"/>
                <a:ea typeface="DengXian"/>
                <a:cs typeface="Times New Roman" panose="02020603050405020304" pitchFamily="18" charset="0"/>
              </a:rPr>
              <a:t> </a:t>
            </a:r>
            <a:r>
              <a:rPr lang="en-US" sz="2400" dirty="0" err="1">
                <a:solidFill>
                  <a:srgbClr val="000000"/>
                </a:solidFill>
                <a:latin typeface="Times New Roman" panose="02020603050405020304" pitchFamily="18" charset="0"/>
                <a:ea typeface="DengXian"/>
                <a:cs typeface="Times New Roman" panose="02020603050405020304" pitchFamily="18" charset="0"/>
              </a:rPr>
              <a:t>phép</a:t>
            </a:r>
            <a:r>
              <a:rPr lang="en-US" sz="2400" dirty="0">
                <a:solidFill>
                  <a:srgbClr val="000000"/>
                </a:solidFill>
                <a:latin typeface="Times New Roman" panose="02020603050405020304" pitchFamily="18" charset="0"/>
                <a:ea typeface="DengXian"/>
                <a:cs typeface="Times New Roman" panose="02020603050405020304" pitchFamily="18" charset="0"/>
              </a:rPr>
              <a:t>) </a:t>
            </a:r>
            <a:r>
              <a:rPr lang="en-US" sz="2400" dirty="0" err="1">
                <a:solidFill>
                  <a:srgbClr val="000000"/>
                </a:solidFill>
                <a:latin typeface="Times New Roman" panose="02020603050405020304" pitchFamily="18" charset="0"/>
                <a:ea typeface="DengXian"/>
                <a:cs typeface="Times New Roman" panose="02020603050405020304" pitchFamily="18" charset="0"/>
              </a:rPr>
              <a:t>trên</a:t>
            </a:r>
            <a:r>
              <a:rPr lang="en-US" sz="2400" dirty="0">
                <a:solidFill>
                  <a:srgbClr val="000000"/>
                </a:solidFill>
                <a:latin typeface="Times New Roman" panose="02020603050405020304" pitchFamily="18" charset="0"/>
                <a:ea typeface="DengXian"/>
                <a:cs typeface="Times New Roman" panose="02020603050405020304" pitchFamily="18" charset="0"/>
              </a:rPr>
              <a:t> </a:t>
            </a:r>
            <a:r>
              <a:rPr lang="en-US" sz="2400" b="1" dirty="0" err="1">
                <a:solidFill>
                  <a:srgbClr val="000000"/>
                </a:solidFill>
                <a:latin typeface="Times New Roman" panose="02020603050405020304" pitchFamily="18" charset="0"/>
                <a:ea typeface="DengXian"/>
                <a:cs typeface="Times New Roman" panose="02020603050405020304" pitchFamily="18" charset="0"/>
              </a:rPr>
              <a:t>trang</a:t>
            </a:r>
            <a:r>
              <a:rPr lang="en-US" sz="2400" b="1" dirty="0">
                <a:solidFill>
                  <a:srgbClr val="000000"/>
                </a:solidFill>
                <a:latin typeface="Times New Roman" panose="02020603050405020304" pitchFamily="18" charset="0"/>
                <a:ea typeface="DengXian"/>
                <a:cs typeface="Times New Roman" panose="02020603050405020304" pitchFamily="18" charset="0"/>
              </a:rPr>
              <a:t> </a:t>
            </a:r>
            <a:r>
              <a:rPr lang="en-US" sz="2400" b="1" dirty="0" err="1">
                <a:solidFill>
                  <a:srgbClr val="000000"/>
                </a:solidFill>
                <a:latin typeface="Times New Roman" panose="02020603050405020304" pitchFamily="18" charset="0"/>
                <a:ea typeface="DengXian"/>
                <a:cs typeface="Times New Roman" panose="02020603050405020304" pitchFamily="18" charset="0"/>
              </a:rPr>
              <a:t>thông</a:t>
            </a:r>
            <a:r>
              <a:rPr lang="en-US" sz="2400" b="1" dirty="0">
                <a:solidFill>
                  <a:srgbClr val="000000"/>
                </a:solidFill>
                <a:latin typeface="Times New Roman" panose="02020603050405020304" pitchFamily="18" charset="0"/>
                <a:ea typeface="DengXian"/>
                <a:cs typeface="Times New Roman" panose="02020603050405020304" pitchFamily="18" charset="0"/>
              </a:rPr>
              <a:t> tin </a:t>
            </a:r>
            <a:r>
              <a:rPr lang="en-US" sz="2400" b="1" dirty="0" err="1">
                <a:solidFill>
                  <a:srgbClr val="000000"/>
                </a:solidFill>
                <a:latin typeface="Times New Roman" panose="02020603050405020304" pitchFamily="18" charset="0"/>
                <a:ea typeface="DengXian"/>
                <a:cs typeface="Times New Roman" panose="02020603050405020304" pitchFamily="18" charset="0"/>
              </a:rPr>
              <a:t>điện</a:t>
            </a:r>
            <a:r>
              <a:rPr lang="en-US" sz="2400" b="1" dirty="0">
                <a:solidFill>
                  <a:srgbClr val="000000"/>
                </a:solidFill>
                <a:latin typeface="Times New Roman" panose="02020603050405020304" pitchFamily="18" charset="0"/>
                <a:ea typeface="DengXian"/>
                <a:cs typeface="Times New Roman" panose="02020603050405020304" pitchFamily="18" charset="0"/>
              </a:rPr>
              <a:t> </a:t>
            </a:r>
            <a:r>
              <a:rPr lang="en-US" sz="2400" b="1" dirty="0" err="1">
                <a:solidFill>
                  <a:srgbClr val="000000"/>
                </a:solidFill>
                <a:latin typeface="Times New Roman" panose="02020603050405020304" pitchFamily="18" charset="0"/>
                <a:ea typeface="DengXian"/>
                <a:cs typeface="Times New Roman" panose="02020603050405020304" pitchFamily="18" charset="0"/>
              </a:rPr>
              <a:t>tử</a:t>
            </a:r>
            <a:r>
              <a:rPr lang="en-US" sz="2400" b="1" dirty="0">
                <a:solidFill>
                  <a:srgbClr val="000000"/>
                </a:solidFill>
                <a:latin typeface="Times New Roman" panose="02020603050405020304" pitchFamily="18" charset="0"/>
                <a:ea typeface="DengXian"/>
                <a:cs typeface="Times New Roman" panose="02020603050405020304" pitchFamily="18" charset="0"/>
              </a:rPr>
              <a:t> </a:t>
            </a:r>
            <a:r>
              <a:rPr lang="en-US" sz="2400" dirty="0" err="1">
                <a:solidFill>
                  <a:srgbClr val="000000"/>
                </a:solidFill>
                <a:latin typeface="Times New Roman" panose="02020603050405020304" pitchFamily="18" charset="0"/>
                <a:ea typeface="DengXian"/>
                <a:cs typeface="Times New Roman" panose="02020603050405020304" pitchFamily="18" charset="0"/>
              </a:rPr>
              <a:t>hoặc</a:t>
            </a:r>
            <a:r>
              <a:rPr lang="en-US" sz="2400" dirty="0">
                <a:solidFill>
                  <a:srgbClr val="000000"/>
                </a:solidFill>
                <a:latin typeface="Times New Roman" panose="02020603050405020304" pitchFamily="18" charset="0"/>
                <a:ea typeface="DengXian"/>
                <a:cs typeface="Times New Roman" panose="02020603050405020304" pitchFamily="18" charset="0"/>
              </a:rPr>
              <a:t> </a:t>
            </a:r>
            <a:r>
              <a:rPr lang="en-US" sz="2400" dirty="0" err="1">
                <a:solidFill>
                  <a:srgbClr val="000000"/>
                </a:solidFill>
                <a:latin typeface="Times New Roman" panose="02020603050405020304" pitchFamily="18" charset="0"/>
                <a:ea typeface="DengXian"/>
                <a:cs typeface="Times New Roman" panose="02020603050405020304" pitchFamily="18" charset="0"/>
              </a:rPr>
              <a:t>trên</a:t>
            </a:r>
            <a:r>
              <a:rPr lang="en-US" sz="2400" dirty="0">
                <a:solidFill>
                  <a:srgbClr val="000000"/>
                </a:solidFill>
                <a:latin typeface="Times New Roman" panose="02020603050405020304" pitchFamily="18" charset="0"/>
                <a:ea typeface="DengXian"/>
                <a:cs typeface="Times New Roman" panose="02020603050405020304" pitchFamily="18" charset="0"/>
              </a:rPr>
              <a:t> </a:t>
            </a:r>
            <a:r>
              <a:rPr lang="en-US" sz="2400" b="1" dirty="0" err="1">
                <a:solidFill>
                  <a:srgbClr val="000000"/>
                </a:solidFill>
                <a:latin typeface="Times New Roman" panose="02020603050405020304" pitchFamily="18" charset="0"/>
                <a:ea typeface="DengXian"/>
                <a:cs typeface="Times New Roman" panose="02020603050405020304" pitchFamily="18" charset="0"/>
              </a:rPr>
              <a:t>bảng</a:t>
            </a:r>
            <a:r>
              <a:rPr lang="en-US" sz="2400" b="1" dirty="0">
                <a:solidFill>
                  <a:srgbClr val="000000"/>
                </a:solidFill>
                <a:latin typeface="Times New Roman" panose="02020603050405020304" pitchFamily="18" charset="0"/>
                <a:ea typeface="DengXian"/>
                <a:cs typeface="Times New Roman" panose="02020603050405020304" pitchFamily="18" charset="0"/>
              </a:rPr>
              <a:t> </a:t>
            </a:r>
            <a:r>
              <a:rPr lang="en-US" sz="2400" b="1" dirty="0" err="1">
                <a:solidFill>
                  <a:srgbClr val="000000"/>
                </a:solidFill>
                <a:latin typeface="Times New Roman" panose="02020603050405020304" pitchFamily="18" charset="0"/>
                <a:ea typeface="DengXian"/>
                <a:cs typeface="Times New Roman" panose="02020603050405020304" pitchFamily="18" charset="0"/>
              </a:rPr>
              <a:t>thông</a:t>
            </a:r>
            <a:r>
              <a:rPr lang="en-US" sz="2400" b="1" dirty="0">
                <a:solidFill>
                  <a:srgbClr val="000000"/>
                </a:solidFill>
                <a:latin typeface="Times New Roman" panose="02020603050405020304" pitchFamily="18" charset="0"/>
                <a:ea typeface="DengXian"/>
                <a:cs typeface="Times New Roman" panose="02020603050405020304" pitchFamily="18" charset="0"/>
              </a:rPr>
              <a:t> tin </a:t>
            </a:r>
            <a:r>
              <a:rPr lang="en-US" sz="2400" b="1" dirty="0" err="1">
                <a:solidFill>
                  <a:srgbClr val="000000"/>
                </a:solidFill>
                <a:latin typeface="Times New Roman" panose="02020603050405020304" pitchFamily="18" charset="0"/>
                <a:ea typeface="DengXian"/>
                <a:cs typeface="Times New Roman" panose="02020603050405020304" pitchFamily="18" charset="0"/>
              </a:rPr>
              <a:t>điện</a:t>
            </a:r>
            <a:r>
              <a:rPr lang="en-US" sz="2400" b="1" dirty="0">
                <a:solidFill>
                  <a:srgbClr val="000000"/>
                </a:solidFill>
                <a:latin typeface="Times New Roman" panose="02020603050405020304" pitchFamily="18" charset="0"/>
                <a:ea typeface="DengXian"/>
                <a:cs typeface="Times New Roman" panose="02020603050405020304" pitchFamily="18" charset="0"/>
              </a:rPr>
              <a:t> </a:t>
            </a:r>
            <a:r>
              <a:rPr lang="en-US" sz="2400" b="1" dirty="0" err="1">
                <a:solidFill>
                  <a:srgbClr val="000000"/>
                </a:solidFill>
                <a:latin typeface="Times New Roman" panose="02020603050405020304" pitchFamily="18" charset="0"/>
                <a:ea typeface="DengXian"/>
                <a:cs typeface="Times New Roman" panose="02020603050405020304" pitchFamily="18" charset="0"/>
              </a:rPr>
              <a:t>tử</a:t>
            </a:r>
            <a:r>
              <a:rPr lang="en-US" sz="2400" b="1" dirty="0">
                <a:solidFill>
                  <a:srgbClr val="000000"/>
                </a:solidFill>
                <a:latin typeface="Times New Roman" panose="02020603050405020304" pitchFamily="18" charset="0"/>
                <a:ea typeface="DengXian"/>
                <a:cs typeface="Times New Roman" panose="02020603050405020304" pitchFamily="18" charset="0"/>
              </a:rPr>
              <a:t> </a:t>
            </a:r>
            <a:r>
              <a:rPr lang="en-US" sz="2400" dirty="0" err="1">
                <a:solidFill>
                  <a:srgbClr val="000000"/>
                </a:solidFill>
                <a:latin typeface="Times New Roman" panose="02020603050405020304" pitchFamily="18" charset="0"/>
                <a:ea typeface="DengXian"/>
                <a:cs typeface="Times New Roman" panose="02020603050405020304" pitchFamily="18" charset="0"/>
              </a:rPr>
              <a:t>đặt</a:t>
            </a:r>
            <a:r>
              <a:rPr lang="en-US" sz="2400" dirty="0">
                <a:solidFill>
                  <a:srgbClr val="000000"/>
                </a:solidFill>
                <a:latin typeface="Times New Roman" panose="02020603050405020304" pitchFamily="18" charset="0"/>
                <a:ea typeface="DengXian"/>
                <a:cs typeface="Times New Roman" panose="02020603050405020304" pitchFamily="18" charset="0"/>
              </a:rPr>
              <a:t> </a:t>
            </a:r>
            <a:r>
              <a:rPr lang="en-US" sz="2400" dirty="0" err="1">
                <a:solidFill>
                  <a:srgbClr val="000000"/>
                </a:solidFill>
                <a:latin typeface="Times New Roman" panose="02020603050405020304" pitchFamily="18" charset="0"/>
                <a:ea typeface="DengXian"/>
                <a:cs typeface="Times New Roman" panose="02020603050405020304" pitchFamily="18" charset="0"/>
              </a:rPr>
              <a:t>tại</a:t>
            </a:r>
            <a:r>
              <a:rPr lang="en-US" sz="2400" dirty="0">
                <a:solidFill>
                  <a:srgbClr val="000000"/>
                </a:solidFill>
                <a:latin typeface="Times New Roman" panose="02020603050405020304" pitchFamily="18" charset="0"/>
                <a:ea typeface="DengXian"/>
                <a:cs typeface="Times New Roman" panose="02020603050405020304" pitchFamily="18" charset="0"/>
              </a:rPr>
              <a:t> </a:t>
            </a:r>
            <a:r>
              <a:rPr lang="en-US" sz="2400" dirty="0" err="1">
                <a:solidFill>
                  <a:srgbClr val="000000"/>
                </a:solidFill>
                <a:latin typeface="Times New Roman" panose="02020603050405020304" pitchFamily="18" charset="0"/>
                <a:ea typeface="DengXian"/>
                <a:cs typeface="Times New Roman" panose="02020603050405020304" pitchFamily="18" charset="0"/>
              </a:rPr>
              <a:t>cổng</a:t>
            </a:r>
            <a:r>
              <a:rPr lang="en-US" sz="2400" dirty="0">
                <a:solidFill>
                  <a:srgbClr val="000000"/>
                </a:solidFill>
                <a:latin typeface="Times New Roman" panose="02020603050405020304" pitchFamily="18" charset="0"/>
                <a:ea typeface="DengXian"/>
                <a:cs typeface="Times New Roman" panose="02020603050405020304" pitchFamily="18" charset="0"/>
              </a:rPr>
              <a:t> </a:t>
            </a:r>
            <a:r>
              <a:rPr lang="en-US" sz="2400" dirty="0" err="1">
                <a:solidFill>
                  <a:srgbClr val="000000"/>
                </a:solidFill>
                <a:latin typeface="Times New Roman" panose="02020603050405020304" pitchFamily="18" charset="0"/>
                <a:ea typeface="DengXian"/>
                <a:cs typeface="Times New Roman" panose="02020603050405020304" pitchFamily="18" charset="0"/>
              </a:rPr>
              <a:t>dự</a:t>
            </a:r>
            <a:r>
              <a:rPr lang="en-US" sz="2400" dirty="0">
                <a:solidFill>
                  <a:srgbClr val="000000"/>
                </a:solidFill>
                <a:latin typeface="Times New Roman" panose="02020603050405020304" pitchFamily="18" charset="0"/>
                <a:ea typeface="DengXian"/>
                <a:cs typeface="Times New Roman" panose="02020603050405020304" pitchFamily="18" charset="0"/>
              </a:rPr>
              <a:t> </a:t>
            </a:r>
            <a:r>
              <a:rPr lang="en-US" sz="2400" dirty="0" err="1">
                <a:solidFill>
                  <a:srgbClr val="000000"/>
                </a:solidFill>
                <a:latin typeface="Times New Roman" panose="02020603050405020304" pitchFamily="18" charset="0"/>
                <a:ea typeface="DengXian"/>
                <a:cs typeface="Times New Roman" panose="02020603050405020304" pitchFamily="18" charset="0"/>
              </a:rPr>
              <a:t>án</a:t>
            </a:r>
            <a:r>
              <a:rPr lang="en-US" sz="2400" dirty="0">
                <a:solidFill>
                  <a:srgbClr val="000000"/>
                </a:solidFill>
                <a:latin typeface="Times New Roman" panose="02020603050405020304" pitchFamily="18" charset="0"/>
                <a:ea typeface="DengXian"/>
                <a:cs typeface="Times New Roman" panose="02020603050405020304" pitchFamily="18" charset="0"/>
              </a:rPr>
              <a:t>, </a:t>
            </a:r>
            <a:r>
              <a:rPr lang="en-US" sz="2400" dirty="0" err="1">
                <a:solidFill>
                  <a:srgbClr val="000000"/>
                </a:solidFill>
                <a:latin typeface="Times New Roman" panose="02020603050405020304" pitchFamily="18" charset="0"/>
                <a:ea typeface="DengXian"/>
                <a:cs typeface="Times New Roman" panose="02020603050405020304" pitchFamily="18" charset="0"/>
              </a:rPr>
              <a:t>cơ</a:t>
            </a:r>
            <a:r>
              <a:rPr lang="en-US" sz="2400" dirty="0">
                <a:solidFill>
                  <a:srgbClr val="000000"/>
                </a:solidFill>
                <a:latin typeface="Times New Roman" panose="02020603050405020304" pitchFamily="18" charset="0"/>
                <a:ea typeface="DengXian"/>
                <a:cs typeface="Times New Roman" panose="02020603050405020304" pitchFamily="18" charset="0"/>
              </a:rPr>
              <a:t> </a:t>
            </a:r>
            <a:r>
              <a:rPr lang="en-US" sz="2400" dirty="0" err="1">
                <a:solidFill>
                  <a:srgbClr val="000000"/>
                </a:solidFill>
                <a:latin typeface="Times New Roman" panose="02020603050405020304" pitchFamily="18" charset="0"/>
                <a:ea typeface="DengXian"/>
                <a:cs typeface="Times New Roman" panose="02020603050405020304" pitchFamily="18" charset="0"/>
              </a:rPr>
              <a:t>sở</a:t>
            </a:r>
            <a:r>
              <a:rPr lang="en-US" sz="2400" dirty="0">
                <a:solidFill>
                  <a:srgbClr val="000000"/>
                </a:solidFill>
                <a:latin typeface="Times New Roman" panose="02020603050405020304" pitchFamily="18" charset="0"/>
                <a:ea typeface="DengXian"/>
                <a:cs typeface="Times New Roman" panose="02020603050405020304" pitchFamily="18" charset="0"/>
              </a:rPr>
              <a:t>.</a:t>
            </a:r>
            <a:endParaRPr lang="en-US" sz="2400" dirty="0">
              <a:latin typeface="Times New Roman" panose="02020603050405020304" pitchFamily="18" charset="0"/>
              <a:ea typeface="DengXian"/>
              <a:cs typeface="Times New Roman" panose="02020603050405020304" pitchFamily="18" charset="0"/>
            </a:endParaRPr>
          </a:p>
        </p:txBody>
      </p:sp>
      <p:sp>
        <p:nvSpPr>
          <p:cNvPr id="9" name="TextBox 8">
            <a:extLst>
              <a:ext uri="{FF2B5EF4-FFF2-40B4-BE49-F238E27FC236}">
                <a16:creationId xmlns:a16="http://schemas.microsoft.com/office/drawing/2014/main" id="{E936873C-E118-A177-C3F7-F24FB9AA04A6}"/>
              </a:ext>
            </a:extLst>
          </p:cNvPr>
          <p:cNvSpPr txBox="1"/>
          <p:nvPr/>
        </p:nvSpPr>
        <p:spPr>
          <a:xfrm>
            <a:off x="4297679" y="2287754"/>
            <a:ext cx="5399316" cy="4274440"/>
          </a:xfrm>
          <a:prstGeom prst="rect">
            <a:avLst/>
          </a:prstGeom>
          <a:solidFill>
            <a:schemeClr val="accent6">
              <a:lumMod val="40000"/>
              <a:lumOff val="60000"/>
            </a:schemeClr>
          </a:solidFill>
        </p:spPr>
        <p:txBody>
          <a:bodyPr wrap="square" rtlCol="0">
            <a:spAutoFit/>
          </a:bodyPr>
          <a:lstStyle/>
          <a:p>
            <a:pPr algn="just">
              <a:lnSpc>
                <a:spcPct val="112000"/>
              </a:lnSpc>
              <a:spcBef>
                <a:spcPts val="600"/>
              </a:spcBef>
              <a:spcAft>
                <a:spcPts val="0"/>
              </a:spcAft>
            </a:pPr>
            <a:r>
              <a:rPr lang="en-US" sz="2400" b="1" dirty="0" err="1">
                <a:solidFill>
                  <a:srgbClr val="000000"/>
                </a:solidFill>
                <a:latin typeface="Times New Roman" panose="02020603050405020304" pitchFamily="18" charset="0"/>
                <a:ea typeface="DengXian"/>
                <a:cs typeface="Times New Roman" panose="02020603050405020304" pitchFamily="18" charset="0"/>
              </a:rPr>
              <a:t>Công</a:t>
            </a:r>
            <a:r>
              <a:rPr lang="en-US" sz="2400" b="1" dirty="0">
                <a:solidFill>
                  <a:srgbClr val="000000"/>
                </a:solidFill>
                <a:latin typeface="Times New Roman" panose="02020603050405020304" pitchFamily="18" charset="0"/>
                <a:ea typeface="DengXian"/>
                <a:cs typeface="Times New Roman" panose="02020603050405020304" pitchFamily="18" charset="0"/>
              </a:rPr>
              <a:t> </a:t>
            </a:r>
            <a:r>
              <a:rPr lang="en-US" sz="2400" b="1" dirty="0" err="1">
                <a:solidFill>
                  <a:srgbClr val="000000"/>
                </a:solidFill>
                <a:latin typeface="Times New Roman" panose="02020603050405020304" pitchFamily="18" charset="0"/>
                <a:ea typeface="DengXian"/>
                <a:cs typeface="Times New Roman" panose="02020603050405020304" pitchFamily="18" charset="0"/>
              </a:rPr>
              <a:t>khai</a:t>
            </a:r>
            <a:r>
              <a:rPr lang="en-US" sz="2400" b="1" dirty="0">
                <a:solidFill>
                  <a:srgbClr val="000000"/>
                </a:solidFill>
                <a:latin typeface="Times New Roman" panose="02020603050405020304" pitchFamily="18" charset="0"/>
                <a:ea typeface="DengXian"/>
                <a:cs typeface="Times New Roman" panose="02020603050405020304" pitchFamily="18" charset="0"/>
              </a:rPr>
              <a:t> </a:t>
            </a:r>
            <a:r>
              <a:rPr lang="en-US" sz="2400" b="1" dirty="0" err="1">
                <a:solidFill>
                  <a:srgbClr val="000000"/>
                </a:solidFill>
                <a:latin typeface="Times New Roman" panose="02020603050405020304" pitchFamily="18" charset="0"/>
                <a:ea typeface="DengXian"/>
                <a:cs typeface="Times New Roman" panose="02020603050405020304" pitchFamily="18" charset="0"/>
              </a:rPr>
              <a:t>phiếu</a:t>
            </a:r>
            <a:r>
              <a:rPr lang="en-US" sz="2400" b="1" dirty="0">
                <a:solidFill>
                  <a:srgbClr val="000000"/>
                </a:solidFill>
                <a:latin typeface="Times New Roman" panose="02020603050405020304" pitchFamily="18" charset="0"/>
                <a:ea typeface="DengXian"/>
                <a:cs typeface="Times New Roman" panose="02020603050405020304" pitchFamily="18" charset="0"/>
              </a:rPr>
              <a:t> </a:t>
            </a:r>
            <a:r>
              <a:rPr lang="en-US" sz="2400" b="1" dirty="0" err="1">
                <a:solidFill>
                  <a:srgbClr val="000000"/>
                </a:solidFill>
                <a:latin typeface="Times New Roman" panose="02020603050405020304" pitchFamily="18" charset="0"/>
                <a:ea typeface="DengXian"/>
                <a:cs typeface="Times New Roman" panose="02020603050405020304" pitchFamily="18" charset="0"/>
              </a:rPr>
              <a:t>kết</a:t>
            </a:r>
            <a:r>
              <a:rPr lang="en-US" sz="2400" b="1" dirty="0">
                <a:solidFill>
                  <a:srgbClr val="000000"/>
                </a:solidFill>
                <a:latin typeface="Times New Roman" panose="02020603050405020304" pitchFamily="18" charset="0"/>
                <a:ea typeface="DengXian"/>
                <a:cs typeface="Times New Roman" panose="02020603050405020304" pitchFamily="18" charset="0"/>
              </a:rPr>
              <a:t> </a:t>
            </a:r>
            <a:r>
              <a:rPr lang="en-US" sz="2400" b="1" dirty="0" err="1">
                <a:solidFill>
                  <a:srgbClr val="000000"/>
                </a:solidFill>
                <a:latin typeface="Times New Roman" panose="02020603050405020304" pitchFamily="18" charset="0"/>
                <a:ea typeface="DengXian"/>
                <a:cs typeface="Times New Roman" panose="02020603050405020304" pitchFamily="18" charset="0"/>
              </a:rPr>
              <a:t>quả</a:t>
            </a:r>
            <a:r>
              <a:rPr lang="en-US" sz="2400" b="1" dirty="0">
                <a:solidFill>
                  <a:srgbClr val="000000"/>
                </a:solidFill>
                <a:latin typeface="Times New Roman" panose="02020603050405020304" pitchFamily="18" charset="0"/>
                <a:ea typeface="DengXian"/>
                <a:cs typeface="Times New Roman" panose="02020603050405020304" pitchFamily="18" charset="0"/>
              </a:rPr>
              <a:t> </a:t>
            </a:r>
            <a:r>
              <a:rPr lang="en-US" sz="2400" b="1" dirty="0" err="1">
                <a:solidFill>
                  <a:srgbClr val="000000"/>
                </a:solidFill>
                <a:latin typeface="Times New Roman" panose="02020603050405020304" pitchFamily="18" charset="0"/>
                <a:ea typeface="DengXian"/>
                <a:cs typeface="Times New Roman" panose="02020603050405020304" pitchFamily="18" charset="0"/>
              </a:rPr>
              <a:t>quan</a:t>
            </a:r>
            <a:r>
              <a:rPr lang="en-US" sz="2400" b="1" dirty="0">
                <a:solidFill>
                  <a:srgbClr val="000000"/>
                </a:solidFill>
                <a:latin typeface="Times New Roman" panose="02020603050405020304" pitchFamily="18" charset="0"/>
                <a:ea typeface="DengXian"/>
                <a:cs typeface="Times New Roman" panose="02020603050405020304" pitchFamily="18" charset="0"/>
              </a:rPr>
              <a:t> </a:t>
            </a:r>
            <a:r>
              <a:rPr lang="en-US" sz="2400" b="1" dirty="0" err="1">
                <a:solidFill>
                  <a:srgbClr val="000000"/>
                </a:solidFill>
                <a:latin typeface="Times New Roman" panose="02020603050405020304" pitchFamily="18" charset="0"/>
                <a:ea typeface="DengXian"/>
                <a:cs typeface="Times New Roman" panose="02020603050405020304" pitchFamily="18" charset="0"/>
              </a:rPr>
              <a:t>trắc</a:t>
            </a:r>
            <a:r>
              <a:rPr lang="en-US" sz="2400" b="1" dirty="0">
                <a:solidFill>
                  <a:srgbClr val="000000"/>
                </a:solidFill>
                <a:latin typeface="Times New Roman" panose="02020603050405020304" pitchFamily="18" charset="0"/>
                <a:ea typeface="DengXian"/>
                <a:cs typeface="Times New Roman" panose="02020603050405020304" pitchFamily="18" charset="0"/>
              </a:rPr>
              <a:t> </a:t>
            </a:r>
            <a:r>
              <a:rPr lang="en-US" sz="2400" b="1" dirty="0" err="1">
                <a:solidFill>
                  <a:srgbClr val="000000"/>
                </a:solidFill>
                <a:latin typeface="Times New Roman" panose="02020603050405020304" pitchFamily="18" charset="0"/>
                <a:ea typeface="DengXian"/>
                <a:cs typeface="Times New Roman" panose="02020603050405020304" pitchFamily="18" charset="0"/>
              </a:rPr>
              <a:t>chất</a:t>
            </a:r>
            <a:r>
              <a:rPr lang="en-US" sz="2400" b="1" dirty="0">
                <a:solidFill>
                  <a:srgbClr val="000000"/>
                </a:solidFill>
                <a:latin typeface="Times New Roman" panose="02020603050405020304" pitchFamily="18" charset="0"/>
                <a:ea typeface="DengXian"/>
                <a:cs typeface="Times New Roman" panose="02020603050405020304" pitchFamily="18" charset="0"/>
              </a:rPr>
              <a:t> </a:t>
            </a:r>
            <a:r>
              <a:rPr lang="en-US" sz="2400" b="1" dirty="0" err="1">
                <a:solidFill>
                  <a:srgbClr val="000000"/>
                </a:solidFill>
                <a:latin typeface="Times New Roman" panose="02020603050405020304" pitchFamily="18" charset="0"/>
                <a:ea typeface="DengXian"/>
                <a:cs typeface="Times New Roman" panose="02020603050405020304" pitchFamily="18" charset="0"/>
              </a:rPr>
              <a:t>thải</a:t>
            </a:r>
            <a:r>
              <a:rPr lang="en-US" sz="2400" b="1" dirty="0">
                <a:solidFill>
                  <a:srgbClr val="000000"/>
                </a:solidFill>
                <a:latin typeface="Times New Roman" panose="02020603050405020304" pitchFamily="18" charset="0"/>
                <a:ea typeface="DengXian"/>
                <a:cs typeface="Times New Roman" panose="02020603050405020304" pitchFamily="18" charset="0"/>
              </a:rPr>
              <a:t> </a:t>
            </a:r>
            <a:r>
              <a:rPr lang="en-US" sz="2400" b="1" dirty="0" err="1">
                <a:solidFill>
                  <a:srgbClr val="000000"/>
                </a:solidFill>
                <a:latin typeface="Times New Roman" panose="02020603050405020304" pitchFamily="18" charset="0"/>
                <a:ea typeface="DengXian"/>
                <a:cs typeface="Times New Roman" panose="02020603050405020304" pitchFamily="18" charset="0"/>
              </a:rPr>
              <a:t>của</a:t>
            </a:r>
            <a:r>
              <a:rPr lang="en-US" sz="2400" b="1" dirty="0">
                <a:solidFill>
                  <a:srgbClr val="000000"/>
                </a:solidFill>
                <a:latin typeface="Times New Roman" panose="02020603050405020304" pitchFamily="18" charset="0"/>
                <a:ea typeface="DengXian"/>
                <a:cs typeface="Times New Roman" panose="02020603050405020304" pitchFamily="18" charset="0"/>
              </a:rPr>
              <a:t> </a:t>
            </a:r>
            <a:r>
              <a:rPr lang="en-US" sz="2400" b="1" dirty="0" err="1">
                <a:solidFill>
                  <a:srgbClr val="000000"/>
                </a:solidFill>
                <a:latin typeface="Times New Roman" panose="02020603050405020304" pitchFamily="18" charset="0"/>
                <a:ea typeface="DengXian"/>
                <a:cs typeface="Times New Roman" panose="02020603050405020304" pitchFamily="18" charset="0"/>
              </a:rPr>
              <a:t>kỳ</a:t>
            </a:r>
            <a:r>
              <a:rPr lang="en-US" sz="2400" b="1" dirty="0">
                <a:solidFill>
                  <a:srgbClr val="000000"/>
                </a:solidFill>
                <a:latin typeface="Times New Roman" panose="02020603050405020304" pitchFamily="18" charset="0"/>
                <a:ea typeface="DengXian"/>
                <a:cs typeface="Times New Roman" panose="02020603050405020304" pitchFamily="18" charset="0"/>
              </a:rPr>
              <a:t> </a:t>
            </a:r>
            <a:r>
              <a:rPr lang="en-US" sz="2400" b="1" dirty="0" err="1">
                <a:solidFill>
                  <a:srgbClr val="000000"/>
                </a:solidFill>
                <a:latin typeface="Times New Roman" panose="02020603050405020304" pitchFamily="18" charset="0"/>
                <a:ea typeface="DengXian"/>
                <a:cs typeface="Times New Roman" panose="02020603050405020304" pitchFamily="18" charset="0"/>
              </a:rPr>
              <a:t>quan</a:t>
            </a:r>
            <a:r>
              <a:rPr lang="en-US" sz="2400" b="1" dirty="0">
                <a:solidFill>
                  <a:srgbClr val="000000"/>
                </a:solidFill>
                <a:latin typeface="Times New Roman" panose="02020603050405020304" pitchFamily="18" charset="0"/>
                <a:ea typeface="DengXian"/>
                <a:cs typeface="Times New Roman" panose="02020603050405020304" pitchFamily="18" charset="0"/>
              </a:rPr>
              <a:t> </a:t>
            </a:r>
            <a:r>
              <a:rPr lang="en-US" sz="2400" b="1" dirty="0" err="1">
                <a:solidFill>
                  <a:srgbClr val="000000"/>
                </a:solidFill>
                <a:latin typeface="Times New Roman" panose="02020603050405020304" pitchFamily="18" charset="0"/>
                <a:ea typeface="DengXian"/>
                <a:cs typeface="Times New Roman" panose="02020603050405020304" pitchFamily="18" charset="0"/>
              </a:rPr>
              <a:t>trắc</a:t>
            </a:r>
            <a:r>
              <a:rPr lang="en-US" sz="2400" b="1" dirty="0">
                <a:solidFill>
                  <a:srgbClr val="000000"/>
                </a:solidFill>
                <a:latin typeface="Times New Roman" panose="02020603050405020304" pitchFamily="18" charset="0"/>
                <a:ea typeface="DengXian"/>
                <a:cs typeface="Times New Roman" panose="02020603050405020304" pitchFamily="18" charset="0"/>
              </a:rPr>
              <a:t> </a:t>
            </a:r>
            <a:r>
              <a:rPr lang="en-US" sz="2400" b="1" dirty="0" err="1">
                <a:solidFill>
                  <a:srgbClr val="000000"/>
                </a:solidFill>
                <a:latin typeface="Times New Roman" panose="02020603050405020304" pitchFamily="18" charset="0"/>
                <a:ea typeface="DengXian"/>
                <a:cs typeface="Times New Roman" panose="02020603050405020304" pitchFamily="18" charset="0"/>
              </a:rPr>
              <a:t>gần</a:t>
            </a:r>
            <a:r>
              <a:rPr lang="en-US" sz="2400" b="1" dirty="0">
                <a:solidFill>
                  <a:srgbClr val="000000"/>
                </a:solidFill>
                <a:latin typeface="Times New Roman" panose="02020603050405020304" pitchFamily="18" charset="0"/>
                <a:ea typeface="DengXian"/>
                <a:cs typeface="Times New Roman" panose="02020603050405020304" pitchFamily="18" charset="0"/>
              </a:rPr>
              <a:t> </a:t>
            </a:r>
            <a:r>
              <a:rPr lang="en-US" sz="2400" b="1" dirty="0" err="1">
                <a:solidFill>
                  <a:srgbClr val="000000"/>
                </a:solidFill>
                <a:latin typeface="Times New Roman" panose="02020603050405020304" pitchFamily="18" charset="0"/>
                <a:ea typeface="DengXian"/>
                <a:cs typeface="Times New Roman" panose="02020603050405020304" pitchFamily="18" charset="0"/>
              </a:rPr>
              <a:t>nhất</a:t>
            </a:r>
            <a:r>
              <a:rPr lang="en-US" sz="2400" b="1" dirty="0">
                <a:solidFill>
                  <a:srgbClr val="000000"/>
                </a:solidFill>
                <a:latin typeface="Times New Roman" panose="02020603050405020304" pitchFamily="18" charset="0"/>
                <a:ea typeface="DengXian"/>
                <a:cs typeface="Times New Roman" panose="02020603050405020304" pitchFamily="18" charset="0"/>
              </a:rPr>
              <a:t> </a:t>
            </a:r>
            <a:r>
              <a:rPr lang="en-US" sz="2400" dirty="0" err="1">
                <a:solidFill>
                  <a:srgbClr val="000000"/>
                </a:solidFill>
                <a:latin typeface="Times New Roman" panose="02020603050405020304" pitchFamily="18" charset="0"/>
                <a:ea typeface="DengXian"/>
                <a:cs typeface="Times New Roman" panose="02020603050405020304" pitchFamily="18" charset="0"/>
              </a:rPr>
              <a:t>trên</a:t>
            </a:r>
            <a:r>
              <a:rPr lang="en-US" sz="2400" dirty="0">
                <a:solidFill>
                  <a:srgbClr val="000000"/>
                </a:solidFill>
                <a:latin typeface="Times New Roman" panose="02020603050405020304" pitchFamily="18" charset="0"/>
                <a:ea typeface="DengXian"/>
                <a:cs typeface="Times New Roman" panose="02020603050405020304" pitchFamily="18" charset="0"/>
              </a:rPr>
              <a:t> </a:t>
            </a:r>
            <a:r>
              <a:rPr lang="en-US" sz="2400" b="1" dirty="0" err="1">
                <a:solidFill>
                  <a:srgbClr val="000000"/>
                </a:solidFill>
                <a:latin typeface="Times New Roman" panose="02020603050405020304" pitchFamily="18" charset="0"/>
                <a:ea typeface="DengXian"/>
                <a:cs typeface="Times New Roman" panose="02020603050405020304" pitchFamily="18" charset="0"/>
              </a:rPr>
              <a:t>trang</a:t>
            </a:r>
            <a:r>
              <a:rPr lang="en-US" sz="2400" b="1" dirty="0">
                <a:solidFill>
                  <a:srgbClr val="000000"/>
                </a:solidFill>
                <a:latin typeface="Times New Roman" panose="02020603050405020304" pitchFamily="18" charset="0"/>
                <a:ea typeface="DengXian"/>
                <a:cs typeface="Times New Roman" panose="02020603050405020304" pitchFamily="18" charset="0"/>
              </a:rPr>
              <a:t> </a:t>
            </a:r>
            <a:r>
              <a:rPr lang="en-US" sz="2400" b="1" dirty="0" err="1">
                <a:solidFill>
                  <a:srgbClr val="000000"/>
                </a:solidFill>
                <a:latin typeface="Times New Roman" panose="02020603050405020304" pitchFamily="18" charset="0"/>
                <a:ea typeface="DengXian"/>
                <a:cs typeface="Times New Roman" panose="02020603050405020304" pitchFamily="18" charset="0"/>
              </a:rPr>
              <a:t>thông</a:t>
            </a:r>
            <a:r>
              <a:rPr lang="en-US" sz="2400" b="1" dirty="0">
                <a:solidFill>
                  <a:srgbClr val="000000"/>
                </a:solidFill>
                <a:latin typeface="Times New Roman" panose="02020603050405020304" pitchFamily="18" charset="0"/>
                <a:ea typeface="DengXian"/>
                <a:cs typeface="Times New Roman" panose="02020603050405020304" pitchFamily="18" charset="0"/>
              </a:rPr>
              <a:t> tin </a:t>
            </a:r>
            <a:r>
              <a:rPr lang="en-US" sz="2400" b="1" dirty="0" err="1">
                <a:solidFill>
                  <a:srgbClr val="000000"/>
                </a:solidFill>
                <a:latin typeface="Times New Roman" panose="02020603050405020304" pitchFamily="18" charset="0"/>
                <a:ea typeface="DengXian"/>
                <a:cs typeface="Times New Roman" panose="02020603050405020304" pitchFamily="18" charset="0"/>
              </a:rPr>
              <a:t>điện</a:t>
            </a:r>
            <a:r>
              <a:rPr lang="en-US" sz="2400" b="1" dirty="0">
                <a:solidFill>
                  <a:srgbClr val="000000"/>
                </a:solidFill>
                <a:latin typeface="Times New Roman" panose="02020603050405020304" pitchFamily="18" charset="0"/>
                <a:ea typeface="DengXian"/>
                <a:cs typeface="Times New Roman" panose="02020603050405020304" pitchFamily="18" charset="0"/>
              </a:rPr>
              <a:t> </a:t>
            </a:r>
            <a:r>
              <a:rPr lang="en-US" sz="2400" b="1" dirty="0" err="1">
                <a:solidFill>
                  <a:srgbClr val="000000"/>
                </a:solidFill>
                <a:latin typeface="Times New Roman" panose="02020603050405020304" pitchFamily="18" charset="0"/>
                <a:ea typeface="DengXian"/>
                <a:cs typeface="Times New Roman" panose="02020603050405020304" pitchFamily="18" charset="0"/>
              </a:rPr>
              <a:t>tử</a:t>
            </a:r>
            <a:r>
              <a:rPr lang="en-US" sz="2400" b="1" dirty="0">
                <a:solidFill>
                  <a:srgbClr val="000000"/>
                </a:solidFill>
                <a:latin typeface="Times New Roman" panose="02020603050405020304" pitchFamily="18" charset="0"/>
                <a:ea typeface="DengXian"/>
                <a:cs typeface="Times New Roman" panose="02020603050405020304" pitchFamily="18" charset="0"/>
              </a:rPr>
              <a:t> </a:t>
            </a:r>
            <a:r>
              <a:rPr lang="en-US" sz="2400" dirty="0" err="1">
                <a:solidFill>
                  <a:srgbClr val="000000"/>
                </a:solidFill>
                <a:latin typeface="Times New Roman" panose="02020603050405020304" pitchFamily="18" charset="0"/>
                <a:ea typeface="DengXian"/>
                <a:cs typeface="Times New Roman" panose="02020603050405020304" pitchFamily="18" charset="0"/>
              </a:rPr>
              <a:t>hoặc</a:t>
            </a:r>
            <a:r>
              <a:rPr lang="en-US" sz="2400" dirty="0">
                <a:solidFill>
                  <a:srgbClr val="000000"/>
                </a:solidFill>
                <a:latin typeface="Times New Roman" panose="02020603050405020304" pitchFamily="18" charset="0"/>
                <a:ea typeface="DengXian"/>
                <a:cs typeface="Times New Roman" panose="02020603050405020304" pitchFamily="18" charset="0"/>
              </a:rPr>
              <a:t> </a:t>
            </a:r>
            <a:r>
              <a:rPr lang="en-US" sz="2400" dirty="0" err="1">
                <a:solidFill>
                  <a:srgbClr val="000000"/>
                </a:solidFill>
                <a:latin typeface="Times New Roman" panose="02020603050405020304" pitchFamily="18" charset="0"/>
                <a:ea typeface="DengXian"/>
                <a:cs typeface="Times New Roman" panose="02020603050405020304" pitchFamily="18" charset="0"/>
              </a:rPr>
              <a:t>trên</a:t>
            </a:r>
            <a:r>
              <a:rPr lang="en-US" sz="2400" dirty="0">
                <a:solidFill>
                  <a:srgbClr val="000000"/>
                </a:solidFill>
                <a:latin typeface="Times New Roman" panose="02020603050405020304" pitchFamily="18" charset="0"/>
                <a:ea typeface="DengXian"/>
                <a:cs typeface="Times New Roman" panose="02020603050405020304" pitchFamily="18" charset="0"/>
              </a:rPr>
              <a:t> </a:t>
            </a:r>
            <a:r>
              <a:rPr lang="en-US" sz="2400" b="1" dirty="0" err="1">
                <a:solidFill>
                  <a:srgbClr val="000000"/>
                </a:solidFill>
                <a:latin typeface="Times New Roman" panose="02020603050405020304" pitchFamily="18" charset="0"/>
                <a:ea typeface="DengXian"/>
                <a:cs typeface="Times New Roman" panose="02020603050405020304" pitchFamily="18" charset="0"/>
              </a:rPr>
              <a:t>bảng</a:t>
            </a:r>
            <a:r>
              <a:rPr lang="en-US" sz="2400" b="1" dirty="0">
                <a:solidFill>
                  <a:srgbClr val="000000"/>
                </a:solidFill>
                <a:latin typeface="Times New Roman" panose="02020603050405020304" pitchFamily="18" charset="0"/>
                <a:ea typeface="DengXian"/>
                <a:cs typeface="Times New Roman" panose="02020603050405020304" pitchFamily="18" charset="0"/>
              </a:rPr>
              <a:t> </a:t>
            </a:r>
            <a:r>
              <a:rPr lang="en-US" sz="2400" b="1" dirty="0" err="1">
                <a:solidFill>
                  <a:srgbClr val="000000"/>
                </a:solidFill>
                <a:latin typeface="Times New Roman" panose="02020603050405020304" pitchFamily="18" charset="0"/>
                <a:ea typeface="DengXian"/>
                <a:cs typeface="Times New Roman" panose="02020603050405020304" pitchFamily="18" charset="0"/>
              </a:rPr>
              <a:t>thông</a:t>
            </a:r>
            <a:r>
              <a:rPr lang="en-US" sz="2400" b="1" dirty="0">
                <a:solidFill>
                  <a:srgbClr val="000000"/>
                </a:solidFill>
                <a:latin typeface="Times New Roman" panose="02020603050405020304" pitchFamily="18" charset="0"/>
                <a:ea typeface="DengXian"/>
                <a:cs typeface="Times New Roman" panose="02020603050405020304" pitchFamily="18" charset="0"/>
              </a:rPr>
              <a:t> tin </a:t>
            </a:r>
            <a:r>
              <a:rPr lang="en-US" sz="2400" b="1" dirty="0" err="1">
                <a:solidFill>
                  <a:srgbClr val="000000"/>
                </a:solidFill>
                <a:latin typeface="Times New Roman" panose="02020603050405020304" pitchFamily="18" charset="0"/>
                <a:ea typeface="DengXian"/>
                <a:cs typeface="Times New Roman" panose="02020603050405020304" pitchFamily="18" charset="0"/>
              </a:rPr>
              <a:t>điện</a:t>
            </a:r>
            <a:r>
              <a:rPr lang="en-US" sz="2400" b="1" dirty="0">
                <a:solidFill>
                  <a:srgbClr val="000000"/>
                </a:solidFill>
                <a:latin typeface="Times New Roman" panose="02020603050405020304" pitchFamily="18" charset="0"/>
                <a:ea typeface="DengXian"/>
                <a:cs typeface="Times New Roman" panose="02020603050405020304" pitchFamily="18" charset="0"/>
              </a:rPr>
              <a:t> </a:t>
            </a:r>
            <a:r>
              <a:rPr lang="en-US" sz="2400" b="1" dirty="0" err="1">
                <a:solidFill>
                  <a:srgbClr val="000000"/>
                </a:solidFill>
                <a:latin typeface="Times New Roman" panose="02020603050405020304" pitchFamily="18" charset="0"/>
                <a:ea typeface="DengXian"/>
                <a:cs typeface="Times New Roman" panose="02020603050405020304" pitchFamily="18" charset="0"/>
              </a:rPr>
              <a:t>tử</a:t>
            </a:r>
            <a:r>
              <a:rPr lang="en-US" sz="2400" b="1" dirty="0">
                <a:solidFill>
                  <a:srgbClr val="000000"/>
                </a:solidFill>
                <a:latin typeface="Times New Roman" panose="02020603050405020304" pitchFamily="18" charset="0"/>
                <a:ea typeface="DengXian"/>
                <a:cs typeface="Times New Roman" panose="02020603050405020304" pitchFamily="18" charset="0"/>
              </a:rPr>
              <a:t> </a:t>
            </a:r>
            <a:r>
              <a:rPr lang="en-US" sz="2400" dirty="0" err="1">
                <a:solidFill>
                  <a:srgbClr val="000000"/>
                </a:solidFill>
                <a:latin typeface="Times New Roman" panose="02020603050405020304" pitchFamily="18" charset="0"/>
                <a:ea typeface="DengXian"/>
                <a:cs typeface="Times New Roman" panose="02020603050405020304" pitchFamily="18" charset="0"/>
              </a:rPr>
              <a:t>đặt</a:t>
            </a:r>
            <a:r>
              <a:rPr lang="en-US" sz="2400" dirty="0">
                <a:solidFill>
                  <a:srgbClr val="000000"/>
                </a:solidFill>
                <a:latin typeface="Times New Roman" panose="02020603050405020304" pitchFamily="18" charset="0"/>
                <a:ea typeface="DengXian"/>
                <a:cs typeface="Times New Roman" panose="02020603050405020304" pitchFamily="18" charset="0"/>
              </a:rPr>
              <a:t> </a:t>
            </a:r>
            <a:r>
              <a:rPr lang="en-US" sz="2400" dirty="0" err="1">
                <a:solidFill>
                  <a:srgbClr val="000000"/>
                </a:solidFill>
                <a:latin typeface="Times New Roman" panose="02020603050405020304" pitchFamily="18" charset="0"/>
                <a:ea typeface="DengXian"/>
                <a:cs typeface="Times New Roman" panose="02020603050405020304" pitchFamily="18" charset="0"/>
              </a:rPr>
              <a:t>tại</a:t>
            </a:r>
            <a:r>
              <a:rPr lang="en-US" sz="2400" dirty="0">
                <a:solidFill>
                  <a:srgbClr val="000000"/>
                </a:solidFill>
                <a:latin typeface="Times New Roman" panose="02020603050405020304" pitchFamily="18" charset="0"/>
                <a:ea typeface="DengXian"/>
                <a:cs typeface="Times New Roman" panose="02020603050405020304" pitchFamily="18" charset="0"/>
              </a:rPr>
              <a:t> </a:t>
            </a:r>
            <a:r>
              <a:rPr lang="en-US" sz="2400" dirty="0" err="1">
                <a:solidFill>
                  <a:srgbClr val="000000"/>
                </a:solidFill>
                <a:latin typeface="Times New Roman" panose="02020603050405020304" pitchFamily="18" charset="0"/>
                <a:ea typeface="DengXian"/>
                <a:cs typeface="Times New Roman" panose="02020603050405020304" pitchFamily="18" charset="0"/>
              </a:rPr>
              <a:t>cổng</a:t>
            </a:r>
            <a:r>
              <a:rPr lang="en-US" sz="2400" dirty="0">
                <a:solidFill>
                  <a:srgbClr val="000000"/>
                </a:solidFill>
                <a:latin typeface="Times New Roman" panose="02020603050405020304" pitchFamily="18" charset="0"/>
                <a:ea typeface="DengXian"/>
                <a:cs typeface="Times New Roman" panose="02020603050405020304" pitchFamily="18" charset="0"/>
              </a:rPr>
              <a:t> </a:t>
            </a:r>
            <a:r>
              <a:rPr lang="en-US" sz="2400" dirty="0" err="1">
                <a:solidFill>
                  <a:srgbClr val="000000"/>
                </a:solidFill>
                <a:latin typeface="Times New Roman" panose="02020603050405020304" pitchFamily="18" charset="0"/>
                <a:ea typeface="DengXian"/>
                <a:cs typeface="Times New Roman" panose="02020603050405020304" pitchFamily="18" charset="0"/>
              </a:rPr>
              <a:t>dự</a:t>
            </a:r>
            <a:r>
              <a:rPr lang="en-US" sz="2400" dirty="0">
                <a:solidFill>
                  <a:srgbClr val="000000"/>
                </a:solidFill>
                <a:latin typeface="Times New Roman" panose="02020603050405020304" pitchFamily="18" charset="0"/>
                <a:ea typeface="DengXian"/>
                <a:cs typeface="Times New Roman" panose="02020603050405020304" pitchFamily="18" charset="0"/>
              </a:rPr>
              <a:t> </a:t>
            </a:r>
            <a:r>
              <a:rPr lang="en-US" sz="2400" dirty="0" err="1">
                <a:solidFill>
                  <a:srgbClr val="000000"/>
                </a:solidFill>
                <a:latin typeface="Times New Roman" panose="02020603050405020304" pitchFamily="18" charset="0"/>
                <a:ea typeface="DengXian"/>
                <a:cs typeface="Times New Roman" panose="02020603050405020304" pitchFamily="18" charset="0"/>
              </a:rPr>
              <a:t>án</a:t>
            </a:r>
            <a:r>
              <a:rPr lang="en-US" sz="2400" dirty="0">
                <a:solidFill>
                  <a:srgbClr val="000000"/>
                </a:solidFill>
                <a:latin typeface="Times New Roman" panose="02020603050405020304" pitchFamily="18" charset="0"/>
                <a:ea typeface="DengXian"/>
                <a:cs typeface="Times New Roman" panose="02020603050405020304" pitchFamily="18" charset="0"/>
              </a:rPr>
              <a:t>, </a:t>
            </a:r>
            <a:r>
              <a:rPr lang="en-US" sz="2400" dirty="0" err="1">
                <a:solidFill>
                  <a:srgbClr val="000000"/>
                </a:solidFill>
                <a:latin typeface="Times New Roman" panose="02020603050405020304" pitchFamily="18" charset="0"/>
                <a:ea typeface="DengXian"/>
                <a:cs typeface="Times New Roman" panose="02020603050405020304" pitchFamily="18" charset="0"/>
              </a:rPr>
              <a:t>cơ</a:t>
            </a:r>
            <a:r>
              <a:rPr lang="en-US" sz="2400" dirty="0">
                <a:solidFill>
                  <a:srgbClr val="000000"/>
                </a:solidFill>
                <a:latin typeface="Times New Roman" panose="02020603050405020304" pitchFamily="18" charset="0"/>
                <a:ea typeface="DengXian"/>
                <a:cs typeface="Times New Roman" panose="02020603050405020304" pitchFamily="18" charset="0"/>
              </a:rPr>
              <a:t> </a:t>
            </a:r>
            <a:r>
              <a:rPr lang="en-US" sz="2400" dirty="0" err="1">
                <a:solidFill>
                  <a:srgbClr val="000000"/>
                </a:solidFill>
                <a:latin typeface="Times New Roman" panose="02020603050405020304" pitchFamily="18" charset="0"/>
                <a:ea typeface="DengXian"/>
                <a:cs typeface="Times New Roman" panose="02020603050405020304" pitchFamily="18" charset="0"/>
              </a:rPr>
              <a:t>sở</a:t>
            </a:r>
            <a:r>
              <a:rPr lang="en-US" sz="2400" dirty="0">
                <a:solidFill>
                  <a:srgbClr val="000000"/>
                </a:solidFill>
                <a:latin typeface="Times New Roman" panose="02020603050405020304" pitchFamily="18" charset="0"/>
                <a:ea typeface="DengXian"/>
                <a:cs typeface="Times New Roman" panose="02020603050405020304" pitchFamily="18" charset="0"/>
              </a:rPr>
              <a:t>. </a:t>
            </a:r>
          </a:p>
          <a:p>
            <a:pPr algn="just">
              <a:lnSpc>
                <a:spcPct val="112000"/>
              </a:lnSpc>
              <a:spcBef>
                <a:spcPts val="600"/>
              </a:spcBef>
              <a:spcAft>
                <a:spcPts val="0"/>
              </a:spcAft>
            </a:pPr>
            <a:r>
              <a:rPr lang="en-US" sz="2400" dirty="0" err="1">
                <a:solidFill>
                  <a:srgbClr val="000000"/>
                </a:solidFill>
                <a:latin typeface="Times New Roman" panose="02020603050405020304" pitchFamily="18" charset="0"/>
                <a:ea typeface="DengXian"/>
                <a:cs typeface="Times New Roman" panose="02020603050405020304" pitchFamily="18" charset="0"/>
              </a:rPr>
              <a:t>Thời</a:t>
            </a:r>
            <a:r>
              <a:rPr lang="en-US" sz="2400" dirty="0">
                <a:solidFill>
                  <a:srgbClr val="000000"/>
                </a:solidFill>
                <a:latin typeface="Times New Roman" panose="02020603050405020304" pitchFamily="18" charset="0"/>
                <a:ea typeface="DengXian"/>
                <a:cs typeface="Times New Roman" panose="02020603050405020304" pitchFamily="18" charset="0"/>
              </a:rPr>
              <a:t> </a:t>
            </a:r>
            <a:r>
              <a:rPr lang="en-US" sz="2400" dirty="0" err="1">
                <a:solidFill>
                  <a:srgbClr val="000000"/>
                </a:solidFill>
                <a:latin typeface="Times New Roman" panose="02020603050405020304" pitchFamily="18" charset="0"/>
                <a:ea typeface="DengXian"/>
                <a:cs typeface="Times New Roman" panose="02020603050405020304" pitchFamily="18" charset="0"/>
              </a:rPr>
              <a:t>điểm</a:t>
            </a:r>
            <a:r>
              <a:rPr lang="en-US" sz="2400" dirty="0">
                <a:solidFill>
                  <a:srgbClr val="000000"/>
                </a:solidFill>
                <a:latin typeface="Times New Roman" panose="02020603050405020304" pitchFamily="18" charset="0"/>
                <a:ea typeface="DengXian"/>
                <a:cs typeface="Times New Roman" panose="02020603050405020304" pitchFamily="18" charset="0"/>
              </a:rPr>
              <a:t> </a:t>
            </a:r>
            <a:r>
              <a:rPr lang="en-US" sz="2400" dirty="0" err="1">
                <a:solidFill>
                  <a:srgbClr val="000000"/>
                </a:solidFill>
                <a:latin typeface="Times New Roman" panose="02020603050405020304" pitchFamily="18" charset="0"/>
                <a:ea typeface="DengXian"/>
                <a:cs typeface="Times New Roman" panose="02020603050405020304" pitchFamily="18" charset="0"/>
              </a:rPr>
              <a:t>công</a:t>
            </a:r>
            <a:r>
              <a:rPr lang="en-US" sz="2400" dirty="0">
                <a:solidFill>
                  <a:srgbClr val="000000"/>
                </a:solidFill>
                <a:latin typeface="Times New Roman" panose="02020603050405020304" pitchFamily="18" charset="0"/>
                <a:ea typeface="DengXian"/>
                <a:cs typeface="Times New Roman" panose="02020603050405020304" pitchFamily="18" charset="0"/>
              </a:rPr>
              <a:t> </a:t>
            </a:r>
            <a:r>
              <a:rPr lang="en-US" sz="2400" dirty="0" err="1">
                <a:solidFill>
                  <a:srgbClr val="000000"/>
                </a:solidFill>
                <a:latin typeface="Times New Roman" panose="02020603050405020304" pitchFamily="18" charset="0"/>
                <a:ea typeface="DengXian"/>
                <a:cs typeface="Times New Roman" panose="02020603050405020304" pitchFamily="18" charset="0"/>
              </a:rPr>
              <a:t>khai</a:t>
            </a:r>
            <a:r>
              <a:rPr lang="en-US" sz="2400" dirty="0">
                <a:solidFill>
                  <a:srgbClr val="000000"/>
                </a:solidFill>
                <a:latin typeface="Times New Roman" panose="02020603050405020304" pitchFamily="18" charset="0"/>
                <a:ea typeface="DengXian"/>
                <a:cs typeface="Times New Roman" panose="02020603050405020304" pitchFamily="18" charset="0"/>
              </a:rPr>
              <a:t> </a:t>
            </a:r>
            <a:r>
              <a:rPr lang="en-US" sz="2400" b="1" dirty="0" err="1">
                <a:solidFill>
                  <a:srgbClr val="000000"/>
                </a:solidFill>
                <a:latin typeface="Times New Roman" panose="02020603050405020304" pitchFamily="18" charset="0"/>
                <a:ea typeface="DengXian"/>
                <a:cs typeface="Times New Roman" panose="02020603050405020304" pitchFamily="18" charset="0"/>
              </a:rPr>
              <a:t>chậm</a:t>
            </a:r>
            <a:r>
              <a:rPr lang="en-US" sz="2400" b="1" dirty="0">
                <a:solidFill>
                  <a:srgbClr val="000000"/>
                </a:solidFill>
                <a:latin typeface="Times New Roman" panose="02020603050405020304" pitchFamily="18" charset="0"/>
                <a:ea typeface="DengXian"/>
                <a:cs typeface="Times New Roman" panose="02020603050405020304" pitchFamily="18" charset="0"/>
              </a:rPr>
              <a:t> </a:t>
            </a:r>
            <a:r>
              <a:rPr lang="en-US" sz="2400" b="1" dirty="0" err="1">
                <a:solidFill>
                  <a:srgbClr val="000000"/>
                </a:solidFill>
                <a:latin typeface="Times New Roman" panose="02020603050405020304" pitchFamily="18" charset="0"/>
                <a:ea typeface="DengXian"/>
                <a:cs typeface="Times New Roman" panose="02020603050405020304" pitchFamily="18" charset="0"/>
              </a:rPr>
              <a:t>nhất</a:t>
            </a:r>
            <a:r>
              <a:rPr lang="en-US" sz="2400" b="1" dirty="0">
                <a:solidFill>
                  <a:srgbClr val="000000"/>
                </a:solidFill>
                <a:latin typeface="Times New Roman" panose="02020603050405020304" pitchFamily="18" charset="0"/>
                <a:ea typeface="DengXian"/>
                <a:cs typeface="Times New Roman" panose="02020603050405020304" pitchFamily="18" charset="0"/>
              </a:rPr>
              <a:t> </a:t>
            </a:r>
            <a:r>
              <a:rPr lang="en-US" sz="2400" b="1" dirty="0" err="1">
                <a:solidFill>
                  <a:srgbClr val="000000"/>
                </a:solidFill>
                <a:latin typeface="Times New Roman" panose="02020603050405020304" pitchFamily="18" charset="0"/>
                <a:ea typeface="DengXian"/>
                <a:cs typeface="Times New Roman" panose="02020603050405020304" pitchFamily="18" charset="0"/>
              </a:rPr>
              <a:t>là</a:t>
            </a:r>
            <a:r>
              <a:rPr lang="en-US" sz="2400" b="1" dirty="0">
                <a:solidFill>
                  <a:srgbClr val="000000"/>
                </a:solidFill>
                <a:latin typeface="Times New Roman" panose="02020603050405020304" pitchFamily="18" charset="0"/>
                <a:ea typeface="DengXian"/>
                <a:cs typeface="Times New Roman" panose="02020603050405020304" pitchFamily="18" charset="0"/>
              </a:rPr>
              <a:t> 10 </a:t>
            </a:r>
            <a:r>
              <a:rPr lang="en-US" sz="2400" b="1" dirty="0" err="1">
                <a:solidFill>
                  <a:srgbClr val="000000"/>
                </a:solidFill>
                <a:latin typeface="Times New Roman" panose="02020603050405020304" pitchFamily="18" charset="0"/>
                <a:ea typeface="DengXian"/>
                <a:cs typeface="Times New Roman" panose="02020603050405020304" pitchFamily="18" charset="0"/>
              </a:rPr>
              <a:t>ngày</a:t>
            </a:r>
            <a:r>
              <a:rPr lang="en-US" sz="2400" b="1" dirty="0">
                <a:solidFill>
                  <a:srgbClr val="000000"/>
                </a:solidFill>
                <a:latin typeface="Times New Roman" panose="02020603050405020304" pitchFamily="18" charset="0"/>
                <a:ea typeface="DengXian"/>
                <a:cs typeface="Times New Roman" panose="02020603050405020304" pitchFamily="18" charset="0"/>
              </a:rPr>
              <a:t> </a:t>
            </a:r>
            <a:r>
              <a:rPr lang="en-US" sz="2400" b="1" dirty="0" err="1">
                <a:solidFill>
                  <a:srgbClr val="000000"/>
                </a:solidFill>
                <a:latin typeface="Times New Roman" panose="02020603050405020304" pitchFamily="18" charset="0"/>
                <a:ea typeface="DengXian"/>
                <a:cs typeface="Times New Roman" panose="02020603050405020304" pitchFamily="18" charset="0"/>
              </a:rPr>
              <a:t>sau</a:t>
            </a:r>
            <a:r>
              <a:rPr lang="en-US" sz="2400" b="1" dirty="0">
                <a:solidFill>
                  <a:srgbClr val="000000"/>
                </a:solidFill>
                <a:latin typeface="Times New Roman" panose="02020603050405020304" pitchFamily="18" charset="0"/>
                <a:ea typeface="DengXian"/>
                <a:cs typeface="Times New Roman" panose="02020603050405020304" pitchFamily="18" charset="0"/>
              </a:rPr>
              <a:t> </a:t>
            </a:r>
            <a:r>
              <a:rPr lang="en-US" sz="2400" b="1" dirty="0" err="1">
                <a:solidFill>
                  <a:srgbClr val="000000"/>
                </a:solidFill>
                <a:latin typeface="Times New Roman" panose="02020603050405020304" pitchFamily="18" charset="0"/>
                <a:ea typeface="DengXian"/>
                <a:cs typeface="Times New Roman" panose="02020603050405020304" pitchFamily="18" charset="0"/>
              </a:rPr>
              <a:t>khi</a:t>
            </a:r>
            <a:r>
              <a:rPr lang="en-US" sz="2400" b="1" dirty="0">
                <a:solidFill>
                  <a:srgbClr val="000000"/>
                </a:solidFill>
                <a:latin typeface="Times New Roman" panose="02020603050405020304" pitchFamily="18" charset="0"/>
                <a:ea typeface="DengXian"/>
                <a:cs typeface="Times New Roman" panose="02020603050405020304" pitchFamily="18" charset="0"/>
              </a:rPr>
              <a:t> </a:t>
            </a:r>
            <a:r>
              <a:rPr lang="en-US" sz="2400" b="1" dirty="0" err="1">
                <a:solidFill>
                  <a:srgbClr val="000000"/>
                </a:solidFill>
                <a:latin typeface="Times New Roman" panose="02020603050405020304" pitchFamily="18" charset="0"/>
                <a:ea typeface="DengXian"/>
                <a:cs typeface="Times New Roman" panose="02020603050405020304" pitchFamily="18" charset="0"/>
              </a:rPr>
              <a:t>có</a:t>
            </a:r>
            <a:r>
              <a:rPr lang="en-US" sz="2400" b="1" dirty="0">
                <a:solidFill>
                  <a:srgbClr val="000000"/>
                </a:solidFill>
                <a:latin typeface="Times New Roman" panose="02020603050405020304" pitchFamily="18" charset="0"/>
                <a:ea typeface="DengXian"/>
                <a:cs typeface="Times New Roman" panose="02020603050405020304" pitchFamily="18" charset="0"/>
              </a:rPr>
              <a:t> </a:t>
            </a:r>
            <a:r>
              <a:rPr lang="en-US" sz="2400" b="1" dirty="0" err="1">
                <a:solidFill>
                  <a:srgbClr val="000000"/>
                </a:solidFill>
                <a:latin typeface="Times New Roman" panose="02020603050405020304" pitchFamily="18" charset="0"/>
                <a:ea typeface="DengXian"/>
                <a:cs typeface="Times New Roman" panose="02020603050405020304" pitchFamily="18" charset="0"/>
              </a:rPr>
              <a:t>kết</a:t>
            </a:r>
            <a:r>
              <a:rPr lang="en-US" sz="2400" b="1" dirty="0">
                <a:solidFill>
                  <a:srgbClr val="000000"/>
                </a:solidFill>
                <a:latin typeface="Times New Roman" panose="02020603050405020304" pitchFamily="18" charset="0"/>
                <a:ea typeface="DengXian"/>
                <a:cs typeface="Times New Roman" panose="02020603050405020304" pitchFamily="18" charset="0"/>
              </a:rPr>
              <a:t> </a:t>
            </a:r>
            <a:r>
              <a:rPr lang="en-US" sz="2400" b="1" dirty="0" err="1">
                <a:solidFill>
                  <a:srgbClr val="000000"/>
                </a:solidFill>
                <a:latin typeface="Times New Roman" panose="02020603050405020304" pitchFamily="18" charset="0"/>
                <a:ea typeface="DengXian"/>
                <a:cs typeface="Times New Roman" panose="02020603050405020304" pitchFamily="18" charset="0"/>
              </a:rPr>
              <a:t>quả</a:t>
            </a:r>
            <a:r>
              <a:rPr lang="en-US" sz="2400" b="1" dirty="0">
                <a:solidFill>
                  <a:srgbClr val="000000"/>
                </a:solidFill>
                <a:latin typeface="Times New Roman" panose="02020603050405020304" pitchFamily="18" charset="0"/>
                <a:ea typeface="DengXian"/>
                <a:cs typeface="Times New Roman" panose="02020603050405020304" pitchFamily="18" charset="0"/>
              </a:rPr>
              <a:t> </a:t>
            </a:r>
            <a:r>
              <a:rPr lang="en-US" sz="2400" b="1" dirty="0" err="1">
                <a:solidFill>
                  <a:srgbClr val="000000"/>
                </a:solidFill>
                <a:latin typeface="Times New Roman" panose="02020603050405020304" pitchFamily="18" charset="0"/>
                <a:ea typeface="DengXian"/>
                <a:cs typeface="Times New Roman" panose="02020603050405020304" pitchFamily="18" charset="0"/>
              </a:rPr>
              <a:t>quan</a:t>
            </a:r>
            <a:r>
              <a:rPr lang="en-US" sz="2400" b="1" dirty="0">
                <a:solidFill>
                  <a:srgbClr val="000000"/>
                </a:solidFill>
                <a:latin typeface="Times New Roman" panose="02020603050405020304" pitchFamily="18" charset="0"/>
                <a:ea typeface="DengXian"/>
                <a:cs typeface="Times New Roman" panose="02020603050405020304" pitchFamily="18" charset="0"/>
              </a:rPr>
              <a:t> </a:t>
            </a:r>
            <a:r>
              <a:rPr lang="en-US" sz="2400" b="1" dirty="0" err="1">
                <a:solidFill>
                  <a:srgbClr val="000000"/>
                </a:solidFill>
                <a:latin typeface="Times New Roman" panose="02020603050405020304" pitchFamily="18" charset="0"/>
                <a:ea typeface="DengXian"/>
                <a:cs typeface="Times New Roman" panose="02020603050405020304" pitchFamily="18" charset="0"/>
              </a:rPr>
              <a:t>trắc</a:t>
            </a:r>
            <a:r>
              <a:rPr lang="en-US" sz="2400" b="1" dirty="0">
                <a:solidFill>
                  <a:srgbClr val="000000"/>
                </a:solidFill>
                <a:latin typeface="Times New Roman" panose="02020603050405020304" pitchFamily="18" charset="0"/>
                <a:ea typeface="DengXian"/>
                <a:cs typeface="Times New Roman" panose="02020603050405020304" pitchFamily="18" charset="0"/>
              </a:rPr>
              <a:t> </a:t>
            </a:r>
            <a:r>
              <a:rPr lang="en-US" sz="2400" b="1" dirty="0" err="1">
                <a:solidFill>
                  <a:srgbClr val="000000"/>
                </a:solidFill>
                <a:latin typeface="Times New Roman" panose="02020603050405020304" pitchFamily="18" charset="0"/>
                <a:ea typeface="DengXian"/>
                <a:cs typeface="Times New Roman" panose="02020603050405020304" pitchFamily="18" charset="0"/>
              </a:rPr>
              <a:t>chất</a:t>
            </a:r>
            <a:r>
              <a:rPr lang="en-US" sz="2400" b="1" dirty="0">
                <a:solidFill>
                  <a:srgbClr val="000000"/>
                </a:solidFill>
                <a:latin typeface="Times New Roman" panose="02020603050405020304" pitchFamily="18" charset="0"/>
                <a:ea typeface="DengXian"/>
                <a:cs typeface="Times New Roman" panose="02020603050405020304" pitchFamily="18" charset="0"/>
              </a:rPr>
              <a:t> </a:t>
            </a:r>
            <a:r>
              <a:rPr lang="en-US" sz="2400" b="1" dirty="0" err="1">
                <a:solidFill>
                  <a:srgbClr val="000000"/>
                </a:solidFill>
                <a:latin typeface="Times New Roman" panose="02020603050405020304" pitchFamily="18" charset="0"/>
                <a:ea typeface="DengXian"/>
                <a:cs typeface="Times New Roman" panose="02020603050405020304" pitchFamily="18" charset="0"/>
              </a:rPr>
              <a:t>thải</a:t>
            </a:r>
            <a:r>
              <a:rPr lang="en-US" sz="2400" b="1" dirty="0">
                <a:solidFill>
                  <a:srgbClr val="000000"/>
                </a:solidFill>
                <a:latin typeface="Times New Roman" panose="02020603050405020304" pitchFamily="18" charset="0"/>
                <a:ea typeface="DengXian"/>
                <a:cs typeface="Times New Roman" panose="02020603050405020304" pitchFamily="18" charset="0"/>
              </a:rPr>
              <a:t> </a:t>
            </a:r>
            <a:r>
              <a:rPr lang="en-US" sz="2400" b="1" dirty="0" err="1">
                <a:solidFill>
                  <a:srgbClr val="000000"/>
                </a:solidFill>
                <a:latin typeface="Times New Roman" panose="02020603050405020304" pitchFamily="18" charset="0"/>
                <a:ea typeface="DengXian"/>
                <a:cs typeface="Times New Roman" panose="02020603050405020304" pitchFamily="18" charset="0"/>
              </a:rPr>
              <a:t>định</a:t>
            </a:r>
            <a:r>
              <a:rPr lang="en-US" sz="2400" b="1" dirty="0">
                <a:solidFill>
                  <a:srgbClr val="000000"/>
                </a:solidFill>
                <a:latin typeface="Times New Roman" panose="02020603050405020304" pitchFamily="18" charset="0"/>
                <a:ea typeface="DengXian"/>
                <a:cs typeface="Times New Roman" panose="02020603050405020304" pitchFamily="18" charset="0"/>
              </a:rPr>
              <a:t> </a:t>
            </a:r>
            <a:r>
              <a:rPr lang="en-US" sz="2400" b="1" dirty="0" err="1">
                <a:solidFill>
                  <a:srgbClr val="000000"/>
                </a:solidFill>
                <a:latin typeface="Times New Roman" panose="02020603050405020304" pitchFamily="18" charset="0"/>
                <a:ea typeface="DengXian"/>
                <a:cs typeface="Times New Roman" panose="02020603050405020304" pitchFamily="18" charset="0"/>
              </a:rPr>
              <a:t>kỳ</a:t>
            </a:r>
            <a:r>
              <a:rPr lang="en-US" sz="2400" b="1" dirty="0">
                <a:solidFill>
                  <a:srgbClr val="000000"/>
                </a:solidFill>
                <a:latin typeface="Times New Roman" panose="02020603050405020304" pitchFamily="18" charset="0"/>
                <a:ea typeface="DengXian"/>
                <a:cs typeface="Times New Roman" panose="02020603050405020304" pitchFamily="18" charset="0"/>
              </a:rPr>
              <a:t> </a:t>
            </a:r>
            <a:r>
              <a:rPr lang="en-US" sz="2400" dirty="0" err="1">
                <a:solidFill>
                  <a:srgbClr val="000000"/>
                </a:solidFill>
                <a:latin typeface="Times New Roman" panose="02020603050405020304" pitchFamily="18" charset="0"/>
                <a:ea typeface="DengXian"/>
                <a:cs typeface="Times New Roman" panose="02020603050405020304" pitchFamily="18" charset="0"/>
              </a:rPr>
              <a:t>cho</a:t>
            </a:r>
            <a:r>
              <a:rPr lang="en-US" sz="2400" dirty="0">
                <a:solidFill>
                  <a:srgbClr val="000000"/>
                </a:solidFill>
                <a:latin typeface="Times New Roman" panose="02020603050405020304" pitchFamily="18" charset="0"/>
                <a:ea typeface="DengXian"/>
                <a:cs typeface="Times New Roman" panose="02020603050405020304" pitchFamily="18" charset="0"/>
              </a:rPr>
              <a:t> </a:t>
            </a:r>
            <a:r>
              <a:rPr lang="en-US" sz="2400" dirty="0" err="1">
                <a:solidFill>
                  <a:srgbClr val="000000"/>
                </a:solidFill>
                <a:latin typeface="Times New Roman" panose="02020603050405020304" pitchFamily="18" charset="0"/>
                <a:ea typeface="DengXian"/>
                <a:cs typeface="Times New Roman" panose="02020603050405020304" pitchFamily="18" charset="0"/>
              </a:rPr>
              <a:t>đến</a:t>
            </a:r>
            <a:r>
              <a:rPr lang="en-US" sz="2400" dirty="0">
                <a:solidFill>
                  <a:srgbClr val="000000"/>
                </a:solidFill>
                <a:latin typeface="Times New Roman" panose="02020603050405020304" pitchFamily="18" charset="0"/>
                <a:ea typeface="DengXian"/>
                <a:cs typeface="Times New Roman" panose="02020603050405020304" pitchFamily="18" charset="0"/>
              </a:rPr>
              <a:t> </a:t>
            </a:r>
            <a:r>
              <a:rPr lang="en-US" sz="2400" dirty="0" err="1">
                <a:solidFill>
                  <a:srgbClr val="000000"/>
                </a:solidFill>
                <a:latin typeface="Times New Roman" panose="02020603050405020304" pitchFamily="18" charset="0"/>
                <a:ea typeface="DengXian"/>
                <a:cs typeface="Times New Roman" panose="02020603050405020304" pitchFamily="18" charset="0"/>
              </a:rPr>
              <a:t>thời</a:t>
            </a:r>
            <a:r>
              <a:rPr lang="en-US" sz="2400" dirty="0">
                <a:solidFill>
                  <a:srgbClr val="000000"/>
                </a:solidFill>
                <a:latin typeface="Times New Roman" panose="02020603050405020304" pitchFamily="18" charset="0"/>
                <a:ea typeface="DengXian"/>
                <a:cs typeface="Times New Roman" panose="02020603050405020304" pitchFamily="18" charset="0"/>
              </a:rPr>
              <a:t> </a:t>
            </a:r>
            <a:r>
              <a:rPr lang="en-US" sz="2400" dirty="0" err="1">
                <a:solidFill>
                  <a:srgbClr val="000000"/>
                </a:solidFill>
                <a:latin typeface="Times New Roman" panose="02020603050405020304" pitchFamily="18" charset="0"/>
                <a:ea typeface="DengXian"/>
                <a:cs typeface="Times New Roman" panose="02020603050405020304" pitchFamily="18" charset="0"/>
              </a:rPr>
              <a:t>điểm</a:t>
            </a:r>
            <a:r>
              <a:rPr lang="en-US" sz="2400" dirty="0">
                <a:solidFill>
                  <a:srgbClr val="000000"/>
                </a:solidFill>
                <a:latin typeface="Times New Roman" panose="02020603050405020304" pitchFamily="18" charset="0"/>
                <a:ea typeface="DengXian"/>
                <a:cs typeface="Times New Roman" panose="02020603050405020304" pitchFamily="18" charset="0"/>
              </a:rPr>
              <a:t> </a:t>
            </a:r>
            <a:r>
              <a:rPr lang="en-US" sz="2400" dirty="0" err="1">
                <a:solidFill>
                  <a:srgbClr val="000000"/>
                </a:solidFill>
                <a:latin typeface="Times New Roman" panose="02020603050405020304" pitchFamily="18" charset="0"/>
                <a:ea typeface="DengXian"/>
                <a:cs typeface="Times New Roman" panose="02020603050405020304" pitchFamily="18" charset="0"/>
              </a:rPr>
              <a:t>công</a:t>
            </a:r>
            <a:r>
              <a:rPr lang="en-US" sz="2400" dirty="0">
                <a:solidFill>
                  <a:srgbClr val="000000"/>
                </a:solidFill>
                <a:latin typeface="Times New Roman" panose="02020603050405020304" pitchFamily="18" charset="0"/>
                <a:ea typeface="DengXian"/>
                <a:cs typeface="Times New Roman" panose="02020603050405020304" pitchFamily="18" charset="0"/>
              </a:rPr>
              <a:t> </a:t>
            </a:r>
            <a:r>
              <a:rPr lang="en-US" sz="2400" dirty="0" err="1">
                <a:solidFill>
                  <a:srgbClr val="000000"/>
                </a:solidFill>
                <a:latin typeface="Times New Roman" panose="02020603050405020304" pitchFamily="18" charset="0"/>
                <a:ea typeface="DengXian"/>
                <a:cs typeface="Times New Roman" panose="02020603050405020304" pitchFamily="18" charset="0"/>
              </a:rPr>
              <a:t>khai</a:t>
            </a:r>
            <a:r>
              <a:rPr lang="en-US" sz="2400" dirty="0">
                <a:solidFill>
                  <a:srgbClr val="000000"/>
                </a:solidFill>
                <a:latin typeface="Times New Roman" panose="02020603050405020304" pitchFamily="18" charset="0"/>
                <a:ea typeface="DengXian"/>
                <a:cs typeface="Times New Roman" panose="02020603050405020304" pitchFamily="18" charset="0"/>
              </a:rPr>
              <a:t> </a:t>
            </a:r>
            <a:r>
              <a:rPr lang="en-US" sz="2400" dirty="0" err="1">
                <a:solidFill>
                  <a:srgbClr val="000000"/>
                </a:solidFill>
                <a:latin typeface="Times New Roman" panose="02020603050405020304" pitchFamily="18" charset="0"/>
                <a:ea typeface="DengXian"/>
                <a:cs typeface="Times New Roman" panose="02020603050405020304" pitchFamily="18" charset="0"/>
              </a:rPr>
              <a:t>kết</a:t>
            </a:r>
            <a:r>
              <a:rPr lang="en-US" sz="2400" dirty="0">
                <a:solidFill>
                  <a:srgbClr val="000000"/>
                </a:solidFill>
                <a:latin typeface="Times New Roman" panose="02020603050405020304" pitchFamily="18" charset="0"/>
                <a:ea typeface="DengXian"/>
                <a:cs typeface="Times New Roman" panose="02020603050405020304" pitchFamily="18" charset="0"/>
              </a:rPr>
              <a:t> </a:t>
            </a:r>
            <a:r>
              <a:rPr lang="en-US" sz="2400" dirty="0" err="1">
                <a:solidFill>
                  <a:srgbClr val="000000"/>
                </a:solidFill>
                <a:latin typeface="Times New Roman" panose="02020603050405020304" pitchFamily="18" charset="0"/>
                <a:ea typeface="DengXian"/>
                <a:cs typeface="Times New Roman" panose="02020603050405020304" pitchFamily="18" charset="0"/>
              </a:rPr>
              <a:t>quả</a:t>
            </a:r>
            <a:r>
              <a:rPr lang="en-US" sz="2400" dirty="0">
                <a:solidFill>
                  <a:srgbClr val="000000"/>
                </a:solidFill>
                <a:latin typeface="Times New Roman" panose="02020603050405020304" pitchFamily="18" charset="0"/>
                <a:ea typeface="DengXian"/>
                <a:cs typeface="Times New Roman" panose="02020603050405020304" pitchFamily="18" charset="0"/>
              </a:rPr>
              <a:t> </a:t>
            </a:r>
            <a:r>
              <a:rPr lang="en-US" sz="2400" dirty="0" err="1">
                <a:solidFill>
                  <a:srgbClr val="000000"/>
                </a:solidFill>
                <a:latin typeface="Times New Roman" panose="02020603050405020304" pitchFamily="18" charset="0"/>
                <a:ea typeface="DengXian"/>
                <a:cs typeface="Times New Roman" panose="02020603050405020304" pitchFamily="18" charset="0"/>
              </a:rPr>
              <a:t>quan</a:t>
            </a:r>
            <a:r>
              <a:rPr lang="en-US" sz="2400" dirty="0">
                <a:solidFill>
                  <a:srgbClr val="000000"/>
                </a:solidFill>
                <a:latin typeface="Times New Roman" panose="02020603050405020304" pitchFamily="18" charset="0"/>
                <a:ea typeface="DengXian"/>
                <a:cs typeface="Times New Roman" panose="02020603050405020304" pitchFamily="18" charset="0"/>
              </a:rPr>
              <a:t> </a:t>
            </a:r>
            <a:r>
              <a:rPr lang="en-US" sz="2400" dirty="0" err="1">
                <a:solidFill>
                  <a:srgbClr val="000000"/>
                </a:solidFill>
                <a:latin typeface="Times New Roman" panose="02020603050405020304" pitchFamily="18" charset="0"/>
                <a:ea typeface="DengXian"/>
                <a:cs typeface="Times New Roman" panose="02020603050405020304" pitchFamily="18" charset="0"/>
              </a:rPr>
              <a:t>trắc</a:t>
            </a:r>
            <a:r>
              <a:rPr lang="en-US" sz="2400" dirty="0">
                <a:solidFill>
                  <a:srgbClr val="000000"/>
                </a:solidFill>
                <a:latin typeface="Times New Roman" panose="02020603050405020304" pitchFamily="18" charset="0"/>
                <a:ea typeface="DengXian"/>
                <a:cs typeface="Times New Roman" panose="02020603050405020304" pitchFamily="18" charset="0"/>
              </a:rPr>
              <a:t> </a:t>
            </a:r>
            <a:r>
              <a:rPr lang="en-US" sz="2400" dirty="0" err="1">
                <a:solidFill>
                  <a:srgbClr val="000000"/>
                </a:solidFill>
                <a:latin typeface="Times New Roman" panose="02020603050405020304" pitchFamily="18" charset="0"/>
                <a:ea typeface="DengXian"/>
                <a:cs typeface="Times New Roman" panose="02020603050405020304" pitchFamily="18" charset="0"/>
              </a:rPr>
              <a:t>định</a:t>
            </a:r>
            <a:r>
              <a:rPr lang="en-US" sz="2400" dirty="0">
                <a:solidFill>
                  <a:srgbClr val="000000"/>
                </a:solidFill>
                <a:latin typeface="Times New Roman" panose="02020603050405020304" pitchFamily="18" charset="0"/>
                <a:ea typeface="DengXian"/>
                <a:cs typeface="Times New Roman" panose="02020603050405020304" pitchFamily="18" charset="0"/>
              </a:rPr>
              <a:t> </a:t>
            </a:r>
            <a:r>
              <a:rPr lang="en-US" sz="2400" dirty="0" err="1">
                <a:solidFill>
                  <a:srgbClr val="000000"/>
                </a:solidFill>
                <a:latin typeface="Times New Roman" panose="02020603050405020304" pitchFamily="18" charset="0"/>
                <a:ea typeface="DengXian"/>
                <a:cs typeface="Times New Roman" panose="02020603050405020304" pitchFamily="18" charset="0"/>
              </a:rPr>
              <a:t>kỳ</a:t>
            </a:r>
            <a:r>
              <a:rPr lang="en-US" sz="2400" dirty="0">
                <a:solidFill>
                  <a:srgbClr val="000000"/>
                </a:solidFill>
                <a:latin typeface="Times New Roman" panose="02020603050405020304" pitchFamily="18" charset="0"/>
                <a:ea typeface="DengXian"/>
                <a:cs typeface="Times New Roman" panose="02020603050405020304" pitchFamily="18" charset="0"/>
              </a:rPr>
              <a:t> </a:t>
            </a:r>
            <a:r>
              <a:rPr lang="en-US" sz="2400" dirty="0" err="1">
                <a:solidFill>
                  <a:srgbClr val="000000"/>
                </a:solidFill>
                <a:latin typeface="Times New Roman" panose="02020603050405020304" pitchFamily="18" charset="0"/>
                <a:ea typeface="DengXian"/>
                <a:cs typeface="Times New Roman" panose="02020603050405020304" pitchFamily="18" charset="0"/>
              </a:rPr>
              <a:t>mới</a:t>
            </a:r>
            <a:r>
              <a:rPr lang="en-US" sz="2400" dirty="0">
                <a:solidFill>
                  <a:srgbClr val="000000"/>
                </a:solidFill>
                <a:latin typeface="Times New Roman" panose="02020603050405020304" pitchFamily="18" charset="0"/>
                <a:ea typeface="DengXian"/>
                <a:cs typeface="Times New Roman" panose="02020603050405020304" pitchFamily="18" charset="0"/>
              </a:rPr>
              <a:t> </a:t>
            </a:r>
            <a:r>
              <a:rPr lang="en-US" sz="2400" dirty="0" err="1">
                <a:solidFill>
                  <a:srgbClr val="000000"/>
                </a:solidFill>
                <a:latin typeface="Times New Roman" panose="02020603050405020304" pitchFamily="18" charset="0"/>
                <a:ea typeface="DengXian"/>
                <a:cs typeface="Times New Roman" panose="02020603050405020304" pitchFamily="18" charset="0"/>
              </a:rPr>
              <a:t>theo</a:t>
            </a:r>
            <a:r>
              <a:rPr lang="en-US" sz="2400" dirty="0">
                <a:solidFill>
                  <a:srgbClr val="000000"/>
                </a:solidFill>
                <a:latin typeface="Times New Roman" panose="02020603050405020304" pitchFamily="18" charset="0"/>
                <a:ea typeface="DengXian"/>
                <a:cs typeface="Times New Roman" panose="02020603050405020304" pitchFamily="18" charset="0"/>
              </a:rPr>
              <a:t> </a:t>
            </a:r>
            <a:r>
              <a:rPr lang="en-US" sz="2400" dirty="0" err="1">
                <a:solidFill>
                  <a:srgbClr val="000000"/>
                </a:solidFill>
                <a:latin typeface="Times New Roman" panose="02020603050405020304" pitchFamily="18" charset="0"/>
                <a:ea typeface="DengXian"/>
                <a:cs typeface="Times New Roman" panose="02020603050405020304" pitchFamily="18" charset="0"/>
              </a:rPr>
              <a:t>quy</a:t>
            </a:r>
            <a:r>
              <a:rPr lang="en-US" sz="2400" dirty="0">
                <a:solidFill>
                  <a:srgbClr val="000000"/>
                </a:solidFill>
                <a:latin typeface="Times New Roman" panose="02020603050405020304" pitchFamily="18" charset="0"/>
                <a:ea typeface="DengXian"/>
                <a:cs typeface="Times New Roman" panose="02020603050405020304" pitchFamily="18" charset="0"/>
              </a:rPr>
              <a:t> </a:t>
            </a:r>
            <a:r>
              <a:rPr lang="en-US" sz="2400" dirty="0" err="1">
                <a:solidFill>
                  <a:srgbClr val="000000"/>
                </a:solidFill>
                <a:latin typeface="Times New Roman" panose="02020603050405020304" pitchFamily="18" charset="0"/>
                <a:ea typeface="DengXian"/>
                <a:cs typeface="Times New Roman" panose="02020603050405020304" pitchFamily="18" charset="0"/>
              </a:rPr>
              <a:t>định</a:t>
            </a:r>
            <a:r>
              <a:rPr lang="en-US" sz="2400" dirty="0">
                <a:solidFill>
                  <a:srgbClr val="000000"/>
                </a:solidFill>
                <a:latin typeface="Times New Roman" panose="02020603050405020304" pitchFamily="18" charset="0"/>
                <a:ea typeface="DengXian"/>
                <a:cs typeface="Times New Roman" panose="02020603050405020304" pitchFamily="18" charset="0"/>
              </a:rPr>
              <a:t>.</a:t>
            </a:r>
            <a:endParaRPr lang="en-US" sz="2400" dirty="0">
              <a:effectLst/>
              <a:latin typeface="Times New Roman" panose="02020603050405020304" pitchFamily="18" charset="0"/>
              <a:ea typeface="DengXian"/>
              <a:cs typeface="Times New Roman" panose="02020603050405020304" pitchFamily="18" charset="0"/>
            </a:endParaRPr>
          </a:p>
        </p:txBody>
      </p:sp>
    </p:spTree>
    <p:extLst>
      <p:ext uri="{BB962C8B-B14F-4D97-AF65-F5344CB8AC3E}">
        <p14:creationId xmlns:p14="http://schemas.microsoft.com/office/powerpoint/2010/main" val="11321166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35130" y="803514"/>
            <a:ext cx="9487990" cy="1715662"/>
          </a:xfrm>
          <a:prstGeom prst="rect">
            <a:avLst/>
          </a:prstGeom>
        </p:spPr>
        <p:txBody>
          <a:bodyPr wrap="square">
            <a:spAutoFit/>
          </a:bodyPr>
          <a:lstStyle/>
          <a:p>
            <a:pPr algn="just">
              <a:lnSpc>
                <a:spcPct val="112000"/>
              </a:lnSpc>
              <a:spcBef>
                <a:spcPts val="600"/>
              </a:spcBef>
              <a:spcAft>
                <a:spcPts val="0"/>
              </a:spcAft>
            </a:pPr>
            <a:r>
              <a:rPr lang="en-US" sz="2400" dirty="0">
                <a:solidFill>
                  <a:srgbClr val="002060"/>
                </a:solidFill>
                <a:latin typeface="Times New Roman" panose="02020603050405020304" pitchFamily="18" charset="0"/>
                <a:ea typeface="DengXian"/>
                <a:cs typeface="Times New Roman" panose="02020603050405020304" pitchFamily="18" charset="0"/>
              </a:rPr>
              <a:t>3. </a:t>
            </a:r>
            <a:r>
              <a:rPr lang="en-US" sz="2400" dirty="0" err="1">
                <a:solidFill>
                  <a:srgbClr val="002060"/>
                </a:solidFill>
                <a:latin typeface="Times New Roman" panose="02020603050405020304" pitchFamily="18" charset="0"/>
                <a:ea typeface="DengXian"/>
                <a:cs typeface="Times New Roman" panose="02020603050405020304" pitchFamily="18" charset="0"/>
              </a:rPr>
              <a:t>Chủ</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cơ</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sở</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thực</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hiện</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dịch</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vụ</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xử</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lý</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chất</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thải</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nguy</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hại</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thực</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hiện</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công</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khai</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thông</a:t>
            </a:r>
            <a:r>
              <a:rPr lang="en-US" sz="2400" dirty="0">
                <a:solidFill>
                  <a:srgbClr val="002060"/>
                </a:solidFill>
                <a:latin typeface="Times New Roman" panose="02020603050405020304" pitchFamily="18" charset="0"/>
                <a:ea typeface="DengXian"/>
                <a:cs typeface="Times New Roman" panose="02020603050405020304" pitchFamily="18" charset="0"/>
              </a:rPr>
              <a:t> tin </a:t>
            </a:r>
            <a:r>
              <a:rPr lang="en-US" sz="2400" dirty="0" err="1">
                <a:solidFill>
                  <a:srgbClr val="002060"/>
                </a:solidFill>
                <a:latin typeface="Times New Roman" panose="02020603050405020304" pitchFamily="18" charset="0"/>
                <a:ea typeface="DengXian"/>
                <a:cs typeface="Times New Roman" panose="02020603050405020304" pitchFamily="18" charset="0"/>
              </a:rPr>
              <a:t>về</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loại</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số</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lượng</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chất</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thải</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nguy</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hại</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thu</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gom</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xử</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lý</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phương</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pháp</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xử</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lý</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thông</a:t>
            </a:r>
            <a:r>
              <a:rPr lang="en-US" sz="2400" dirty="0">
                <a:solidFill>
                  <a:srgbClr val="002060"/>
                </a:solidFill>
                <a:latin typeface="Times New Roman" panose="02020603050405020304" pitchFamily="18" charset="0"/>
                <a:ea typeface="DengXian"/>
                <a:cs typeface="Times New Roman" panose="02020603050405020304" pitchFamily="18" charset="0"/>
              </a:rPr>
              <a:t> tin </a:t>
            </a:r>
            <a:r>
              <a:rPr lang="en-US" sz="2400" dirty="0" err="1">
                <a:solidFill>
                  <a:srgbClr val="002060"/>
                </a:solidFill>
                <a:latin typeface="Times New Roman" panose="02020603050405020304" pitchFamily="18" charset="0"/>
                <a:ea typeface="DengXian"/>
                <a:cs typeface="Times New Roman" panose="02020603050405020304" pitchFamily="18" charset="0"/>
              </a:rPr>
              <a:t>về</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tên</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địa</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chỉ</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chủ</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nguồn</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thải</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chất</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thải</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nguy</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hại</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được</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thu</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gom</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xử</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lý</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và</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các</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thông</a:t>
            </a:r>
            <a:r>
              <a:rPr lang="en-US" sz="2400" dirty="0">
                <a:solidFill>
                  <a:srgbClr val="002060"/>
                </a:solidFill>
                <a:latin typeface="Times New Roman" panose="02020603050405020304" pitchFamily="18" charset="0"/>
                <a:ea typeface="DengXian"/>
                <a:cs typeface="Times New Roman" panose="02020603050405020304" pitchFamily="18" charset="0"/>
              </a:rPr>
              <a:t> tin </a:t>
            </a:r>
            <a:r>
              <a:rPr lang="en-US" sz="2400" dirty="0" err="1">
                <a:solidFill>
                  <a:srgbClr val="002060"/>
                </a:solidFill>
                <a:latin typeface="Times New Roman" panose="02020603050405020304" pitchFamily="18" charset="0"/>
                <a:ea typeface="DengXian"/>
                <a:cs typeface="Times New Roman" panose="02020603050405020304" pitchFamily="18" charset="0"/>
              </a:rPr>
              <a:t>về</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môi</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trường</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khác</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theo</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quy</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định</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như</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sau</a:t>
            </a:r>
            <a:r>
              <a:rPr lang="en-US" sz="2400" dirty="0">
                <a:solidFill>
                  <a:srgbClr val="002060"/>
                </a:solidFill>
                <a:latin typeface="Times New Roman" panose="02020603050405020304" pitchFamily="18" charset="0"/>
                <a:ea typeface="DengXian"/>
                <a:cs typeface="Times New Roman" panose="02020603050405020304" pitchFamily="18" charset="0"/>
              </a:rPr>
              <a:t>:</a:t>
            </a:r>
          </a:p>
        </p:txBody>
      </p:sp>
      <p:sp>
        <p:nvSpPr>
          <p:cNvPr id="4" name="Slide Number Placeholder 3"/>
          <p:cNvSpPr>
            <a:spLocks noGrp="1"/>
          </p:cNvSpPr>
          <p:nvPr>
            <p:ph type="sldNum" sz="quarter" idx="12"/>
          </p:nvPr>
        </p:nvSpPr>
        <p:spPr/>
        <p:txBody>
          <a:bodyPr/>
          <a:lstStyle/>
          <a:p>
            <a:fld id="{E6853D68-3951-4E7F-BC3E-1878AE3F37EE}" type="slidenum">
              <a:rPr lang="en-US" smtClean="0">
                <a:solidFill>
                  <a:prstClr val="black">
                    <a:tint val="75000"/>
                  </a:prstClr>
                </a:solidFill>
              </a:rPr>
              <a:pPr/>
              <a:t>10</a:t>
            </a:fld>
            <a:endParaRPr lang="en-US">
              <a:solidFill>
                <a:prstClr val="black">
                  <a:tint val="75000"/>
                </a:prstClr>
              </a:solidFill>
            </a:endParaRPr>
          </a:p>
        </p:txBody>
      </p:sp>
      <p:sp>
        <p:nvSpPr>
          <p:cNvPr id="7" name="Title 1">
            <a:extLst>
              <a:ext uri="{FF2B5EF4-FFF2-40B4-BE49-F238E27FC236}">
                <a16:creationId xmlns:a16="http://schemas.microsoft.com/office/drawing/2014/main" id="{AA07FBC0-9F69-2F2C-666A-4555FD5ABF2B}"/>
              </a:ext>
            </a:extLst>
          </p:cNvPr>
          <p:cNvSpPr txBox="1">
            <a:spLocks/>
          </p:cNvSpPr>
          <p:nvPr/>
        </p:nvSpPr>
        <p:spPr>
          <a:xfrm>
            <a:off x="-1" y="44978"/>
            <a:ext cx="9927771" cy="560831"/>
          </a:xfrm>
          <a:prstGeom prst="rect">
            <a:avLst/>
          </a:prstGeom>
          <a:solidFill>
            <a:schemeClr val="accent1"/>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400" b="1">
                <a:solidFill>
                  <a:schemeClr val="bg1"/>
                </a:solidFill>
                <a:latin typeface="Times New Roman" pitchFamily="18" charset="0"/>
                <a:cs typeface="Times New Roman" pitchFamily="18" charset="0"/>
              </a:rPr>
              <a:t>CÔNG KHAI THÔNG TIN MÔI TRƯỜNG</a:t>
            </a:r>
            <a:endParaRPr lang="en-US" sz="2400" b="1" dirty="0">
              <a:solidFill>
                <a:schemeClr val="bg1"/>
              </a:solidFill>
              <a:latin typeface="Times New Roman" pitchFamily="18" charset="0"/>
              <a:cs typeface="Times New Roman" pitchFamily="18" charset="0"/>
            </a:endParaRPr>
          </a:p>
        </p:txBody>
      </p:sp>
      <p:sp>
        <p:nvSpPr>
          <p:cNvPr id="10" name="TextBox 9">
            <a:extLst>
              <a:ext uri="{FF2B5EF4-FFF2-40B4-BE49-F238E27FC236}">
                <a16:creationId xmlns:a16="http://schemas.microsoft.com/office/drawing/2014/main" id="{F1A3C51A-E32F-B8A2-14A9-BA26E3C936FA}"/>
              </a:ext>
            </a:extLst>
          </p:cNvPr>
          <p:cNvSpPr txBox="1"/>
          <p:nvPr/>
        </p:nvSpPr>
        <p:spPr>
          <a:xfrm>
            <a:off x="681036" y="3074144"/>
            <a:ext cx="3170735" cy="2129301"/>
          </a:xfrm>
          <a:prstGeom prst="rect">
            <a:avLst/>
          </a:prstGeom>
          <a:solidFill>
            <a:schemeClr val="accent6">
              <a:lumMod val="40000"/>
              <a:lumOff val="60000"/>
            </a:schemeClr>
          </a:solidFill>
        </p:spPr>
        <p:txBody>
          <a:bodyPr wrap="square" rtlCol="0">
            <a:spAutoFit/>
          </a:bodyPr>
          <a:lstStyle/>
          <a:p>
            <a:pPr algn="just">
              <a:lnSpc>
                <a:spcPct val="112000"/>
              </a:lnSpc>
              <a:spcBef>
                <a:spcPts val="600"/>
              </a:spcBef>
              <a:spcAft>
                <a:spcPts val="0"/>
              </a:spcAft>
            </a:pPr>
            <a:r>
              <a:rPr lang="en-US" sz="2400" dirty="0" err="1">
                <a:solidFill>
                  <a:srgbClr val="002060"/>
                </a:solidFill>
                <a:latin typeface="Times New Roman" panose="02020603050405020304" pitchFamily="18" charset="0"/>
                <a:ea typeface="DengXian"/>
                <a:cs typeface="Times New Roman" panose="02020603050405020304" pitchFamily="18" charset="0"/>
              </a:rPr>
              <a:t>Công</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khai</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trên</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trang</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thông</a:t>
            </a:r>
            <a:r>
              <a:rPr lang="en-US" sz="2400" dirty="0">
                <a:solidFill>
                  <a:srgbClr val="002060"/>
                </a:solidFill>
                <a:latin typeface="Times New Roman" panose="02020603050405020304" pitchFamily="18" charset="0"/>
                <a:ea typeface="DengXian"/>
                <a:cs typeface="Times New Roman" panose="02020603050405020304" pitchFamily="18" charset="0"/>
              </a:rPr>
              <a:t> tin </a:t>
            </a:r>
            <a:r>
              <a:rPr lang="en-US" sz="2400" dirty="0" err="1">
                <a:solidFill>
                  <a:srgbClr val="002060"/>
                </a:solidFill>
                <a:latin typeface="Times New Roman" panose="02020603050405020304" pitchFamily="18" charset="0"/>
                <a:ea typeface="DengXian"/>
                <a:cs typeface="Times New Roman" panose="02020603050405020304" pitchFamily="18" charset="0"/>
              </a:rPr>
              <a:t>điện</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tử</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của</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chủ</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cơ</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sở</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hoặc</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tại</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trụ</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sở</a:t>
            </a:r>
            <a:r>
              <a:rPr lang="en-US" sz="2400" dirty="0">
                <a:solidFill>
                  <a:srgbClr val="002060"/>
                </a:solidFill>
                <a:latin typeface="Times New Roman" panose="02020603050405020304" pitchFamily="18" charset="0"/>
                <a:ea typeface="DengXian"/>
                <a:cs typeface="Times New Roman" panose="02020603050405020304" pitchFamily="18" charset="0"/>
              </a:rPr>
              <a:t> UBND </a:t>
            </a:r>
            <a:r>
              <a:rPr lang="en-US" sz="2400" dirty="0" err="1">
                <a:solidFill>
                  <a:srgbClr val="002060"/>
                </a:solidFill>
                <a:latin typeface="Times New Roman" panose="02020603050405020304" pitchFamily="18" charset="0"/>
                <a:ea typeface="DengXian"/>
                <a:cs typeface="Times New Roman" panose="02020603050405020304" pitchFamily="18" charset="0"/>
              </a:rPr>
              <a:t>cấp</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xã</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nơi</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cơ</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sở</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hoạt</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động</a:t>
            </a:r>
            <a:r>
              <a:rPr lang="en-US" sz="2400" dirty="0">
                <a:solidFill>
                  <a:srgbClr val="002060"/>
                </a:solidFill>
                <a:latin typeface="Times New Roman" panose="02020603050405020304" pitchFamily="18" charset="0"/>
                <a:ea typeface="DengXian"/>
                <a:cs typeface="Times New Roman" panose="02020603050405020304" pitchFamily="18" charset="0"/>
              </a:rPr>
              <a:t>;</a:t>
            </a:r>
          </a:p>
        </p:txBody>
      </p:sp>
      <p:sp>
        <p:nvSpPr>
          <p:cNvPr id="11" name="TextBox 10">
            <a:extLst>
              <a:ext uri="{FF2B5EF4-FFF2-40B4-BE49-F238E27FC236}">
                <a16:creationId xmlns:a16="http://schemas.microsoft.com/office/drawing/2014/main" id="{C607C5BF-89DC-63E9-D5D9-F4E20B830C37}"/>
              </a:ext>
            </a:extLst>
          </p:cNvPr>
          <p:cNvSpPr txBox="1"/>
          <p:nvPr/>
        </p:nvSpPr>
        <p:spPr>
          <a:xfrm>
            <a:off x="4323804" y="3033508"/>
            <a:ext cx="4901159" cy="2129301"/>
          </a:xfrm>
          <a:prstGeom prst="rect">
            <a:avLst/>
          </a:prstGeom>
          <a:solidFill>
            <a:schemeClr val="accent6">
              <a:lumMod val="40000"/>
              <a:lumOff val="60000"/>
            </a:schemeClr>
          </a:solidFill>
        </p:spPr>
        <p:txBody>
          <a:bodyPr wrap="square" rtlCol="0">
            <a:spAutoFit/>
          </a:bodyPr>
          <a:lstStyle/>
          <a:p>
            <a:pPr algn="just">
              <a:lnSpc>
                <a:spcPct val="112000"/>
              </a:lnSpc>
              <a:spcBef>
                <a:spcPts val="600"/>
              </a:spcBef>
              <a:spcAft>
                <a:spcPts val="0"/>
              </a:spcAft>
            </a:pPr>
            <a:r>
              <a:rPr lang="en-US" sz="2400" dirty="0" err="1">
                <a:solidFill>
                  <a:srgbClr val="002060"/>
                </a:solidFill>
                <a:latin typeface="Times New Roman" panose="02020603050405020304" pitchFamily="18" charset="0"/>
                <a:ea typeface="DengXian"/>
                <a:cs typeface="Times New Roman" panose="02020603050405020304" pitchFamily="18" charset="0"/>
              </a:rPr>
              <a:t>Thời</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điểm</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công</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khai</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b="1" dirty="0" err="1">
                <a:solidFill>
                  <a:srgbClr val="002060"/>
                </a:solidFill>
                <a:latin typeface="Times New Roman" panose="02020603050405020304" pitchFamily="18" charset="0"/>
                <a:ea typeface="DengXian"/>
                <a:cs typeface="Times New Roman" panose="02020603050405020304" pitchFamily="18" charset="0"/>
              </a:rPr>
              <a:t>chậm</a:t>
            </a:r>
            <a:r>
              <a:rPr lang="en-US" sz="2400" b="1" dirty="0">
                <a:solidFill>
                  <a:srgbClr val="002060"/>
                </a:solidFill>
                <a:latin typeface="Times New Roman" panose="02020603050405020304" pitchFamily="18" charset="0"/>
                <a:ea typeface="DengXian"/>
                <a:cs typeface="Times New Roman" panose="02020603050405020304" pitchFamily="18" charset="0"/>
              </a:rPr>
              <a:t> </a:t>
            </a:r>
            <a:r>
              <a:rPr lang="en-US" sz="2400" b="1" dirty="0" err="1">
                <a:solidFill>
                  <a:srgbClr val="002060"/>
                </a:solidFill>
                <a:latin typeface="Times New Roman" panose="02020603050405020304" pitchFamily="18" charset="0"/>
                <a:ea typeface="DengXian"/>
                <a:cs typeface="Times New Roman" panose="02020603050405020304" pitchFamily="18" charset="0"/>
              </a:rPr>
              <a:t>nhất</a:t>
            </a:r>
            <a:r>
              <a:rPr lang="en-US" sz="2400" b="1" dirty="0">
                <a:solidFill>
                  <a:srgbClr val="002060"/>
                </a:solidFill>
                <a:latin typeface="Times New Roman" panose="02020603050405020304" pitchFamily="18" charset="0"/>
                <a:ea typeface="DengXian"/>
                <a:cs typeface="Times New Roman" panose="02020603050405020304" pitchFamily="18" charset="0"/>
              </a:rPr>
              <a:t> </a:t>
            </a:r>
            <a:r>
              <a:rPr lang="en-US" sz="2400" b="1" dirty="0" err="1">
                <a:solidFill>
                  <a:srgbClr val="002060"/>
                </a:solidFill>
                <a:latin typeface="Times New Roman" panose="02020603050405020304" pitchFamily="18" charset="0"/>
                <a:ea typeface="DengXian"/>
                <a:cs typeface="Times New Roman" panose="02020603050405020304" pitchFamily="18" charset="0"/>
              </a:rPr>
              <a:t>là</a:t>
            </a:r>
            <a:r>
              <a:rPr lang="en-US" sz="2400" b="1" dirty="0">
                <a:solidFill>
                  <a:srgbClr val="002060"/>
                </a:solidFill>
                <a:latin typeface="Times New Roman" panose="02020603050405020304" pitchFamily="18" charset="0"/>
                <a:ea typeface="DengXian"/>
                <a:cs typeface="Times New Roman" panose="02020603050405020304" pitchFamily="18" charset="0"/>
              </a:rPr>
              <a:t> 05 </a:t>
            </a:r>
            <a:r>
              <a:rPr lang="en-US" sz="2400" b="1" dirty="0" err="1">
                <a:solidFill>
                  <a:srgbClr val="002060"/>
                </a:solidFill>
                <a:latin typeface="Times New Roman" panose="02020603050405020304" pitchFamily="18" charset="0"/>
                <a:ea typeface="DengXian"/>
                <a:cs typeface="Times New Roman" panose="02020603050405020304" pitchFamily="18" charset="0"/>
              </a:rPr>
              <a:t>ngày</a:t>
            </a:r>
            <a:r>
              <a:rPr lang="en-US" sz="2400" b="1"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sau</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khi</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phát</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hành</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báo</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cáo</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công</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tác</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bảo</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vệ</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môi</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trường</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của</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năm</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liên</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tục</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hằng</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năm</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trong</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suốt</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thời</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gian</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cơ</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sở</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hoạt</a:t>
            </a:r>
            <a:r>
              <a:rPr lang="en-US" sz="2400" dirty="0">
                <a:solidFill>
                  <a:srgbClr val="002060"/>
                </a:solidFill>
                <a:latin typeface="Times New Roman" panose="02020603050405020304" pitchFamily="18" charset="0"/>
                <a:ea typeface="DengXian"/>
                <a:cs typeface="Times New Roman" panose="02020603050405020304" pitchFamily="18" charset="0"/>
              </a:rPr>
              <a:t> </a:t>
            </a:r>
            <a:r>
              <a:rPr lang="en-US" sz="2400" dirty="0" err="1">
                <a:solidFill>
                  <a:srgbClr val="002060"/>
                </a:solidFill>
                <a:latin typeface="Times New Roman" panose="02020603050405020304" pitchFamily="18" charset="0"/>
                <a:ea typeface="DengXian"/>
                <a:cs typeface="Times New Roman" panose="02020603050405020304" pitchFamily="18" charset="0"/>
              </a:rPr>
              <a:t>động</a:t>
            </a:r>
            <a:r>
              <a:rPr lang="en-US" sz="2400" dirty="0">
                <a:solidFill>
                  <a:srgbClr val="002060"/>
                </a:solidFill>
                <a:latin typeface="Times New Roman" panose="02020603050405020304" pitchFamily="18" charset="0"/>
                <a:ea typeface="DengXian"/>
                <a:cs typeface="Times New Roman" panose="02020603050405020304" pitchFamily="18" charset="0"/>
              </a:rPr>
              <a:t>.</a:t>
            </a:r>
            <a:endParaRPr lang="en-US" sz="2400" dirty="0">
              <a:solidFill>
                <a:srgbClr val="002060"/>
              </a:solidFill>
              <a:effectLst/>
              <a:latin typeface="Times New Roman" panose="02020603050405020304" pitchFamily="18" charset="0"/>
              <a:ea typeface="DengXian"/>
              <a:cs typeface="Times New Roman" panose="02020603050405020304" pitchFamily="18" charset="0"/>
            </a:endParaRPr>
          </a:p>
        </p:txBody>
      </p:sp>
    </p:spTree>
    <p:extLst>
      <p:ext uri="{BB962C8B-B14F-4D97-AF65-F5344CB8AC3E}">
        <p14:creationId xmlns:p14="http://schemas.microsoft.com/office/powerpoint/2010/main" val="283981800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5370</TotalTime>
  <Words>1190</Words>
  <Application>Microsoft Office PowerPoint</Application>
  <PresentationFormat>A4 Paper (210x297 mm)</PresentationFormat>
  <Paragraphs>69</Paragraphs>
  <Slides>10</Slides>
  <Notes>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10</vt:i4>
      </vt:variant>
    </vt:vector>
  </HeadingPairs>
  <TitlesOfParts>
    <vt:vector size="18" baseType="lpstr">
      <vt:lpstr>Arial</vt:lpstr>
      <vt:lpstr>Calibri</vt:lpstr>
      <vt:lpstr>Calibri Light</vt:lpstr>
      <vt:lpstr>Tahoma</vt:lpstr>
      <vt:lpstr>Times New Roman</vt:lpstr>
      <vt:lpstr>Wingdings</vt:lpstr>
      <vt:lpstr>Office Theme</vt:lpstr>
      <vt:lpstr>3_Office Theme</vt:lpstr>
      <vt:lpstr>BÁO CÁO  CÔNG TÁC BẢO VỆ MÔI TRƯỜNG</vt:lpstr>
      <vt:lpstr>BÁO CÁO CÔNG TÁC BẢO VỆ MÔI TRƯỜNG</vt:lpstr>
      <vt:lpstr>PowerPoint Presentation</vt:lpstr>
      <vt:lpstr>BÁO CÁO CÔNG TÁC BẢO VỆ MÔI TRƯỜNG</vt:lpstr>
      <vt:lpstr>BÁO CÁO CÔNG TÁC BẢO VỆ MÔI TRƯỜNG</vt:lpstr>
      <vt:lpstr>CƠ SỞ PHÁP LÝ</vt:lpstr>
      <vt:lpstr>PowerPoint Presentation</vt:lpstr>
      <vt:lpstr>CÔNG KHAI THÔNG TIN MÔI TRƯỜNG</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TÀI LIỆU THAM LUẬN VỀ GPMT,</dc:title>
  <dc:creator>User</dc:creator>
  <cp:lastModifiedBy>Administrator</cp:lastModifiedBy>
  <cp:revision>277</cp:revision>
  <cp:lastPrinted>2022-03-25T01:19:21Z</cp:lastPrinted>
  <dcterms:created xsi:type="dcterms:W3CDTF">2022-03-16T03:57:47Z</dcterms:created>
  <dcterms:modified xsi:type="dcterms:W3CDTF">2022-11-28T02:28:15Z</dcterms:modified>
</cp:coreProperties>
</file>