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4088" r:id="rId1"/>
  </p:sldMasterIdLst>
  <p:notesMasterIdLst>
    <p:notesMasterId r:id="rId48"/>
  </p:notesMasterIdLst>
  <p:handoutMasterIdLst>
    <p:handoutMasterId r:id="rId49"/>
  </p:handoutMasterIdLst>
  <p:sldIdLst>
    <p:sldId id="302" r:id="rId2"/>
    <p:sldId id="291" r:id="rId3"/>
    <p:sldId id="362" r:id="rId4"/>
    <p:sldId id="361" r:id="rId5"/>
    <p:sldId id="363" r:id="rId6"/>
    <p:sldId id="364" r:id="rId7"/>
    <p:sldId id="366" r:id="rId8"/>
    <p:sldId id="365" r:id="rId9"/>
    <p:sldId id="373" r:id="rId10"/>
    <p:sldId id="379" r:id="rId11"/>
    <p:sldId id="317" r:id="rId12"/>
    <p:sldId id="318" r:id="rId13"/>
    <p:sldId id="316" r:id="rId14"/>
    <p:sldId id="313" r:id="rId15"/>
    <p:sldId id="384" r:id="rId16"/>
    <p:sldId id="319" r:id="rId17"/>
    <p:sldId id="314" r:id="rId18"/>
    <p:sldId id="375" r:id="rId19"/>
    <p:sldId id="320" r:id="rId20"/>
    <p:sldId id="360" r:id="rId21"/>
    <p:sldId id="315" r:id="rId22"/>
    <p:sldId id="312" r:id="rId23"/>
    <p:sldId id="387" r:id="rId24"/>
    <p:sldId id="368" r:id="rId25"/>
    <p:sldId id="380" r:id="rId26"/>
    <p:sldId id="382" r:id="rId27"/>
    <p:sldId id="369" r:id="rId28"/>
    <p:sldId id="381" r:id="rId29"/>
    <p:sldId id="335" r:id="rId30"/>
    <p:sldId id="331" r:id="rId31"/>
    <p:sldId id="332" r:id="rId32"/>
    <p:sldId id="333" r:id="rId33"/>
    <p:sldId id="336" r:id="rId34"/>
    <p:sldId id="337" r:id="rId35"/>
    <p:sldId id="389" r:id="rId36"/>
    <p:sldId id="339" r:id="rId37"/>
    <p:sldId id="340" r:id="rId38"/>
    <p:sldId id="348" r:id="rId39"/>
    <p:sldId id="349" r:id="rId40"/>
    <p:sldId id="374" r:id="rId41"/>
    <p:sldId id="390" r:id="rId42"/>
    <p:sldId id="378" r:id="rId43"/>
    <p:sldId id="350" r:id="rId44"/>
    <p:sldId id="351" r:id="rId45"/>
    <p:sldId id="352" r:id="rId46"/>
    <p:sldId id="353" r:id="rId47"/>
  </p:sldIdLst>
  <p:sldSz cx="9906000" cy="6858000" type="A4"/>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99FF"/>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0" d="100"/>
          <a:sy n="60" d="100"/>
        </p:scale>
        <p:origin x="1458" y="6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71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928" y="0"/>
            <a:ext cx="2945659" cy="498710"/>
          </a:xfrm>
          <a:prstGeom prst="rect">
            <a:avLst/>
          </a:prstGeom>
        </p:spPr>
        <p:txBody>
          <a:bodyPr vert="horz" lIns="91440" tIns="45720" rIns="91440" bIns="45720" rtlCol="0"/>
          <a:lstStyle>
            <a:lvl1pPr algn="r">
              <a:defRPr sz="1200"/>
            </a:lvl1pPr>
          </a:lstStyle>
          <a:p>
            <a:fld id="{E4EE7E4C-624D-4332-B6B4-E5B38079BBDC}" type="datetimeFigureOut">
              <a:rPr lang="en-US" smtClean="0"/>
              <a:t>11/28/2022</a:t>
            </a:fld>
            <a:endParaRPr lang="en-US"/>
          </a:p>
        </p:txBody>
      </p:sp>
      <p:sp>
        <p:nvSpPr>
          <p:cNvPr id="4" name="Footer Placeholder 3"/>
          <p:cNvSpPr>
            <a:spLocks noGrp="1"/>
          </p:cNvSpPr>
          <p:nvPr>
            <p:ph type="ftr" sz="quarter" idx="2"/>
          </p:nvPr>
        </p:nvSpPr>
        <p:spPr>
          <a:xfrm>
            <a:off x="0" y="9429518"/>
            <a:ext cx="2945659" cy="498709"/>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928" y="9429518"/>
            <a:ext cx="2945659" cy="498709"/>
          </a:xfrm>
          <a:prstGeom prst="rect">
            <a:avLst/>
          </a:prstGeom>
        </p:spPr>
        <p:txBody>
          <a:bodyPr vert="horz" lIns="91440" tIns="45720" rIns="91440" bIns="45720" rtlCol="0" anchor="b"/>
          <a:lstStyle>
            <a:lvl1pPr algn="r">
              <a:defRPr sz="1200"/>
            </a:lvl1pPr>
          </a:lstStyle>
          <a:p>
            <a:fld id="{B4B26C8A-874A-4257-B07C-BF175AA696BF}" type="slidenum">
              <a:rPr lang="en-US" smtClean="0"/>
              <a:t>‹#›</a:t>
            </a:fld>
            <a:endParaRPr lang="en-US"/>
          </a:p>
        </p:txBody>
      </p:sp>
    </p:spTree>
    <p:extLst>
      <p:ext uri="{BB962C8B-B14F-4D97-AF65-F5344CB8AC3E}">
        <p14:creationId xmlns:p14="http://schemas.microsoft.com/office/powerpoint/2010/main" val="909044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71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928" y="0"/>
            <a:ext cx="2945659" cy="498710"/>
          </a:xfrm>
          <a:prstGeom prst="rect">
            <a:avLst/>
          </a:prstGeom>
        </p:spPr>
        <p:txBody>
          <a:bodyPr vert="horz" lIns="91440" tIns="45720" rIns="91440" bIns="45720" rtlCol="0"/>
          <a:lstStyle>
            <a:lvl1pPr algn="r">
              <a:defRPr sz="1200"/>
            </a:lvl1pPr>
          </a:lstStyle>
          <a:p>
            <a:fld id="{EDA30D6D-B983-4817-A599-3D0BC718AF1A}" type="datetimeFigureOut">
              <a:rPr lang="en-US" smtClean="0"/>
              <a:t>11/28/2022</a:t>
            </a:fld>
            <a:endParaRPr lang="en-US"/>
          </a:p>
        </p:txBody>
      </p:sp>
      <p:sp>
        <p:nvSpPr>
          <p:cNvPr id="4" name="Slide Image Placeholder 3"/>
          <p:cNvSpPr>
            <a:spLocks noGrp="1" noRot="1" noChangeAspect="1"/>
          </p:cNvSpPr>
          <p:nvPr>
            <p:ph type="sldImg" idx="2"/>
          </p:nvPr>
        </p:nvSpPr>
        <p:spPr>
          <a:xfrm>
            <a:off x="979488" y="1239838"/>
            <a:ext cx="4838700" cy="33512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60"/>
            <a:ext cx="5438140" cy="39092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9518"/>
            <a:ext cx="2945659" cy="498709"/>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928" y="9429518"/>
            <a:ext cx="2945659" cy="498709"/>
          </a:xfrm>
          <a:prstGeom prst="rect">
            <a:avLst/>
          </a:prstGeom>
        </p:spPr>
        <p:txBody>
          <a:bodyPr vert="horz" lIns="91440" tIns="45720" rIns="91440" bIns="45720" rtlCol="0" anchor="b"/>
          <a:lstStyle>
            <a:lvl1pPr algn="r">
              <a:defRPr sz="1200"/>
            </a:lvl1pPr>
          </a:lstStyle>
          <a:p>
            <a:fld id="{55C3D2B7-4352-4226-B5AC-96D2AFBDCCDA}" type="slidenum">
              <a:rPr lang="en-US" smtClean="0"/>
              <a:t>‹#›</a:t>
            </a:fld>
            <a:endParaRPr lang="en-US"/>
          </a:p>
        </p:txBody>
      </p:sp>
    </p:spTree>
    <p:extLst>
      <p:ext uri="{BB962C8B-B14F-4D97-AF65-F5344CB8AC3E}">
        <p14:creationId xmlns:p14="http://schemas.microsoft.com/office/powerpoint/2010/main" val="3338894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79488" y="1239838"/>
            <a:ext cx="4838700" cy="33512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C3D2B7-4352-4226-B5AC-96D2AFBDCCDA}" type="slidenum">
              <a:rPr lang="en-US" smtClean="0"/>
              <a:t>1</a:t>
            </a:fld>
            <a:endParaRPr lang="en-US"/>
          </a:p>
        </p:txBody>
      </p:sp>
    </p:spTree>
    <p:extLst>
      <p:ext uri="{BB962C8B-B14F-4D97-AF65-F5344CB8AC3E}">
        <p14:creationId xmlns:p14="http://schemas.microsoft.com/office/powerpoint/2010/main" val="879678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C3D2B7-4352-4226-B5AC-96D2AFBDCCDA}" type="slidenum">
              <a:rPr lang="en-US" smtClean="0"/>
              <a:t>7</a:t>
            </a:fld>
            <a:endParaRPr lang="en-US"/>
          </a:p>
        </p:txBody>
      </p:sp>
    </p:spTree>
    <p:extLst>
      <p:ext uri="{BB962C8B-B14F-4D97-AF65-F5344CB8AC3E}">
        <p14:creationId xmlns:p14="http://schemas.microsoft.com/office/powerpoint/2010/main" val="10435355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414271" y="0"/>
            <a:ext cx="10760026"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941347" y="-21511"/>
            <a:ext cx="3985709"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5036521" y="-21511"/>
            <a:ext cx="37973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127814" y="2708476"/>
            <a:ext cx="3589468"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5127814" y="4421083"/>
            <a:ext cx="3585620"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5133639" y="1516829"/>
            <a:ext cx="2311400" cy="750981"/>
          </a:xfrm>
        </p:spPr>
        <p:txBody>
          <a:bodyPr anchor="b"/>
          <a:lstStyle>
            <a:lvl1pPr algn="l">
              <a:defRPr sz="2400"/>
            </a:lvl1pPr>
          </a:lstStyle>
          <a:p>
            <a:fld id="{1D8BD707-D9CF-40AE-B4C6-C98DA3205C09}" type="datetimeFigureOut">
              <a:rPr lang="en-US" smtClean="0"/>
              <a:t>11/28/2022</a:t>
            </a:fld>
            <a:endParaRPr lang="en-US"/>
          </a:p>
        </p:txBody>
      </p:sp>
      <p:sp>
        <p:nvSpPr>
          <p:cNvPr id="50" name="Rectangle 49"/>
          <p:cNvSpPr/>
          <p:nvPr/>
        </p:nvSpPr>
        <p:spPr>
          <a:xfrm>
            <a:off x="5038463" y="6088284"/>
            <a:ext cx="37973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745480" y="5719969"/>
            <a:ext cx="3067558"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5036522" y="5719969"/>
            <a:ext cx="697305" cy="365125"/>
          </a:xfrm>
        </p:spPr>
        <p:txBody>
          <a:bodyPr/>
          <a:lstStyle>
            <a:lvl1pPr>
              <a:defRPr>
                <a:solidFill>
                  <a:schemeClr val="accent1"/>
                </a:solidFill>
              </a:defRPr>
            </a:lvl1pPr>
          </a:lstStyle>
          <a:p>
            <a:fld id="{B6F15528-21DE-4FAA-801E-634DDDAF4B2B}" type="slidenum">
              <a:rPr lang="en-US" smtClean="0"/>
              <a:t>‹#›</a:t>
            </a:fld>
            <a:endParaRPr lang="en-US"/>
          </a:p>
        </p:txBody>
      </p:sp>
      <p:sp>
        <p:nvSpPr>
          <p:cNvPr id="89" name="Rectangle 88"/>
          <p:cNvSpPr/>
          <p:nvPr/>
        </p:nvSpPr>
        <p:spPr>
          <a:xfrm>
            <a:off x="5038463" y="6088284"/>
            <a:ext cx="37973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63532" y="2900831"/>
            <a:ext cx="7190590"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363534" y="4267203"/>
            <a:ext cx="7190589"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1D8BD707-D9CF-40AE-B4C6-C98DA3205C09}" type="datetimeFigureOut">
              <a:rPr lang="en-US" smtClean="0"/>
              <a:t>11/28/2022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
        <p:nvSpPr>
          <p:cNvPr id="9" name="Content Placeholder 8"/>
          <p:cNvSpPr>
            <a:spLocks noGrp="1"/>
          </p:cNvSpPr>
          <p:nvPr>
            <p:ph sz="quarter" idx="13"/>
          </p:nvPr>
        </p:nvSpPr>
        <p:spPr>
          <a:xfrm>
            <a:off x="1129284" y="2313432"/>
            <a:ext cx="3704844"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5032248" y="2313431"/>
            <a:ext cx="3704844"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29787" y="2316009"/>
            <a:ext cx="3311910"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8531" y="2974697"/>
            <a:ext cx="3704844"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429492" y="2316010"/>
            <a:ext cx="3310360"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248" y="2974697"/>
            <a:ext cx="3704844"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11/28/2022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11/28/2022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11/28/2022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414271" y="0"/>
            <a:ext cx="10760026"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941347" y="-21511"/>
            <a:ext cx="3985709"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5036521" y="-21510"/>
            <a:ext cx="37973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11/28/2022</a:t>
            </a:fld>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
        <p:nvSpPr>
          <p:cNvPr id="58" name="Rectangle 57"/>
          <p:cNvSpPr/>
          <p:nvPr/>
        </p:nvSpPr>
        <p:spPr>
          <a:xfrm>
            <a:off x="981037" y="601886"/>
            <a:ext cx="3859112"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241385" y="856527"/>
            <a:ext cx="3347977"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5038463" y="6088284"/>
            <a:ext cx="37973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5028235" y="5724838"/>
            <a:ext cx="3784803" cy="365125"/>
          </a:xfrm>
        </p:spPr>
        <p:txBody>
          <a:bodyPr>
            <a:normAutofit/>
          </a:bodyPr>
          <a:lstStyle/>
          <a:p>
            <a:endParaRPr lang="en-US"/>
          </a:p>
        </p:txBody>
      </p:sp>
      <p:sp>
        <p:nvSpPr>
          <p:cNvPr id="2" name="Title 1"/>
          <p:cNvSpPr>
            <a:spLocks noGrp="1"/>
          </p:cNvSpPr>
          <p:nvPr>
            <p:ph type="title"/>
          </p:nvPr>
        </p:nvSpPr>
        <p:spPr>
          <a:xfrm>
            <a:off x="5134819" y="2657437"/>
            <a:ext cx="3579953"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5131309" y="4136994"/>
            <a:ext cx="3573683"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414271" y="0"/>
            <a:ext cx="10760026"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941347" y="-21511"/>
            <a:ext cx="3985709"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5036521" y="-21510"/>
            <a:ext cx="37973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81037" y="601886"/>
            <a:ext cx="3859112"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5038463" y="6088284"/>
            <a:ext cx="37973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28959" y="2660904"/>
            <a:ext cx="3576066"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88977" y="693795"/>
            <a:ext cx="3639592"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129184" y="4133091"/>
            <a:ext cx="3575621"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11/28/2022</a:t>
            </a:fld>
            <a:endParaRPr lang="en-US"/>
          </a:p>
        </p:txBody>
      </p:sp>
      <p:sp>
        <p:nvSpPr>
          <p:cNvPr id="6" name="Footer Placeholder 5"/>
          <p:cNvSpPr>
            <a:spLocks noGrp="1"/>
          </p:cNvSpPr>
          <p:nvPr>
            <p:ph type="ftr" sz="quarter" idx="11"/>
          </p:nvPr>
        </p:nvSpPr>
        <p:spPr>
          <a:xfrm>
            <a:off x="5028235" y="5724838"/>
            <a:ext cx="3784803"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2" y="1030147"/>
            <a:ext cx="1608157"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141072" y="1030147"/>
            <a:ext cx="5875679"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30200" y="0"/>
            <a:ext cx="10760026"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95300" y="333490"/>
            <a:ext cx="89154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941347" y="-21511"/>
            <a:ext cx="3985709"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5036521" y="-21510"/>
            <a:ext cx="37973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130449" y="1027664"/>
            <a:ext cx="7610139"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130452" y="2323652"/>
            <a:ext cx="7342093" cy="35089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97170" y="224495"/>
            <a:ext cx="2311400" cy="365125"/>
          </a:xfrm>
          <a:prstGeom prst="rect">
            <a:avLst/>
          </a:prstGeom>
        </p:spPr>
        <p:txBody>
          <a:bodyPr vert="horz" lIns="91440" tIns="45720" rIns="91440" bIns="45720" rtlCol="0" anchor="ctr"/>
          <a:lstStyle>
            <a:lvl1pPr algn="r">
              <a:defRPr sz="1200">
                <a:solidFill>
                  <a:srgbClr val="FEFEFE"/>
                </a:solidFill>
              </a:defRPr>
            </a:lvl1pPr>
          </a:lstStyle>
          <a:p>
            <a:fld id="{1D8BD707-D9CF-40AE-B4C6-C98DA3205C09}" type="datetimeFigureOut">
              <a:rPr lang="en-US" smtClean="0"/>
              <a:t>11/28/2022</a:t>
            </a:fld>
            <a:endParaRPr lang="en-US"/>
          </a:p>
        </p:txBody>
      </p:sp>
      <p:sp>
        <p:nvSpPr>
          <p:cNvPr id="5" name="Footer Placeholder 4"/>
          <p:cNvSpPr>
            <a:spLocks noGrp="1"/>
          </p:cNvSpPr>
          <p:nvPr>
            <p:ph type="ftr" sz="quarter" idx="3"/>
          </p:nvPr>
        </p:nvSpPr>
        <p:spPr>
          <a:xfrm>
            <a:off x="5028235" y="5852163"/>
            <a:ext cx="3793998"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5036522" y="224494"/>
            <a:ext cx="1443169" cy="365125"/>
          </a:xfrm>
          <a:prstGeom prst="rect">
            <a:avLst/>
          </a:prstGeom>
        </p:spPr>
        <p:txBody>
          <a:bodyPr vert="horz" lIns="91440" tIns="45720" rIns="91440" bIns="45720" rtlCol="0" anchor="ctr"/>
          <a:lstStyle>
            <a:lvl1pPr algn="l">
              <a:defRPr sz="1200">
                <a:solidFill>
                  <a:srgbClr val="FEFEFE"/>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089" r:id="rId1"/>
    <p:sldLayoutId id="2147484090" r:id="rId2"/>
    <p:sldLayoutId id="2147484091" r:id="rId3"/>
    <p:sldLayoutId id="2147484092" r:id="rId4"/>
    <p:sldLayoutId id="2147484093" r:id="rId5"/>
    <p:sldLayoutId id="2147484094" r:id="rId6"/>
    <p:sldLayoutId id="2147484095" r:id="rId7"/>
    <p:sldLayoutId id="2147484096" r:id="rId8"/>
    <p:sldLayoutId id="2147484097" r:id="rId9"/>
    <p:sldLayoutId id="2147484098" r:id="rId10"/>
    <p:sldLayoutId id="2147484099"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moitruongdongnambo.com/tin-tuc/giay-phep-moi-truong/"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f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0.jfif"/><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AutoShape 4"/>
          <p:cNvSpPr>
            <a:spLocks noGrp="1" noChangeArrowheads="1"/>
          </p:cNvSpPr>
          <p:nvPr>
            <p:ph idx="1"/>
          </p:nvPr>
        </p:nvSpPr>
        <p:spPr>
          <a:xfrm>
            <a:off x="609600" y="838200"/>
            <a:ext cx="8310881" cy="5334000"/>
          </a:xfrm>
        </p:spPr>
        <p:txBody>
          <a:bodyPr>
            <a:normAutofit fontScale="92500" lnSpcReduction="20000"/>
          </a:bodyPr>
          <a:lstStyle/>
          <a:p>
            <a:pPr marL="68580" indent="0" algn="ctr" eaLnBrk="1" hangingPunct="1">
              <a:buNone/>
            </a:pPr>
            <a:endParaRPr lang="pt-BR" altLang="en-US" sz="4000" b="1" dirty="0">
              <a:solidFill>
                <a:srgbClr val="002060"/>
              </a:solidFill>
              <a:latin typeface="Times New Roman" panose="02020603050405020304" pitchFamily="18" charset="0"/>
              <a:cs typeface="Times New Roman" panose="02020603050405020304" pitchFamily="18" charset="0"/>
            </a:endParaRPr>
          </a:p>
          <a:p>
            <a:pPr marL="68580" indent="0" algn="ctr" eaLnBrk="1" hangingPunct="1">
              <a:buNone/>
            </a:pPr>
            <a:r>
              <a:rPr lang="pt-BR" altLang="en-US" sz="4000" b="1" dirty="0">
                <a:solidFill>
                  <a:srgbClr val="002060"/>
                </a:solidFill>
                <a:latin typeface="Times New Roman" panose="02020603050405020304" pitchFamily="18" charset="0"/>
                <a:cs typeface="Times New Roman" panose="02020603050405020304" pitchFamily="18" charset="0"/>
              </a:rPr>
              <a:t>TẬP HUẤN </a:t>
            </a:r>
          </a:p>
          <a:p>
            <a:pPr marL="68580" indent="0" algn="ctr" eaLnBrk="1" hangingPunct="1">
              <a:buNone/>
            </a:pPr>
            <a:endParaRPr lang="pt-BR" altLang="en-US" sz="2200" b="1" dirty="0">
              <a:solidFill>
                <a:srgbClr val="002060"/>
              </a:solidFill>
              <a:latin typeface="Times New Roman" panose="02020603050405020304" pitchFamily="18" charset="0"/>
              <a:cs typeface="Times New Roman" panose="02020603050405020304" pitchFamily="18" charset="0"/>
            </a:endParaRPr>
          </a:p>
          <a:p>
            <a:pPr marL="68580" indent="0" algn="ctr" eaLnBrk="1" hangingPunct="1">
              <a:buNone/>
            </a:pPr>
            <a:r>
              <a:rPr lang="pt-BR" altLang="en-US" sz="3600" b="1" dirty="0">
                <a:solidFill>
                  <a:srgbClr val="002060"/>
                </a:solidFill>
                <a:latin typeface="Times New Roman" panose="02020603050405020304" pitchFamily="18" charset="0"/>
                <a:cs typeface="Times New Roman" panose="02020603050405020304" pitchFamily="18" charset="0"/>
              </a:rPr>
              <a:t>MỘT SỐ NỘI DUNG QUY ĐỊNH </a:t>
            </a:r>
          </a:p>
          <a:p>
            <a:pPr marL="68580" indent="0" algn="ctr" eaLnBrk="1" hangingPunct="1">
              <a:buNone/>
            </a:pPr>
            <a:r>
              <a:rPr lang="pt-BR" altLang="en-US" sz="3600" b="1" dirty="0">
                <a:solidFill>
                  <a:srgbClr val="002060"/>
                </a:solidFill>
                <a:latin typeface="Times New Roman" panose="02020603050405020304" pitchFamily="18" charset="0"/>
                <a:cs typeface="Times New Roman" panose="02020603050405020304" pitchFamily="18" charset="0"/>
              </a:rPr>
              <a:t>VỀ THỦ TỤC HÀNH CHÍNH </a:t>
            </a:r>
          </a:p>
          <a:p>
            <a:pPr marL="68580" indent="0" algn="ctr" eaLnBrk="1" hangingPunct="1">
              <a:buNone/>
            </a:pPr>
            <a:r>
              <a:rPr lang="pt-BR" altLang="en-US" sz="3600" b="1" dirty="0">
                <a:solidFill>
                  <a:srgbClr val="002060"/>
                </a:solidFill>
                <a:latin typeface="Times New Roman" panose="02020603050405020304" pitchFamily="18" charset="0"/>
                <a:cs typeface="Times New Roman" panose="02020603050405020304" pitchFamily="18" charset="0"/>
              </a:rPr>
              <a:t>CỦA LUẬT BẢO VỆ MÔI TRƯỜNG </a:t>
            </a:r>
          </a:p>
          <a:p>
            <a:pPr marL="68580" indent="0" algn="ctr" eaLnBrk="1" hangingPunct="1">
              <a:buNone/>
            </a:pPr>
            <a:r>
              <a:rPr lang="pt-BR" altLang="en-US" sz="3600" b="1" dirty="0">
                <a:solidFill>
                  <a:srgbClr val="002060"/>
                </a:solidFill>
                <a:latin typeface="Times New Roman" panose="02020603050405020304" pitchFamily="18" charset="0"/>
                <a:cs typeface="Times New Roman" panose="02020603050405020304" pitchFamily="18" charset="0"/>
              </a:rPr>
              <a:t>NĂM 2020</a:t>
            </a:r>
          </a:p>
          <a:p>
            <a:pPr algn="ctr" eaLnBrk="1" hangingPunct="1"/>
            <a:endParaRPr lang="pt-BR" altLang="en-US" sz="3200" b="1" dirty="0">
              <a:solidFill>
                <a:srgbClr val="002060"/>
              </a:solidFill>
              <a:latin typeface="Times New Roman" panose="02020603050405020304" pitchFamily="18" charset="0"/>
              <a:cs typeface="Times New Roman" panose="02020603050405020304" pitchFamily="18" charset="0"/>
            </a:endParaRPr>
          </a:p>
          <a:p>
            <a:pPr algn="ctr" eaLnBrk="1" hangingPunct="1"/>
            <a:endParaRPr lang="pt-BR" altLang="en-US" b="1" dirty="0">
              <a:solidFill>
                <a:srgbClr val="002060"/>
              </a:solidFill>
              <a:latin typeface="Times New Roman" panose="02020603050405020304" pitchFamily="18" charset="0"/>
              <a:cs typeface="Times New Roman" panose="02020603050405020304" pitchFamily="18" charset="0"/>
            </a:endParaRPr>
          </a:p>
          <a:p>
            <a:pPr algn="ctr" eaLnBrk="1" hangingPunct="1"/>
            <a:endParaRPr lang="pt-BR" altLang="en-US" sz="3200" b="1" dirty="0">
              <a:solidFill>
                <a:srgbClr val="002060"/>
              </a:solidFill>
              <a:latin typeface="Times New Roman" panose="02020603050405020304" pitchFamily="18" charset="0"/>
              <a:cs typeface="Times New Roman" panose="02020603050405020304" pitchFamily="18" charset="0"/>
            </a:endParaRPr>
          </a:p>
          <a:p>
            <a:pPr marL="68580" indent="0" algn="ctr" eaLnBrk="1" hangingPunct="1">
              <a:buNone/>
            </a:pPr>
            <a:r>
              <a:rPr lang="pt-BR" altLang="en-US" sz="2200" b="1" dirty="0">
                <a:solidFill>
                  <a:srgbClr val="002060"/>
                </a:solidFill>
                <a:latin typeface="Times New Roman" panose="02020603050405020304" pitchFamily="18" charset="0"/>
                <a:cs typeface="Times New Roman" panose="02020603050405020304" pitchFamily="18" charset="0"/>
              </a:rPr>
              <a:t>BÌNH PHƯỚC, NĂM 2022</a:t>
            </a:r>
            <a:endParaRPr lang="en-US" altLang="en-US" sz="22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3265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6199" y="3200400"/>
            <a:ext cx="9829801" cy="787394"/>
          </a:xfrm>
          <a:prstGeom prst="rect">
            <a:avLst/>
          </a:prstGeom>
        </p:spPr>
        <p:txBody>
          <a:bodyPr vert="horz" wrap="square" lIns="0" tIns="58419" rIns="0" bIns="0" rtlCol="0">
            <a:spAutoFit/>
          </a:bodyPr>
          <a:lstStyle/>
          <a:p>
            <a:pPr marL="926465" lvl="1">
              <a:lnSpc>
                <a:spcPct val="100000"/>
              </a:lnSpc>
              <a:spcBef>
                <a:spcPts val="360"/>
              </a:spcBef>
              <a:tabLst>
                <a:tab pos="1206500" algn="l"/>
              </a:tabLst>
            </a:pPr>
            <a:endParaRPr lang="en-US" sz="2200" b="1" spc="-5" dirty="0">
              <a:latin typeface="Times New Roman"/>
              <a:cs typeface="Times New Roman"/>
            </a:endParaRPr>
          </a:p>
          <a:p>
            <a:pPr marL="926465" lvl="1">
              <a:lnSpc>
                <a:spcPct val="100000"/>
              </a:lnSpc>
              <a:spcBef>
                <a:spcPts val="360"/>
              </a:spcBef>
              <a:tabLst>
                <a:tab pos="1206500" algn="l"/>
              </a:tabLst>
            </a:pPr>
            <a:endParaRPr lang="en-US" sz="2200" b="1" spc="-5" dirty="0">
              <a:latin typeface="Times New Roman"/>
              <a:cs typeface="Times New Roman"/>
            </a:endParaRPr>
          </a:p>
        </p:txBody>
      </p:sp>
      <p:sp>
        <p:nvSpPr>
          <p:cNvPr id="14" name="object 2"/>
          <p:cNvSpPr txBox="1">
            <a:spLocks noGrp="1"/>
          </p:cNvSpPr>
          <p:nvPr>
            <p:ph type="title"/>
          </p:nvPr>
        </p:nvSpPr>
        <p:spPr>
          <a:xfrm>
            <a:off x="1752600" y="1221394"/>
            <a:ext cx="5943600" cy="443711"/>
          </a:xfrm>
          <a:prstGeom prst="rect">
            <a:avLst/>
          </a:prstGeom>
        </p:spPr>
        <p:txBody>
          <a:bodyPr vert="horz" wrap="square" lIns="0" tIns="12700" rIns="0" bIns="0" rtlCol="0">
            <a:spAutoFit/>
          </a:bodyPr>
          <a:lstStyle/>
          <a:p>
            <a:pPr marL="926465" lvl="1" algn="ctr">
              <a:lnSpc>
                <a:spcPct val="100000"/>
              </a:lnSpc>
              <a:spcBef>
                <a:spcPts val="360"/>
              </a:spcBef>
              <a:tabLst>
                <a:tab pos="1206500" algn="l"/>
              </a:tabLst>
            </a:pPr>
            <a:r>
              <a:rPr lang="en-US" sz="2800" b="1" spc="-5" dirty="0">
                <a:solidFill>
                  <a:srgbClr val="0070C0"/>
                </a:solidFill>
                <a:latin typeface="Times New Roman"/>
                <a:cs typeface="Times New Roman"/>
              </a:rPr>
              <a:t>NỘI DUNG TRÌNH BÀY</a:t>
            </a:r>
          </a:p>
        </p:txBody>
      </p:sp>
      <p:sp>
        <p:nvSpPr>
          <p:cNvPr id="17" name="object 3"/>
          <p:cNvSpPr txBox="1"/>
          <p:nvPr/>
        </p:nvSpPr>
        <p:spPr>
          <a:xfrm>
            <a:off x="1066800" y="2635491"/>
            <a:ext cx="7848600" cy="1452513"/>
          </a:xfrm>
          <a:prstGeom prst="rect">
            <a:avLst/>
          </a:prstGeom>
        </p:spPr>
        <p:txBody>
          <a:bodyPr vert="horz" wrap="square" lIns="0" tIns="58419" rIns="0" bIns="0" rtlCol="0">
            <a:spAutoFit/>
          </a:bodyPr>
          <a:lstStyle/>
          <a:p>
            <a:pPr marL="926465" lvl="1" algn="just">
              <a:lnSpc>
                <a:spcPct val="120000"/>
              </a:lnSpc>
              <a:spcBef>
                <a:spcPts val="360"/>
              </a:spcBef>
              <a:tabLst>
                <a:tab pos="1206500" algn="l"/>
              </a:tabLst>
            </a:pPr>
            <a:r>
              <a:rPr lang="en-US" sz="2400" b="1" spc="-5" dirty="0">
                <a:solidFill>
                  <a:srgbClr val="0070C0"/>
                </a:solidFill>
                <a:latin typeface="Times New Roman"/>
                <a:cs typeface="Times New Roman"/>
              </a:rPr>
              <a:t>I. THẨM ĐỊNH BÁO CÁO ĐÁNH GIÁ ĐTM</a:t>
            </a:r>
          </a:p>
          <a:p>
            <a:pPr marL="926465" lvl="1" algn="just">
              <a:lnSpc>
                <a:spcPct val="120000"/>
              </a:lnSpc>
              <a:spcBef>
                <a:spcPts val="360"/>
              </a:spcBef>
              <a:tabLst>
                <a:tab pos="1206500" algn="l"/>
              </a:tabLst>
            </a:pPr>
            <a:r>
              <a:rPr lang="en-US" sz="2400" b="1" spc="-5" dirty="0">
                <a:solidFill>
                  <a:srgbClr val="0070C0"/>
                </a:solidFill>
                <a:latin typeface="Times New Roman"/>
                <a:cs typeface="Times New Roman"/>
              </a:rPr>
              <a:t>II. GIẤY PHÉP MÔI TRƯỜNG</a:t>
            </a:r>
          </a:p>
          <a:p>
            <a:pPr marL="926465" lvl="1" algn="just">
              <a:lnSpc>
                <a:spcPct val="120000"/>
              </a:lnSpc>
              <a:spcBef>
                <a:spcPts val="360"/>
              </a:spcBef>
              <a:tabLst>
                <a:tab pos="1206500" algn="l"/>
              </a:tabLst>
            </a:pPr>
            <a:r>
              <a:rPr lang="en-US" sz="2400" b="1" spc="-5" dirty="0">
                <a:solidFill>
                  <a:srgbClr val="0070C0"/>
                </a:solidFill>
                <a:latin typeface="Times New Roman"/>
                <a:cs typeface="Times New Roman"/>
              </a:rPr>
              <a:t>III. ĐĂNG KÝ MÔI TRƯỜNG</a:t>
            </a:r>
          </a:p>
        </p:txBody>
      </p:sp>
      <p:cxnSp>
        <p:nvCxnSpPr>
          <p:cNvPr id="4" name="Straight Connector 3">
            <a:extLst>
              <a:ext uri="{FF2B5EF4-FFF2-40B4-BE49-F238E27FC236}">
                <a16:creationId xmlns:a16="http://schemas.microsoft.com/office/drawing/2014/main" id="{D930BEB3-4E91-0101-F4A4-5D10F13DBD9C}"/>
              </a:ext>
            </a:extLst>
          </p:cNvPr>
          <p:cNvCxnSpPr/>
          <p:nvPr/>
        </p:nvCxnSpPr>
        <p:spPr>
          <a:xfrm>
            <a:off x="685800" y="1725065"/>
            <a:ext cx="86868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8823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8"/>
          <p:cNvSpPr>
            <a:spLocks noGrp="1"/>
          </p:cNvSpPr>
          <p:nvPr>
            <p:ph type="title"/>
          </p:nvPr>
        </p:nvSpPr>
        <p:spPr>
          <a:xfrm>
            <a:off x="762000" y="597570"/>
            <a:ext cx="7239000" cy="701039"/>
          </a:xfrm>
        </p:spPr>
        <p:txBody>
          <a:bodyPr>
            <a:noAutofit/>
          </a:bodyPr>
          <a:lstStyle/>
          <a:p>
            <a:pPr algn="ctr"/>
            <a:r>
              <a:rPr lang="en-US" sz="2800" b="1" dirty="0">
                <a:solidFill>
                  <a:srgbClr val="0070C0"/>
                </a:solidFill>
                <a:latin typeface="Times New Roman" pitchFamily="18" charset="0"/>
                <a:cs typeface="Times New Roman" pitchFamily="18" charset="0"/>
              </a:rPr>
              <a:t>QUY ĐỊNH CHUNG VỀ BÁO CÁO ĐTM</a:t>
            </a:r>
          </a:p>
        </p:txBody>
      </p:sp>
      <p:sp>
        <p:nvSpPr>
          <p:cNvPr id="3" name="Content Placeholder 2"/>
          <p:cNvSpPr>
            <a:spLocks noGrp="1"/>
          </p:cNvSpPr>
          <p:nvPr>
            <p:ph idx="1"/>
          </p:nvPr>
        </p:nvSpPr>
        <p:spPr>
          <a:xfrm>
            <a:off x="609600" y="1539240"/>
            <a:ext cx="8686800" cy="4937760"/>
          </a:xfrm>
        </p:spPr>
        <p:txBody>
          <a:bodyPr>
            <a:noAutofit/>
          </a:bodyPr>
          <a:lstStyle/>
          <a:p>
            <a:pPr marL="68580" lvl="0" indent="0">
              <a:buNone/>
            </a:pPr>
            <a:r>
              <a:rPr lang="en-US" b="1" dirty="0">
                <a:solidFill>
                  <a:srgbClr val="0070C0"/>
                </a:solidFill>
                <a:latin typeface="Times New Roman" pitchFamily="18" charset="0"/>
                <a:cs typeface="Times New Roman" pitchFamily="18" charset="0"/>
              </a:rPr>
              <a:t>CƠ SỞ PHÁP LÝ</a:t>
            </a:r>
          </a:p>
          <a:p>
            <a:pPr lvl="0" algn="just">
              <a:buFont typeface="Arial" pitchFamily="34" charset="0"/>
              <a:buChar char="•"/>
            </a:pPr>
            <a:r>
              <a:rPr lang="fr-FR" b="0" dirty="0" err="1">
                <a:solidFill>
                  <a:srgbClr val="0070C0"/>
                </a:solidFill>
                <a:latin typeface="Times New Roman" pitchFamily="18" charset="0"/>
                <a:cs typeface="Times New Roman" pitchFamily="18" charset="0"/>
              </a:rPr>
              <a:t>Luật</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Bảo</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vệ</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môi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trường</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ngày</a:t>
            </a:r>
            <a:r>
              <a:rPr lang="fr-FR" b="0" dirty="0">
                <a:solidFill>
                  <a:srgbClr val="0070C0"/>
                </a:solidFill>
                <a:latin typeface="Times New Roman" pitchFamily="18" charset="0"/>
                <a:cs typeface="Times New Roman" pitchFamily="18" charset="0"/>
              </a:rPr>
              <a:t> 17/112020.</a:t>
            </a:r>
            <a:endParaRPr lang="en-US" b="0" dirty="0">
              <a:solidFill>
                <a:srgbClr val="0070C0"/>
              </a:solidFill>
              <a:latin typeface="Times New Roman" pitchFamily="18" charset="0"/>
              <a:cs typeface="Times New Roman" pitchFamily="18" charset="0"/>
            </a:endParaRPr>
          </a:p>
          <a:p>
            <a:pPr lvl="0" algn="just">
              <a:buFont typeface="Arial" pitchFamily="34" charset="0"/>
              <a:buChar char="•"/>
            </a:pPr>
            <a:r>
              <a:rPr lang="fr-FR" b="0" dirty="0" err="1">
                <a:solidFill>
                  <a:srgbClr val="0070C0"/>
                </a:solidFill>
                <a:latin typeface="Times New Roman" pitchFamily="18" charset="0"/>
                <a:cs typeface="Times New Roman" pitchFamily="18" charset="0"/>
              </a:rPr>
              <a:t>Nghị</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định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số</a:t>
            </a:r>
            <a:r>
              <a:rPr lang="fr-FR" b="0" dirty="0">
                <a:solidFill>
                  <a:srgbClr val="0070C0"/>
                </a:solidFill>
                <a:latin typeface="Times New Roman" pitchFamily="18" charset="0"/>
                <a:cs typeface="Times New Roman" pitchFamily="18" charset="0"/>
              </a:rPr>
              <a:t> 08/2022/NĐ-CP </a:t>
            </a:r>
            <a:r>
              <a:rPr lang="fr-FR" b="0" dirty="0" err="1">
                <a:solidFill>
                  <a:srgbClr val="0070C0"/>
                </a:solidFill>
                <a:latin typeface="Times New Roman" pitchFamily="18" charset="0"/>
                <a:cs typeface="Times New Roman" pitchFamily="18" charset="0"/>
              </a:rPr>
              <a:t>ngày</a:t>
            </a:r>
            <a:r>
              <a:rPr lang="fr-FR" b="0" dirty="0">
                <a:solidFill>
                  <a:srgbClr val="0070C0"/>
                </a:solidFill>
                <a:latin typeface="Times New Roman" pitchFamily="18" charset="0"/>
                <a:cs typeface="Times New Roman" pitchFamily="18" charset="0"/>
              </a:rPr>
              <a:t> 10/01/2022 </a:t>
            </a:r>
            <a:r>
              <a:rPr lang="fr-FR" b="0" dirty="0" err="1">
                <a:solidFill>
                  <a:srgbClr val="0070C0"/>
                </a:solidFill>
                <a:latin typeface="Times New Roman" pitchFamily="18" charset="0"/>
                <a:cs typeface="Times New Roman" pitchFamily="18" charset="0"/>
              </a:rPr>
              <a:t>của</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Chính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phủ</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quy</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định</a:t>
            </a:r>
            <a:r>
              <a:rPr lang="fr-FR" b="0" dirty="0">
                <a:solidFill>
                  <a:srgbClr val="0070C0"/>
                </a:solidFill>
                <a:latin typeface="Times New Roman" pitchFamily="18" charset="0"/>
                <a:cs typeface="Times New Roman" pitchFamily="18" charset="0"/>
              </a:rPr>
              <a:t> chi </a:t>
            </a:r>
            <a:r>
              <a:rPr lang="fr-FR" b="0" dirty="0" err="1">
                <a:solidFill>
                  <a:srgbClr val="0070C0"/>
                </a:solidFill>
                <a:latin typeface="Times New Roman" pitchFamily="18" charset="0"/>
                <a:cs typeface="Times New Roman" pitchFamily="18" charset="0"/>
              </a:rPr>
              <a:t>tiết</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một</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số</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điều</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của</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Luật</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Bảo</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vệ</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môi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trường</a:t>
            </a:r>
            <a:r>
              <a:rPr lang="fr-FR" b="0" dirty="0">
                <a:solidFill>
                  <a:srgbClr val="0070C0"/>
                </a:solidFill>
                <a:latin typeface="Times New Roman" pitchFamily="18" charset="0"/>
                <a:cs typeface="Times New Roman" pitchFamily="18" charset="0"/>
              </a:rPr>
              <a:t>. </a:t>
            </a:r>
            <a:endParaRPr lang="en-US" b="0" dirty="0">
              <a:solidFill>
                <a:srgbClr val="0070C0"/>
              </a:solidFill>
              <a:latin typeface="Times New Roman" pitchFamily="18" charset="0"/>
              <a:cs typeface="Times New Roman" pitchFamily="18" charset="0"/>
            </a:endParaRPr>
          </a:p>
          <a:p>
            <a:pPr lvl="0" algn="just">
              <a:buFont typeface="Arial" pitchFamily="34" charset="0"/>
              <a:buChar char="•"/>
            </a:pPr>
            <a:r>
              <a:rPr lang="fr-FR" b="0" dirty="0" err="1">
                <a:solidFill>
                  <a:srgbClr val="0070C0"/>
                </a:solidFill>
                <a:latin typeface="Times New Roman" pitchFamily="18" charset="0"/>
                <a:cs typeface="Times New Roman" pitchFamily="18" charset="0"/>
              </a:rPr>
              <a:t>Thông</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tư</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số</a:t>
            </a:r>
            <a:r>
              <a:rPr lang="fr-FR" b="0" dirty="0">
                <a:solidFill>
                  <a:srgbClr val="0070C0"/>
                </a:solidFill>
                <a:latin typeface="Times New Roman" pitchFamily="18" charset="0"/>
                <a:cs typeface="Times New Roman" pitchFamily="18" charset="0"/>
              </a:rPr>
              <a:t> 02/2022/TT-BTNMT </a:t>
            </a:r>
            <a:r>
              <a:rPr lang="fr-FR" b="0" dirty="0" err="1">
                <a:solidFill>
                  <a:srgbClr val="0070C0"/>
                </a:solidFill>
                <a:latin typeface="Times New Roman" pitchFamily="18" charset="0"/>
                <a:cs typeface="Times New Roman" pitchFamily="18" charset="0"/>
              </a:rPr>
              <a:t>ngày</a:t>
            </a:r>
            <a:r>
              <a:rPr lang="fr-FR" b="0" dirty="0">
                <a:solidFill>
                  <a:srgbClr val="0070C0"/>
                </a:solidFill>
                <a:latin typeface="Times New Roman" pitchFamily="18" charset="0"/>
                <a:cs typeface="Times New Roman" pitchFamily="18" charset="0"/>
              </a:rPr>
              <a:t> 10/01/2022 </a:t>
            </a:r>
            <a:r>
              <a:rPr lang="fr-FR" b="0" dirty="0" err="1">
                <a:solidFill>
                  <a:srgbClr val="0070C0"/>
                </a:solidFill>
                <a:latin typeface="Times New Roman" pitchFamily="18" charset="0"/>
                <a:cs typeface="Times New Roman" pitchFamily="18" charset="0"/>
              </a:rPr>
              <a:t>của</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Bộ</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Tài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nguyên</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và</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Môi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trường</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quy</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định</a:t>
            </a:r>
            <a:r>
              <a:rPr lang="fr-FR" b="0" dirty="0">
                <a:solidFill>
                  <a:srgbClr val="0070C0"/>
                </a:solidFill>
                <a:latin typeface="Times New Roman" pitchFamily="18" charset="0"/>
                <a:cs typeface="Times New Roman" pitchFamily="18" charset="0"/>
              </a:rPr>
              <a:t> chi </a:t>
            </a:r>
            <a:r>
              <a:rPr lang="fr-FR" b="0" dirty="0" err="1">
                <a:solidFill>
                  <a:srgbClr val="0070C0"/>
                </a:solidFill>
                <a:latin typeface="Times New Roman" pitchFamily="18" charset="0"/>
                <a:cs typeface="Times New Roman" pitchFamily="18" charset="0"/>
              </a:rPr>
              <a:t>tiết</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thi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hành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một</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số</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điều</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của</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Luật</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Bảo</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vệ</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môi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trường</a:t>
            </a:r>
            <a:r>
              <a:rPr lang="fr-FR" b="0" dirty="0">
                <a:solidFill>
                  <a:srgbClr val="0070C0"/>
                </a:solidFill>
                <a:latin typeface="Times New Roman" pitchFamily="18" charset="0"/>
                <a:cs typeface="Times New Roman" pitchFamily="18" charset="0"/>
              </a:rPr>
              <a:t>.</a:t>
            </a:r>
            <a:endParaRPr lang="en-US" b="0" dirty="0">
              <a:solidFill>
                <a:srgbClr val="0070C0"/>
              </a:solidFill>
              <a:latin typeface="Times New Roman" pitchFamily="18" charset="0"/>
              <a:cs typeface="Times New Roman" pitchFamily="18" charset="0"/>
            </a:endParaRPr>
          </a:p>
          <a:p>
            <a:pPr lvl="0" algn="just">
              <a:buFont typeface="Arial" pitchFamily="34" charset="0"/>
              <a:buChar char="•"/>
            </a:pPr>
            <a:r>
              <a:rPr lang="fr-FR" b="0" dirty="0" err="1">
                <a:solidFill>
                  <a:srgbClr val="0070C0"/>
                </a:solidFill>
                <a:latin typeface="Times New Roman" pitchFamily="18" charset="0"/>
                <a:cs typeface="Times New Roman" pitchFamily="18" charset="0"/>
              </a:rPr>
              <a:t>Quyết</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định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số</a:t>
            </a:r>
            <a:r>
              <a:rPr lang="fr-FR" b="0" dirty="0">
                <a:solidFill>
                  <a:srgbClr val="0070C0"/>
                </a:solidFill>
                <a:latin typeface="Times New Roman" pitchFamily="18" charset="0"/>
                <a:cs typeface="Times New Roman" pitchFamily="18" charset="0"/>
              </a:rPr>
              <a:t> 87/QĐ-BTNMT </a:t>
            </a:r>
            <a:r>
              <a:rPr lang="fr-FR" b="0" dirty="0" err="1">
                <a:solidFill>
                  <a:srgbClr val="0070C0"/>
                </a:solidFill>
                <a:latin typeface="Times New Roman" pitchFamily="18" charset="0"/>
                <a:cs typeface="Times New Roman" pitchFamily="18" charset="0"/>
              </a:rPr>
              <a:t>ngày</a:t>
            </a:r>
            <a:r>
              <a:rPr lang="fr-FR" b="0" dirty="0">
                <a:solidFill>
                  <a:srgbClr val="0070C0"/>
                </a:solidFill>
                <a:latin typeface="Times New Roman" pitchFamily="18" charset="0"/>
                <a:cs typeface="Times New Roman" pitchFamily="18" charset="0"/>
              </a:rPr>
              <a:t> 14/01/2022 </a:t>
            </a:r>
            <a:r>
              <a:rPr lang="fr-FR" b="0" dirty="0" err="1">
                <a:solidFill>
                  <a:srgbClr val="0070C0"/>
                </a:solidFill>
                <a:latin typeface="Times New Roman" pitchFamily="18" charset="0"/>
                <a:cs typeface="Times New Roman" pitchFamily="18" charset="0"/>
              </a:rPr>
              <a:t>của</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Bộ</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Tài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nguyên</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và</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Môi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trường</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về</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việc</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công</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bố</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thủ</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tục</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hành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chính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mới</a:t>
            </a:r>
            <a:r>
              <a:rPr lang="fr-FR" b="0" dirty="0">
                <a:solidFill>
                  <a:srgbClr val="0070C0"/>
                </a:solidFill>
                <a:latin typeface="Times New Roman" pitchFamily="18" charset="0"/>
                <a:cs typeface="Times New Roman" pitchFamily="18" charset="0"/>
              </a:rPr>
              <a:t> ban </a:t>
            </a:r>
            <a:r>
              <a:rPr lang="fr-FR" b="0" dirty="0" err="1">
                <a:solidFill>
                  <a:srgbClr val="0070C0"/>
                </a:solidFill>
                <a:latin typeface="Times New Roman" pitchFamily="18" charset="0"/>
                <a:cs typeface="Times New Roman" pitchFamily="18" charset="0"/>
              </a:rPr>
              <a:t>hành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thủ</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tục</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hành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chính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sửa</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đổi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bổ</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sung</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thủ</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tục</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hành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chính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thay</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thế</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thủ</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tục</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hành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chính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bị</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bãi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bỏ</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trong</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lĩnh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vực</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môi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trường</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thuộc</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phạm</a:t>
            </a:r>
            <a:r>
              <a:rPr lang="fr-FR" b="0" dirty="0">
                <a:solidFill>
                  <a:srgbClr val="0070C0"/>
                </a:solidFill>
                <a:latin typeface="Times New Roman" pitchFamily="18" charset="0"/>
                <a:cs typeface="Times New Roman" pitchFamily="18" charset="0"/>
              </a:rPr>
              <a:t> vi </a:t>
            </a:r>
            <a:r>
              <a:rPr lang="fr-FR" b="0" dirty="0" err="1">
                <a:solidFill>
                  <a:srgbClr val="0070C0"/>
                </a:solidFill>
                <a:latin typeface="Times New Roman" pitchFamily="18" charset="0"/>
                <a:cs typeface="Times New Roman" pitchFamily="18" charset="0"/>
              </a:rPr>
              <a:t>chức</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năng</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quản</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lý</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của</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Bộ</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Tài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nguyên</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và</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Môi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trường</a:t>
            </a:r>
            <a:r>
              <a:rPr lang="fr-FR" b="0" dirty="0">
                <a:solidFill>
                  <a:srgbClr val="0070C0"/>
                </a:solidFill>
                <a:latin typeface="Times New Roman" pitchFamily="18" charset="0"/>
                <a:cs typeface="Times New Roman" pitchFamily="18" charset="0"/>
              </a:rPr>
              <a:t>.</a:t>
            </a:r>
            <a:endParaRPr lang="en-US" b="0" dirty="0">
              <a:solidFill>
                <a:srgbClr val="0070C0"/>
              </a:solidFill>
              <a:latin typeface="Times New Roman" pitchFamily="18" charset="0"/>
              <a:cs typeface="Times New Roman" pitchFamily="18" charset="0"/>
            </a:endParaRPr>
          </a:p>
          <a:p>
            <a:pPr>
              <a:buFont typeface="Arial" pitchFamily="34" charset="0"/>
              <a:buChar char="•"/>
            </a:pPr>
            <a:endParaRPr lang="en-US" b="0" dirty="0">
              <a:solidFill>
                <a:srgbClr val="0070C0"/>
              </a:solidFill>
              <a:latin typeface="Times New Roman" pitchFamily="18" charset="0"/>
              <a:cs typeface="Times New Roman" pitchFamily="18" charset="0"/>
            </a:endParaRPr>
          </a:p>
        </p:txBody>
      </p:sp>
      <p:cxnSp>
        <p:nvCxnSpPr>
          <p:cNvPr id="4" name="Straight Connector 3">
            <a:extLst>
              <a:ext uri="{FF2B5EF4-FFF2-40B4-BE49-F238E27FC236}">
                <a16:creationId xmlns:a16="http://schemas.microsoft.com/office/drawing/2014/main" id="{9F1F8633-66E9-4EB2-B8BA-C694CA52794A}"/>
              </a:ext>
            </a:extLst>
          </p:cNvPr>
          <p:cNvCxnSpPr>
            <a:cxnSpLocks/>
          </p:cNvCxnSpPr>
          <p:nvPr/>
        </p:nvCxnSpPr>
        <p:spPr>
          <a:xfrm>
            <a:off x="457200" y="1270734"/>
            <a:ext cx="88392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4504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6428" y="838200"/>
            <a:ext cx="7610139" cy="572536"/>
          </a:xfrm>
        </p:spPr>
        <p:txBody>
          <a:bodyPr>
            <a:normAutofit fontScale="90000"/>
          </a:bodyPr>
          <a:lstStyle/>
          <a:p>
            <a:pPr algn="ctr"/>
            <a:r>
              <a:rPr lang="en-US" sz="3200" b="1" dirty="0">
                <a:solidFill>
                  <a:srgbClr val="0070C0"/>
                </a:solidFill>
                <a:latin typeface="Times New Roman" panose="02020603050405020304" pitchFamily="18" charset="0"/>
                <a:cs typeface="Times New Roman" panose="02020603050405020304" pitchFamily="18" charset="0"/>
              </a:rPr>
              <a:t>THẨM ĐỊNH BÁO CÁO ĐTM (</a:t>
            </a:r>
            <a:r>
              <a:rPr lang="en-US" sz="3200" b="1" dirty="0" err="1">
                <a:solidFill>
                  <a:srgbClr val="0070C0"/>
                </a:solidFill>
                <a:latin typeface="Times New Roman" panose="02020603050405020304" pitchFamily="18" charset="0"/>
                <a:cs typeface="Times New Roman" panose="02020603050405020304" pitchFamily="18" charset="0"/>
              </a:rPr>
              <a:t>tt</a:t>
            </a:r>
            <a:r>
              <a:rPr lang="en-US" sz="3200" b="1" dirty="0">
                <a:solidFill>
                  <a:srgbClr val="0070C0"/>
                </a:solidFill>
                <a:latin typeface="Times New Roman" panose="02020603050405020304" pitchFamily="18" charset="0"/>
                <a:cs typeface="Times New Roman" panose="02020603050405020304" pitchFamily="18" charset="0"/>
              </a:rPr>
              <a:t>)</a:t>
            </a:r>
          </a:p>
        </p:txBody>
      </p:sp>
      <p:sp>
        <p:nvSpPr>
          <p:cNvPr id="3" name="Content Placeholder 2"/>
          <p:cNvSpPr>
            <a:spLocks noGrp="1"/>
          </p:cNvSpPr>
          <p:nvPr>
            <p:ph idx="1"/>
          </p:nvPr>
        </p:nvSpPr>
        <p:spPr>
          <a:xfrm>
            <a:off x="996428" y="1752600"/>
            <a:ext cx="7995172" cy="4724400"/>
          </a:xfrm>
        </p:spPr>
        <p:txBody>
          <a:bodyPr>
            <a:noAutofit/>
          </a:bodyPr>
          <a:lstStyle/>
          <a:p>
            <a:pPr marL="68580" indent="0" algn="just">
              <a:buNone/>
            </a:pPr>
            <a:r>
              <a:rPr lang="en-US" b="1" dirty="0">
                <a:solidFill>
                  <a:srgbClr val="0070C0"/>
                </a:solidFill>
                <a:latin typeface="Times New Roman" panose="02020603050405020304" pitchFamily="18" charset="0"/>
                <a:cs typeface="Times New Roman" panose="02020603050405020304" pitchFamily="18" charset="0"/>
              </a:rPr>
              <a:t>ĐỐI TƯỢNG THỰC HIỆN (ĐIỀU 30 LUẬT BVMT)</a:t>
            </a:r>
          </a:p>
          <a:p>
            <a:pPr marL="68580" indent="0" algn="just">
              <a:buNone/>
            </a:pPr>
            <a:r>
              <a:rPr lang="en-US" dirty="0">
                <a:solidFill>
                  <a:srgbClr val="0070C0"/>
                </a:solidFill>
                <a:latin typeface="Times New Roman" panose="02020603050405020304" pitchFamily="18" charset="0"/>
                <a:cs typeface="Times New Roman" panose="02020603050405020304" pitchFamily="18" charset="0"/>
              </a:rPr>
              <a:t>- </a:t>
            </a:r>
            <a:r>
              <a:rPr lang="vi-VN" dirty="0">
                <a:solidFill>
                  <a:srgbClr val="0070C0"/>
                </a:solidFill>
                <a:latin typeface="Times New Roman" panose="02020603050405020304" pitchFamily="18" charset="0"/>
                <a:cs typeface="Times New Roman" panose="02020603050405020304" pitchFamily="18" charset="0"/>
              </a:rPr>
              <a:t>Dự án đầu tư nhóm I quy định tại khoản 3 Điều 28</a:t>
            </a:r>
            <a:r>
              <a:rPr lang="en-US" dirty="0">
                <a:solidFill>
                  <a:srgbClr val="0070C0"/>
                </a:solidFill>
                <a:latin typeface="Times New Roman" panose="02020603050405020304" pitchFamily="18" charset="0"/>
                <a:cs typeface="Times New Roman" panose="02020603050405020304" pitchFamily="18" charset="0"/>
              </a:rPr>
              <a:t>.</a:t>
            </a:r>
            <a:endParaRPr lang="vi-VN" dirty="0">
              <a:solidFill>
                <a:srgbClr val="0070C0"/>
              </a:solidFill>
              <a:latin typeface="Times New Roman" panose="02020603050405020304" pitchFamily="18" charset="0"/>
              <a:cs typeface="Times New Roman" panose="02020603050405020304" pitchFamily="18" charset="0"/>
            </a:endParaRPr>
          </a:p>
          <a:p>
            <a:pPr marL="68580" indent="0" algn="just">
              <a:buNone/>
            </a:pPr>
            <a:r>
              <a:rPr lang="en-US" dirty="0">
                <a:solidFill>
                  <a:srgbClr val="0070C0"/>
                </a:solidFill>
                <a:latin typeface="Times New Roman" panose="02020603050405020304" pitchFamily="18" charset="0"/>
                <a:cs typeface="Times New Roman" panose="02020603050405020304" pitchFamily="18" charset="0"/>
              </a:rPr>
              <a:t>- </a:t>
            </a:r>
            <a:r>
              <a:rPr lang="vi-VN" dirty="0">
                <a:solidFill>
                  <a:srgbClr val="0070C0"/>
                </a:solidFill>
                <a:latin typeface="Times New Roman" panose="02020603050405020304" pitchFamily="18" charset="0"/>
                <a:cs typeface="Times New Roman" panose="02020603050405020304" pitchFamily="18" charset="0"/>
              </a:rPr>
              <a:t>Dự án đầu tư nhóm II quy định tại các điểm c, d, đ và e khoản 4 Điều 28</a:t>
            </a:r>
            <a:r>
              <a:rPr lang="en-US" dirty="0">
                <a:solidFill>
                  <a:srgbClr val="0070C0"/>
                </a:solidFill>
                <a:latin typeface="Times New Roman" panose="02020603050405020304" pitchFamily="18" charset="0"/>
                <a:cs typeface="Times New Roman" panose="02020603050405020304" pitchFamily="18" charset="0"/>
              </a:rPr>
              <a:t>.</a:t>
            </a:r>
          </a:p>
          <a:p>
            <a:pPr marL="68580" indent="0" algn="just">
              <a:buNone/>
            </a:pPr>
            <a:r>
              <a:rPr lang="en-US" dirty="0">
                <a:solidFill>
                  <a:srgbClr val="0070C0"/>
                </a:solidFill>
                <a:latin typeface="Times New Roman" panose="02020603050405020304" pitchFamily="18" charset="0"/>
                <a:cs typeface="Times New Roman" panose="02020603050405020304" pitchFamily="18" charset="0"/>
              </a:rPr>
              <a:t>- </a:t>
            </a:r>
            <a:r>
              <a:rPr lang="vi-VN" dirty="0">
                <a:solidFill>
                  <a:srgbClr val="0070C0"/>
                </a:solidFill>
                <a:latin typeface="Times New Roman" panose="02020603050405020304" pitchFamily="18" charset="0"/>
                <a:cs typeface="Times New Roman" panose="02020603050405020304" pitchFamily="18" charset="0"/>
              </a:rPr>
              <a:t>Đối tượng quy định tại khoản 1 </a:t>
            </a:r>
            <a:r>
              <a:rPr lang="en-US" dirty="0" err="1">
                <a:solidFill>
                  <a:srgbClr val="0070C0"/>
                </a:solidFill>
                <a:latin typeface="Times New Roman" panose="02020603050405020304" pitchFamily="18" charset="0"/>
                <a:cs typeface="Times New Roman" panose="02020603050405020304" pitchFamily="18" charset="0"/>
              </a:rPr>
              <a:t>Điều</a:t>
            </a:r>
            <a:r>
              <a:rPr lang="en-US" dirty="0">
                <a:solidFill>
                  <a:srgbClr val="0070C0"/>
                </a:solidFill>
                <a:latin typeface="Times New Roman" panose="02020603050405020304" pitchFamily="18" charset="0"/>
                <a:cs typeface="Times New Roman" panose="02020603050405020304" pitchFamily="18" charset="0"/>
              </a:rPr>
              <a:t> 30 </a:t>
            </a:r>
            <a:r>
              <a:rPr lang="vi-VN" dirty="0">
                <a:solidFill>
                  <a:srgbClr val="0070C0"/>
                </a:solidFill>
                <a:latin typeface="Times New Roman" panose="02020603050405020304" pitchFamily="18" charset="0"/>
                <a:cs typeface="Times New Roman" panose="02020603050405020304" pitchFamily="18" charset="0"/>
              </a:rPr>
              <a:t>thuộc dự án đầu tư công khẩn cấp theo quy định của pháp luật về đầu tư công không phải thực hiện đánh giá tác động môi trường</a:t>
            </a:r>
            <a:r>
              <a:rPr lang="en-US" dirty="0">
                <a:solidFill>
                  <a:srgbClr val="0070C0"/>
                </a:solidFill>
                <a:latin typeface="Times New Roman" panose="02020603050405020304" pitchFamily="18" charset="0"/>
                <a:cs typeface="Times New Roman" panose="02020603050405020304" pitchFamily="18" charset="0"/>
              </a:rPr>
              <a:t>.</a:t>
            </a:r>
          </a:p>
          <a:p>
            <a:pPr marL="68580" indent="0" algn="just">
              <a:buNone/>
            </a:pPr>
            <a:endParaRPr lang="en-US" dirty="0">
              <a:solidFill>
                <a:srgbClr val="0070C0"/>
              </a:solidFill>
              <a:latin typeface="Times New Roman" panose="02020603050405020304" pitchFamily="18" charset="0"/>
              <a:cs typeface="Times New Roman" panose="02020603050405020304" pitchFamily="18" charset="0"/>
            </a:endParaRPr>
          </a:p>
          <a:p>
            <a:pPr marL="68580" indent="0" algn="just">
              <a:buNone/>
            </a:pPr>
            <a:r>
              <a:rPr lang="en-US" b="1" dirty="0">
                <a:solidFill>
                  <a:srgbClr val="0070C0"/>
                </a:solidFill>
                <a:latin typeface="Times New Roman" panose="02020603050405020304" pitchFamily="18" charset="0"/>
                <a:cs typeface="Times New Roman" panose="02020603050405020304" pitchFamily="18" charset="0"/>
              </a:rPr>
              <a:t>(DANH MỤC DỰ ÁN ĐẦU TƯ NHÓM I, NHÓM II QUY ĐỊNH CHI TIẾT TẠI PHỤ LỤC III, PHỤ LỤC IV NĐ SỐ 08/2022/NĐ-CP NGÀY 10/01/2022 CỦA CHÍNH PHỦ)</a:t>
            </a:r>
            <a:endParaRPr lang="vi-VN" b="1" dirty="0">
              <a:solidFill>
                <a:srgbClr val="0070C0"/>
              </a:solidFill>
              <a:latin typeface="Times New Roman" panose="02020603050405020304" pitchFamily="18" charset="0"/>
              <a:cs typeface="Times New Roman" panose="02020603050405020304" pitchFamily="18" charset="0"/>
            </a:endParaRPr>
          </a:p>
          <a:p>
            <a:pPr marL="68580" indent="0" algn="just">
              <a:buNone/>
            </a:pPr>
            <a:endParaRPr lang="en-US" b="1" dirty="0">
              <a:solidFill>
                <a:srgbClr val="0070C0"/>
              </a:solidFill>
              <a:latin typeface="Times New Roman" panose="02020603050405020304" pitchFamily="18" charset="0"/>
              <a:cs typeface="Times New Roman" panose="02020603050405020304" pitchFamily="18" charset="0"/>
            </a:endParaRPr>
          </a:p>
          <a:p>
            <a:pPr marL="68580" indent="0" algn="just">
              <a:buNone/>
            </a:pPr>
            <a:endParaRPr lang="en-US" dirty="0">
              <a:solidFill>
                <a:srgbClr val="0070C0"/>
              </a:solidFill>
              <a:latin typeface="Times New Roman" panose="02020603050405020304" pitchFamily="18" charset="0"/>
              <a:cs typeface="Times New Roman" panose="02020603050405020304" pitchFamily="18" charset="0"/>
            </a:endParaRPr>
          </a:p>
        </p:txBody>
      </p:sp>
      <p:cxnSp>
        <p:nvCxnSpPr>
          <p:cNvPr id="5" name="Straight Connector 4">
            <a:extLst>
              <a:ext uri="{FF2B5EF4-FFF2-40B4-BE49-F238E27FC236}">
                <a16:creationId xmlns:a16="http://schemas.microsoft.com/office/drawing/2014/main" id="{6164F74C-40DE-AAC9-7773-A303206A4084}"/>
              </a:ext>
            </a:extLst>
          </p:cNvPr>
          <p:cNvCxnSpPr/>
          <p:nvPr/>
        </p:nvCxnSpPr>
        <p:spPr>
          <a:xfrm>
            <a:off x="533400" y="1410736"/>
            <a:ext cx="8763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5782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95300" y="304800"/>
            <a:ext cx="8915400" cy="838200"/>
          </a:xfrm>
        </p:spPr>
        <p:txBody>
          <a:bodyPr>
            <a:normAutofit/>
          </a:bodyPr>
          <a:lstStyle/>
          <a:p>
            <a:pPr algn="ctr"/>
            <a:r>
              <a:rPr lang="en-US" sz="2800" b="1" dirty="0">
                <a:solidFill>
                  <a:srgbClr val="0070C0"/>
                </a:solidFill>
                <a:latin typeface="Times New Roman" panose="02020603050405020304" pitchFamily="18" charset="0"/>
                <a:cs typeface="Times New Roman" panose="02020603050405020304" pitchFamily="18" charset="0"/>
              </a:rPr>
              <a:t>THẨM ĐỊNH BÁO CÁO ĐTM (</a:t>
            </a:r>
            <a:r>
              <a:rPr lang="en-US" sz="2800" b="1" dirty="0" err="1">
                <a:solidFill>
                  <a:srgbClr val="0070C0"/>
                </a:solidFill>
                <a:latin typeface="Times New Roman" panose="02020603050405020304" pitchFamily="18" charset="0"/>
                <a:cs typeface="Times New Roman" panose="02020603050405020304" pitchFamily="18" charset="0"/>
              </a:rPr>
              <a:t>tt</a:t>
            </a:r>
            <a:r>
              <a:rPr lang="en-US" sz="2800" b="1" dirty="0">
                <a:solidFill>
                  <a:srgbClr val="0070C0"/>
                </a:solidFill>
                <a:latin typeface="Times New Roman" panose="02020603050405020304" pitchFamily="18" charset="0"/>
                <a:cs typeface="Times New Roman" panose="02020603050405020304" pitchFamily="18" charset="0"/>
              </a:rPr>
              <a:t>)</a:t>
            </a:r>
          </a:p>
        </p:txBody>
      </p:sp>
      <p:sp>
        <p:nvSpPr>
          <p:cNvPr id="31" name="Content Placeholder 30"/>
          <p:cNvSpPr>
            <a:spLocks noGrp="1"/>
          </p:cNvSpPr>
          <p:nvPr>
            <p:ph idx="1"/>
          </p:nvPr>
        </p:nvSpPr>
        <p:spPr>
          <a:xfrm>
            <a:off x="495300" y="1255294"/>
            <a:ext cx="8915400" cy="5257800"/>
          </a:xfrm>
        </p:spPr>
        <p:txBody>
          <a:bodyPr>
            <a:noAutofit/>
          </a:bodyPr>
          <a:lstStyle/>
          <a:p>
            <a:pPr marL="0" indent="0" algn="just">
              <a:buNone/>
            </a:pPr>
            <a:r>
              <a:rPr lang="en-US" sz="2400" b="1" dirty="0">
                <a:solidFill>
                  <a:srgbClr val="0070C0"/>
                </a:solidFill>
                <a:latin typeface="Times New Roman" panose="02020603050405020304" pitchFamily="18" charset="0"/>
                <a:cs typeface="Times New Roman" panose="02020603050405020304" pitchFamily="18" charset="0"/>
              </a:rPr>
              <a:t>THẨM QUYỀN THẨM ĐỊNH ĐTM (ĐIỀU 35 LUẬT BVMT)</a:t>
            </a:r>
          </a:p>
          <a:p>
            <a:pPr marL="0" indent="0" algn="just">
              <a:buNone/>
            </a:pPr>
            <a:r>
              <a:rPr lang="vi-VN" sz="2400" dirty="0">
                <a:solidFill>
                  <a:srgbClr val="0070C0"/>
                </a:solidFill>
                <a:latin typeface="Times New Roman" panose="02020603050405020304" pitchFamily="18" charset="0"/>
                <a:cs typeface="Times New Roman" panose="02020603050405020304" pitchFamily="18" charset="0"/>
              </a:rPr>
              <a:t>1. Bộ Tài nguyên và Môi trường tổ chức thẩm định báo cáo </a:t>
            </a:r>
            <a:r>
              <a:rPr lang="en-US" dirty="0">
                <a:solidFill>
                  <a:srgbClr val="0070C0"/>
                </a:solidFill>
                <a:latin typeface="Times New Roman" panose="02020603050405020304" pitchFamily="18" charset="0"/>
                <a:cs typeface="Times New Roman" panose="02020603050405020304" pitchFamily="18" charset="0"/>
              </a:rPr>
              <a:t>ĐTM </a:t>
            </a:r>
            <a:r>
              <a:rPr lang="vi-VN" sz="2400" dirty="0">
                <a:solidFill>
                  <a:srgbClr val="0070C0"/>
                </a:solidFill>
                <a:latin typeface="Times New Roman" panose="02020603050405020304" pitchFamily="18" charset="0"/>
                <a:cs typeface="Times New Roman" panose="02020603050405020304" pitchFamily="18" charset="0"/>
              </a:rPr>
              <a:t>đối với các dự án đầu tư sau đây:</a:t>
            </a:r>
          </a:p>
          <a:p>
            <a:pPr marL="0" indent="0" algn="just">
              <a:buNone/>
            </a:pPr>
            <a:r>
              <a:rPr lang="vi-VN" sz="2400" dirty="0">
                <a:solidFill>
                  <a:srgbClr val="0070C0"/>
                </a:solidFill>
                <a:latin typeface="Times New Roman" panose="02020603050405020304" pitchFamily="18" charset="0"/>
                <a:cs typeface="Times New Roman" panose="02020603050405020304" pitchFamily="18" charset="0"/>
              </a:rPr>
              <a:t>a) Dự án đầu tư nhóm I quy định tại khoản 3 Điều 28;</a:t>
            </a:r>
          </a:p>
          <a:p>
            <a:pPr marL="0" indent="0" algn="just">
              <a:buNone/>
            </a:pPr>
            <a:r>
              <a:rPr lang="vi-VN" sz="2400" dirty="0">
                <a:solidFill>
                  <a:srgbClr val="0070C0"/>
                </a:solidFill>
                <a:latin typeface="Times New Roman" panose="02020603050405020304" pitchFamily="18" charset="0"/>
                <a:cs typeface="Times New Roman" panose="02020603050405020304" pitchFamily="18" charset="0"/>
              </a:rPr>
              <a:t>b) Dự án đầu tư nhóm II quy định tại các điểm c, d, đ và e khoản 4 Điều 28 của Luật </a:t>
            </a:r>
            <a:r>
              <a:rPr lang="en-US" sz="2400" dirty="0">
                <a:solidFill>
                  <a:srgbClr val="0070C0"/>
                </a:solidFill>
                <a:latin typeface="Times New Roman" panose="02020603050405020304" pitchFamily="18" charset="0"/>
                <a:cs typeface="Times New Roman" panose="02020603050405020304" pitchFamily="18" charset="0"/>
              </a:rPr>
              <a:t>BVMT</a:t>
            </a:r>
            <a:r>
              <a:rPr lang="vi-VN" sz="2400" dirty="0">
                <a:solidFill>
                  <a:srgbClr val="0070C0"/>
                </a:solidFill>
                <a:latin typeface="Times New Roman" panose="02020603050405020304" pitchFamily="18" charset="0"/>
                <a:cs typeface="Times New Roman" panose="02020603050405020304" pitchFamily="18" charset="0"/>
              </a:rPr>
              <a:t> thuộc thẩm quyền quyết định hoặc chấp thuận chủ trương đầu tư của Quốc hội, Thủ tướng Chính phủ; dự án đầu tư nằm trên địa bàn từ 02 đơn vị hành chính cấp tỉnh trở lên; dự án đầu tư nằm trên vùng biển chưa xác định trách nhiệm quản lý hành chính của</a:t>
            </a:r>
            <a:r>
              <a:rPr lang="en-US" sz="2400" dirty="0">
                <a:solidFill>
                  <a:srgbClr val="0070C0"/>
                </a:solidFill>
                <a:latin typeface="Times New Roman" panose="02020603050405020304" pitchFamily="18" charset="0"/>
                <a:cs typeface="Times New Roman" panose="02020603050405020304" pitchFamily="18" charset="0"/>
              </a:rPr>
              <a:t> UBND </a:t>
            </a:r>
            <a:r>
              <a:rPr lang="vi-VN" sz="2400" dirty="0">
                <a:solidFill>
                  <a:srgbClr val="0070C0"/>
                </a:solidFill>
                <a:latin typeface="Times New Roman" panose="02020603050405020304" pitchFamily="18" charset="0"/>
                <a:cs typeface="Times New Roman" panose="02020603050405020304" pitchFamily="18" charset="0"/>
              </a:rPr>
              <a:t>cấp tỉnh; dự án đầu tư thuộc thẩm quyền cấp giấy phép khai thác khoáng sản, cấp giấy phép khai thác, sử dụng tài nguyên nước, cấp giấy phép nhận chìm ở biển, quyết định giao khu vực biển của Bộ Tài nguyên và Môi trường.</a:t>
            </a:r>
          </a:p>
        </p:txBody>
      </p:sp>
      <p:cxnSp>
        <p:nvCxnSpPr>
          <p:cNvPr id="3" name="Straight Connector 2">
            <a:extLst>
              <a:ext uri="{FF2B5EF4-FFF2-40B4-BE49-F238E27FC236}">
                <a16:creationId xmlns:a16="http://schemas.microsoft.com/office/drawing/2014/main" id="{79C9B2D7-D7A5-8FAB-AE79-503901673AAA}"/>
              </a:ext>
            </a:extLst>
          </p:cNvPr>
          <p:cNvCxnSpPr/>
          <p:nvPr/>
        </p:nvCxnSpPr>
        <p:spPr>
          <a:xfrm>
            <a:off x="228600" y="1086456"/>
            <a:ext cx="9525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010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74511"/>
            <a:ext cx="8534400" cy="4573889"/>
          </a:xfrm>
        </p:spPr>
        <p:txBody>
          <a:bodyPr>
            <a:noAutofit/>
          </a:bodyPr>
          <a:lstStyle/>
          <a:p>
            <a:pPr marL="0" indent="0">
              <a:buNone/>
            </a:pPr>
            <a:r>
              <a:rPr lang="en-US" b="1" dirty="0">
                <a:solidFill>
                  <a:srgbClr val="0070C0"/>
                </a:solidFill>
                <a:latin typeface="Times New Roman" panose="02020603050405020304" pitchFamily="18" charset="0"/>
                <a:cs typeface="Times New Roman" panose="02020603050405020304" pitchFamily="18" charset="0"/>
              </a:rPr>
              <a:t>THẨM QUYỀN THẨM ĐỊNH ĐTM (ĐIỀU 35 LUẬT BVMT)</a:t>
            </a:r>
          </a:p>
          <a:p>
            <a:pPr marL="0" indent="0">
              <a:buNone/>
            </a:pPr>
            <a:r>
              <a:rPr lang="en-US" dirty="0">
                <a:solidFill>
                  <a:srgbClr val="0070C0"/>
                </a:solidFill>
                <a:latin typeface="Times New Roman" panose="02020603050405020304" pitchFamily="18" charset="0"/>
                <a:cs typeface="Times New Roman" panose="02020603050405020304" pitchFamily="18" charset="0"/>
              </a:rPr>
              <a:t>2. </a:t>
            </a:r>
            <a:r>
              <a:rPr lang="vi-VN" dirty="0">
                <a:solidFill>
                  <a:srgbClr val="0070C0"/>
                </a:solidFill>
                <a:latin typeface="Times New Roman" panose="02020603050405020304" pitchFamily="18" charset="0"/>
                <a:cs typeface="Times New Roman" panose="02020603050405020304" pitchFamily="18" charset="0"/>
              </a:rPr>
              <a:t>Bộ Quốc phòng, Bộ Công an tổ chức thẩm định báo cáo đánh giá tác động môi trường đối với dự án đầu tư thuộc bí mật nhà nước về quốc phòng, an ninh.</a:t>
            </a:r>
          </a:p>
          <a:p>
            <a:pPr marL="0" indent="0" algn="just">
              <a:buNone/>
            </a:pPr>
            <a:r>
              <a:rPr lang="en-US" dirty="0">
                <a:solidFill>
                  <a:srgbClr val="0070C0"/>
                </a:solidFill>
                <a:latin typeface="Times New Roman" panose="02020603050405020304" pitchFamily="18" charset="0"/>
                <a:cs typeface="Times New Roman" panose="02020603050405020304" pitchFamily="18" charset="0"/>
              </a:rPr>
              <a:t>3. UBND </a:t>
            </a:r>
            <a:r>
              <a:rPr lang="vi-VN" dirty="0">
                <a:solidFill>
                  <a:srgbClr val="0070C0"/>
                </a:solidFill>
                <a:latin typeface="Times New Roman" panose="02020603050405020304" pitchFamily="18" charset="0"/>
                <a:cs typeface="Times New Roman" panose="02020603050405020304" pitchFamily="18" charset="0"/>
              </a:rPr>
              <a:t>cấp tỉnh tổ chức thẩm định báo cáo đánh giá tác động môi trường đối với dự án đầu tư trên địa bàn, trừ đối tượng quy định tại khoản 1 và khoản 2 Điều này. Bộ, cơ quan ngang Bộ có trách nhiệm phối hợp với </a:t>
            </a:r>
            <a:r>
              <a:rPr lang="en-US" dirty="0">
                <a:solidFill>
                  <a:srgbClr val="0070C0"/>
                </a:solidFill>
                <a:latin typeface="Times New Roman" panose="02020603050405020304" pitchFamily="18" charset="0"/>
                <a:cs typeface="Times New Roman" panose="02020603050405020304" pitchFamily="18" charset="0"/>
              </a:rPr>
              <a:t>UBND </a:t>
            </a:r>
            <a:r>
              <a:rPr lang="vi-VN" dirty="0">
                <a:solidFill>
                  <a:srgbClr val="0070C0"/>
                </a:solidFill>
                <a:latin typeface="Times New Roman" panose="02020603050405020304" pitchFamily="18" charset="0"/>
                <a:cs typeface="Times New Roman" panose="02020603050405020304" pitchFamily="18" charset="0"/>
              </a:rPr>
              <a:t>cấp tỉnh nơi có dự án phải thẩm định báo cáo đánh giá tác động môi trường đối với dự án đầu tư thuộc thẩm quyền quyết định chủ trương đầu tư, quyết định đầu tư của mình.</a:t>
            </a:r>
          </a:p>
          <a:p>
            <a:pPr marL="68580" indent="0">
              <a:buNone/>
            </a:pPr>
            <a:endParaRPr lang="en-US" dirty="0">
              <a:solidFill>
                <a:srgbClr val="0070C0"/>
              </a:solidFill>
            </a:endParaRPr>
          </a:p>
        </p:txBody>
      </p:sp>
      <p:sp>
        <p:nvSpPr>
          <p:cNvPr id="4" name="Title 1"/>
          <p:cNvSpPr>
            <a:spLocks noGrp="1"/>
          </p:cNvSpPr>
          <p:nvPr>
            <p:ph type="title"/>
          </p:nvPr>
        </p:nvSpPr>
        <p:spPr>
          <a:xfrm>
            <a:off x="1130452" y="838200"/>
            <a:ext cx="7708748" cy="552649"/>
          </a:xfrm>
        </p:spPr>
        <p:txBody>
          <a:bodyPr>
            <a:normAutofit fontScale="90000"/>
          </a:bodyPr>
          <a:lstStyle/>
          <a:p>
            <a:pPr algn="ctr"/>
            <a:r>
              <a:rPr lang="en-US" sz="3200" b="1" dirty="0">
                <a:solidFill>
                  <a:srgbClr val="0070C0"/>
                </a:solidFill>
                <a:latin typeface="Times New Roman" panose="02020603050405020304" pitchFamily="18" charset="0"/>
                <a:cs typeface="Times New Roman" panose="02020603050405020304" pitchFamily="18" charset="0"/>
              </a:rPr>
              <a:t>THẨM ĐỊNH BÁO CÁO ĐTM (</a:t>
            </a:r>
            <a:r>
              <a:rPr lang="en-US" sz="3200" b="1" dirty="0" err="1">
                <a:solidFill>
                  <a:srgbClr val="0070C0"/>
                </a:solidFill>
                <a:latin typeface="Times New Roman" panose="02020603050405020304" pitchFamily="18" charset="0"/>
                <a:cs typeface="Times New Roman" panose="02020603050405020304" pitchFamily="18" charset="0"/>
              </a:rPr>
              <a:t>tt</a:t>
            </a:r>
            <a:r>
              <a:rPr lang="en-US" sz="3200" b="1" dirty="0">
                <a:solidFill>
                  <a:srgbClr val="0070C0"/>
                </a:solidFill>
                <a:latin typeface="Times New Roman" panose="02020603050405020304" pitchFamily="18" charset="0"/>
                <a:cs typeface="Times New Roman" panose="02020603050405020304" pitchFamily="18" charset="0"/>
              </a:rPr>
              <a:t>)</a:t>
            </a:r>
          </a:p>
        </p:txBody>
      </p:sp>
      <p:cxnSp>
        <p:nvCxnSpPr>
          <p:cNvPr id="5" name="Straight Connector 4">
            <a:extLst>
              <a:ext uri="{FF2B5EF4-FFF2-40B4-BE49-F238E27FC236}">
                <a16:creationId xmlns:a16="http://schemas.microsoft.com/office/drawing/2014/main" id="{87782473-CA02-FA09-A216-38F9F210E507}"/>
              </a:ext>
            </a:extLst>
          </p:cNvPr>
          <p:cNvCxnSpPr/>
          <p:nvPr/>
        </p:nvCxnSpPr>
        <p:spPr>
          <a:xfrm>
            <a:off x="685800" y="1390849"/>
            <a:ext cx="85344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0520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524000"/>
            <a:ext cx="8458200" cy="4724400"/>
          </a:xfrm>
        </p:spPr>
        <p:txBody>
          <a:bodyPr>
            <a:noAutofit/>
          </a:bodyPr>
          <a:lstStyle/>
          <a:p>
            <a:pPr marL="68580" indent="0">
              <a:buNone/>
            </a:pPr>
            <a:r>
              <a:rPr lang="en-US" b="1" i="1" dirty="0" err="1">
                <a:solidFill>
                  <a:srgbClr val="0070C0"/>
                </a:solidFill>
                <a:latin typeface="Times New Roman" panose="02020603050405020304" pitchFamily="18" charset="0"/>
                <a:cs typeface="Times New Roman" panose="02020603050405020304" pitchFamily="18" charset="0"/>
              </a:rPr>
              <a:t>Thời</a:t>
            </a:r>
            <a:r>
              <a:rPr lang="en-US" b="1" i="1" dirty="0">
                <a:solidFill>
                  <a:srgbClr val="0070C0"/>
                </a:solidFill>
                <a:latin typeface="Times New Roman" panose="02020603050405020304" pitchFamily="18" charset="0"/>
                <a:cs typeface="Times New Roman" panose="02020603050405020304" pitchFamily="18" charset="0"/>
              </a:rPr>
              <a:t> </a:t>
            </a:r>
            <a:r>
              <a:rPr lang="en-US" b="1" i="1" dirty="0" err="1">
                <a:solidFill>
                  <a:srgbClr val="0070C0"/>
                </a:solidFill>
                <a:latin typeface="Times New Roman" panose="02020603050405020304" pitchFamily="18" charset="0"/>
                <a:cs typeface="Times New Roman" panose="02020603050405020304" pitchFamily="18" charset="0"/>
              </a:rPr>
              <a:t>hạn</a:t>
            </a:r>
            <a:r>
              <a:rPr lang="en-US" b="1" i="1" dirty="0">
                <a:solidFill>
                  <a:srgbClr val="0070C0"/>
                </a:solidFill>
                <a:latin typeface="Times New Roman" panose="02020603050405020304" pitchFamily="18" charset="0"/>
                <a:cs typeface="Times New Roman" panose="02020603050405020304" pitchFamily="18" charset="0"/>
              </a:rPr>
              <a:t> </a:t>
            </a:r>
            <a:r>
              <a:rPr lang="en-US" b="1" i="1" dirty="0" err="1">
                <a:solidFill>
                  <a:srgbClr val="0070C0"/>
                </a:solidFill>
                <a:latin typeface="Times New Roman" panose="02020603050405020304" pitchFamily="18" charset="0"/>
                <a:cs typeface="Times New Roman" panose="02020603050405020304" pitchFamily="18" charset="0"/>
              </a:rPr>
              <a:t>giải</a:t>
            </a:r>
            <a:r>
              <a:rPr lang="en-US" b="1" i="1" dirty="0">
                <a:solidFill>
                  <a:srgbClr val="0070C0"/>
                </a:solidFill>
                <a:latin typeface="Times New Roman" panose="02020603050405020304" pitchFamily="18" charset="0"/>
                <a:cs typeface="Times New Roman" panose="02020603050405020304" pitchFamily="18" charset="0"/>
              </a:rPr>
              <a:t> </a:t>
            </a:r>
            <a:r>
              <a:rPr lang="en-US" b="1" i="1" dirty="0" err="1">
                <a:solidFill>
                  <a:srgbClr val="0070C0"/>
                </a:solidFill>
                <a:latin typeface="Times New Roman" panose="02020603050405020304" pitchFamily="18" charset="0"/>
                <a:cs typeface="Times New Roman" panose="02020603050405020304" pitchFamily="18" charset="0"/>
              </a:rPr>
              <a:t>quyết</a:t>
            </a:r>
            <a:r>
              <a:rPr lang="en-US" b="1" i="1" dirty="0">
                <a:solidFill>
                  <a:srgbClr val="0070C0"/>
                </a:solidFill>
                <a:latin typeface="Times New Roman" panose="02020603050405020304" pitchFamily="18" charset="0"/>
                <a:cs typeface="Times New Roman" panose="02020603050405020304" pitchFamily="18" charset="0"/>
              </a:rPr>
              <a:t> (</a:t>
            </a:r>
            <a:r>
              <a:rPr lang="en-US" b="1" i="1" dirty="0" err="1">
                <a:solidFill>
                  <a:srgbClr val="0070C0"/>
                </a:solidFill>
                <a:latin typeface="Times New Roman" panose="02020603050405020304" pitchFamily="18" charset="0"/>
                <a:cs typeface="Times New Roman" panose="02020603050405020304" pitchFamily="18" charset="0"/>
              </a:rPr>
              <a:t>khoản</a:t>
            </a:r>
            <a:r>
              <a:rPr lang="en-US" b="1" i="1" dirty="0">
                <a:solidFill>
                  <a:srgbClr val="0070C0"/>
                </a:solidFill>
                <a:latin typeface="Times New Roman" panose="02020603050405020304" pitchFamily="18" charset="0"/>
                <a:cs typeface="Times New Roman" panose="02020603050405020304" pitchFamily="18" charset="0"/>
              </a:rPr>
              <a:t> 6 </a:t>
            </a:r>
            <a:r>
              <a:rPr lang="en-US" b="1" i="1" dirty="0" err="1">
                <a:solidFill>
                  <a:srgbClr val="0070C0"/>
                </a:solidFill>
                <a:latin typeface="Times New Roman" panose="02020603050405020304" pitchFamily="18" charset="0"/>
                <a:cs typeface="Times New Roman" panose="02020603050405020304" pitchFamily="18" charset="0"/>
              </a:rPr>
              <a:t>Điều</a:t>
            </a:r>
            <a:r>
              <a:rPr lang="en-US" b="1" i="1" dirty="0">
                <a:solidFill>
                  <a:srgbClr val="0070C0"/>
                </a:solidFill>
                <a:latin typeface="Times New Roman" panose="02020603050405020304" pitchFamily="18" charset="0"/>
                <a:cs typeface="Times New Roman" panose="02020603050405020304" pitchFamily="18" charset="0"/>
              </a:rPr>
              <a:t> 34 </a:t>
            </a:r>
            <a:r>
              <a:rPr lang="en-US" b="1" i="1" dirty="0" err="1">
                <a:solidFill>
                  <a:srgbClr val="0070C0"/>
                </a:solidFill>
                <a:latin typeface="Times New Roman" panose="02020603050405020304" pitchFamily="18" charset="0"/>
                <a:cs typeface="Times New Roman" panose="02020603050405020304" pitchFamily="18" charset="0"/>
              </a:rPr>
              <a:t>Luật</a:t>
            </a:r>
            <a:r>
              <a:rPr lang="en-US" b="1" i="1" dirty="0">
                <a:solidFill>
                  <a:srgbClr val="0070C0"/>
                </a:solidFill>
                <a:latin typeface="Times New Roman" panose="02020603050405020304" pitchFamily="18" charset="0"/>
                <a:cs typeface="Times New Roman" panose="02020603050405020304" pitchFamily="18" charset="0"/>
              </a:rPr>
              <a:t> BVMT)</a:t>
            </a:r>
          </a:p>
          <a:p>
            <a:pPr>
              <a:buFont typeface="Wingdings" panose="05000000000000000000" pitchFamily="2" charset="2"/>
              <a:buChar char="Ø"/>
            </a:pPr>
            <a:r>
              <a:rPr lang="vi-VN" dirty="0">
                <a:solidFill>
                  <a:srgbClr val="0070C0"/>
                </a:solidFill>
                <a:latin typeface="Times New Roman" panose="02020603050405020304" pitchFamily="18" charset="0"/>
                <a:cs typeface="Times New Roman" panose="02020603050405020304" pitchFamily="18" charset="0"/>
              </a:rPr>
              <a:t>Không quá 45 ngày đối với dự án đầu tư nhóm I quy định tại khoản 3 Điều 28 của Luật </a:t>
            </a:r>
            <a:r>
              <a:rPr lang="en-US" dirty="0">
                <a:solidFill>
                  <a:srgbClr val="0070C0"/>
                </a:solidFill>
                <a:latin typeface="Times New Roman" panose="02020603050405020304" pitchFamily="18" charset="0"/>
                <a:cs typeface="Times New Roman" panose="02020603050405020304" pitchFamily="18" charset="0"/>
              </a:rPr>
              <a:t>BVMT</a:t>
            </a:r>
            <a:r>
              <a:rPr lang="vi-VN" dirty="0">
                <a:solidFill>
                  <a:srgbClr val="0070C0"/>
                </a:solidFill>
                <a:latin typeface="Times New Roman" panose="02020603050405020304" pitchFamily="18" charset="0"/>
                <a:cs typeface="Times New Roman" panose="02020603050405020304" pitchFamily="18" charset="0"/>
              </a:rPr>
              <a:t>;</a:t>
            </a:r>
            <a:endParaRPr lang="en-US" dirty="0">
              <a:solidFill>
                <a:srgbClr val="0070C0"/>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vi-VN" dirty="0">
                <a:solidFill>
                  <a:srgbClr val="0070C0"/>
                </a:solidFill>
                <a:latin typeface="Times New Roman" panose="02020603050405020304" pitchFamily="18" charset="0"/>
                <a:cs typeface="Times New Roman" panose="02020603050405020304" pitchFamily="18" charset="0"/>
              </a:rPr>
              <a:t>Không quá 30 ngày đối với dự án đầu tư nhóm II quy định tại các điểm c, d, đ và e khoản 4 Điều 28 của Luật </a:t>
            </a:r>
            <a:r>
              <a:rPr lang="en-US" dirty="0">
                <a:solidFill>
                  <a:srgbClr val="0070C0"/>
                </a:solidFill>
                <a:latin typeface="Times New Roman" panose="02020603050405020304" pitchFamily="18" charset="0"/>
                <a:cs typeface="Times New Roman" panose="02020603050405020304" pitchFamily="18" charset="0"/>
              </a:rPr>
              <a:t>BVMT</a:t>
            </a:r>
            <a:r>
              <a:rPr lang="vi-VN" dirty="0">
                <a:solidFill>
                  <a:srgbClr val="0070C0"/>
                </a:solidFill>
                <a:latin typeface="Times New Roman" panose="02020603050405020304" pitchFamily="18" charset="0"/>
                <a:cs typeface="Times New Roman" panose="02020603050405020304" pitchFamily="18" charset="0"/>
              </a:rPr>
              <a:t>;</a:t>
            </a:r>
          </a:p>
          <a:p>
            <a:pPr marL="68580" indent="0">
              <a:buNone/>
            </a:pP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Thời</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điểm</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thông</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báo</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kết</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quả</a:t>
            </a:r>
            <a:r>
              <a:rPr lang="en-US" i="1" dirty="0">
                <a:solidFill>
                  <a:srgbClr val="0070C0"/>
                </a:solidFill>
                <a:latin typeface="Times New Roman" panose="02020603050405020304" pitchFamily="18" charset="0"/>
                <a:cs typeface="Times New Roman" panose="02020603050405020304" pitchFamily="18" charset="0"/>
              </a:rPr>
              <a:t>:</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trong</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thời</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hạn</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thẩm</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định</a:t>
            </a:r>
            <a:r>
              <a:rPr lang="en-US" dirty="0">
                <a:solidFill>
                  <a:srgbClr val="0070C0"/>
                </a:solidFill>
                <a:latin typeface="Times New Roman" panose="02020603050405020304" pitchFamily="18" charset="0"/>
                <a:cs typeface="Times New Roman" panose="02020603050405020304" pitchFamily="18" charset="0"/>
              </a:rPr>
              <a:t>.</a:t>
            </a:r>
          </a:p>
          <a:p>
            <a:pPr marL="68580" indent="0" algn="just">
              <a:buNone/>
            </a:pP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Thời</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hạn</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phê</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duyệt</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báo</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cáo</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đánh</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giá</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tác</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động</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môi</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trường</a:t>
            </a:r>
            <a:r>
              <a:rPr lang="en-US" i="1" dirty="0">
                <a:solidFill>
                  <a:srgbClr val="0070C0"/>
                </a:solidFill>
                <a:latin typeface="Times New Roman" panose="02020603050405020304" pitchFamily="18" charset="0"/>
                <a:cs typeface="Times New Roman" panose="02020603050405020304" pitchFamily="18" charset="0"/>
              </a:rPr>
              <a:t>:</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tối</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đa</a:t>
            </a:r>
            <a:r>
              <a:rPr lang="en-US" dirty="0">
                <a:solidFill>
                  <a:srgbClr val="0070C0"/>
                </a:solidFill>
                <a:latin typeface="Times New Roman" panose="02020603050405020304" pitchFamily="18" charset="0"/>
                <a:cs typeface="Times New Roman" panose="02020603050405020304" pitchFamily="18" charset="0"/>
              </a:rPr>
              <a:t> </a:t>
            </a:r>
            <a:r>
              <a:rPr lang="en-US" b="1" dirty="0">
                <a:solidFill>
                  <a:srgbClr val="0070C0"/>
                </a:solidFill>
                <a:latin typeface="Times New Roman" panose="02020603050405020304" pitchFamily="18" charset="0"/>
                <a:cs typeface="Times New Roman" panose="02020603050405020304" pitchFamily="18" charset="0"/>
              </a:rPr>
              <a:t>20 </a:t>
            </a:r>
            <a:r>
              <a:rPr lang="en-US" dirty="0">
                <a:solidFill>
                  <a:srgbClr val="0070C0"/>
                </a:solidFill>
                <a:latin typeface="Times New Roman" panose="02020603050405020304" pitchFamily="18" charset="0"/>
                <a:cs typeface="Times New Roman" panose="02020603050405020304" pitchFamily="18" charset="0"/>
              </a:rPr>
              <a:t>(</a:t>
            </a:r>
            <a:r>
              <a:rPr lang="en-US" dirty="0" err="1">
                <a:solidFill>
                  <a:srgbClr val="0070C0"/>
                </a:solidFill>
                <a:latin typeface="Times New Roman" panose="02020603050405020304" pitchFamily="18" charset="0"/>
                <a:cs typeface="Times New Roman" panose="02020603050405020304" pitchFamily="18" charset="0"/>
              </a:rPr>
              <a:t>hai</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mươi</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ngày</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kể</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từ</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ngày</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nhận</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được</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hồ</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sơ</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đầy</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đủ</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hợp</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lệ</a:t>
            </a:r>
            <a:r>
              <a:rPr lang="en-US" dirty="0">
                <a:solidFill>
                  <a:srgbClr val="0070C0"/>
                </a:solidFill>
                <a:latin typeface="Times New Roman" panose="02020603050405020304" pitchFamily="18" charset="0"/>
                <a:cs typeface="Times New Roman" panose="02020603050405020304" pitchFamily="18" charset="0"/>
              </a:rPr>
              <a:t>.</a:t>
            </a:r>
          </a:p>
          <a:p>
            <a:pPr marL="68580" indent="0" algn="just">
              <a:buNone/>
            </a:pPr>
            <a:r>
              <a:rPr lang="en-US" dirty="0" err="1">
                <a:solidFill>
                  <a:srgbClr val="0070C0"/>
                </a:solidFill>
                <a:latin typeface="Times New Roman" panose="02020603050405020304" pitchFamily="18" charset="0"/>
                <a:cs typeface="Times New Roman" panose="02020603050405020304" pitchFamily="18" charset="0"/>
              </a:rPr>
              <a:t>Thời</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gian</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tổ</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chức</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cá</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nhân</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chỉnh</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sửa</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bổ</a:t>
            </a:r>
            <a:r>
              <a:rPr lang="en-US" dirty="0">
                <a:solidFill>
                  <a:srgbClr val="0070C0"/>
                </a:solidFill>
                <a:latin typeface="Times New Roman" panose="02020603050405020304" pitchFamily="18" charset="0"/>
                <a:cs typeface="Times New Roman" panose="02020603050405020304" pitchFamily="18" charset="0"/>
              </a:rPr>
              <a:t> sung </a:t>
            </a:r>
            <a:r>
              <a:rPr lang="en-US" dirty="0" err="1">
                <a:solidFill>
                  <a:srgbClr val="0070C0"/>
                </a:solidFill>
                <a:latin typeface="Times New Roman" panose="02020603050405020304" pitchFamily="18" charset="0"/>
                <a:cs typeface="Times New Roman" panose="02020603050405020304" pitchFamily="18" charset="0"/>
              </a:rPr>
              <a:t>hồ</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sơ</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không</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tính</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vào</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thời</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gian</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giải</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quyết</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thủ</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tục</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hành</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chính</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của</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cơ</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quan</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cấp</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phép</a:t>
            </a:r>
            <a:r>
              <a:rPr lang="en-US" dirty="0">
                <a:solidFill>
                  <a:srgbClr val="0070C0"/>
                </a:solidFill>
                <a:latin typeface="Times New Roman" panose="02020603050405020304" pitchFamily="18" charset="0"/>
                <a:cs typeface="Times New Roman" panose="02020603050405020304" pitchFamily="18" charset="0"/>
              </a:rPr>
              <a:t>.</a:t>
            </a:r>
          </a:p>
          <a:p>
            <a:pPr marL="68580" indent="0">
              <a:buNone/>
            </a:pPr>
            <a:endParaRPr lang="en-US" dirty="0">
              <a:solidFill>
                <a:srgbClr val="0070C0"/>
              </a:solidFill>
              <a:latin typeface="Times New Roman" panose="02020603050405020304" pitchFamily="18" charset="0"/>
              <a:cs typeface="Times New Roman" panose="02020603050405020304" pitchFamily="18" charset="0"/>
            </a:endParaRPr>
          </a:p>
        </p:txBody>
      </p:sp>
      <p:sp>
        <p:nvSpPr>
          <p:cNvPr id="5" name="Title 1"/>
          <p:cNvSpPr>
            <a:spLocks noGrp="1"/>
          </p:cNvSpPr>
          <p:nvPr>
            <p:ph type="title"/>
          </p:nvPr>
        </p:nvSpPr>
        <p:spPr>
          <a:xfrm>
            <a:off x="914400" y="914400"/>
            <a:ext cx="7610139" cy="533400"/>
          </a:xfrm>
        </p:spPr>
        <p:txBody>
          <a:bodyPr>
            <a:normAutofit/>
          </a:bodyPr>
          <a:lstStyle/>
          <a:p>
            <a:pPr algn="ctr"/>
            <a:r>
              <a:rPr lang="en-US" sz="2800" b="1" dirty="0">
                <a:solidFill>
                  <a:srgbClr val="0070C0"/>
                </a:solidFill>
                <a:latin typeface="Times New Roman" panose="02020603050405020304" pitchFamily="18" charset="0"/>
                <a:cs typeface="Times New Roman" panose="02020603050405020304" pitchFamily="18" charset="0"/>
              </a:rPr>
              <a:t>THẨM ĐỊNH BÁO CÁO ĐTM (</a:t>
            </a:r>
            <a:r>
              <a:rPr lang="en-US" sz="2800" b="1" dirty="0" err="1">
                <a:solidFill>
                  <a:srgbClr val="0070C0"/>
                </a:solidFill>
                <a:latin typeface="Times New Roman" panose="02020603050405020304" pitchFamily="18" charset="0"/>
                <a:cs typeface="Times New Roman" panose="02020603050405020304" pitchFamily="18" charset="0"/>
              </a:rPr>
              <a:t>tt</a:t>
            </a:r>
            <a:r>
              <a:rPr lang="en-US" sz="2800" b="1" dirty="0">
                <a:solidFill>
                  <a:srgbClr val="0070C0"/>
                </a:solidFill>
                <a:latin typeface="Times New Roman" panose="02020603050405020304" pitchFamily="18" charset="0"/>
                <a:cs typeface="Times New Roman" panose="02020603050405020304" pitchFamily="18" charset="0"/>
              </a:rPr>
              <a:t>)</a:t>
            </a:r>
          </a:p>
        </p:txBody>
      </p:sp>
      <p:cxnSp>
        <p:nvCxnSpPr>
          <p:cNvPr id="4" name="Straight Connector 3">
            <a:extLst>
              <a:ext uri="{FF2B5EF4-FFF2-40B4-BE49-F238E27FC236}">
                <a16:creationId xmlns:a16="http://schemas.microsoft.com/office/drawing/2014/main" id="{B735C228-9AD0-8A41-F985-50DC8180AF61}"/>
              </a:ext>
            </a:extLst>
          </p:cNvPr>
          <p:cNvCxnSpPr/>
          <p:nvPr/>
        </p:nvCxnSpPr>
        <p:spPr>
          <a:xfrm>
            <a:off x="762000" y="1447800"/>
            <a:ext cx="84582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3884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714500"/>
            <a:ext cx="8382000" cy="4457700"/>
          </a:xfrm>
        </p:spPr>
        <p:txBody>
          <a:bodyPr>
            <a:noAutofit/>
          </a:bodyPr>
          <a:lstStyle/>
          <a:p>
            <a:pPr marL="68580" indent="0">
              <a:buNone/>
            </a:pPr>
            <a:r>
              <a:rPr lang="en-US" b="1" i="1" dirty="0" err="1">
                <a:solidFill>
                  <a:srgbClr val="0070C0"/>
                </a:solidFill>
                <a:latin typeface="Times New Roman" panose="02020603050405020304" pitchFamily="18" charset="0"/>
                <a:cs typeface="Times New Roman" panose="02020603050405020304" pitchFamily="18" charset="0"/>
              </a:rPr>
              <a:t>Thành</a:t>
            </a:r>
            <a:r>
              <a:rPr lang="en-US" b="1" i="1" dirty="0">
                <a:solidFill>
                  <a:srgbClr val="0070C0"/>
                </a:solidFill>
                <a:latin typeface="Times New Roman" panose="02020603050405020304" pitchFamily="18" charset="0"/>
                <a:cs typeface="Times New Roman" panose="02020603050405020304" pitchFamily="18" charset="0"/>
              </a:rPr>
              <a:t> </a:t>
            </a:r>
            <a:r>
              <a:rPr lang="en-US" b="1" i="1" dirty="0" err="1">
                <a:solidFill>
                  <a:srgbClr val="0070C0"/>
                </a:solidFill>
                <a:latin typeface="Times New Roman" panose="02020603050405020304" pitchFamily="18" charset="0"/>
                <a:cs typeface="Times New Roman" panose="02020603050405020304" pitchFamily="18" charset="0"/>
              </a:rPr>
              <a:t>phần</a:t>
            </a:r>
            <a:r>
              <a:rPr lang="en-US" b="1" i="1" dirty="0">
                <a:solidFill>
                  <a:srgbClr val="0070C0"/>
                </a:solidFill>
                <a:latin typeface="Times New Roman" panose="02020603050405020304" pitchFamily="18" charset="0"/>
                <a:cs typeface="Times New Roman" panose="02020603050405020304" pitchFamily="18" charset="0"/>
              </a:rPr>
              <a:t>, </a:t>
            </a:r>
            <a:r>
              <a:rPr lang="en-US" b="1" i="1" dirty="0" err="1">
                <a:solidFill>
                  <a:srgbClr val="0070C0"/>
                </a:solidFill>
                <a:latin typeface="Times New Roman" panose="02020603050405020304" pitchFamily="18" charset="0"/>
                <a:cs typeface="Times New Roman" panose="02020603050405020304" pitchFamily="18" charset="0"/>
              </a:rPr>
              <a:t>số</a:t>
            </a:r>
            <a:r>
              <a:rPr lang="en-US" b="1" i="1" dirty="0">
                <a:solidFill>
                  <a:srgbClr val="0070C0"/>
                </a:solidFill>
                <a:latin typeface="Times New Roman" panose="02020603050405020304" pitchFamily="18" charset="0"/>
                <a:cs typeface="Times New Roman" panose="02020603050405020304" pitchFamily="18" charset="0"/>
              </a:rPr>
              <a:t> </a:t>
            </a:r>
            <a:r>
              <a:rPr lang="en-US" b="1" i="1" dirty="0" err="1">
                <a:solidFill>
                  <a:srgbClr val="0070C0"/>
                </a:solidFill>
                <a:latin typeface="Times New Roman" panose="02020603050405020304" pitchFamily="18" charset="0"/>
                <a:cs typeface="Times New Roman" panose="02020603050405020304" pitchFamily="18" charset="0"/>
              </a:rPr>
              <a:t>lượng</a:t>
            </a:r>
            <a:r>
              <a:rPr lang="en-US" b="1" i="1" dirty="0">
                <a:solidFill>
                  <a:srgbClr val="0070C0"/>
                </a:solidFill>
                <a:latin typeface="Times New Roman" panose="02020603050405020304" pitchFamily="18" charset="0"/>
                <a:cs typeface="Times New Roman" panose="02020603050405020304" pitchFamily="18" charset="0"/>
              </a:rPr>
              <a:t> </a:t>
            </a:r>
            <a:r>
              <a:rPr lang="en-US" b="1" i="1" dirty="0" err="1">
                <a:solidFill>
                  <a:srgbClr val="0070C0"/>
                </a:solidFill>
                <a:latin typeface="Times New Roman" panose="02020603050405020304" pitchFamily="18" charset="0"/>
                <a:cs typeface="Times New Roman" panose="02020603050405020304" pitchFamily="18" charset="0"/>
              </a:rPr>
              <a:t>hồ</a:t>
            </a:r>
            <a:r>
              <a:rPr lang="en-US" b="1" i="1" dirty="0">
                <a:solidFill>
                  <a:srgbClr val="0070C0"/>
                </a:solidFill>
                <a:latin typeface="Times New Roman" panose="02020603050405020304" pitchFamily="18" charset="0"/>
                <a:cs typeface="Times New Roman" panose="02020603050405020304" pitchFamily="18" charset="0"/>
              </a:rPr>
              <a:t> </a:t>
            </a:r>
            <a:r>
              <a:rPr lang="en-US" b="1" i="1" dirty="0" err="1">
                <a:solidFill>
                  <a:srgbClr val="0070C0"/>
                </a:solidFill>
                <a:latin typeface="Times New Roman" panose="02020603050405020304" pitchFamily="18" charset="0"/>
                <a:cs typeface="Times New Roman" panose="02020603050405020304" pitchFamily="18" charset="0"/>
              </a:rPr>
              <a:t>sơ</a:t>
            </a:r>
            <a:endParaRPr lang="en-US" dirty="0">
              <a:solidFill>
                <a:srgbClr val="0070C0"/>
              </a:solidFill>
              <a:latin typeface="Times New Roman" panose="02020603050405020304" pitchFamily="18" charset="0"/>
              <a:cs typeface="Times New Roman" panose="02020603050405020304" pitchFamily="18" charset="0"/>
            </a:endParaRPr>
          </a:p>
          <a:p>
            <a:pPr marL="68580" indent="0">
              <a:buNone/>
            </a:pPr>
            <a:r>
              <a:rPr lang="en-US" b="1" dirty="0">
                <a:solidFill>
                  <a:srgbClr val="0070C0"/>
                </a:solidFill>
                <a:latin typeface="Times New Roman" panose="02020603050405020304" pitchFamily="18" charset="0"/>
                <a:cs typeface="Times New Roman" panose="02020603050405020304" pitchFamily="18" charset="0"/>
              </a:rPr>
              <a:t>1. </a:t>
            </a:r>
            <a:r>
              <a:rPr lang="en-US" b="1" dirty="0" err="1">
                <a:solidFill>
                  <a:srgbClr val="0070C0"/>
                </a:solidFill>
                <a:latin typeface="Times New Roman" panose="02020603050405020304" pitchFamily="18" charset="0"/>
                <a:cs typeface="Times New Roman" panose="02020603050405020304" pitchFamily="18" charset="0"/>
              </a:rPr>
              <a:t>Hồ</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sơ</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đề</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nghị</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thẩm</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định</a:t>
            </a:r>
            <a:endParaRPr lang="en-US" b="1" dirty="0">
              <a:solidFill>
                <a:srgbClr val="0070C0"/>
              </a:solidFill>
              <a:latin typeface="Times New Roman" panose="02020603050405020304" pitchFamily="18" charset="0"/>
              <a:cs typeface="Times New Roman" panose="02020603050405020304" pitchFamily="18" charset="0"/>
            </a:endParaRPr>
          </a:p>
          <a:p>
            <a:pPr marL="68580" indent="0">
              <a:buNone/>
            </a:pP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Văn</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bản</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đề</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nghị</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thẩm</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định</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báo</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cáo</a:t>
            </a:r>
            <a:r>
              <a:rPr lang="en-US" dirty="0">
                <a:solidFill>
                  <a:srgbClr val="0070C0"/>
                </a:solidFill>
                <a:latin typeface="Times New Roman" panose="02020603050405020304" pitchFamily="18" charset="0"/>
                <a:cs typeface="Times New Roman" panose="02020603050405020304" pitchFamily="18" charset="0"/>
              </a:rPr>
              <a:t> ĐTM </a:t>
            </a:r>
            <a:r>
              <a:rPr lang="en-US" i="1" dirty="0">
                <a:solidFill>
                  <a:srgbClr val="0070C0"/>
                </a:solidFill>
                <a:latin typeface="Times New Roman" panose="02020603050405020304" pitchFamily="18" charset="0"/>
                <a:cs typeface="Times New Roman" panose="02020603050405020304" pitchFamily="18" charset="0"/>
              </a:rPr>
              <a:t>(</a:t>
            </a:r>
            <a:r>
              <a:rPr lang="en-US" i="1" dirty="0" err="1">
                <a:solidFill>
                  <a:srgbClr val="0070C0"/>
                </a:solidFill>
                <a:latin typeface="Times New Roman" panose="02020603050405020304" pitchFamily="18" charset="0"/>
                <a:cs typeface="Times New Roman" panose="02020603050405020304" pitchFamily="18" charset="0"/>
              </a:rPr>
              <a:t>mẫu</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số</a:t>
            </a:r>
            <a:r>
              <a:rPr lang="en-US" i="1" dirty="0">
                <a:solidFill>
                  <a:srgbClr val="0070C0"/>
                </a:solidFill>
                <a:latin typeface="Times New Roman" panose="02020603050405020304" pitchFamily="18" charset="0"/>
                <a:cs typeface="Times New Roman" panose="02020603050405020304" pitchFamily="18" charset="0"/>
              </a:rPr>
              <a:t> 02 </a:t>
            </a:r>
            <a:r>
              <a:rPr lang="en-US" i="1" dirty="0" err="1">
                <a:solidFill>
                  <a:srgbClr val="0070C0"/>
                </a:solidFill>
                <a:latin typeface="Times New Roman" panose="02020603050405020304" pitchFamily="18" charset="0"/>
                <a:cs typeface="Times New Roman" panose="02020603050405020304" pitchFamily="18" charset="0"/>
              </a:rPr>
              <a:t>Phụ</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lục</a:t>
            </a:r>
            <a:r>
              <a:rPr lang="en-US" i="1" dirty="0">
                <a:solidFill>
                  <a:srgbClr val="0070C0"/>
                </a:solidFill>
                <a:latin typeface="Times New Roman" panose="02020603050405020304" pitchFamily="18" charset="0"/>
                <a:cs typeface="Times New Roman" panose="02020603050405020304" pitchFamily="18" charset="0"/>
              </a:rPr>
              <a:t> II, </a:t>
            </a:r>
            <a:r>
              <a:rPr lang="en-US" i="1" dirty="0" err="1">
                <a:solidFill>
                  <a:srgbClr val="0070C0"/>
                </a:solidFill>
                <a:latin typeface="Times New Roman" panose="02020603050405020304" pitchFamily="18" charset="0"/>
                <a:cs typeface="Times New Roman" panose="02020603050405020304" pitchFamily="18" charset="0"/>
              </a:rPr>
              <a:t>Thông</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tư</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số</a:t>
            </a:r>
            <a:r>
              <a:rPr lang="en-US" i="1" dirty="0">
                <a:solidFill>
                  <a:srgbClr val="0070C0"/>
                </a:solidFill>
                <a:latin typeface="Times New Roman" panose="02020603050405020304" pitchFamily="18" charset="0"/>
                <a:cs typeface="Times New Roman" panose="02020603050405020304" pitchFamily="18" charset="0"/>
              </a:rPr>
              <a:t> 02/2022/TT-BTNMT).</a:t>
            </a:r>
            <a:endParaRPr lang="en-US" dirty="0">
              <a:solidFill>
                <a:srgbClr val="0070C0"/>
              </a:solidFill>
              <a:latin typeface="Times New Roman" panose="02020603050405020304" pitchFamily="18" charset="0"/>
              <a:cs typeface="Times New Roman" panose="02020603050405020304" pitchFamily="18" charset="0"/>
            </a:endParaRPr>
          </a:p>
          <a:p>
            <a:pPr marL="68580" indent="0">
              <a:buNone/>
            </a:pP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Báo</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cáo</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nghiên</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cứu</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khả</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thi</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hoặc</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báo</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cáo</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kinh</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tế</a:t>
            </a:r>
            <a:r>
              <a:rPr lang="en-US" dirty="0">
                <a:solidFill>
                  <a:srgbClr val="0070C0"/>
                </a:solidFill>
                <a:latin typeface="Times New Roman" panose="02020603050405020304" pitchFamily="18" charset="0"/>
                <a:cs typeface="Times New Roman" panose="02020603050405020304" pitchFamily="18" charset="0"/>
              </a:rPr>
              <a:t> - </a:t>
            </a:r>
            <a:r>
              <a:rPr lang="en-US" dirty="0" err="1">
                <a:solidFill>
                  <a:srgbClr val="0070C0"/>
                </a:solidFill>
                <a:latin typeface="Times New Roman" panose="02020603050405020304" pitchFamily="18" charset="0"/>
                <a:cs typeface="Times New Roman" panose="02020603050405020304" pitchFamily="18" charset="0"/>
              </a:rPr>
              <a:t>kỹ</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thuật</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của</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dự</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án</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đầu</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tư</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hoặc</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các</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tài</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liệu</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tương</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đương</a:t>
            </a:r>
            <a:r>
              <a:rPr lang="en-US" dirty="0">
                <a:solidFill>
                  <a:srgbClr val="0070C0"/>
                </a:solidFill>
                <a:latin typeface="Times New Roman" panose="02020603050405020304" pitchFamily="18" charset="0"/>
                <a:cs typeface="Times New Roman" panose="02020603050405020304" pitchFamily="18" charset="0"/>
              </a:rPr>
              <a:t>;</a:t>
            </a:r>
          </a:p>
          <a:p>
            <a:pPr marL="68580" indent="0">
              <a:buNone/>
            </a:pP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Báo</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cáo</a:t>
            </a:r>
            <a:r>
              <a:rPr lang="en-US" dirty="0">
                <a:solidFill>
                  <a:srgbClr val="0070C0"/>
                </a:solidFill>
                <a:latin typeface="Times New Roman" panose="02020603050405020304" pitchFamily="18" charset="0"/>
                <a:cs typeface="Times New Roman" panose="02020603050405020304" pitchFamily="18" charset="0"/>
              </a:rPr>
              <a:t> ĐTM </a:t>
            </a:r>
            <a:r>
              <a:rPr lang="en-US" i="1" dirty="0">
                <a:solidFill>
                  <a:srgbClr val="0070C0"/>
                </a:solidFill>
                <a:latin typeface="Times New Roman" panose="02020603050405020304" pitchFamily="18" charset="0"/>
                <a:cs typeface="Times New Roman" panose="02020603050405020304" pitchFamily="18" charset="0"/>
              </a:rPr>
              <a:t>(</a:t>
            </a:r>
            <a:r>
              <a:rPr lang="en-US" i="1" dirty="0" err="1">
                <a:solidFill>
                  <a:srgbClr val="0070C0"/>
                </a:solidFill>
                <a:latin typeface="Times New Roman" panose="02020603050405020304" pitchFamily="18" charset="0"/>
                <a:cs typeface="Times New Roman" panose="02020603050405020304" pitchFamily="18" charset="0"/>
              </a:rPr>
              <a:t>mẫu</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số</a:t>
            </a:r>
            <a:r>
              <a:rPr lang="en-US" i="1" dirty="0">
                <a:solidFill>
                  <a:srgbClr val="0070C0"/>
                </a:solidFill>
                <a:latin typeface="Times New Roman" panose="02020603050405020304" pitchFamily="18" charset="0"/>
                <a:cs typeface="Times New Roman" panose="02020603050405020304" pitchFamily="18" charset="0"/>
              </a:rPr>
              <a:t> 04 </a:t>
            </a:r>
            <a:r>
              <a:rPr lang="en-US" i="1" dirty="0" err="1">
                <a:solidFill>
                  <a:srgbClr val="0070C0"/>
                </a:solidFill>
                <a:latin typeface="Times New Roman" panose="02020603050405020304" pitchFamily="18" charset="0"/>
                <a:cs typeface="Times New Roman" panose="02020603050405020304" pitchFamily="18" charset="0"/>
              </a:rPr>
              <a:t>Phụ</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lục</a:t>
            </a:r>
            <a:r>
              <a:rPr lang="en-US" i="1" dirty="0">
                <a:solidFill>
                  <a:srgbClr val="0070C0"/>
                </a:solidFill>
                <a:latin typeface="Times New Roman" panose="02020603050405020304" pitchFamily="18" charset="0"/>
                <a:cs typeface="Times New Roman" panose="02020603050405020304" pitchFamily="18" charset="0"/>
              </a:rPr>
              <a:t> II, </a:t>
            </a:r>
            <a:r>
              <a:rPr lang="en-US" i="1" dirty="0" err="1">
                <a:solidFill>
                  <a:srgbClr val="0070C0"/>
                </a:solidFill>
                <a:latin typeface="Times New Roman" panose="02020603050405020304" pitchFamily="18" charset="0"/>
                <a:cs typeface="Times New Roman" panose="02020603050405020304" pitchFamily="18" charset="0"/>
              </a:rPr>
              <a:t>Thông</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tư</a:t>
            </a:r>
            <a:r>
              <a:rPr lang="en-US" i="1" dirty="0">
                <a:solidFill>
                  <a:srgbClr val="0070C0"/>
                </a:solidFill>
                <a:latin typeface="Times New Roman" panose="02020603050405020304" pitchFamily="18" charset="0"/>
                <a:cs typeface="Times New Roman" panose="02020603050405020304" pitchFamily="18" charset="0"/>
              </a:rPr>
              <a:t> </a:t>
            </a:r>
            <a:r>
              <a:rPr lang="en-US" i="1" dirty="0" err="1">
                <a:solidFill>
                  <a:srgbClr val="0070C0"/>
                </a:solidFill>
                <a:latin typeface="Times New Roman" panose="02020603050405020304" pitchFamily="18" charset="0"/>
                <a:cs typeface="Times New Roman" panose="02020603050405020304" pitchFamily="18" charset="0"/>
              </a:rPr>
              <a:t>số</a:t>
            </a:r>
            <a:r>
              <a:rPr lang="en-US" i="1" dirty="0">
                <a:solidFill>
                  <a:srgbClr val="0070C0"/>
                </a:solidFill>
                <a:latin typeface="Times New Roman" panose="02020603050405020304" pitchFamily="18" charset="0"/>
                <a:cs typeface="Times New Roman" panose="02020603050405020304" pitchFamily="18" charset="0"/>
              </a:rPr>
              <a:t> 02/2022/TT-BTNMT).</a:t>
            </a:r>
            <a:endParaRPr lang="en-US" dirty="0">
              <a:solidFill>
                <a:srgbClr val="0070C0"/>
              </a:solidFill>
              <a:latin typeface="Times New Roman" panose="02020603050405020304" pitchFamily="18" charset="0"/>
              <a:cs typeface="Times New Roman" panose="02020603050405020304" pitchFamily="18" charset="0"/>
            </a:endParaRPr>
          </a:p>
        </p:txBody>
      </p:sp>
      <p:sp>
        <p:nvSpPr>
          <p:cNvPr id="5" name="Title 1"/>
          <p:cNvSpPr>
            <a:spLocks noGrp="1"/>
          </p:cNvSpPr>
          <p:nvPr>
            <p:ph type="title"/>
          </p:nvPr>
        </p:nvSpPr>
        <p:spPr>
          <a:xfrm>
            <a:off x="1130452" y="685800"/>
            <a:ext cx="7099148" cy="530071"/>
          </a:xfrm>
        </p:spPr>
        <p:txBody>
          <a:bodyPr>
            <a:noAutofit/>
          </a:bodyPr>
          <a:lstStyle/>
          <a:p>
            <a:pPr algn="ctr"/>
            <a:r>
              <a:rPr lang="en-US" sz="2800" b="1" dirty="0">
                <a:solidFill>
                  <a:srgbClr val="0070C0"/>
                </a:solidFill>
                <a:latin typeface="Times New Roman" panose="02020603050405020304" pitchFamily="18" charset="0"/>
                <a:cs typeface="Times New Roman" panose="02020603050405020304" pitchFamily="18" charset="0"/>
              </a:rPr>
              <a:t>THẨM ĐỊNH BÁO CÁO ĐTM (</a:t>
            </a:r>
            <a:r>
              <a:rPr lang="en-US" sz="2800" b="1" dirty="0" err="1">
                <a:solidFill>
                  <a:srgbClr val="0070C0"/>
                </a:solidFill>
                <a:latin typeface="Times New Roman" panose="02020603050405020304" pitchFamily="18" charset="0"/>
                <a:cs typeface="Times New Roman" panose="02020603050405020304" pitchFamily="18" charset="0"/>
              </a:rPr>
              <a:t>tt</a:t>
            </a:r>
            <a:r>
              <a:rPr lang="en-US" sz="2800" b="1" dirty="0">
                <a:solidFill>
                  <a:srgbClr val="0070C0"/>
                </a:solidFill>
                <a:latin typeface="Times New Roman" panose="02020603050405020304" pitchFamily="18" charset="0"/>
                <a:cs typeface="Times New Roman" panose="02020603050405020304" pitchFamily="18" charset="0"/>
              </a:rPr>
              <a:t>)</a:t>
            </a:r>
          </a:p>
        </p:txBody>
      </p:sp>
      <p:cxnSp>
        <p:nvCxnSpPr>
          <p:cNvPr id="4" name="Straight Connector 3">
            <a:extLst>
              <a:ext uri="{FF2B5EF4-FFF2-40B4-BE49-F238E27FC236}">
                <a16:creationId xmlns:a16="http://schemas.microsoft.com/office/drawing/2014/main" id="{452BB505-9BF3-EFD4-7927-0D90B3559145}"/>
              </a:ext>
            </a:extLst>
          </p:cNvPr>
          <p:cNvCxnSpPr/>
          <p:nvPr/>
        </p:nvCxnSpPr>
        <p:spPr>
          <a:xfrm>
            <a:off x="533400" y="1215871"/>
            <a:ext cx="89154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0659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277499"/>
            <a:ext cx="8382000" cy="4737510"/>
          </a:xfrm>
        </p:spPr>
        <p:txBody>
          <a:bodyPr>
            <a:noAutofit/>
          </a:bodyPr>
          <a:lstStyle/>
          <a:p>
            <a:pPr marL="68580" indent="0">
              <a:buNone/>
            </a:pPr>
            <a:r>
              <a:rPr lang="en-US" b="1" i="1" dirty="0" err="1">
                <a:solidFill>
                  <a:srgbClr val="0070C0"/>
                </a:solidFill>
                <a:latin typeface="Times New Roman" panose="02020603050405020304" pitchFamily="18" charset="0"/>
                <a:cs typeface="Times New Roman" panose="02020603050405020304" pitchFamily="18" charset="0"/>
              </a:rPr>
              <a:t>Thành</a:t>
            </a:r>
            <a:r>
              <a:rPr lang="en-US" b="1" i="1" dirty="0">
                <a:solidFill>
                  <a:srgbClr val="0070C0"/>
                </a:solidFill>
                <a:latin typeface="Times New Roman" panose="02020603050405020304" pitchFamily="18" charset="0"/>
                <a:cs typeface="Times New Roman" panose="02020603050405020304" pitchFamily="18" charset="0"/>
              </a:rPr>
              <a:t> </a:t>
            </a:r>
            <a:r>
              <a:rPr lang="en-US" b="1" i="1" dirty="0" err="1">
                <a:solidFill>
                  <a:srgbClr val="0070C0"/>
                </a:solidFill>
                <a:latin typeface="Times New Roman" panose="02020603050405020304" pitchFamily="18" charset="0"/>
                <a:cs typeface="Times New Roman" panose="02020603050405020304" pitchFamily="18" charset="0"/>
              </a:rPr>
              <a:t>phần</a:t>
            </a:r>
            <a:r>
              <a:rPr lang="en-US" b="1" i="1" dirty="0">
                <a:solidFill>
                  <a:srgbClr val="0070C0"/>
                </a:solidFill>
                <a:latin typeface="Times New Roman" panose="02020603050405020304" pitchFamily="18" charset="0"/>
                <a:cs typeface="Times New Roman" panose="02020603050405020304" pitchFamily="18" charset="0"/>
              </a:rPr>
              <a:t>, </a:t>
            </a:r>
            <a:r>
              <a:rPr lang="en-US" b="1" i="1" dirty="0" err="1">
                <a:solidFill>
                  <a:srgbClr val="0070C0"/>
                </a:solidFill>
                <a:latin typeface="Times New Roman" panose="02020603050405020304" pitchFamily="18" charset="0"/>
                <a:cs typeface="Times New Roman" panose="02020603050405020304" pitchFamily="18" charset="0"/>
              </a:rPr>
              <a:t>số</a:t>
            </a:r>
            <a:r>
              <a:rPr lang="en-US" b="1" i="1" dirty="0">
                <a:solidFill>
                  <a:srgbClr val="0070C0"/>
                </a:solidFill>
                <a:latin typeface="Times New Roman" panose="02020603050405020304" pitchFamily="18" charset="0"/>
                <a:cs typeface="Times New Roman" panose="02020603050405020304" pitchFamily="18" charset="0"/>
              </a:rPr>
              <a:t> </a:t>
            </a:r>
            <a:r>
              <a:rPr lang="en-US" b="1" i="1" dirty="0" err="1">
                <a:solidFill>
                  <a:srgbClr val="0070C0"/>
                </a:solidFill>
                <a:latin typeface="Times New Roman" panose="02020603050405020304" pitchFamily="18" charset="0"/>
                <a:cs typeface="Times New Roman" panose="02020603050405020304" pitchFamily="18" charset="0"/>
              </a:rPr>
              <a:t>lượng</a:t>
            </a:r>
            <a:r>
              <a:rPr lang="en-US" b="1" i="1" dirty="0">
                <a:solidFill>
                  <a:srgbClr val="0070C0"/>
                </a:solidFill>
                <a:latin typeface="Times New Roman" panose="02020603050405020304" pitchFamily="18" charset="0"/>
                <a:cs typeface="Times New Roman" panose="02020603050405020304" pitchFamily="18" charset="0"/>
              </a:rPr>
              <a:t> </a:t>
            </a:r>
            <a:r>
              <a:rPr lang="en-US" b="1" i="1" dirty="0" err="1">
                <a:solidFill>
                  <a:srgbClr val="0070C0"/>
                </a:solidFill>
                <a:latin typeface="Times New Roman" panose="02020603050405020304" pitchFamily="18" charset="0"/>
                <a:cs typeface="Times New Roman" panose="02020603050405020304" pitchFamily="18" charset="0"/>
              </a:rPr>
              <a:t>hồ</a:t>
            </a:r>
            <a:r>
              <a:rPr lang="en-US" b="1" i="1" dirty="0">
                <a:solidFill>
                  <a:srgbClr val="0070C0"/>
                </a:solidFill>
                <a:latin typeface="Times New Roman" panose="02020603050405020304" pitchFamily="18" charset="0"/>
                <a:cs typeface="Times New Roman" panose="02020603050405020304" pitchFamily="18" charset="0"/>
              </a:rPr>
              <a:t> </a:t>
            </a:r>
            <a:r>
              <a:rPr lang="en-US" b="1" i="1" dirty="0" err="1">
                <a:solidFill>
                  <a:srgbClr val="0070C0"/>
                </a:solidFill>
                <a:latin typeface="Times New Roman" panose="02020603050405020304" pitchFamily="18" charset="0"/>
                <a:cs typeface="Times New Roman" panose="02020603050405020304" pitchFamily="18" charset="0"/>
              </a:rPr>
              <a:t>sơ</a:t>
            </a:r>
            <a:endParaRPr lang="en-US" dirty="0">
              <a:solidFill>
                <a:srgbClr val="0070C0"/>
              </a:solidFill>
              <a:latin typeface="Times New Roman" panose="02020603050405020304" pitchFamily="18" charset="0"/>
              <a:cs typeface="Times New Roman" panose="02020603050405020304" pitchFamily="18" charset="0"/>
            </a:endParaRPr>
          </a:p>
          <a:p>
            <a:pPr marL="68580" indent="0">
              <a:buNone/>
            </a:pPr>
            <a:r>
              <a:rPr lang="en-US" b="1" dirty="0">
                <a:solidFill>
                  <a:srgbClr val="0070C0"/>
                </a:solidFill>
                <a:latin typeface="Times New Roman" panose="02020603050405020304" pitchFamily="18" charset="0"/>
                <a:cs typeface="Times New Roman" panose="02020603050405020304" pitchFamily="18" charset="0"/>
              </a:rPr>
              <a:t>2. </a:t>
            </a:r>
            <a:r>
              <a:rPr lang="en-US" b="1" dirty="0" err="1">
                <a:solidFill>
                  <a:srgbClr val="0070C0"/>
                </a:solidFill>
                <a:latin typeface="Times New Roman" panose="02020603050405020304" pitchFamily="18" charset="0"/>
                <a:cs typeface="Times New Roman" panose="02020603050405020304" pitchFamily="18" charset="0"/>
              </a:rPr>
              <a:t>Hồ</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sơ</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nộp</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lại</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sau</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khi</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họp</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hội</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đồng</a:t>
            </a:r>
            <a:endParaRPr lang="en-US" b="1" dirty="0">
              <a:solidFill>
                <a:srgbClr val="0070C0"/>
              </a:solidFill>
              <a:latin typeface="Times New Roman" panose="02020603050405020304" pitchFamily="18" charset="0"/>
              <a:cs typeface="Times New Roman" panose="02020603050405020304" pitchFamily="18" charset="0"/>
            </a:endParaRPr>
          </a:p>
          <a:p>
            <a:pPr marL="68580" indent="0">
              <a:buNone/>
            </a:pP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Văn</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bản</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đề</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nghị</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phê</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duyệt</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kết</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quả</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thẩm</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định</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báo</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cáo</a:t>
            </a:r>
            <a:r>
              <a:rPr lang="en-US" dirty="0">
                <a:solidFill>
                  <a:srgbClr val="0070C0"/>
                </a:solidFill>
                <a:latin typeface="Times New Roman" panose="02020603050405020304" pitchFamily="18" charset="0"/>
                <a:cs typeface="Times New Roman" panose="02020603050405020304" pitchFamily="18" charset="0"/>
              </a:rPr>
              <a:t> ĐTM, </a:t>
            </a:r>
            <a:r>
              <a:rPr lang="en-US" dirty="0" err="1">
                <a:solidFill>
                  <a:srgbClr val="0070C0"/>
                </a:solidFill>
                <a:latin typeface="Times New Roman" panose="02020603050405020304" pitchFamily="18" charset="0"/>
                <a:cs typeface="Times New Roman" panose="02020603050405020304" pitchFamily="18" charset="0"/>
              </a:rPr>
              <a:t>trong</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đó</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giải</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trình</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rõ</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những</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nội</a:t>
            </a:r>
            <a:r>
              <a:rPr lang="en-US" dirty="0">
                <a:solidFill>
                  <a:srgbClr val="0070C0"/>
                </a:solidFill>
                <a:latin typeface="Times New Roman" panose="02020603050405020304" pitchFamily="18" charset="0"/>
                <a:cs typeface="Times New Roman" panose="02020603050405020304" pitchFamily="18" charset="0"/>
              </a:rPr>
              <a:t> dung </a:t>
            </a:r>
            <a:r>
              <a:rPr lang="en-US" dirty="0" err="1">
                <a:solidFill>
                  <a:srgbClr val="0070C0"/>
                </a:solidFill>
                <a:latin typeface="Times New Roman" panose="02020603050405020304" pitchFamily="18" charset="0"/>
                <a:cs typeface="Times New Roman" panose="02020603050405020304" pitchFamily="18" charset="0"/>
              </a:rPr>
              <a:t>đã</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được</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chỉnh</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sửa</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bổ</a:t>
            </a:r>
            <a:r>
              <a:rPr lang="en-US" dirty="0">
                <a:solidFill>
                  <a:srgbClr val="0070C0"/>
                </a:solidFill>
                <a:latin typeface="Times New Roman" panose="02020603050405020304" pitchFamily="18" charset="0"/>
                <a:cs typeface="Times New Roman" panose="02020603050405020304" pitchFamily="18" charset="0"/>
              </a:rPr>
              <a:t> sung </a:t>
            </a:r>
            <a:r>
              <a:rPr lang="en-US" dirty="0" err="1">
                <a:solidFill>
                  <a:srgbClr val="0070C0"/>
                </a:solidFill>
                <a:latin typeface="Times New Roman" panose="02020603050405020304" pitchFamily="18" charset="0"/>
                <a:cs typeface="Times New Roman" panose="02020603050405020304" pitchFamily="18" charset="0"/>
              </a:rPr>
              <a:t>theo</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kết</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quả</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thẩm</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định</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trừ</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trường</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hợp</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không</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phải</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chỉnh</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sửa</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bổ</a:t>
            </a:r>
            <a:r>
              <a:rPr lang="en-US" dirty="0">
                <a:solidFill>
                  <a:srgbClr val="0070C0"/>
                </a:solidFill>
                <a:latin typeface="Times New Roman" panose="02020603050405020304" pitchFamily="18" charset="0"/>
                <a:cs typeface="Times New Roman" panose="02020603050405020304" pitchFamily="18" charset="0"/>
              </a:rPr>
              <a:t> sung;</a:t>
            </a:r>
          </a:p>
          <a:p>
            <a:pPr marL="68580" indent="0">
              <a:buNone/>
            </a:pP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Báo</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cáo</a:t>
            </a:r>
            <a:r>
              <a:rPr lang="en-US" dirty="0">
                <a:solidFill>
                  <a:srgbClr val="0070C0"/>
                </a:solidFill>
                <a:latin typeface="Times New Roman" panose="02020603050405020304" pitchFamily="18" charset="0"/>
                <a:cs typeface="Times New Roman" panose="02020603050405020304" pitchFamily="18" charset="0"/>
              </a:rPr>
              <a:t> ĐTM </a:t>
            </a:r>
            <a:r>
              <a:rPr lang="en-US" dirty="0" err="1">
                <a:solidFill>
                  <a:srgbClr val="0070C0"/>
                </a:solidFill>
                <a:latin typeface="Times New Roman" panose="02020603050405020304" pitchFamily="18" charset="0"/>
                <a:cs typeface="Times New Roman" panose="02020603050405020304" pitchFamily="18" charset="0"/>
              </a:rPr>
              <a:t>được</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đóng</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quyển</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gáy</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cứng</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tổ</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chức</a:t>
            </a:r>
            <a:r>
              <a:rPr lang="en-US" dirty="0">
                <a:solidFill>
                  <a:srgbClr val="0070C0"/>
                </a:solidFill>
                <a:latin typeface="Times New Roman" panose="02020603050405020304" pitchFamily="18" charset="0"/>
                <a:cs typeface="Times New Roman" panose="02020603050405020304" pitchFamily="18" charset="0"/>
              </a:rPr>
              <a:t>/</a:t>
            </a:r>
            <a:r>
              <a:rPr lang="en-US" dirty="0" err="1">
                <a:solidFill>
                  <a:srgbClr val="0070C0"/>
                </a:solidFill>
                <a:latin typeface="Times New Roman" panose="02020603050405020304" pitchFamily="18" charset="0"/>
                <a:cs typeface="Times New Roman" panose="02020603050405020304" pitchFamily="18" charset="0"/>
              </a:rPr>
              <a:t>cá</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nhân</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ký</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vào</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phía</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dưới</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của</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từng</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trang</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hoặc</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đóng</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dấu</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giáp</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lai</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báo</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cáo</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kể</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cả</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phụ</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lục</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kèm</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theo</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đĩa</a:t>
            </a:r>
            <a:r>
              <a:rPr lang="en-US" dirty="0">
                <a:solidFill>
                  <a:srgbClr val="0070C0"/>
                </a:solidFill>
                <a:latin typeface="Times New Roman" panose="02020603050405020304" pitchFamily="18" charset="0"/>
                <a:cs typeface="Times New Roman" panose="02020603050405020304" pitchFamily="18" charset="0"/>
              </a:rPr>
              <a:t> CD </a:t>
            </a:r>
            <a:r>
              <a:rPr lang="en-US" dirty="0" err="1">
                <a:solidFill>
                  <a:srgbClr val="0070C0"/>
                </a:solidFill>
                <a:latin typeface="Times New Roman" panose="02020603050405020304" pitchFamily="18" charset="0"/>
                <a:cs typeface="Times New Roman" panose="02020603050405020304" pitchFamily="18" charset="0"/>
              </a:rPr>
              <a:t>trong</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đó</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chứa</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tệp</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văn</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bản</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điện</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tử</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định</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dạng</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đuôi</a:t>
            </a:r>
            <a:r>
              <a:rPr lang="en-US" dirty="0">
                <a:solidFill>
                  <a:srgbClr val="0070C0"/>
                </a:solidFill>
                <a:latin typeface="Times New Roman" panose="02020603050405020304" pitchFamily="18" charset="0"/>
                <a:cs typeface="Times New Roman" panose="02020603050405020304" pitchFamily="18" charset="0"/>
              </a:rPr>
              <a:t> “.doc” </a:t>
            </a:r>
            <a:r>
              <a:rPr lang="en-US" dirty="0" err="1">
                <a:solidFill>
                  <a:srgbClr val="0070C0"/>
                </a:solidFill>
                <a:latin typeface="Times New Roman" panose="02020603050405020304" pitchFamily="18" charset="0"/>
                <a:cs typeface="Times New Roman" panose="02020603050405020304" pitchFamily="18" charset="0"/>
              </a:rPr>
              <a:t>chứa</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nội</a:t>
            </a:r>
            <a:r>
              <a:rPr lang="en-US" dirty="0">
                <a:solidFill>
                  <a:srgbClr val="0070C0"/>
                </a:solidFill>
                <a:latin typeface="Times New Roman" panose="02020603050405020304" pitchFamily="18" charset="0"/>
                <a:cs typeface="Times New Roman" panose="02020603050405020304" pitchFamily="18" charset="0"/>
              </a:rPr>
              <a:t> dung </a:t>
            </a:r>
            <a:r>
              <a:rPr lang="en-US" dirty="0" err="1">
                <a:solidFill>
                  <a:srgbClr val="0070C0"/>
                </a:solidFill>
                <a:latin typeface="Times New Roman" panose="02020603050405020304" pitchFamily="18" charset="0"/>
                <a:cs typeface="Times New Roman" panose="02020603050405020304" pitchFamily="18" charset="0"/>
              </a:rPr>
              <a:t>của</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báo</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cáo</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và</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tệp</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văn</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bản</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điện</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tử</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định</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dạng</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đuôi</a:t>
            </a:r>
            <a:r>
              <a:rPr lang="en-US" dirty="0">
                <a:solidFill>
                  <a:srgbClr val="0070C0"/>
                </a:solidFill>
                <a:latin typeface="Times New Roman" panose="02020603050405020304" pitchFamily="18" charset="0"/>
                <a:cs typeface="Times New Roman" panose="02020603050405020304" pitchFamily="18" charset="0"/>
              </a:rPr>
              <a:t> </a:t>
            </a:r>
            <a:r>
              <a:rPr lang="en-US" i="1" dirty="0">
                <a:solidFill>
                  <a:srgbClr val="0070C0"/>
                </a:solidFill>
                <a:latin typeface="Times New Roman" panose="02020603050405020304" pitchFamily="18" charset="0"/>
                <a:cs typeface="Times New Roman" panose="02020603050405020304" pitchFamily="18" charset="0"/>
              </a:rPr>
              <a:t>“.pdf’</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chứa</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nội</a:t>
            </a:r>
            <a:r>
              <a:rPr lang="en-US" dirty="0">
                <a:solidFill>
                  <a:srgbClr val="0070C0"/>
                </a:solidFill>
                <a:latin typeface="Times New Roman" panose="02020603050405020304" pitchFamily="18" charset="0"/>
                <a:cs typeface="Times New Roman" panose="02020603050405020304" pitchFamily="18" charset="0"/>
              </a:rPr>
              <a:t> dung </a:t>
            </a:r>
            <a:r>
              <a:rPr lang="en-US" dirty="0" err="1">
                <a:solidFill>
                  <a:srgbClr val="0070C0"/>
                </a:solidFill>
                <a:latin typeface="Times New Roman" panose="02020603050405020304" pitchFamily="18" charset="0"/>
                <a:cs typeface="Times New Roman" panose="02020603050405020304" pitchFamily="18" charset="0"/>
              </a:rPr>
              <a:t>đã</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quét</a:t>
            </a:r>
            <a:r>
              <a:rPr lang="en-US" dirty="0">
                <a:solidFill>
                  <a:srgbClr val="0070C0"/>
                </a:solidFill>
                <a:latin typeface="Times New Roman" panose="02020603050405020304" pitchFamily="18" charset="0"/>
                <a:cs typeface="Times New Roman" panose="02020603050405020304" pitchFamily="18" charset="0"/>
              </a:rPr>
              <a:t> (scan) </a:t>
            </a:r>
            <a:r>
              <a:rPr lang="en-US" dirty="0" err="1">
                <a:solidFill>
                  <a:srgbClr val="0070C0"/>
                </a:solidFill>
                <a:latin typeface="Times New Roman" panose="02020603050405020304" pitchFamily="18" charset="0"/>
                <a:cs typeface="Times New Roman" panose="02020603050405020304" pitchFamily="18" charset="0"/>
              </a:rPr>
              <a:t>của</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toàn</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bộ</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báo</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cáo</a:t>
            </a:r>
            <a:r>
              <a:rPr lang="en-US" dirty="0">
                <a:solidFill>
                  <a:srgbClr val="0070C0"/>
                </a:solidFill>
                <a:latin typeface="Times New Roman" panose="02020603050405020304" pitchFamily="18" charset="0"/>
                <a:cs typeface="Times New Roman" panose="02020603050405020304" pitchFamily="18" charset="0"/>
              </a:rPr>
              <a:t> (bao </a:t>
            </a:r>
            <a:r>
              <a:rPr lang="en-US" dirty="0" err="1">
                <a:solidFill>
                  <a:srgbClr val="0070C0"/>
                </a:solidFill>
                <a:latin typeface="Times New Roman" panose="02020603050405020304" pitchFamily="18" charset="0"/>
                <a:cs typeface="Times New Roman" panose="02020603050405020304" pitchFamily="18" charset="0"/>
              </a:rPr>
              <a:t>gồm</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cả</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phụ</a:t>
            </a:r>
            <a:r>
              <a:rPr lang="en-US" dirty="0">
                <a:solidFill>
                  <a:srgbClr val="0070C0"/>
                </a:solidFill>
                <a:latin typeface="Times New Roman" panose="02020603050405020304" pitchFamily="18" charset="0"/>
                <a:cs typeface="Times New Roman" panose="02020603050405020304" pitchFamily="18" charset="0"/>
              </a:rPr>
              <a:t> </a:t>
            </a:r>
            <a:r>
              <a:rPr lang="en-US" dirty="0" err="1">
                <a:solidFill>
                  <a:srgbClr val="0070C0"/>
                </a:solidFill>
                <a:latin typeface="Times New Roman" panose="02020603050405020304" pitchFamily="18" charset="0"/>
                <a:cs typeface="Times New Roman" panose="02020603050405020304" pitchFamily="18" charset="0"/>
              </a:rPr>
              <a:t>lục</a:t>
            </a:r>
            <a:r>
              <a:rPr lang="en-US" dirty="0">
                <a:solidFill>
                  <a:srgbClr val="0070C0"/>
                </a:solidFill>
                <a:latin typeface="Times New Roman" panose="02020603050405020304" pitchFamily="18" charset="0"/>
                <a:cs typeface="Times New Roman" panose="02020603050405020304" pitchFamily="18" charset="0"/>
              </a:rPr>
              <a:t>).</a:t>
            </a:r>
          </a:p>
          <a:p>
            <a:pPr marL="68580" indent="0">
              <a:buNone/>
            </a:pPr>
            <a:endParaRPr lang="en-US" dirty="0">
              <a:solidFill>
                <a:srgbClr val="0070C0"/>
              </a:solidFill>
              <a:latin typeface="Times New Roman" panose="02020603050405020304" pitchFamily="18" charset="0"/>
              <a:cs typeface="Times New Roman" panose="02020603050405020304" pitchFamily="18" charset="0"/>
            </a:endParaRPr>
          </a:p>
        </p:txBody>
      </p:sp>
      <p:sp>
        <p:nvSpPr>
          <p:cNvPr id="5" name="Title 1"/>
          <p:cNvSpPr>
            <a:spLocks noGrp="1"/>
          </p:cNvSpPr>
          <p:nvPr>
            <p:ph type="title"/>
          </p:nvPr>
        </p:nvSpPr>
        <p:spPr>
          <a:xfrm>
            <a:off x="762000" y="685800"/>
            <a:ext cx="5867400" cy="530071"/>
          </a:xfrm>
        </p:spPr>
        <p:txBody>
          <a:bodyPr>
            <a:noAutofit/>
          </a:bodyPr>
          <a:lstStyle/>
          <a:p>
            <a:pPr algn="ctr"/>
            <a:r>
              <a:rPr lang="en-US" sz="2800" b="1" dirty="0">
                <a:solidFill>
                  <a:srgbClr val="0070C0"/>
                </a:solidFill>
                <a:latin typeface="Times New Roman" panose="02020603050405020304" pitchFamily="18" charset="0"/>
                <a:cs typeface="Times New Roman" panose="02020603050405020304" pitchFamily="18" charset="0"/>
              </a:rPr>
              <a:t>THẨM ĐỊNH BÁO CÁO ĐTM (</a:t>
            </a:r>
            <a:r>
              <a:rPr lang="en-US" sz="2800" b="1" dirty="0" err="1">
                <a:solidFill>
                  <a:srgbClr val="0070C0"/>
                </a:solidFill>
                <a:latin typeface="Times New Roman" panose="02020603050405020304" pitchFamily="18" charset="0"/>
                <a:cs typeface="Times New Roman" panose="02020603050405020304" pitchFamily="18" charset="0"/>
              </a:rPr>
              <a:t>tt</a:t>
            </a:r>
            <a:r>
              <a:rPr lang="en-US" sz="2800" b="1" dirty="0">
                <a:solidFill>
                  <a:srgbClr val="0070C0"/>
                </a:solidFill>
                <a:latin typeface="Times New Roman" panose="02020603050405020304" pitchFamily="18" charset="0"/>
                <a:cs typeface="Times New Roman" panose="02020603050405020304" pitchFamily="18" charset="0"/>
              </a:rPr>
              <a:t>)</a:t>
            </a:r>
          </a:p>
        </p:txBody>
      </p:sp>
      <p:cxnSp>
        <p:nvCxnSpPr>
          <p:cNvPr id="4" name="Straight Connector 3">
            <a:extLst>
              <a:ext uri="{FF2B5EF4-FFF2-40B4-BE49-F238E27FC236}">
                <a16:creationId xmlns:a16="http://schemas.microsoft.com/office/drawing/2014/main" id="{487E3CE7-BFBC-E544-BF30-CCC61E3F8291}"/>
              </a:ext>
            </a:extLst>
          </p:cNvPr>
          <p:cNvCxnSpPr/>
          <p:nvPr/>
        </p:nvCxnSpPr>
        <p:spPr>
          <a:xfrm>
            <a:off x="762000" y="1215871"/>
            <a:ext cx="85344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251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85E62-C280-F375-B2B6-F77295E08E14}"/>
              </a:ext>
            </a:extLst>
          </p:cNvPr>
          <p:cNvSpPr>
            <a:spLocks noGrp="1"/>
          </p:cNvSpPr>
          <p:nvPr>
            <p:ph type="title"/>
          </p:nvPr>
        </p:nvSpPr>
        <p:spPr>
          <a:xfrm>
            <a:off x="1828800" y="601683"/>
            <a:ext cx="4876800" cy="756769"/>
          </a:xfrm>
        </p:spPr>
        <p:txBody>
          <a:bodyPr>
            <a:normAutofit/>
          </a:bodyPr>
          <a:lstStyle/>
          <a:p>
            <a:r>
              <a:rPr lang="en-US" sz="2800" b="1" dirty="0">
                <a:latin typeface="Tahoma" panose="020B0604030504040204" pitchFamily="34" charset="0"/>
                <a:ea typeface="Tahoma" panose="020B0604030504040204" pitchFamily="34" charset="0"/>
                <a:cs typeface="Tahoma" panose="020B0604030504040204" pitchFamily="34" charset="0"/>
              </a:rPr>
              <a:t>GIẤY PHÉP MÔI TRƯỜNG</a:t>
            </a:r>
          </a:p>
        </p:txBody>
      </p:sp>
      <p:sp>
        <p:nvSpPr>
          <p:cNvPr id="3" name="Text Placeholder 2">
            <a:extLst>
              <a:ext uri="{FF2B5EF4-FFF2-40B4-BE49-F238E27FC236}">
                <a16:creationId xmlns:a16="http://schemas.microsoft.com/office/drawing/2014/main" id="{FF70B430-B3C2-8611-064D-BFD33047F6A5}"/>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91B5DC34-D333-037D-6E4A-A607DE08E4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326517"/>
            <a:ext cx="7792123" cy="5194748"/>
          </a:xfrm>
          <a:prstGeom prst="rect">
            <a:avLst/>
          </a:prstGeom>
        </p:spPr>
      </p:pic>
    </p:spTree>
    <p:extLst>
      <p:ext uri="{BB962C8B-B14F-4D97-AF65-F5344CB8AC3E}">
        <p14:creationId xmlns:p14="http://schemas.microsoft.com/office/powerpoint/2010/main" val="79186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8"/>
          <p:cNvSpPr>
            <a:spLocks noGrp="1"/>
          </p:cNvSpPr>
          <p:nvPr>
            <p:ph type="title"/>
          </p:nvPr>
        </p:nvSpPr>
        <p:spPr>
          <a:xfrm>
            <a:off x="609600" y="682054"/>
            <a:ext cx="8686800" cy="548640"/>
          </a:xfrm>
        </p:spPr>
        <p:txBody>
          <a:bodyPr>
            <a:normAutofit/>
          </a:bodyPr>
          <a:lstStyle/>
          <a:p>
            <a:pPr algn="ctr"/>
            <a:r>
              <a:rPr lang="en-US" sz="2800" b="1" dirty="0">
                <a:solidFill>
                  <a:srgbClr val="0070C0"/>
                </a:solidFill>
                <a:latin typeface="Times New Roman" pitchFamily="18" charset="0"/>
                <a:cs typeface="Times New Roman" pitchFamily="18" charset="0"/>
              </a:rPr>
              <a:t>QUY ĐỊNH CHUNG VỀ GIẤY PHÉP MÔI TRƯỜNG</a:t>
            </a:r>
          </a:p>
        </p:txBody>
      </p:sp>
      <p:sp>
        <p:nvSpPr>
          <p:cNvPr id="3" name="Content Placeholder 2"/>
          <p:cNvSpPr>
            <a:spLocks noGrp="1"/>
          </p:cNvSpPr>
          <p:nvPr>
            <p:ph idx="1"/>
          </p:nvPr>
        </p:nvSpPr>
        <p:spPr>
          <a:xfrm>
            <a:off x="609600" y="1256680"/>
            <a:ext cx="8686801" cy="5144120"/>
          </a:xfrm>
        </p:spPr>
        <p:txBody>
          <a:bodyPr>
            <a:noAutofit/>
          </a:bodyPr>
          <a:lstStyle/>
          <a:p>
            <a:pPr marL="68580" lvl="0" indent="0" algn="just">
              <a:buNone/>
            </a:pPr>
            <a:r>
              <a:rPr lang="en-US" b="1" dirty="0">
                <a:solidFill>
                  <a:srgbClr val="0070C0"/>
                </a:solidFill>
                <a:latin typeface="Times New Roman" pitchFamily="18" charset="0"/>
                <a:cs typeface="Times New Roman" pitchFamily="18" charset="0"/>
              </a:rPr>
              <a:t>CƠ SỞ PHÁP LÝ</a:t>
            </a:r>
          </a:p>
          <a:p>
            <a:pPr marL="0" lvl="0" indent="0" algn="just">
              <a:buFont typeface="Wingdings" panose="05000000000000000000" pitchFamily="2" charset="2"/>
              <a:buChar char="Ø"/>
            </a:pPr>
            <a:r>
              <a:rPr lang="fr-FR" b="0" dirty="0" err="1">
                <a:solidFill>
                  <a:srgbClr val="0070C0"/>
                </a:solidFill>
                <a:latin typeface="Times New Roman" pitchFamily="18" charset="0"/>
                <a:cs typeface="Times New Roman" pitchFamily="18" charset="0"/>
              </a:rPr>
              <a:t>Luật</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Bảo</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vệ</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môi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trường</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ngày</a:t>
            </a:r>
            <a:r>
              <a:rPr lang="fr-FR" b="0" dirty="0">
                <a:solidFill>
                  <a:srgbClr val="0070C0"/>
                </a:solidFill>
                <a:latin typeface="Times New Roman" pitchFamily="18" charset="0"/>
                <a:cs typeface="Times New Roman" pitchFamily="18" charset="0"/>
              </a:rPr>
              <a:t> 17/11/2020.</a:t>
            </a:r>
            <a:endParaRPr lang="en-US" b="0" dirty="0">
              <a:solidFill>
                <a:srgbClr val="0070C0"/>
              </a:solidFill>
              <a:latin typeface="Times New Roman" pitchFamily="18" charset="0"/>
              <a:cs typeface="Times New Roman" pitchFamily="18" charset="0"/>
            </a:endParaRPr>
          </a:p>
          <a:p>
            <a:pPr marL="0" lvl="0" indent="0" algn="just">
              <a:buFont typeface="Wingdings" panose="05000000000000000000" pitchFamily="2" charset="2"/>
              <a:buChar char="Ø"/>
            </a:pPr>
            <a:r>
              <a:rPr lang="fr-FR" b="0" dirty="0" err="1">
                <a:solidFill>
                  <a:srgbClr val="0070C0"/>
                </a:solidFill>
                <a:latin typeface="Times New Roman" pitchFamily="18" charset="0"/>
                <a:cs typeface="Times New Roman" pitchFamily="18" charset="0"/>
              </a:rPr>
              <a:t>Nghị</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định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số</a:t>
            </a:r>
            <a:r>
              <a:rPr lang="fr-FR" b="0" dirty="0">
                <a:solidFill>
                  <a:srgbClr val="0070C0"/>
                </a:solidFill>
                <a:latin typeface="Times New Roman" pitchFamily="18" charset="0"/>
                <a:cs typeface="Times New Roman" pitchFamily="18" charset="0"/>
              </a:rPr>
              <a:t> 08/2022/NĐ-CP </a:t>
            </a:r>
            <a:r>
              <a:rPr lang="fr-FR" b="0" dirty="0" err="1">
                <a:solidFill>
                  <a:srgbClr val="0070C0"/>
                </a:solidFill>
                <a:latin typeface="Times New Roman" pitchFamily="18" charset="0"/>
                <a:cs typeface="Times New Roman" pitchFamily="18" charset="0"/>
              </a:rPr>
              <a:t>ngày</a:t>
            </a:r>
            <a:r>
              <a:rPr lang="fr-FR" b="0" dirty="0">
                <a:solidFill>
                  <a:srgbClr val="0070C0"/>
                </a:solidFill>
                <a:latin typeface="Times New Roman" pitchFamily="18" charset="0"/>
                <a:cs typeface="Times New Roman" pitchFamily="18" charset="0"/>
              </a:rPr>
              <a:t> 10/01/2022 </a:t>
            </a:r>
            <a:r>
              <a:rPr lang="fr-FR" b="0" dirty="0" err="1">
                <a:solidFill>
                  <a:srgbClr val="0070C0"/>
                </a:solidFill>
                <a:latin typeface="Times New Roman" pitchFamily="18" charset="0"/>
                <a:cs typeface="Times New Roman" pitchFamily="18" charset="0"/>
              </a:rPr>
              <a:t>của</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Chính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phủ</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quy</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định</a:t>
            </a:r>
            <a:r>
              <a:rPr lang="fr-FR" b="0" dirty="0">
                <a:solidFill>
                  <a:srgbClr val="0070C0"/>
                </a:solidFill>
                <a:latin typeface="Times New Roman" pitchFamily="18" charset="0"/>
                <a:cs typeface="Times New Roman" pitchFamily="18" charset="0"/>
              </a:rPr>
              <a:t> chi </a:t>
            </a:r>
            <a:r>
              <a:rPr lang="fr-FR" b="0" dirty="0" err="1">
                <a:solidFill>
                  <a:srgbClr val="0070C0"/>
                </a:solidFill>
                <a:latin typeface="Times New Roman" pitchFamily="18" charset="0"/>
                <a:cs typeface="Times New Roman" pitchFamily="18" charset="0"/>
              </a:rPr>
              <a:t>tiết</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một</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số</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điều</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của</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Luật</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Bảo</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vệ</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môi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trường</a:t>
            </a:r>
            <a:r>
              <a:rPr lang="fr-FR" b="0" dirty="0">
                <a:solidFill>
                  <a:srgbClr val="0070C0"/>
                </a:solidFill>
                <a:latin typeface="Times New Roman" pitchFamily="18" charset="0"/>
                <a:cs typeface="Times New Roman" pitchFamily="18" charset="0"/>
              </a:rPr>
              <a:t>. </a:t>
            </a:r>
            <a:endParaRPr lang="en-US" b="0" dirty="0">
              <a:solidFill>
                <a:srgbClr val="0070C0"/>
              </a:solidFill>
              <a:latin typeface="Times New Roman" pitchFamily="18" charset="0"/>
              <a:cs typeface="Times New Roman" pitchFamily="18" charset="0"/>
            </a:endParaRPr>
          </a:p>
          <a:p>
            <a:pPr marL="0" lvl="0" indent="0" algn="just">
              <a:buFont typeface="Wingdings" panose="05000000000000000000" pitchFamily="2" charset="2"/>
              <a:buChar char="Ø"/>
            </a:pPr>
            <a:r>
              <a:rPr lang="fr-FR" b="0" dirty="0" err="1">
                <a:solidFill>
                  <a:srgbClr val="0070C0"/>
                </a:solidFill>
                <a:latin typeface="Times New Roman" pitchFamily="18" charset="0"/>
                <a:cs typeface="Times New Roman" pitchFamily="18" charset="0"/>
              </a:rPr>
              <a:t>Thông</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tư</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số</a:t>
            </a:r>
            <a:r>
              <a:rPr lang="fr-FR" b="0" dirty="0">
                <a:solidFill>
                  <a:srgbClr val="0070C0"/>
                </a:solidFill>
                <a:latin typeface="Times New Roman" pitchFamily="18" charset="0"/>
                <a:cs typeface="Times New Roman" pitchFamily="18" charset="0"/>
              </a:rPr>
              <a:t> 02/2022/TT-BTNMT </a:t>
            </a:r>
            <a:r>
              <a:rPr lang="fr-FR" b="0" dirty="0" err="1">
                <a:solidFill>
                  <a:srgbClr val="0070C0"/>
                </a:solidFill>
                <a:latin typeface="Times New Roman" pitchFamily="18" charset="0"/>
                <a:cs typeface="Times New Roman" pitchFamily="18" charset="0"/>
              </a:rPr>
              <a:t>ngày</a:t>
            </a:r>
            <a:r>
              <a:rPr lang="fr-FR" b="0" dirty="0">
                <a:solidFill>
                  <a:srgbClr val="0070C0"/>
                </a:solidFill>
                <a:latin typeface="Times New Roman" pitchFamily="18" charset="0"/>
                <a:cs typeface="Times New Roman" pitchFamily="18" charset="0"/>
              </a:rPr>
              <a:t> 10/01/2022 </a:t>
            </a:r>
            <a:r>
              <a:rPr lang="fr-FR" b="0" dirty="0" err="1">
                <a:solidFill>
                  <a:srgbClr val="0070C0"/>
                </a:solidFill>
                <a:latin typeface="Times New Roman" pitchFamily="18" charset="0"/>
                <a:cs typeface="Times New Roman" pitchFamily="18" charset="0"/>
              </a:rPr>
              <a:t>của</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Bộ</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Tài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nguyên</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và</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Môi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trường</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quy</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định</a:t>
            </a:r>
            <a:r>
              <a:rPr lang="fr-FR" b="0" dirty="0">
                <a:solidFill>
                  <a:srgbClr val="0070C0"/>
                </a:solidFill>
                <a:latin typeface="Times New Roman" pitchFamily="18" charset="0"/>
                <a:cs typeface="Times New Roman" pitchFamily="18" charset="0"/>
              </a:rPr>
              <a:t> chi </a:t>
            </a:r>
            <a:r>
              <a:rPr lang="fr-FR" b="0" dirty="0" err="1">
                <a:solidFill>
                  <a:srgbClr val="0070C0"/>
                </a:solidFill>
                <a:latin typeface="Times New Roman" pitchFamily="18" charset="0"/>
                <a:cs typeface="Times New Roman" pitchFamily="18" charset="0"/>
              </a:rPr>
              <a:t>tiết</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thi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hành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một</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số</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điều</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của</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Luật</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Bảo</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vệ</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môi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trường</a:t>
            </a:r>
            <a:r>
              <a:rPr lang="fr-FR" b="0" dirty="0">
                <a:solidFill>
                  <a:srgbClr val="0070C0"/>
                </a:solidFill>
                <a:latin typeface="Times New Roman" pitchFamily="18" charset="0"/>
                <a:cs typeface="Times New Roman" pitchFamily="18" charset="0"/>
              </a:rPr>
              <a:t>.</a:t>
            </a:r>
            <a:endParaRPr lang="en-US" b="0" dirty="0">
              <a:solidFill>
                <a:srgbClr val="0070C0"/>
              </a:solidFill>
              <a:latin typeface="Times New Roman" pitchFamily="18" charset="0"/>
              <a:cs typeface="Times New Roman" pitchFamily="18" charset="0"/>
            </a:endParaRPr>
          </a:p>
          <a:p>
            <a:pPr marL="0" lvl="0" indent="0" algn="just">
              <a:buFont typeface="Wingdings" panose="05000000000000000000" pitchFamily="2" charset="2"/>
              <a:buChar char="Ø"/>
            </a:pPr>
            <a:r>
              <a:rPr lang="fr-FR" b="0" dirty="0" err="1">
                <a:solidFill>
                  <a:srgbClr val="0070C0"/>
                </a:solidFill>
                <a:latin typeface="Times New Roman" pitchFamily="18" charset="0"/>
                <a:cs typeface="Times New Roman" pitchFamily="18" charset="0"/>
              </a:rPr>
              <a:t>Quyết</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định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số</a:t>
            </a:r>
            <a:r>
              <a:rPr lang="fr-FR" b="0" dirty="0">
                <a:solidFill>
                  <a:srgbClr val="0070C0"/>
                </a:solidFill>
                <a:latin typeface="Times New Roman" pitchFamily="18" charset="0"/>
                <a:cs typeface="Times New Roman" pitchFamily="18" charset="0"/>
              </a:rPr>
              <a:t> 87/QĐ-BTNMT </a:t>
            </a:r>
            <a:r>
              <a:rPr lang="fr-FR" b="0" dirty="0" err="1">
                <a:solidFill>
                  <a:srgbClr val="0070C0"/>
                </a:solidFill>
                <a:latin typeface="Times New Roman" pitchFamily="18" charset="0"/>
                <a:cs typeface="Times New Roman" pitchFamily="18" charset="0"/>
              </a:rPr>
              <a:t>ngày</a:t>
            </a:r>
            <a:r>
              <a:rPr lang="fr-FR" b="0" dirty="0">
                <a:solidFill>
                  <a:srgbClr val="0070C0"/>
                </a:solidFill>
                <a:latin typeface="Times New Roman" pitchFamily="18" charset="0"/>
                <a:cs typeface="Times New Roman" pitchFamily="18" charset="0"/>
              </a:rPr>
              <a:t> 14/01/2022 </a:t>
            </a:r>
            <a:r>
              <a:rPr lang="fr-FR" b="0" dirty="0" err="1">
                <a:solidFill>
                  <a:srgbClr val="0070C0"/>
                </a:solidFill>
                <a:latin typeface="Times New Roman" pitchFamily="18" charset="0"/>
                <a:cs typeface="Times New Roman" pitchFamily="18" charset="0"/>
              </a:rPr>
              <a:t>của</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Bộ</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Tài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nguyên</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và</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Môi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trường</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về</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việc</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công</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bố</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thủ</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tục</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hành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chính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mới</a:t>
            </a:r>
            <a:r>
              <a:rPr lang="fr-FR" b="0" dirty="0">
                <a:solidFill>
                  <a:srgbClr val="0070C0"/>
                </a:solidFill>
                <a:latin typeface="Times New Roman" pitchFamily="18" charset="0"/>
                <a:cs typeface="Times New Roman" pitchFamily="18" charset="0"/>
              </a:rPr>
              <a:t> ban </a:t>
            </a:r>
            <a:r>
              <a:rPr lang="fr-FR" b="0" dirty="0" err="1">
                <a:solidFill>
                  <a:srgbClr val="0070C0"/>
                </a:solidFill>
                <a:latin typeface="Times New Roman" pitchFamily="18" charset="0"/>
                <a:cs typeface="Times New Roman" pitchFamily="18" charset="0"/>
              </a:rPr>
              <a:t>hành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thủ</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tục</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hành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chính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sửa</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đổi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bổ</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sung</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thủ</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tục</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hành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chính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thay</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thế</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thủ</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tục</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hành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chính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bị</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bãi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bỏ</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trong</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lĩnh</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vực</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môi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trường</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thuộc</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phạm</a:t>
            </a:r>
            <a:r>
              <a:rPr lang="fr-FR" b="0" dirty="0">
                <a:solidFill>
                  <a:srgbClr val="0070C0"/>
                </a:solidFill>
                <a:latin typeface="Times New Roman" pitchFamily="18" charset="0"/>
                <a:cs typeface="Times New Roman" pitchFamily="18" charset="0"/>
              </a:rPr>
              <a:t> vi </a:t>
            </a:r>
            <a:r>
              <a:rPr lang="fr-FR" b="0" dirty="0" err="1">
                <a:solidFill>
                  <a:srgbClr val="0070C0"/>
                </a:solidFill>
                <a:latin typeface="Times New Roman" pitchFamily="18" charset="0"/>
                <a:cs typeface="Times New Roman" pitchFamily="18" charset="0"/>
              </a:rPr>
              <a:t>chức</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năng</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quản</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lý</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của</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Bộ</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Tài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nguyên</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và</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Môi</a:t>
            </a:r>
            <a:r>
              <a:rPr lang="fr-FR" b="0" dirty="0">
                <a:solidFill>
                  <a:srgbClr val="0070C0"/>
                </a:solidFill>
                <a:latin typeface="Times New Roman" pitchFamily="18" charset="0"/>
                <a:cs typeface="Times New Roman" pitchFamily="18" charset="0"/>
              </a:rPr>
              <a:t> </a:t>
            </a:r>
            <a:r>
              <a:rPr lang="fr-FR" b="0" dirty="0" err="1">
                <a:solidFill>
                  <a:srgbClr val="0070C0"/>
                </a:solidFill>
                <a:latin typeface="Times New Roman" pitchFamily="18" charset="0"/>
                <a:cs typeface="Times New Roman" pitchFamily="18" charset="0"/>
              </a:rPr>
              <a:t>trường</a:t>
            </a:r>
            <a:r>
              <a:rPr lang="fr-FR" b="0" dirty="0">
                <a:solidFill>
                  <a:srgbClr val="0070C0"/>
                </a:solidFill>
                <a:latin typeface="Times New Roman" pitchFamily="18" charset="0"/>
                <a:cs typeface="Times New Roman" pitchFamily="18" charset="0"/>
              </a:rPr>
              <a:t>.</a:t>
            </a:r>
            <a:endParaRPr lang="en-US" b="0" dirty="0">
              <a:solidFill>
                <a:srgbClr val="0070C0"/>
              </a:solidFill>
              <a:latin typeface="Times New Roman" pitchFamily="18" charset="0"/>
              <a:cs typeface="Times New Roman" pitchFamily="18" charset="0"/>
            </a:endParaRPr>
          </a:p>
          <a:p>
            <a:pPr algn="just">
              <a:buFont typeface="Arial" pitchFamily="34" charset="0"/>
              <a:buChar char="•"/>
            </a:pPr>
            <a:endParaRPr lang="en-US" b="0" dirty="0">
              <a:solidFill>
                <a:srgbClr val="0070C0"/>
              </a:solidFill>
              <a:latin typeface="Times New Roman" pitchFamily="18" charset="0"/>
              <a:cs typeface="Times New Roman" pitchFamily="18" charset="0"/>
            </a:endParaRPr>
          </a:p>
        </p:txBody>
      </p:sp>
      <p:cxnSp>
        <p:nvCxnSpPr>
          <p:cNvPr id="4" name="Straight Connector 3">
            <a:extLst>
              <a:ext uri="{FF2B5EF4-FFF2-40B4-BE49-F238E27FC236}">
                <a16:creationId xmlns:a16="http://schemas.microsoft.com/office/drawing/2014/main" id="{C2302640-2DF9-2E8A-7802-C8A392E6544D}"/>
              </a:ext>
            </a:extLst>
          </p:cNvPr>
          <p:cNvCxnSpPr/>
          <p:nvPr/>
        </p:nvCxnSpPr>
        <p:spPr>
          <a:xfrm>
            <a:off x="914400" y="1230694"/>
            <a:ext cx="81534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0741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329130"/>
            <a:ext cx="8686800" cy="4919270"/>
          </a:xfrm>
        </p:spPr>
        <p:txBody>
          <a:bodyPr>
            <a:noAutofit/>
          </a:bodyPr>
          <a:lstStyle/>
          <a:p>
            <a:pPr marL="68580" indent="0" algn="just">
              <a:buNone/>
            </a:pPr>
            <a:r>
              <a:rPr lang="en-US" b="1" dirty="0">
                <a:solidFill>
                  <a:srgbClr val="0070C0"/>
                </a:solidFill>
                <a:latin typeface="Times New Roman" pitchFamily="18" charset="0"/>
                <a:cs typeface="Times New Roman" pitchFamily="18" charset="0"/>
              </a:rPr>
              <a:t>GIẢI THÍCH TỪ NGỮ</a:t>
            </a:r>
            <a:endParaRPr lang="en-US" dirty="0">
              <a:solidFill>
                <a:srgbClr val="0070C0"/>
              </a:solidFill>
              <a:latin typeface="Times New Roman" pitchFamily="18" charset="0"/>
              <a:cs typeface="Times New Roman" pitchFamily="18" charset="0"/>
            </a:endParaRPr>
          </a:p>
          <a:p>
            <a:pPr marL="0" indent="69850" algn="just">
              <a:buFont typeface="Wingdings" panose="05000000000000000000" pitchFamily="2" charset="2"/>
              <a:buChar char="ü"/>
            </a:pPr>
            <a:r>
              <a:rPr lang="en-US" i="1" dirty="0" err="1">
                <a:solidFill>
                  <a:srgbClr val="0070C0"/>
                </a:solidFill>
                <a:latin typeface="Times New Roman" pitchFamily="18" charset="0"/>
                <a:cs typeface="Times New Roman" pitchFamily="18" charset="0"/>
              </a:rPr>
              <a:t>Giấy</a:t>
            </a:r>
            <a:r>
              <a:rPr lang="en-US" i="1" dirty="0">
                <a:solidFill>
                  <a:srgbClr val="0070C0"/>
                </a:solidFill>
                <a:latin typeface="Times New Roman" pitchFamily="18" charset="0"/>
                <a:cs typeface="Times New Roman" pitchFamily="18" charset="0"/>
              </a:rPr>
              <a:t> </a:t>
            </a:r>
            <a:r>
              <a:rPr lang="en-US" i="1" dirty="0" err="1">
                <a:solidFill>
                  <a:srgbClr val="0070C0"/>
                </a:solidFill>
                <a:latin typeface="Times New Roman" pitchFamily="18" charset="0"/>
                <a:cs typeface="Times New Roman" pitchFamily="18" charset="0"/>
              </a:rPr>
              <a:t>phép</a:t>
            </a:r>
            <a:r>
              <a:rPr lang="en-US" i="1" dirty="0">
                <a:solidFill>
                  <a:srgbClr val="0070C0"/>
                </a:solidFill>
                <a:latin typeface="Times New Roman" pitchFamily="18" charset="0"/>
                <a:cs typeface="Times New Roman" pitchFamily="18" charset="0"/>
              </a:rPr>
              <a:t> </a:t>
            </a:r>
            <a:r>
              <a:rPr lang="en-US" i="1" dirty="0" err="1">
                <a:solidFill>
                  <a:srgbClr val="0070C0"/>
                </a:solidFill>
                <a:latin typeface="Times New Roman" pitchFamily="18" charset="0"/>
                <a:cs typeface="Times New Roman" pitchFamily="18" charset="0"/>
              </a:rPr>
              <a:t>môi</a:t>
            </a:r>
            <a:r>
              <a:rPr lang="en-US" i="1" dirty="0">
                <a:solidFill>
                  <a:srgbClr val="0070C0"/>
                </a:solidFill>
                <a:latin typeface="Times New Roman" pitchFamily="18" charset="0"/>
                <a:cs typeface="Times New Roman" pitchFamily="18" charset="0"/>
              </a:rPr>
              <a:t> </a:t>
            </a:r>
            <a:r>
              <a:rPr lang="en-US" i="1" dirty="0" err="1">
                <a:solidFill>
                  <a:srgbClr val="0070C0"/>
                </a:solidFill>
                <a:latin typeface="Times New Roman" pitchFamily="18" charset="0"/>
                <a:cs typeface="Times New Roman" pitchFamily="18" charset="0"/>
              </a:rPr>
              <a:t>trường</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là</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văn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bản</a:t>
            </a:r>
            <a:r>
              <a:rPr lang="en-US" dirty="0">
                <a:solidFill>
                  <a:srgbClr val="0070C0"/>
                </a:solidFill>
                <a:latin typeface="Times New Roman" pitchFamily="18" charset="0"/>
                <a:cs typeface="Times New Roman" pitchFamily="18" charset="0"/>
              </a:rPr>
              <a:t> do </a:t>
            </a:r>
            <a:r>
              <a:rPr lang="en-US" dirty="0" err="1">
                <a:solidFill>
                  <a:srgbClr val="0070C0"/>
                </a:solidFill>
                <a:latin typeface="Times New Roman" pitchFamily="18" charset="0"/>
                <a:cs typeface="Times New Roman" pitchFamily="18" charset="0"/>
              </a:rPr>
              <a:t>cơ</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quan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quản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lý</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nhà</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nước</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có</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thẩm</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quyền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cấp</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cho</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tổ</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chức</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cá</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nhân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có</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hoạt</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động</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sản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xuất</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kinh</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doanh</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dịch</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vụ</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được</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phép</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xả</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chất</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thải</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ra</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môi</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trường</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quản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lý</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chất</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thải</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nhập</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khẩu</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phế</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liệu</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từ</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nước</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ngoài</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làm</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nguyên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liệu</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sản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xuất</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kèm</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theo</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yêu</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cầu</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điều</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kiện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về</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bảo</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vệ</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môi</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trường</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theo</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quy</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định</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của</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pháp</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luật</a:t>
            </a:r>
            <a:r>
              <a:rPr lang="en-US" dirty="0">
                <a:solidFill>
                  <a:srgbClr val="0070C0"/>
                </a:solidFill>
                <a:latin typeface="Times New Roman" pitchFamily="18" charset="0"/>
                <a:cs typeface="Times New Roman" pitchFamily="18" charset="0"/>
              </a:rPr>
              <a:t>.</a:t>
            </a:r>
          </a:p>
          <a:p>
            <a:pPr marL="0" indent="69850" algn="just">
              <a:buFont typeface="Wingdings" panose="05000000000000000000" pitchFamily="2" charset="2"/>
              <a:buChar char="ü"/>
            </a:pPr>
            <a:r>
              <a:rPr lang="en-US" i="1" dirty="0" err="1">
                <a:solidFill>
                  <a:srgbClr val="0070C0"/>
                </a:solidFill>
                <a:latin typeface="Times New Roman" pitchFamily="18" charset="0"/>
                <a:cs typeface="Times New Roman" pitchFamily="18" charset="0"/>
              </a:rPr>
              <a:t>Giấy</a:t>
            </a:r>
            <a:r>
              <a:rPr lang="en-US" i="1" dirty="0">
                <a:solidFill>
                  <a:srgbClr val="0070C0"/>
                </a:solidFill>
                <a:latin typeface="Times New Roman" pitchFamily="18" charset="0"/>
                <a:cs typeface="Times New Roman" pitchFamily="18" charset="0"/>
              </a:rPr>
              <a:t> </a:t>
            </a:r>
            <a:r>
              <a:rPr lang="en-US" i="1" dirty="0" err="1">
                <a:solidFill>
                  <a:srgbClr val="0070C0"/>
                </a:solidFill>
                <a:latin typeface="Times New Roman" pitchFamily="18" charset="0"/>
                <a:cs typeface="Times New Roman" pitchFamily="18" charset="0"/>
              </a:rPr>
              <a:t>phép</a:t>
            </a:r>
            <a:r>
              <a:rPr lang="en-US" i="1" dirty="0">
                <a:solidFill>
                  <a:srgbClr val="0070C0"/>
                </a:solidFill>
                <a:latin typeface="Times New Roman" pitchFamily="18" charset="0"/>
                <a:cs typeface="Times New Roman" pitchFamily="18" charset="0"/>
              </a:rPr>
              <a:t> </a:t>
            </a:r>
            <a:r>
              <a:rPr lang="en-US" i="1" dirty="0" err="1">
                <a:solidFill>
                  <a:srgbClr val="0070C0"/>
                </a:solidFill>
                <a:latin typeface="Times New Roman" pitchFamily="18" charset="0"/>
                <a:cs typeface="Times New Roman" pitchFamily="18" charset="0"/>
              </a:rPr>
              <a:t>môi</a:t>
            </a:r>
            <a:r>
              <a:rPr lang="en-US" i="1" dirty="0">
                <a:solidFill>
                  <a:srgbClr val="0070C0"/>
                </a:solidFill>
                <a:latin typeface="Times New Roman" pitchFamily="18" charset="0"/>
                <a:cs typeface="Times New Roman" pitchFamily="18" charset="0"/>
              </a:rPr>
              <a:t> </a:t>
            </a:r>
            <a:r>
              <a:rPr lang="en-US" i="1" dirty="0" err="1">
                <a:solidFill>
                  <a:srgbClr val="0070C0"/>
                </a:solidFill>
                <a:latin typeface="Times New Roman" pitchFamily="18" charset="0"/>
                <a:cs typeface="Times New Roman" pitchFamily="18" charset="0"/>
              </a:rPr>
              <a:t>trường</a:t>
            </a:r>
            <a:r>
              <a:rPr lang="en-US" i="1" dirty="0">
                <a:solidFill>
                  <a:srgbClr val="0070C0"/>
                </a:solidFill>
                <a:latin typeface="Times New Roman" pitchFamily="18" charset="0"/>
                <a:cs typeface="Times New Roman" pitchFamily="18" charset="0"/>
              </a:rPr>
              <a:t> </a:t>
            </a:r>
            <a:r>
              <a:rPr lang="en-US" i="1" dirty="0" err="1">
                <a:solidFill>
                  <a:srgbClr val="0070C0"/>
                </a:solidFill>
                <a:latin typeface="Times New Roman" pitchFamily="18" charset="0"/>
                <a:cs typeface="Times New Roman" pitchFamily="18" charset="0"/>
              </a:rPr>
              <a:t>thành</a:t>
            </a:r>
            <a:r>
              <a:rPr lang="en-US" i="1" dirty="0">
                <a:solidFill>
                  <a:srgbClr val="0070C0"/>
                </a:solidFill>
                <a:latin typeface="Times New Roman" pitchFamily="18" charset="0"/>
                <a:cs typeface="Times New Roman" pitchFamily="18" charset="0"/>
              </a:rPr>
              <a:t> </a:t>
            </a:r>
            <a:r>
              <a:rPr lang="en-US" i="1" dirty="0" err="1">
                <a:solidFill>
                  <a:srgbClr val="0070C0"/>
                </a:solidFill>
                <a:latin typeface="Times New Roman" pitchFamily="18" charset="0"/>
                <a:cs typeface="Times New Roman" pitchFamily="18" charset="0"/>
              </a:rPr>
              <a:t>phần</a:t>
            </a:r>
            <a:r>
              <a:rPr lang="en-US" i="1" dirty="0">
                <a:solidFill>
                  <a:srgbClr val="0070C0"/>
                </a:solidFill>
                <a:latin typeface="Times New Roman" pitchFamily="18" charset="0"/>
                <a:cs typeface="Times New Roman" pitchFamily="18" charset="0"/>
              </a:rPr>
              <a:t> </a:t>
            </a:r>
            <a:r>
              <a:rPr lang="en-US" i="1" dirty="0" err="1">
                <a:solidFill>
                  <a:srgbClr val="0070C0"/>
                </a:solidFill>
                <a:latin typeface="Times New Roman" pitchFamily="18" charset="0"/>
                <a:cs typeface="Times New Roman" pitchFamily="18" charset="0"/>
              </a:rPr>
              <a:t>gồm</a:t>
            </a:r>
            <a:r>
              <a:rPr lang="en-US" i="1"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giấy</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xác</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nhận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hoàn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thành</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công</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trình</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bảo</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vệ</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môi</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trường</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giấy</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chứng</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nhận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đạt</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tiêu</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chuẩn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môi</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trường</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giấy</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xác</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nhận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đủ</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điều</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kiện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về</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bảo</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vệ</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môi</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trường</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trong</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nhập</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khẩu</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phế</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liệu</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từ</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nước</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ngoài</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làm</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nguyên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liệu</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sản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xuất</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giấy</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phép</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xử</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lý</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chất</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thải</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nguy</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hại</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giấy</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phép</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xả</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nước</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thải</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vào</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nguồn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nước</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giấy</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phép</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xả</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nước</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thải</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vào</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công</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trình</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thủy</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lợi</a:t>
            </a:r>
            <a:r>
              <a:rPr lang="en-US" dirty="0">
                <a:solidFill>
                  <a:srgbClr val="0070C0"/>
                </a:solidFill>
                <a:latin typeface="Times New Roman" pitchFamily="18" charset="0"/>
                <a:cs typeface="Times New Roman" pitchFamily="18" charset="0"/>
              </a:rPr>
              <a:t>.</a:t>
            </a:r>
          </a:p>
          <a:p>
            <a:pPr marL="68580" indent="0" algn="just">
              <a:buNone/>
            </a:pPr>
            <a:endParaRPr lang="en-US" dirty="0">
              <a:solidFill>
                <a:srgbClr val="0070C0"/>
              </a:solidFill>
              <a:latin typeface="Times New Roman" pitchFamily="18" charset="0"/>
              <a:cs typeface="Times New Roman" pitchFamily="18" charset="0"/>
            </a:endParaRPr>
          </a:p>
        </p:txBody>
      </p:sp>
      <p:sp>
        <p:nvSpPr>
          <p:cNvPr id="5" name="Title 8"/>
          <p:cNvSpPr>
            <a:spLocks noGrp="1"/>
          </p:cNvSpPr>
          <p:nvPr>
            <p:ph type="title"/>
          </p:nvPr>
        </p:nvSpPr>
        <p:spPr>
          <a:xfrm>
            <a:off x="609600" y="723900"/>
            <a:ext cx="8686800" cy="548640"/>
          </a:xfrm>
        </p:spPr>
        <p:txBody>
          <a:bodyPr>
            <a:normAutofit/>
          </a:bodyPr>
          <a:lstStyle/>
          <a:p>
            <a:pPr algn="ctr"/>
            <a:r>
              <a:rPr lang="en-US" sz="2800" b="1" dirty="0">
                <a:solidFill>
                  <a:srgbClr val="0070C0"/>
                </a:solidFill>
                <a:latin typeface="Times New Roman" pitchFamily="18" charset="0"/>
                <a:cs typeface="Times New Roman" pitchFamily="18" charset="0"/>
              </a:rPr>
              <a:t>QUY ĐỊNH CHUNG VỀ GIẤY PHÉP MÔI TRƯỜNG</a:t>
            </a:r>
          </a:p>
        </p:txBody>
      </p:sp>
      <p:cxnSp>
        <p:nvCxnSpPr>
          <p:cNvPr id="4" name="Straight Connector 3">
            <a:extLst>
              <a:ext uri="{FF2B5EF4-FFF2-40B4-BE49-F238E27FC236}">
                <a16:creationId xmlns:a16="http://schemas.microsoft.com/office/drawing/2014/main" id="{20DA3BFB-AE01-5A9C-A132-E20C1737A8DA}"/>
              </a:ext>
            </a:extLst>
          </p:cNvPr>
          <p:cNvCxnSpPr>
            <a:cxnSpLocks/>
          </p:cNvCxnSpPr>
          <p:nvPr/>
        </p:nvCxnSpPr>
        <p:spPr>
          <a:xfrm>
            <a:off x="533400" y="1272540"/>
            <a:ext cx="89154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3392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914400" y="1524000"/>
            <a:ext cx="8001000" cy="3857723"/>
          </a:xfrm>
          <a:prstGeom prst="rect">
            <a:avLst/>
          </a:prstGeom>
        </p:spPr>
        <p:txBody>
          <a:bodyPr vert="horz" wrap="square" lIns="0" tIns="12700" rIns="0" bIns="0" rtlCol="0">
            <a:spAutoFit/>
          </a:bodyPr>
          <a:lstStyle/>
          <a:p>
            <a:pPr marL="12700" marR="5080" algn="ctr">
              <a:lnSpc>
                <a:spcPct val="89700"/>
              </a:lnSpc>
              <a:spcBef>
                <a:spcPts val="630"/>
              </a:spcBef>
              <a:tabLst>
                <a:tab pos="202565" algn="l"/>
              </a:tabLst>
            </a:pPr>
            <a:r>
              <a:rPr lang="en-US" sz="2400" b="1" spc="-5" dirty="0">
                <a:solidFill>
                  <a:srgbClr val="0070C0"/>
                </a:solidFill>
                <a:latin typeface="Times New Roman"/>
                <a:cs typeface="Times New Roman"/>
              </a:rPr>
              <a:t>ĐỐI TƯỢNG PHẢI CÓ GIẤY PHÉP MÔI TRƯỜNG </a:t>
            </a:r>
            <a:br>
              <a:rPr lang="en-US" sz="2400" b="1" spc="-5" dirty="0">
                <a:solidFill>
                  <a:srgbClr val="0070C0"/>
                </a:solidFill>
                <a:latin typeface="Times New Roman"/>
                <a:cs typeface="Times New Roman"/>
              </a:rPr>
            </a:br>
            <a:r>
              <a:rPr lang="en-US" sz="2400" b="1" spc="-5" dirty="0">
                <a:solidFill>
                  <a:srgbClr val="0070C0"/>
                </a:solidFill>
                <a:latin typeface="Times New Roman"/>
                <a:cs typeface="Times New Roman"/>
              </a:rPr>
              <a:t>(</a:t>
            </a:r>
            <a:r>
              <a:rPr lang="en-US" sz="2400" b="1" spc="-5" dirty="0" err="1">
                <a:solidFill>
                  <a:srgbClr val="0070C0"/>
                </a:solidFill>
                <a:latin typeface="Times New Roman"/>
                <a:cs typeface="Times New Roman"/>
              </a:rPr>
              <a:t>Điều</a:t>
            </a:r>
            <a:r>
              <a:rPr lang="en-US" sz="2400" b="1" spc="-5" dirty="0">
                <a:solidFill>
                  <a:srgbClr val="0070C0"/>
                </a:solidFill>
                <a:latin typeface="Times New Roman"/>
                <a:cs typeface="Times New Roman"/>
              </a:rPr>
              <a:t> 39, </a:t>
            </a:r>
            <a:r>
              <a:rPr lang="en-US" sz="2400" b="1" spc="-5" dirty="0" err="1">
                <a:solidFill>
                  <a:srgbClr val="0070C0"/>
                </a:solidFill>
                <a:latin typeface="Times New Roman"/>
                <a:cs typeface="Times New Roman"/>
              </a:rPr>
              <a:t>Luật</a:t>
            </a:r>
            <a:r>
              <a:rPr lang="en-US" sz="2400" b="1" spc="-5" dirty="0">
                <a:solidFill>
                  <a:srgbClr val="0070C0"/>
                </a:solidFill>
                <a:latin typeface="Times New Roman"/>
                <a:cs typeface="Times New Roman"/>
              </a:rPr>
              <a:t> BVMT)</a:t>
            </a:r>
          </a:p>
          <a:p>
            <a:pPr marL="12700" marR="5080" algn="just">
              <a:lnSpc>
                <a:spcPct val="89700"/>
              </a:lnSpc>
              <a:spcBef>
                <a:spcPts val="630"/>
              </a:spcBef>
              <a:tabLst>
                <a:tab pos="202565" algn="l"/>
              </a:tabLst>
            </a:pPr>
            <a:endParaRPr lang="en-US" sz="1050" b="1" spc="-5" dirty="0">
              <a:solidFill>
                <a:srgbClr val="0070C0"/>
              </a:solidFill>
              <a:latin typeface="Times New Roman"/>
              <a:cs typeface="Times New Roman"/>
            </a:endParaRPr>
          </a:p>
          <a:p>
            <a:pPr marL="12700" marR="5080" algn="just">
              <a:lnSpc>
                <a:spcPct val="89700"/>
              </a:lnSpc>
              <a:spcBef>
                <a:spcPts val="630"/>
              </a:spcBef>
              <a:tabLst>
                <a:tab pos="202565" algn="l"/>
              </a:tabLst>
            </a:pPr>
            <a:r>
              <a:rPr lang="en-US" sz="2400" spc="-5" dirty="0">
                <a:solidFill>
                  <a:srgbClr val="0070C0"/>
                </a:solidFill>
                <a:latin typeface="Times New Roman"/>
                <a:cs typeface="Times New Roman"/>
              </a:rPr>
              <a:t>1. </a:t>
            </a:r>
            <a:r>
              <a:rPr sz="2400" spc="-5" dirty="0" err="1">
                <a:solidFill>
                  <a:srgbClr val="0070C0"/>
                </a:solidFill>
                <a:latin typeface="Times New Roman"/>
                <a:cs typeface="Times New Roman"/>
              </a:rPr>
              <a:t>Dự</a:t>
            </a:r>
            <a:r>
              <a:rPr sz="2400" spc="190" dirty="0">
                <a:solidFill>
                  <a:srgbClr val="0070C0"/>
                </a:solidFill>
                <a:latin typeface="Times New Roman"/>
                <a:cs typeface="Times New Roman"/>
              </a:rPr>
              <a:t> </a:t>
            </a:r>
            <a:r>
              <a:rPr sz="2400" spc="-5" dirty="0">
                <a:solidFill>
                  <a:srgbClr val="0070C0"/>
                </a:solidFill>
                <a:latin typeface="Times New Roman"/>
                <a:cs typeface="Times New Roman"/>
              </a:rPr>
              <a:t>án</a:t>
            </a:r>
            <a:r>
              <a:rPr sz="2400" spc="200" dirty="0">
                <a:solidFill>
                  <a:srgbClr val="0070C0"/>
                </a:solidFill>
                <a:latin typeface="Times New Roman"/>
                <a:cs typeface="Times New Roman"/>
              </a:rPr>
              <a:t> </a:t>
            </a:r>
            <a:r>
              <a:rPr sz="2400" spc="-5" dirty="0">
                <a:solidFill>
                  <a:srgbClr val="0070C0"/>
                </a:solidFill>
                <a:latin typeface="Times New Roman"/>
                <a:cs typeface="Times New Roman"/>
              </a:rPr>
              <a:t>đầu</a:t>
            </a:r>
            <a:r>
              <a:rPr sz="2400" spc="200" dirty="0">
                <a:solidFill>
                  <a:srgbClr val="0070C0"/>
                </a:solidFill>
                <a:latin typeface="Times New Roman"/>
                <a:cs typeface="Times New Roman"/>
              </a:rPr>
              <a:t> </a:t>
            </a:r>
            <a:r>
              <a:rPr sz="2400" dirty="0">
                <a:solidFill>
                  <a:srgbClr val="0070C0"/>
                </a:solidFill>
                <a:latin typeface="Times New Roman"/>
                <a:cs typeface="Times New Roman"/>
              </a:rPr>
              <a:t>tư</a:t>
            </a:r>
            <a:r>
              <a:rPr sz="2400" spc="195" dirty="0">
                <a:solidFill>
                  <a:srgbClr val="0070C0"/>
                </a:solidFill>
                <a:latin typeface="Times New Roman"/>
                <a:cs typeface="Times New Roman"/>
              </a:rPr>
              <a:t> </a:t>
            </a:r>
            <a:r>
              <a:rPr sz="2400" dirty="0">
                <a:solidFill>
                  <a:srgbClr val="0070C0"/>
                </a:solidFill>
                <a:latin typeface="Times New Roman"/>
                <a:cs typeface="Times New Roman"/>
              </a:rPr>
              <a:t>nhóm</a:t>
            </a:r>
            <a:r>
              <a:rPr sz="2400" spc="200" dirty="0">
                <a:solidFill>
                  <a:srgbClr val="0070C0"/>
                </a:solidFill>
                <a:latin typeface="Times New Roman"/>
                <a:cs typeface="Times New Roman"/>
              </a:rPr>
              <a:t> </a:t>
            </a:r>
            <a:r>
              <a:rPr sz="2400" dirty="0">
                <a:solidFill>
                  <a:srgbClr val="0070C0"/>
                </a:solidFill>
                <a:latin typeface="Times New Roman"/>
                <a:cs typeface="Times New Roman"/>
              </a:rPr>
              <a:t>I,</a:t>
            </a:r>
            <a:r>
              <a:rPr sz="2400" spc="204" dirty="0">
                <a:solidFill>
                  <a:srgbClr val="0070C0"/>
                </a:solidFill>
                <a:latin typeface="Times New Roman"/>
                <a:cs typeface="Times New Roman"/>
              </a:rPr>
              <a:t> </a:t>
            </a:r>
            <a:r>
              <a:rPr sz="2400" dirty="0">
                <a:solidFill>
                  <a:srgbClr val="0070C0"/>
                </a:solidFill>
                <a:latin typeface="Times New Roman"/>
                <a:cs typeface="Times New Roman"/>
              </a:rPr>
              <a:t>nhóm</a:t>
            </a:r>
            <a:r>
              <a:rPr sz="2400" spc="204" dirty="0">
                <a:solidFill>
                  <a:srgbClr val="0070C0"/>
                </a:solidFill>
                <a:latin typeface="Times New Roman"/>
                <a:cs typeface="Times New Roman"/>
              </a:rPr>
              <a:t> </a:t>
            </a:r>
            <a:r>
              <a:rPr sz="2400" dirty="0">
                <a:solidFill>
                  <a:srgbClr val="0070C0"/>
                </a:solidFill>
                <a:latin typeface="Times New Roman"/>
                <a:cs typeface="Times New Roman"/>
              </a:rPr>
              <a:t>II</a:t>
            </a:r>
            <a:r>
              <a:rPr sz="2400" spc="204" dirty="0">
                <a:solidFill>
                  <a:srgbClr val="0070C0"/>
                </a:solidFill>
                <a:latin typeface="Times New Roman"/>
                <a:cs typeface="Times New Roman"/>
              </a:rPr>
              <a:t> </a:t>
            </a:r>
            <a:r>
              <a:rPr sz="2400" dirty="0">
                <a:solidFill>
                  <a:srgbClr val="0070C0"/>
                </a:solidFill>
                <a:latin typeface="Times New Roman"/>
                <a:cs typeface="Times New Roman"/>
              </a:rPr>
              <a:t>và</a:t>
            </a:r>
            <a:r>
              <a:rPr sz="2400" spc="195" dirty="0">
                <a:solidFill>
                  <a:srgbClr val="0070C0"/>
                </a:solidFill>
                <a:latin typeface="Times New Roman"/>
                <a:cs typeface="Times New Roman"/>
              </a:rPr>
              <a:t> </a:t>
            </a:r>
            <a:r>
              <a:rPr sz="2400" dirty="0">
                <a:solidFill>
                  <a:srgbClr val="0070C0"/>
                </a:solidFill>
                <a:latin typeface="Times New Roman"/>
                <a:cs typeface="Times New Roman"/>
              </a:rPr>
              <a:t>nhóm</a:t>
            </a:r>
            <a:r>
              <a:rPr sz="2400" spc="204" dirty="0">
                <a:solidFill>
                  <a:srgbClr val="0070C0"/>
                </a:solidFill>
                <a:latin typeface="Times New Roman"/>
                <a:cs typeface="Times New Roman"/>
              </a:rPr>
              <a:t> </a:t>
            </a:r>
            <a:r>
              <a:rPr sz="2400" dirty="0">
                <a:solidFill>
                  <a:srgbClr val="0070C0"/>
                </a:solidFill>
                <a:latin typeface="Times New Roman"/>
                <a:cs typeface="Times New Roman"/>
              </a:rPr>
              <a:t>III</a:t>
            </a:r>
            <a:r>
              <a:rPr sz="2400" spc="210" dirty="0">
                <a:solidFill>
                  <a:srgbClr val="0070C0"/>
                </a:solidFill>
                <a:latin typeface="Times New Roman"/>
                <a:cs typeface="Times New Roman"/>
              </a:rPr>
              <a:t> </a:t>
            </a:r>
            <a:r>
              <a:rPr sz="2400" spc="-5" dirty="0">
                <a:solidFill>
                  <a:srgbClr val="0070C0"/>
                </a:solidFill>
                <a:latin typeface="Times New Roman"/>
                <a:cs typeface="Times New Roman"/>
              </a:rPr>
              <a:t>có</a:t>
            </a:r>
            <a:r>
              <a:rPr sz="2400" spc="204" dirty="0">
                <a:solidFill>
                  <a:srgbClr val="0070C0"/>
                </a:solidFill>
                <a:latin typeface="Times New Roman"/>
                <a:cs typeface="Times New Roman"/>
              </a:rPr>
              <a:t> </a:t>
            </a:r>
            <a:r>
              <a:rPr sz="2400" spc="-5" dirty="0">
                <a:solidFill>
                  <a:srgbClr val="0070C0"/>
                </a:solidFill>
                <a:latin typeface="Times New Roman"/>
                <a:cs typeface="Times New Roman"/>
              </a:rPr>
              <a:t>phát</a:t>
            </a:r>
            <a:r>
              <a:rPr sz="2400" spc="200" dirty="0">
                <a:solidFill>
                  <a:srgbClr val="0070C0"/>
                </a:solidFill>
                <a:latin typeface="Times New Roman"/>
                <a:cs typeface="Times New Roman"/>
              </a:rPr>
              <a:t> </a:t>
            </a:r>
            <a:r>
              <a:rPr sz="2400" spc="-5" dirty="0">
                <a:solidFill>
                  <a:srgbClr val="0070C0"/>
                </a:solidFill>
                <a:latin typeface="Times New Roman"/>
                <a:cs typeface="Times New Roman"/>
              </a:rPr>
              <a:t>sinh</a:t>
            </a:r>
            <a:r>
              <a:rPr sz="2400" spc="200" dirty="0">
                <a:solidFill>
                  <a:srgbClr val="0070C0"/>
                </a:solidFill>
                <a:latin typeface="Times New Roman"/>
                <a:cs typeface="Times New Roman"/>
              </a:rPr>
              <a:t> </a:t>
            </a:r>
            <a:r>
              <a:rPr sz="2400" spc="-5" dirty="0">
                <a:solidFill>
                  <a:srgbClr val="0070C0"/>
                </a:solidFill>
                <a:latin typeface="Times New Roman"/>
                <a:cs typeface="Times New Roman"/>
              </a:rPr>
              <a:t>nước</a:t>
            </a:r>
            <a:r>
              <a:rPr sz="2400" spc="200" dirty="0">
                <a:solidFill>
                  <a:srgbClr val="0070C0"/>
                </a:solidFill>
                <a:latin typeface="Times New Roman"/>
                <a:cs typeface="Times New Roman"/>
              </a:rPr>
              <a:t> </a:t>
            </a:r>
            <a:r>
              <a:rPr sz="2400" spc="-5" dirty="0">
                <a:solidFill>
                  <a:srgbClr val="0070C0"/>
                </a:solidFill>
                <a:latin typeface="Times New Roman"/>
                <a:cs typeface="Times New Roman"/>
              </a:rPr>
              <a:t>thải,</a:t>
            </a:r>
            <a:r>
              <a:rPr sz="2400" spc="204" dirty="0">
                <a:solidFill>
                  <a:srgbClr val="0070C0"/>
                </a:solidFill>
                <a:latin typeface="Times New Roman"/>
                <a:cs typeface="Times New Roman"/>
              </a:rPr>
              <a:t> </a:t>
            </a:r>
            <a:r>
              <a:rPr sz="2400" dirty="0">
                <a:solidFill>
                  <a:srgbClr val="0070C0"/>
                </a:solidFill>
                <a:latin typeface="Times New Roman"/>
                <a:cs typeface="Times New Roman"/>
              </a:rPr>
              <a:t>bụi,</a:t>
            </a:r>
            <a:r>
              <a:rPr sz="2400" spc="204" dirty="0">
                <a:solidFill>
                  <a:srgbClr val="0070C0"/>
                </a:solidFill>
                <a:latin typeface="Times New Roman"/>
                <a:cs typeface="Times New Roman"/>
              </a:rPr>
              <a:t> </a:t>
            </a:r>
            <a:r>
              <a:rPr sz="2400" dirty="0">
                <a:solidFill>
                  <a:srgbClr val="0070C0"/>
                </a:solidFill>
                <a:latin typeface="Times New Roman"/>
                <a:cs typeface="Times New Roman"/>
              </a:rPr>
              <a:t>khí </a:t>
            </a:r>
            <a:r>
              <a:rPr sz="2400" spc="-540" dirty="0">
                <a:solidFill>
                  <a:srgbClr val="0070C0"/>
                </a:solidFill>
                <a:latin typeface="Times New Roman"/>
                <a:cs typeface="Times New Roman"/>
              </a:rPr>
              <a:t> </a:t>
            </a:r>
            <a:r>
              <a:rPr sz="2400" spc="-5" dirty="0">
                <a:solidFill>
                  <a:srgbClr val="0070C0"/>
                </a:solidFill>
                <a:latin typeface="Times New Roman"/>
                <a:cs typeface="Times New Roman"/>
              </a:rPr>
              <a:t>thải </a:t>
            </a:r>
            <a:r>
              <a:rPr sz="2400" dirty="0">
                <a:solidFill>
                  <a:srgbClr val="0070C0"/>
                </a:solidFill>
                <a:latin typeface="Times New Roman"/>
                <a:cs typeface="Times New Roman"/>
              </a:rPr>
              <a:t>xả ra môi </a:t>
            </a:r>
            <a:r>
              <a:rPr sz="2400" spc="-5" dirty="0">
                <a:solidFill>
                  <a:srgbClr val="0070C0"/>
                </a:solidFill>
                <a:latin typeface="Times New Roman"/>
                <a:cs typeface="Times New Roman"/>
              </a:rPr>
              <a:t>trường phải được </a:t>
            </a:r>
            <a:r>
              <a:rPr sz="2400" dirty="0">
                <a:solidFill>
                  <a:srgbClr val="0070C0"/>
                </a:solidFill>
                <a:latin typeface="Times New Roman"/>
                <a:cs typeface="Times New Roman"/>
              </a:rPr>
              <a:t>xử lý </a:t>
            </a:r>
            <a:r>
              <a:rPr sz="2400" spc="-5" dirty="0">
                <a:solidFill>
                  <a:srgbClr val="0070C0"/>
                </a:solidFill>
                <a:latin typeface="Times New Roman"/>
                <a:cs typeface="Times New Roman"/>
              </a:rPr>
              <a:t>hoặc phát </a:t>
            </a:r>
            <a:r>
              <a:rPr sz="2400" dirty="0">
                <a:solidFill>
                  <a:srgbClr val="0070C0"/>
                </a:solidFill>
                <a:latin typeface="Times New Roman"/>
                <a:cs typeface="Times New Roman"/>
              </a:rPr>
              <a:t>sinh </a:t>
            </a:r>
            <a:r>
              <a:rPr sz="2400" spc="-5" dirty="0">
                <a:solidFill>
                  <a:srgbClr val="0070C0"/>
                </a:solidFill>
                <a:latin typeface="Times New Roman"/>
                <a:cs typeface="Times New Roman"/>
              </a:rPr>
              <a:t>chất thải </a:t>
            </a:r>
            <a:r>
              <a:rPr sz="2400" dirty="0">
                <a:solidFill>
                  <a:srgbClr val="0070C0"/>
                </a:solidFill>
                <a:latin typeface="Times New Roman"/>
                <a:cs typeface="Times New Roman"/>
              </a:rPr>
              <a:t>nguy </a:t>
            </a:r>
            <a:r>
              <a:rPr sz="2400" spc="-5" dirty="0">
                <a:solidFill>
                  <a:srgbClr val="0070C0"/>
                </a:solidFill>
                <a:latin typeface="Times New Roman"/>
                <a:cs typeface="Times New Roman"/>
              </a:rPr>
              <a:t>hại phải </a:t>
            </a:r>
            <a:r>
              <a:rPr sz="2400" dirty="0">
                <a:solidFill>
                  <a:srgbClr val="0070C0"/>
                </a:solidFill>
                <a:latin typeface="Times New Roman"/>
                <a:cs typeface="Times New Roman"/>
              </a:rPr>
              <a:t> </a:t>
            </a:r>
            <a:r>
              <a:rPr sz="2400" spc="-5" dirty="0">
                <a:solidFill>
                  <a:srgbClr val="0070C0"/>
                </a:solidFill>
                <a:latin typeface="Times New Roman"/>
                <a:cs typeface="Times New Roman"/>
              </a:rPr>
              <a:t>được quản </a:t>
            </a:r>
            <a:r>
              <a:rPr sz="2400" dirty="0">
                <a:solidFill>
                  <a:srgbClr val="0070C0"/>
                </a:solidFill>
                <a:latin typeface="Times New Roman"/>
                <a:cs typeface="Times New Roman"/>
              </a:rPr>
              <a:t>lý </a:t>
            </a:r>
            <a:r>
              <a:rPr sz="2400" spc="-5" dirty="0">
                <a:solidFill>
                  <a:srgbClr val="0070C0"/>
                </a:solidFill>
                <a:latin typeface="Times New Roman"/>
                <a:cs typeface="Times New Roman"/>
              </a:rPr>
              <a:t>theo </a:t>
            </a:r>
            <a:r>
              <a:rPr sz="2400" dirty="0">
                <a:solidFill>
                  <a:srgbClr val="0070C0"/>
                </a:solidFill>
                <a:latin typeface="Times New Roman"/>
                <a:cs typeface="Times New Roman"/>
              </a:rPr>
              <a:t>quy định về </a:t>
            </a:r>
            <a:r>
              <a:rPr sz="2400" spc="-5" dirty="0">
                <a:solidFill>
                  <a:srgbClr val="0070C0"/>
                </a:solidFill>
                <a:latin typeface="Times New Roman"/>
                <a:cs typeface="Times New Roman"/>
              </a:rPr>
              <a:t>quản </a:t>
            </a:r>
            <a:r>
              <a:rPr sz="2400" dirty="0">
                <a:solidFill>
                  <a:srgbClr val="0070C0"/>
                </a:solidFill>
                <a:latin typeface="Times New Roman"/>
                <a:cs typeface="Times New Roman"/>
              </a:rPr>
              <a:t>lý </a:t>
            </a:r>
            <a:r>
              <a:rPr sz="2400" spc="-5" dirty="0">
                <a:solidFill>
                  <a:srgbClr val="0070C0"/>
                </a:solidFill>
                <a:latin typeface="Times New Roman"/>
                <a:cs typeface="Times New Roman"/>
              </a:rPr>
              <a:t>chất</a:t>
            </a:r>
            <a:r>
              <a:rPr sz="2400" spc="540" dirty="0">
                <a:solidFill>
                  <a:srgbClr val="0070C0"/>
                </a:solidFill>
                <a:latin typeface="Times New Roman"/>
                <a:cs typeface="Times New Roman"/>
              </a:rPr>
              <a:t> </a:t>
            </a:r>
            <a:r>
              <a:rPr sz="2400" spc="-5" dirty="0">
                <a:solidFill>
                  <a:srgbClr val="0070C0"/>
                </a:solidFill>
                <a:latin typeface="Times New Roman"/>
                <a:cs typeface="Times New Roman"/>
              </a:rPr>
              <a:t>thải</a:t>
            </a:r>
            <a:r>
              <a:rPr sz="2400" spc="540" dirty="0">
                <a:solidFill>
                  <a:srgbClr val="0070C0"/>
                </a:solidFill>
                <a:latin typeface="Times New Roman"/>
                <a:cs typeface="Times New Roman"/>
              </a:rPr>
              <a:t> </a:t>
            </a:r>
            <a:r>
              <a:rPr sz="2400" dirty="0">
                <a:solidFill>
                  <a:srgbClr val="0070C0"/>
                </a:solidFill>
                <a:latin typeface="Times New Roman"/>
                <a:cs typeface="Times New Roman"/>
              </a:rPr>
              <a:t>khi đi </a:t>
            </a:r>
            <a:r>
              <a:rPr sz="2400" spc="-5" dirty="0">
                <a:solidFill>
                  <a:srgbClr val="0070C0"/>
                </a:solidFill>
                <a:latin typeface="Times New Roman"/>
                <a:cs typeface="Times New Roman"/>
              </a:rPr>
              <a:t>vào vận hành chính </a:t>
            </a:r>
            <a:r>
              <a:rPr sz="2400" dirty="0">
                <a:solidFill>
                  <a:srgbClr val="0070C0"/>
                </a:solidFill>
                <a:latin typeface="Times New Roman"/>
                <a:cs typeface="Times New Roman"/>
              </a:rPr>
              <a:t> </a:t>
            </a:r>
            <a:r>
              <a:rPr sz="2400" spc="-5" dirty="0" err="1">
                <a:solidFill>
                  <a:srgbClr val="0070C0"/>
                </a:solidFill>
                <a:latin typeface="Times New Roman"/>
                <a:cs typeface="Times New Roman"/>
              </a:rPr>
              <a:t>thức</a:t>
            </a:r>
            <a:r>
              <a:rPr sz="2400" spc="-5" dirty="0">
                <a:solidFill>
                  <a:srgbClr val="0070C0"/>
                </a:solidFill>
                <a:latin typeface="Times New Roman"/>
                <a:cs typeface="Times New Roman"/>
              </a:rPr>
              <a:t>.</a:t>
            </a:r>
            <a:endParaRPr lang="en-US" sz="2400" spc="-5" dirty="0">
              <a:solidFill>
                <a:srgbClr val="0070C0"/>
              </a:solidFill>
              <a:latin typeface="Times New Roman"/>
              <a:cs typeface="Times New Roman"/>
            </a:endParaRPr>
          </a:p>
          <a:p>
            <a:pPr marL="12700" marR="5080" algn="just">
              <a:lnSpc>
                <a:spcPct val="89700"/>
              </a:lnSpc>
              <a:spcBef>
                <a:spcPts val="630"/>
              </a:spcBef>
              <a:tabLst>
                <a:tab pos="202565" algn="l"/>
              </a:tabLst>
            </a:pPr>
            <a:endParaRPr lang="en-US" sz="1100" spc="-5" dirty="0">
              <a:solidFill>
                <a:srgbClr val="0070C0"/>
              </a:solidFill>
              <a:latin typeface="Times New Roman"/>
              <a:cs typeface="Times New Roman"/>
            </a:endParaRPr>
          </a:p>
          <a:p>
            <a:pPr marL="12700" marR="5080" algn="just">
              <a:lnSpc>
                <a:spcPts val="2400"/>
              </a:lnSpc>
              <a:spcBef>
                <a:spcPts val="640"/>
              </a:spcBef>
              <a:tabLst>
                <a:tab pos="196850" algn="l"/>
              </a:tabLst>
            </a:pPr>
            <a:r>
              <a:rPr lang="en-US" sz="2400" spc="-5" dirty="0">
                <a:solidFill>
                  <a:srgbClr val="0070C0"/>
                </a:solidFill>
                <a:latin typeface="Times New Roman"/>
                <a:cs typeface="Times New Roman"/>
              </a:rPr>
              <a:t>2. </a:t>
            </a:r>
            <a:r>
              <a:rPr sz="2400" spc="-5" dirty="0" err="1">
                <a:solidFill>
                  <a:srgbClr val="0070C0"/>
                </a:solidFill>
                <a:latin typeface="Times New Roman"/>
                <a:cs typeface="Times New Roman"/>
              </a:rPr>
              <a:t>Dự</a:t>
            </a:r>
            <a:r>
              <a:rPr sz="2400" spc="-5" dirty="0">
                <a:solidFill>
                  <a:srgbClr val="0070C0"/>
                </a:solidFill>
                <a:latin typeface="Times New Roman"/>
                <a:cs typeface="Times New Roman"/>
              </a:rPr>
              <a:t> án đầu tư, cơ </a:t>
            </a:r>
            <a:r>
              <a:rPr sz="2400" dirty="0">
                <a:solidFill>
                  <a:srgbClr val="0070C0"/>
                </a:solidFill>
                <a:latin typeface="Times New Roman"/>
                <a:cs typeface="Times New Roman"/>
              </a:rPr>
              <a:t>sở, khu sản </a:t>
            </a:r>
            <a:r>
              <a:rPr sz="2400" spc="-5" dirty="0">
                <a:solidFill>
                  <a:srgbClr val="0070C0"/>
                </a:solidFill>
                <a:latin typeface="Times New Roman"/>
                <a:cs typeface="Times New Roman"/>
              </a:rPr>
              <a:t>xuất, </a:t>
            </a:r>
            <a:r>
              <a:rPr sz="2400" dirty="0">
                <a:solidFill>
                  <a:srgbClr val="0070C0"/>
                </a:solidFill>
                <a:latin typeface="Times New Roman"/>
                <a:cs typeface="Times New Roman"/>
              </a:rPr>
              <a:t>kinh </a:t>
            </a:r>
            <a:r>
              <a:rPr sz="2400" spc="-5" dirty="0">
                <a:solidFill>
                  <a:srgbClr val="0070C0"/>
                </a:solidFill>
                <a:latin typeface="Times New Roman"/>
                <a:cs typeface="Times New Roman"/>
              </a:rPr>
              <a:t>doanh, dịch </a:t>
            </a:r>
            <a:r>
              <a:rPr sz="2400" dirty="0">
                <a:solidFill>
                  <a:srgbClr val="0070C0"/>
                </a:solidFill>
                <a:latin typeface="Times New Roman"/>
                <a:cs typeface="Times New Roman"/>
              </a:rPr>
              <a:t>vụ </a:t>
            </a:r>
            <a:r>
              <a:rPr sz="2400" spc="-5" dirty="0">
                <a:solidFill>
                  <a:srgbClr val="0070C0"/>
                </a:solidFill>
                <a:latin typeface="Times New Roman"/>
                <a:cs typeface="Times New Roman"/>
              </a:rPr>
              <a:t>tập </a:t>
            </a:r>
            <a:r>
              <a:rPr sz="2400" dirty="0">
                <a:solidFill>
                  <a:srgbClr val="0070C0"/>
                </a:solidFill>
                <a:latin typeface="Times New Roman"/>
                <a:cs typeface="Times New Roman"/>
              </a:rPr>
              <a:t>trung, </a:t>
            </a:r>
            <a:r>
              <a:rPr sz="2400" spc="-5" dirty="0">
                <a:solidFill>
                  <a:srgbClr val="0070C0"/>
                </a:solidFill>
                <a:latin typeface="Times New Roman"/>
                <a:cs typeface="Times New Roman"/>
              </a:rPr>
              <a:t>cụm công </a:t>
            </a:r>
            <a:r>
              <a:rPr sz="2400" dirty="0">
                <a:solidFill>
                  <a:srgbClr val="0070C0"/>
                </a:solidFill>
                <a:latin typeface="Times New Roman"/>
                <a:cs typeface="Times New Roman"/>
              </a:rPr>
              <a:t> </a:t>
            </a:r>
            <a:r>
              <a:rPr sz="2400" spc="-5" dirty="0">
                <a:solidFill>
                  <a:srgbClr val="0070C0"/>
                </a:solidFill>
                <a:latin typeface="Times New Roman"/>
                <a:cs typeface="Times New Roman"/>
              </a:rPr>
              <a:t>nghiệp hoạt </a:t>
            </a:r>
            <a:r>
              <a:rPr sz="2400" dirty="0">
                <a:solidFill>
                  <a:srgbClr val="0070C0"/>
                </a:solidFill>
                <a:latin typeface="Times New Roman"/>
                <a:cs typeface="Times New Roman"/>
              </a:rPr>
              <a:t>động </a:t>
            </a:r>
            <a:r>
              <a:rPr sz="2400" spc="-5" dirty="0">
                <a:solidFill>
                  <a:srgbClr val="0070C0"/>
                </a:solidFill>
                <a:latin typeface="Times New Roman"/>
                <a:cs typeface="Times New Roman"/>
              </a:rPr>
              <a:t>trước ngày </a:t>
            </a:r>
            <a:r>
              <a:rPr sz="2400" dirty="0" err="1">
                <a:solidFill>
                  <a:srgbClr val="0070C0"/>
                </a:solidFill>
                <a:latin typeface="Times New Roman"/>
                <a:cs typeface="Times New Roman"/>
              </a:rPr>
              <a:t>Luật</a:t>
            </a:r>
            <a:r>
              <a:rPr sz="2400" dirty="0">
                <a:solidFill>
                  <a:srgbClr val="0070C0"/>
                </a:solidFill>
                <a:latin typeface="Times New Roman"/>
                <a:cs typeface="Times New Roman"/>
              </a:rPr>
              <a:t> </a:t>
            </a:r>
            <a:r>
              <a:rPr lang="en-US" sz="2400" spc="-5" dirty="0" err="1">
                <a:solidFill>
                  <a:srgbClr val="0070C0"/>
                </a:solidFill>
                <a:latin typeface="Times New Roman"/>
                <a:cs typeface="Times New Roman"/>
              </a:rPr>
              <a:t>Bảo</a:t>
            </a:r>
            <a:r>
              <a:rPr lang="en-US" sz="2400" spc="-5" dirty="0">
                <a:solidFill>
                  <a:srgbClr val="0070C0"/>
                </a:solidFill>
                <a:latin typeface="Times New Roman"/>
                <a:cs typeface="Times New Roman"/>
              </a:rPr>
              <a:t> </a:t>
            </a:r>
            <a:r>
              <a:rPr lang="en-US" sz="2400" spc="-5" dirty="0" err="1">
                <a:solidFill>
                  <a:srgbClr val="0070C0"/>
                </a:solidFill>
                <a:latin typeface="Times New Roman"/>
                <a:cs typeface="Times New Roman"/>
              </a:rPr>
              <a:t>vệ</a:t>
            </a:r>
            <a:r>
              <a:rPr lang="en-US" sz="2400" spc="-5" dirty="0">
                <a:solidFill>
                  <a:srgbClr val="0070C0"/>
                </a:solidFill>
                <a:latin typeface="Times New Roman"/>
                <a:cs typeface="Times New Roman"/>
              </a:rPr>
              <a:t> </a:t>
            </a:r>
            <a:r>
              <a:rPr lang="en-US" sz="2400" spc="-5" dirty="0" err="1">
                <a:solidFill>
                  <a:srgbClr val="0070C0"/>
                </a:solidFill>
                <a:latin typeface="Times New Roman"/>
                <a:cs typeface="Times New Roman"/>
              </a:rPr>
              <a:t>môi</a:t>
            </a:r>
            <a:r>
              <a:rPr lang="en-US" sz="2400" spc="-5" dirty="0">
                <a:solidFill>
                  <a:srgbClr val="0070C0"/>
                </a:solidFill>
                <a:latin typeface="Times New Roman"/>
                <a:cs typeface="Times New Roman"/>
              </a:rPr>
              <a:t> </a:t>
            </a:r>
            <a:r>
              <a:rPr lang="en-US" sz="2400" spc="-5" dirty="0" err="1">
                <a:solidFill>
                  <a:srgbClr val="0070C0"/>
                </a:solidFill>
                <a:latin typeface="Times New Roman"/>
                <a:cs typeface="Times New Roman"/>
              </a:rPr>
              <a:t>trường</a:t>
            </a:r>
            <a:r>
              <a:rPr lang="en-US" sz="2400" spc="-5" dirty="0">
                <a:solidFill>
                  <a:srgbClr val="0070C0"/>
                </a:solidFill>
                <a:latin typeface="Times New Roman"/>
                <a:cs typeface="Times New Roman"/>
              </a:rPr>
              <a:t> </a:t>
            </a:r>
            <a:r>
              <a:rPr sz="2400" spc="-5" dirty="0" err="1">
                <a:solidFill>
                  <a:srgbClr val="0070C0"/>
                </a:solidFill>
                <a:latin typeface="Times New Roman"/>
                <a:cs typeface="Times New Roman"/>
              </a:rPr>
              <a:t>có</a:t>
            </a:r>
            <a:r>
              <a:rPr sz="2400" spc="-5" dirty="0">
                <a:solidFill>
                  <a:srgbClr val="0070C0"/>
                </a:solidFill>
                <a:latin typeface="Times New Roman"/>
                <a:cs typeface="Times New Roman"/>
              </a:rPr>
              <a:t> hiệu lực </a:t>
            </a:r>
            <a:r>
              <a:rPr sz="2400" dirty="0">
                <a:solidFill>
                  <a:srgbClr val="0070C0"/>
                </a:solidFill>
                <a:latin typeface="Times New Roman"/>
                <a:cs typeface="Times New Roman"/>
              </a:rPr>
              <a:t>thi </a:t>
            </a:r>
            <a:r>
              <a:rPr sz="2400" spc="-5" dirty="0">
                <a:solidFill>
                  <a:srgbClr val="0070C0"/>
                </a:solidFill>
                <a:latin typeface="Times New Roman"/>
                <a:cs typeface="Times New Roman"/>
              </a:rPr>
              <a:t>hành có tiêu chí </a:t>
            </a:r>
            <a:r>
              <a:rPr sz="2400" dirty="0">
                <a:solidFill>
                  <a:srgbClr val="0070C0"/>
                </a:solidFill>
                <a:latin typeface="Times New Roman"/>
                <a:cs typeface="Times New Roman"/>
              </a:rPr>
              <a:t>về </a:t>
            </a:r>
            <a:r>
              <a:rPr sz="2400" dirty="0" err="1">
                <a:solidFill>
                  <a:srgbClr val="0070C0"/>
                </a:solidFill>
                <a:latin typeface="Times New Roman"/>
                <a:cs typeface="Times New Roman"/>
              </a:rPr>
              <a:t>môi</a:t>
            </a:r>
            <a:r>
              <a:rPr sz="2400" dirty="0">
                <a:solidFill>
                  <a:srgbClr val="0070C0"/>
                </a:solidFill>
                <a:latin typeface="Times New Roman"/>
                <a:cs typeface="Times New Roman"/>
              </a:rPr>
              <a:t> </a:t>
            </a:r>
            <a:r>
              <a:rPr sz="2400" spc="-5" dirty="0" err="1">
                <a:solidFill>
                  <a:srgbClr val="0070C0"/>
                </a:solidFill>
                <a:latin typeface="Times New Roman"/>
                <a:cs typeface="Times New Roman"/>
              </a:rPr>
              <a:t>trường</a:t>
            </a:r>
            <a:r>
              <a:rPr sz="2400" spc="-5" dirty="0">
                <a:solidFill>
                  <a:srgbClr val="0070C0"/>
                </a:solidFill>
                <a:latin typeface="Times New Roman"/>
                <a:cs typeface="Times New Roman"/>
              </a:rPr>
              <a:t> </a:t>
            </a:r>
            <a:r>
              <a:rPr sz="2400" dirty="0">
                <a:solidFill>
                  <a:srgbClr val="0070C0"/>
                </a:solidFill>
                <a:latin typeface="Times New Roman"/>
                <a:cs typeface="Times New Roman"/>
              </a:rPr>
              <a:t>như</a:t>
            </a:r>
            <a:r>
              <a:rPr sz="2400" spc="-5" dirty="0">
                <a:solidFill>
                  <a:srgbClr val="0070C0"/>
                </a:solidFill>
                <a:latin typeface="Times New Roman"/>
                <a:cs typeface="Times New Roman"/>
              </a:rPr>
              <a:t> </a:t>
            </a:r>
            <a:r>
              <a:rPr sz="2400" dirty="0">
                <a:solidFill>
                  <a:srgbClr val="0070C0"/>
                </a:solidFill>
                <a:latin typeface="Times New Roman"/>
                <a:cs typeface="Times New Roman"/>
              </a:rPr>
              <a:t>đối </a:t>
            </a:r>
            <a:r>
              <a:rPr sz="2400" spc="-5" dirty="0">
                <a:solidFill>
                  <a:srgbClr val="0070C0"/>
                </a:solidFill>
                <a:latin typeface="Times New Roman"/>
                <a:cs typeface="Times New Roman"/>
              </a:rPr>
              <a:t>tượng</a:t>
            </a:r>
            <a:r>
              <a:rPr sz="2400" dirty="0">
                <a:solidFill>
                  <a:srgbClr val="0070C0"/>
                </a:solidFill>
                <a:latin typeface="Times New Roman"/>
                <a:cs typeface="Times New Roman"/>
              </a:rPr>
              <a:t> quy định </a:t>
            </a:r>
            <a:r>
              <a:rPr sz="2400" spc="-5" dirty="0">
                <a:solidFill>
                  <a:srgbClr val="0070C0"/>
                </a:solidFill>
                <a:latin typeface="Times New Roman"/>
                <a:cs typeface="Times New Roman"/>
              </a:rPr>
              <a:t>tại</a:t>
            </a:r>
            <a:r>
              <a:rPr sz="2400" dirty="0">
                <a:solidFill>
                  <a:srgbClr val="0070C0"/>
                </a:solidFill>
                <a:latin typeface="Times New Roman"/>
                <a:cs typeface="Times New Roman"/>
              </a:rPr>
              <a:t> </a:t>
            </a:r>
            <a:r>
              <a:rPr sz="2400" spc="-5" dirty="0">
                <a:solidFill>
                  <a:srgbClr val="0070C0"/>
                </a:solidFill>
                <a:latin typeface="Times New Roman"/>
                <a:cs typeface="Times New Roman"/>
              </a:rPr>
              <a:t>khoản</a:t>
            </a:r>
            <a:r>
              <a:rPr sz="2400" dirty="0">
                <a:solidFill>
                  <a:srgbClr val="0070C0"/>
                </a:solidFill>
                <a:latin typeface="Times New Roman"/>
                <a:cs typeface="Times New Roman"/>
              </a:rPr>
              <a:t> 1 </a:t>
            </a:r>
            <a:r>
              <a:rPr sz="2400" spc="-5" dirty="0" err="1">
                <a:solidFill>
                  <a:srgbClr val="0070C0"/>
                </a:solidFill>
                <a:latin typeface="Times New Roman"/>
                <a:cs typeface="Times New Roman"/>
              </a:rPr>
              <a:t>Điều</a:t>
            </a:r>
            <a:r>
              <a:rPr sz="2400" spc="-5" dirty="0">
                <a:solidFill>
                  <a:srgbClr val="0070C0"/>
                </a:solidFill>
                <a:latin typeface="Times New Roman"/>
                <a:cs typeface="Times New Roman"/>
              </a:rPr>
              <a:t> </a:t>
            </a:r>
            <a:r>
              <a:rPr lang="en-US" sz="2400" spc="-40" dirty="0">
                <a:solidFill>
                  <a:srgbClr val="0070C0"/>
                </a:solidFill>
                <a:latin typeface="Times New Roman"/>
                <a:cs typeface="Times New Roman"/>
              </a:rPr>
              <a:t>39</a:t>
            </a:r>
            <a:endParaRPr sz="2400" dirty="0">
              <a:solidFill>
                <a:srgbClr val="0070C0"/>
              </a:solidFill>
              <a:latin typeface="Times New Roman"/>
              <a:cs typeface="Times New Roman"/>
            </a:endParaRPr>
          </a:p>
        </p:txBody>
      </p:sp>
      <p:sp>
        <p:nvSpPr>
          <p:cNvPr id="5" name="object 5"/>
          <p:cNvSpPr txBox="1"/>
          <p:nvPr/>
        </p:nvSpPr>
        <p:spPr>
          <a:xfrm>
            <a:off x="9041766" y="6421629"/>
            <a:ext cx="102870" cy="197490"/>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898989"/>
                </a:solidFill>
                <a:latin typeface="Calibri"/>
                <a:cs typeface="Calibri"/>
              </a:rPr>
              <a:t>2</a:t>
            </a:r>
            <a:endParaRPr sz="1200">
              <a:latin typeface="Calibri"/>
              <a:cs typeface="Calibri"/>
            </a:endParaRPr>
          </a:p>
        </p:txBody>
      </p:sp>
      <p:sp>
        <p:nvSpPr>
          <p:cNvPr id="9" name="Title 8"/>
          <p:cNvSpPr>
            <a:spLocks noGrp="1"/>
          </p:cNvSpPr>
          <p:nvPr>
            <p:ph type="title"/>
          </p:nvPr>
        </p:nvSpPr>
        <p:spPr>
          <a:xfrm>
            <a:off x="685800" y="757293"/>
            <a:ext cx="8610600" cy="548640"/>
          </a:xfrm>
        </p:spPr>
        <p:txBody>
          <a:bodyPr>
            <a:noAutofit/>
          </a:bodyPr>
          <a:lstStyle/>
          <a:p>
            <a:pPr algn="ctr"/>
            <a:r>
              <a:rPr lang="en-US" sz="2800" b="1" dirty="0">
                <a:solidFill>
                  <a:srgbClr val="0070C0"/>
                </a:solidFill>
                <a:latin typeface="Times New Roman" pitchFamily="18" charset="0"/>
                <a:cs typeface="Times New Roman" pitchFamily="18" charset="0"/>
              </a:rPr>
              <a:t>QUY ĐỊNH CHUNG VỀ GIẤY PHÉP MÔI TRƯỜNG</a:t>
            </a:r>
          </a:p>
        </p:txBody>
      </p:sp>
      <p:cxnSp>
        <p:nvCxnSpPr>
          <p:cNvPr id="4" name="Straight Connector 3">
            <a:extLst>
              <a:ext uri="{FF2B5EF4-FFF2-40B4-BE49-F238E27FC236}">
                <a16:creationId xmlns:a16="http://schemas.microsoft.com/office/drawing/2014/main" id="{2D7214F2-A466-9810-C7C2-6CC0B026EB4D}"/>
              </a:ext>
            </a:extLst>
          </p:cNvPr>
          <p:cNvCxnSpPr/>
          <p:nvPr/>
        </p:nvCxnSpPr>
        <p:spPr>
          <a:xfrm>
            <a:off x="914400" y="1305933"/>
            <a:ext cx="823023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2129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8"/>
          <p:cNvSpPr>
            <a:spLocks noGrp="1"/>
          </p:cNvSpPr>
          <p:nvPr>
            <p:ph type="title"/>
          </p:nvPr>
        </p:nvSpPr>
        <p:spPr>
          <a:xfrm>
            <a:off x="609600" y="791670"/>
            <a:ext cx="8686800" cy="548640"/>
          </a:xfrm>
        </p:spPr>
        <p:txBody>
          <a:bodyPr>
            <a:normAutofit/>
          </a:bodyPr>
          <a:lstStyle/>
          <a:p>
            <a:pPr algn="ctr"/>
            <a:r>
              <a:rPr lang="en-US" sz="2800" b="1" dirty="0">
                <a:solidFill>
                  <a:srgbClr val="0070C0"/>
                </a:solidFill>
                <a:latin typeface="Times New Roman" pitchFamily="18" charset="0"/>
                <a:cs typeface="Times New Roman" pitchFamily="18" charset="0"/>
              </a:rPr>
              <a:t>QUY ĐỊNH CHUNG VỀ GIẤY PHÉP MÔI TRƯỜNG</a:t>
            </a:r>
          </a:p>
        </p:txBody>
      </p:sp>
      <p:cxnSp>
        <p:nvCxnSpPr>
          <p:cNvPr id="3" name="Straight Connector 2">
            <a:extLst>
              <a:ext uri="{FF2B5EF4-FFF2-40B4-BE49-F238E27FC236}">
                <a16:creationId xmlns:a16="http://schemas.microsoft.com/office/drawing/2014/main" id="{38BEA280-59F0-2C23-A37C-FC1FAB17CAC8}"/>
              </a:ext>
            </a:extLst>
          </p:cNvPr>
          <p:cNvCxnSpPr/>
          <p:nvPr/>
        </p:nvCxnSpPr>
        <p:spPr>
          <a:xfrm>
            <a:off x="838200" y="1340310"/>
            <a:ext cx="83058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itle 8">
            <a:extLst>
              <a:ext uri="{FF2B5EF4-FFF2-40B4-BE49-F238E27FC236}">
                <a16:creationId xmlns:a16="http://schemas.microsoft.com/office/drawing/2014/main" id="{351D296C-78C3-18B2-643E-63929D3C9071}"/>
              </a:ext>
            </a:extLst>
          </p:cNvPr>
          <p:cNvSpPr txBox="1">
            <a:spLocks/>
          </p:cNvSpPr>
          <p:nvPr/>
        </p:nvSpPr>
        <p:spPr>
          <a:xfrm>
            <a:off x="609600" y="1402079"/>
            <a:ext cx="8686800" cy="548640"/>
          </a:xfrm>
          <a:prstGeom prst="rect">
            <a:avLst/>
          </a:prstGeom>
        </p:spPr>
        <p:txBody>
          <a:bodyPr vert="horz" lIns="91440" tIns="45720" rIns="91440" bIns="45720" rtlCol="0" anchor="b">
            <a:noAutofit/>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err="1">
                <a:solidFill>
                  <a:srgbClr val="0070C0"/>
                </a:solidFill>
                <a:latin typeface="Times New Roman" pitchFamily="18" charset="0"/>
                <a:cs typeface="Times New Roman" pitchFamily="18" charset="0"/>
              </a:rPr>
              <a:t>Thẩm</a:t>
            </a:r>
            <a:r>
              <a:rPr lang="en-US" sz="2400" b="1" dirty="0">
                <a:solidFill>
                  <a:srgbClr val="0070C0"/>
                </a:solidFill>
                <a:latin typeface="Times New Roman" pitchFamily="18" charset="0"/>
                <a:cs typeface="Times New Roman" pitchFamily="18" charset="0"/>
              </a:rPr>
              <a:t> </a:t>
            </a:r>
            <a:r>
              <a:rPr lang="en-US" sz="2400" b="1" dirty="0" err="1">
                <a:solidFill>
                  <a:srgbClr val="0070C0"/>
                </a:solidFill>
                <a:latin typeface="Times New Roman" pitchFamily="18" charset="0"/>
                <a:cs typeface="Times New Roman" pitchFamily="18" charset="0"/>
              </a:rPr>
              <a:t>quyền</a:t>
            </a:r>
            <a:r>
              <a:rPr lang="en-US" sz="2400" b="1" dirty="0">
                <a:solidFill>
                  <a:srgbClr val="0070C0"/>
                </a:solidFill>
                <a:latin typeface="Times New Roman" pitchFamily="18" charset="0"/>
                <a:cs typeface="Times New Roman" pitchFamily="18" charset="0"/>
              </a:rPr>
              <a:t> </a:t>
            </a:r>
            <a:r>
              <a:rPr lang="en-US" sz="2400" b="1" dirty="0" err="1">
                <a:solidFill>
                  <a:srgbClr val="0070C0"/>
                </a:solidFill>
                <a:latin typeface="Times New Roman" pitchFamily="18" charset="0"/>
                <a:cs typeface="Times New Roman" pitchFamily="18" charset="0"/>
              </a:rPr>
              <a:t>cấp</a:t>
            </a:r>
            <a:r>
              <a:rPr lang="en-US" sz="2400" b="1" dirty="0">
                <a:solidFill>
                  <a:srgbClr val="0070C0"/>
                </a:solidFill>
                <a:latin typeface="Times New Roman" pitchFamily="18" charset="0"/>
                <a:cs typeface="Times New Roman" pitchFamily="18" charset="0"/>
              </a:rPr>
              <a:t> </a:t>
            </a:r>
            <a:r>
              <a:rPr lang="en-US" sz="2400" b="1" dirty="0" err="1">
                <a:solidFill>
                  <a:srgbClr val="0070C0"/>
                </a:solidFill>
                <a:latin typeface="Times New Roman" pitchFamily="18" charset="0"/>
                <a:cs typeface="Times New Roman" pitchFamily="18" charset="0"/>
              </a:rPr>
              <a:t>Giấy</a:t>
            </a:r>
            <a:r>
              <a:rPr lang="en-US" sz="2400" b="1" dirty="0">
                <a:solidFill>
                  <a:srgbClr val="0070C0"/>
                </a:solidFill>
                <a:latin typeface="Times New Roman" pitchFamily="18" charset="0"/>
                <a:cs typeface="Times New Roman" pitchFamily="18" charset="0"/>
              </a:rPr>
              <a:t> </a:t>
            </a:r>
            <a:r>
              <a:rPr lang="en-US" sz="2400" b="1" dirty="0" err="1">
                <a:solidFill>
                  <a:srgbClr val="0070C0"/>
                </a:solidFill>
                <a:latin typeface="Times New Roman" pitchFamily="18" charset="0"/>
                <a:cs typeface="Times New Roman" pitchFamily="18" charset="0"/>
              </a:rPr>
              <a:t>phép</a:t>
            </a:r>
            <a:r>
              <a:rPr lang="en-US" sz="2400" b="1" dirty="0">
                <a:solidFill>
                  <a:srgbClr val="0070C0"/>
                </a:solidFill>
                <a:latin typeface="Times New Roman" pitchFamily="18" charset="0"/>
                <a:cs typeface="Times New Roman" pitchFamily="18" charset="0"/>
              </a:rPr>
              <a:t> </a:t>
            </a:r>
            <a:r>
              <a:rPr lang="en-US" sz="2400" b="1" dirty="0" err="1">
                <a:solidFill>
                  <a:srgbClr val="0070C0"/>
                </a:solidFill>
                <a:latin typeface="Times New Roman" pitchFamily="18" charset="0"/>
                <a:cs typeface="Times New Roman" pitchFamily="18" charset="0"/>
              </a:rPr>
              <a:t>môi</a:t>
            </a:r>
            <a:r>
              <a:rPr lang="en-US" sz="2400" b="1" dirty="0">
                <a:solidFill>
                  <a:srgbClr val="0070C0"/>
                </a:solidFill>
                <a:latin typeface="Times New Roman" pitchFamily="18" charset="0"/>
                <a:cs typeface="Times New Roman" pitchFamily="18" charset="0"/>
              </a:rPr>
              <a:t> </a:t>
            </a:r>
            <a:r>
              <a:rPr lang="en-US" sz="2400" b="1" dirty="0" err="1">
                <a:solidFill>
                  <a:srgbClr val="0070C0"/>
                </a:solidFill>
                <a:latin typeface="Times New Roman" pitchFamily="18" charset="0"/>
                <a:cs typeface="Times New Roman" pitchFamily="18" charset="0"/>
              </a:rPr>
              <a:t>trường</a:t>
            </a:r>
            <a:r>
              <a:rPr lang="en-US" sz="2400" b="1" dirty="0">
                <a:solidFill>
                  <a:srgbClr val="0070C0"/>
                </a:solidFill>
                <a:latin typeface="Times New Roman" pitchFamily="18" charset="0"/>
                <a:cs typeface="Times New Roman" pitchFamily="18" charset="0"/>
              </a:rPr>
              <a:t> (</a:t>
            </a:r>
            <a:r>
              <a:rPr lang="en-US" sz="2400" b="1" dirty="0" err="1">
                <a:solidFill>
                  <a:srgbClr val="0070C0"/>
                </a:solidFill>
                <a:latin typeface="Times New Roman" pitchFamily="18" charset="0"/>
                <a:cs typeface="Times New Roman" pitchFamily="18" charset="0"/>
              </a:rPr>
              <a:t>Điều</a:t>
            </a:r>
            <a:r>
              <a:rPr lang="en-US" sz="2400" b="1" dirty="0">
                <a:solidFill>
                  <a:srgbClr val="0070C0"/>
                </a:solidFill>
                <a:latin typeface="Times New Roman" pitchFamily="18" charset="0"/>
                <a:cs typeface="Times New Roman" pitchFamily="18" charset="0"/>
              </a:rPr>
              <a:t> 41, </a:t>
            </a:r>
            <a:r>
              <a:rPr lang="en-US" sz="2400" b="1" dirty="0" err="1">
                <a:solidFill>
                  <a:srgbClr val="0070C0"/>
                </a:solidFill>
                <a:latin typeface="Times New Roman" pitchFamily="18" charset="0"/>
                <a:cs typeface="Times New Roman" pitchFamily="18" charset="0"/>
              </a:rPr>
              <a:t>Luật</a:t>
            </a:r>
            <a:r>
              <a:rPr lang="en-US" sz="2400" b="1" dirty="0">
                <a:solidFill>
                  <a:srgbClr val="0070C0"/>
                </a:solidFill>
                <a:latin typeface="Times New Roman" pitchFamily="18" charset="0"/>
                <a:cs typeface="Times New Roman" pitchFamily="18" charset="0"/>
              </a:rPr>
              <a:t> BVMT)</a:t>
            </a:r>
          </a:p>
        </p:txBody>
      </p:sp>
      <p:pic>
        <p:nvPicPr>
          <p:cNvPr id="6" name="Picture 2" descr="HỒ SƠ MÔI TRƯỜNG CỦA DOANH NGHIỆP NĂM 2022">
            <a:extLst>
              <a:ext uri="{FF2B5EF4-FFF2-40B4-BE49-F238E27FC236}">
                <a16:creationId xmlns:a16="http://schemas.microsoft.com/office/drawing/2014/main" id="{40D0127E-8F4E-E98B-6BDC-B45231DC3B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883708"/>
            <a:ext cx="6781800" cy="4612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2512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p:nvPr/>
        </p:nvSpPr>
        <p:spPr>
          <a:xfrm>
            <a:off x="834452" y="1949117"/>
            <a:ext cx="8305799" cy="3783087"/>
          </a:xfrm>
          <a:prstGeom prst="rect">
            <a:avLst/>
          </a:prstGeom>
        </p:spPr>
        <p:txBody>
          <a:bodyPr vert="horz" wrap="square" lIns="0" tIns="12700" rIns="0" bIns="0" rtlCol="0">
            <a:spAutoFit/>
          </a:bodyPr>
          <a:lstStyle/>
          <a:p>
            <a:pPr marL="545465">
              <a:lnSpc>
                <a:spcPct val="100000"/>
              </a:lnSpc>
            </a:pPr>
            <a:r>
              <a:rPr lang="en-US" sz="2500" b="1" dirty="0">
                <a:solidFill>
                  <a:srgbClr val="0070C0"/>
                </a:solidFill>
                <a:latin typeface="Times New Roman"/>
                <a:cs typeface="Times New Roman"/>
              </a:rPr>
              <a:t>1</a:t>
            </a:r>
            <a:r>
              <a:rPr sz="2500" b="1" dirty="0">
                <a:solidFill>
                  <a:srgbClr val="0070C0"/>
                </a:solidFill>
                <a:latin typeface="Times New Roman"/>
                <a:cs typeface="Times New Roman"/>
              </a:rPr>
              <a:t>.</a:t>
            </a:r>
            <a:r>
              <a:rPr sz="2500" b="1" spc="-10" dirty="0">
                <a:solidFill>
                  <a:srgbClr val="0070C0"/>
                </a:solidFill>
                <a:latin typeface="Times New Roman"/>
                <a:cs typeface="Times New Roman"/>
              </a:rPr>
              <a:t> </a:t>
            </a:r>
            <a:r>
              <a:rPr sz="2500" b="1" spc="-5" dirty="0" err="1">
                <a:solidFill>
                  <a:srgbClr val="0070C0"/>
                </a:solidFill>
                <a:latin typeface="Times New Roman"/>
                <a:cs typeface="Times New Roman"/>
              </a:rPr>
              <a:t>Bộ</a:t>
            </a:r>
            <a:r>
              <a:rPr sz="2500" b="1" spc="-45" dirty="0">
                <a:solidFill>
                  <a:srgbClr val="0070C0"/>
                </a:solidFill>
                <a:latin typeface="Times New Roman"/>
                <a:cs typeface="Times New Roman"/>
              </a:rPr>
              <a:t> </a:t>
            </a:r>
            <a:r>
              <a:rPr sz="2500" b="1" dirty="0" err="1">
                <a:solidFill>
                  <a:srgbClr val="0070C0"/>
                </a:solidFill>
                <a:latin typeface="Times New Roman"/>
                <a:cs typeface="Times New Roman"/>
              </a:rPr>
              <a:t>Tài</a:t>
            </a:r>
            <a:r>
              <a:rPr sz="2500" b="1" spc="-5" dirty="0">
                <a:solidFill>
                  <a:srgbClr val="0070C0"/>
                </a:solidFill>
                <a:latin typeface="Times New Roman"/>
                <a:cs typeface="Times New Roman"/>
              </a:rPr>
              <a:t> </a:t>
            </a:r>
            <a:r>
              <a:rPr sz="2500" b="1" spc="-5" dirty="0" err="1">
                <a:solidFill>
                  <a:srgbClr val="0070C0"/>
                </a:solidFill>
                <a:latin typeface="Times New Roman"/>
                <a:cs typeface="Times New Roman"/>
              </a:rPr>
              <a:t>nguyên</a:t>
            </a:r>
            <a:r>
              <a:rPr sz="2500" b="1" spc="-5" dirty="0">
                <a:solidFill>
                  <a:srgbClr val="0070C0"/>
                </a:solidFill>
                <a:latin typeface="Times New Roman"/>
                <a:cs typeface="Times New Roman"/>
              </a:rPr>
              <a:t> </a:t>
            </a:r>
            <a:r>
              <a:rPr sz="2500" b="1" dirty="0" err="1">
                <a:solidFill>
                  <a:srgbClr val="0070C0"/>
                </a:solidFill>
                <a:latin typeface="Times New Roman"/>
                <a:cs typeface="Times New Roman"/>
              </a:rPr>
              <a:t>và</a:t>
            </a:r>
            <a:r>
              <a:rPr sz="2500" b="1" spc="-10" dirty="0">
                <a:solidFill>
                  <a:srgbClr val="0070C0"/>
                </a:solidFill>
                <a:latin typeface="Times New Roman"/>
                <a:cs typeface="Times New Roman"/>
              </a:rPr>
              <a:t> </a:t>
            </a:r>
            <a:r>
              <a:rPr sz="2500" b="1" dirty="0" err="1">
                <a:solidFill>
                  <a:srgbClr val="0070C0"/>
                </a:solidFill>
                <a:latin typeface="Times New Roman"/>
                <a:cs typeface="Times New Roman"/>
              </a:rPr>
              <a:t>Môi</a:t>
            </a:r>
            <a:r>
              <a:rPr sz="2500" b="1" spc="-5" dirty="0">
                <a:solidFill>
                  <a:srgbClr val="0070C0"/>
                </a:solidFill>
                <a:latin typeface="Times New Roman"/>
                <a:cs typeface="Times New Roman"/>
              </a:rPr>
              <a:t> </a:t>
            </a:r>
            <a:r>
              <a:rPr sz="2500" b="1" spc="-5" dirty="0" err="1">
                <a:solidFill>
                  <a:srgbClr val="0070C0"/>
                </a:solidFill>
                <a:latin typeface="Times New Roman"/>
                <a:cs typeface="Times New Roman"/>
              </a:rPr>
              <a:t>trường</a:t>
            </a:r>
            <a:r>
              <a:rPr sz="2500" b="1" spc="-5" dirty="0">
                <a:solidFill>
                  <a:srgbClr val="0070C0"/>
                </a:solidFill>
                <a:latin typeface="Times New Roman"/>
                <a:cs typeface="Times New Roman"/>
              </a:rPr>
              <a:t>:</a:t>
            </a:r>
            <a:endParaRPr lang="en-US" sz="2500" b="1" dirty="0">
              <a:solidFill>
                <a:srgbClr val="0070C0"/>
              </a:solidFill>
              <a:latin typeface="Times New Roman"/>
              <a:cs typeface="Times New Roman"/>
            </a:endParaRPr>
          </a:p>
          <a:p>
            <a:pPr marL="165100" indent="379413">
              <a:lnSpc>
                <a:spcPct val="100000"/>
              </a:lnSpc>
            </a:pPr>
            <a:r>
              <a:rPr lang="en-US" sz="2500" spc="-5" dirty="0">
                <a:solidFill>
                  <a:srgbClr val="0070C0"/>
                </a:solidFill>
                <a:latin typeface="Times New Roman"/>
                <a:cs typeface="Times New Roman"/>
              </a:rPr>
              <a:t>- </a:t>
            </a:r>
            <a:r>
              <a:rPr sz="2500" spc="-5" dirty="0" err="1">
                <a:solidFill>
                  <a:srgbClr val="0070C0"/>
                </a:solidFill>
                <a:latin typeface="Times New Roman"/>
                <a:cs typeface="Times New Roman"/>
              </a:rPr>
              <a:t>Các</a:t>
            </a:r>
            <a:r>
              <a:rPr sz="2500" spc="-5" dirty="0">
                <a:solidFill>
                  <a:srgbClr val="0070C0"/>
                </a:solidFill>
                <a:latin typeface="Times New Roman"/>
                <a:cs typeface="Times New Roman"/>
              </a:rPr>
              <a:t> </a:t>
            </a:r>
            <a:r>
              <a:rPr sz="2500" dirty="0">
                <a:solidFill>
                  <a:srgbClr val="0070C0"/>
                </a:solidFill>
                <a:latin typeface="Times New Roman"/>
                <a:cs typeface="Times New Roman"/>
              </a:rPr>
              <a:t>dự </a:t>
            </a:r>
            <a:r>
              <a:rPr sz="2500" spc="-5" dirty="0">
                <a:solidFill>
                  <a:srgbClr val="0070C0"/>
                </a:solidFill>
                <a:latin typeface="Times New Roman"/>
                <a:cs typeface="Times New Roman"/>
              </a:rPr>
              <a:t>án, cơ </a:t>
            </a:r>
            <a:r>
              <a:rPr sz="2500" dirty="0">
                <a:solidFill>
                  <a:srgbClr val="0070C0"/>
                </a:solidFill>
                <a:latin typeface="Times New Roman"/>
                <a:cs typeface="Times New Roman"/>
              </a:rPr>
              <a:t>sở đã </a:t>
            </a:r>
            <a:r>
              <a:rPr sz="2500" spc="-5" dirty="0">
                <a:solidFill>
                  <a:srgbClr val="0070C0"/>
                </a:solidFill>
                <a:latin typeface="Times New Roman"/>
                <a:cs typeface="Times New Roman"/>
              </a:rPr>
              <a:t>được Bộ TN&amp;MT </a:t>
            </a:r>
            <a:r>
              <a:rPr sz="2500" dirty="0">
                <a:solidFill>
                  <a:srgbClr val="0070C0"/>
                </a:solidFill>
                <a:latin typeface="Times New Roman"/>
                <a:cs typeface="Times New Roman"/>
              </a:rPr>
              <a:t>phê </a:t>
            </a:r>
            <a:r>
              <a:rPr sz="2500" spc="-5" dirty="0">
                <a:solidFill>
                  <a:srgbClr val="0070C0"/>
                </a:solidFill>
                <a:latin typeface="Times New Roman"/>
                <a:cs typeface="Times New Roman"/>
              </a:rPr>
              <a:t>duyệt báo cáo </a:t>
            </a:r>
            <a:r>
              <a:rPr sz="2500" dirty="0">
                <a:solidFill>
                  <a:srgbClr val="0070C0"/>
                </a:solidFill>
                <a:latin typeface="Times New Roman"/>
                <a:cs typeface="Times New Roman"/>
              </a:rPr>
              <a:t> </a:t>
            </a:r>
            <a:r>
              <a:rPr sz="2500" spc="-5" dirty="0">
                <a:solidFill>
                  <a:srgbClr val="0070C0"/>
                </a:solidFill>
                <a:latin typeface="Times New Roman"/>
                <a:cs typeface="Times New Roman"/>
              </a:rPr>
              <a:t>ĐTM;</a:t>
            </a:r>
            <a:endParaRPr lang="en-US" sz="2500" dirty="0">
              <a:solidFill>
                <a:srgbClr val="0070C0"/>
              </a:solidFill>
              <a:latin typeface="Times New Roman"/>
              <a:cs typeface="Times New Roman"/>
            </a:endParaRPr>
          </a:p>
          <a:p>
            <a:pPr marL="165100" indent="379413">
              <a:lnSpc>
                <a:spcPct val="100000"/>
              </a:lnSpc>
            </a:pPr>
            <a:r>
              <a:rPr lang="en-US" sz="2500" spc="-5" dirty="0">
                <a:solidFill>
                  <a:srgbClr val="0070C0"/>
                </a:solidFill>
                <a:latin typeface="Times New Roman"/>
                <a:cs typeface="Times New Roman"/>
              </a:rPr>
              <a:t>- </a:t>
            </a:r>
            <a:r>
              <a:rPr sz="2500" spc="-5" dirty="0" err="1">
                <a:solidFill>
                  <a:srgbClr val="0070C0"/>
                </a:solidFill>
                <a:latin typeface="Times New Roman"/>
                <a:cs typeface="Times New Roman"/>
              </a:rPr>
              <a:t>Đối</a:t>
            </a:r>
            <a:r>
              <a:rPr sz="2500" spc="-5" dirty="0">
                <a:solidFill>
                  <a:srgbClr val="0070C0"/>
                </a:solidFill>
                <a:latin typeface="Times New Roman"/>
                <a:cs typeface="Times New Roman"/>
              </a:rPr>
              <a:t> tượng </a:t>
            </a:r>
            <a:r>
              <a:rPr sz="2500" dirty="0">
                <a:solidFill>
                  <a:srgbClr val="0070C0"/>
                </a:solidFill>
                <a:latin typeface="Times New Roman"/>
                <a:cs typeface="Times New Roman"/>
              </a:rPr>
              <a:t>quy định </a:t>
            </a:r>
            <a:r>
              <a:rPr sz="2500" spc="-5" dirty="0">
                <a:solidFill>
                  <a:srgbClr val="0070C0"/>
                </a:solidFill>
                <a:latin typeface="Times New Roman"/>
                <a:cs typeface="Times New Roman"/>
              </a:rPr>
              <a:t>tại Điều </a:t>
            </a:r>
            <a:r>
              <a:rPr sz="2500" dirty="0">
                <a:solidFill>
                  <a:srgbClr val="0070C0"/>
                </a:solidFill>
                <a:latin typeface="Times New Roman"/>
                <a:cs typeface="Times New Roman"/>
              </a:rPr>
              <a:t>39 Luật </a:t>
            </a:r>
            <a:r>
              <a:rPr sz="2500" spc="-5" dirty="0">
                <a:solidFill>
                  <a:srgbClr val="0070C0"/>
                </a:solidFill>
                <a:latin typeface="Times New Roman"/>
                <a:cs typeface="Times New Roman"/>
              </a:rPr>
              <a:t>BVMT nằm </a:t>
            </a:r>
            <a:r>
              <a:rPr sz="2500" dirty="0">
                <a:solidFill>
                  <a:srgbClr val="0070C0"/>
                </a:solidFill>
                <a:latin typeface="Times New Roman"/>
                <a:cs typeface="Times New Roman"/>
              </a:rPr>
              <a:t>trên địa </a:t>
            </a:r>
            <a:r>
              <a:rPr sz="2500" spc="-5" dirty="0">
                <a:solidFill>
                  <a:srgbClr val="0070C0"/>
                </a:solidFill>
                <a:latin typeface="Times New Roman"/>
                <a:cs typeface="Times New Roman"/>
              </a:rPr>
              <a:t>bàn </a:t>
            </a:r>
            <a:r>
              <a:rPr sz="2500" spc="-535" dirty="0">
                <a:solidFill>
                  <a:srgbClr val="0070C0"/>
                </a:solidFill>
                <a:latin typeface="Times New Roman"/>
                <a:cs typeface="Times New Roman"/>
              </a:rPr>
              <a:t> </a:t>
            </a:r>
            <a:r>
              <a:rPr sz="2500" dirty="0">
                <a:solidFill>
                  <a:srgbClr val="0070C0"/>
                </a:solidFill>
                <a:latin typeface="Times New Roman"/>
                <a:cs typeface="Times New Roman"/>
              </a:rPr>
              <a:t>từ 02 </a:t>
            </a:r>
            <a:r>
              <a:rPr sz="2500" spc="-5" dirty="0">
                <a:solidFill>
                  <a:srgbClr val="0070C0"/>
                </a:solidFill>
                <a:latin typeface="Times New Roman"/>
                <a:cs typeface="Times New Roman"/>
              </a:rPr>
              <a:t>đơn </a:t>
            </a:r>
            <a:r>
              <a:rPr sz="2500" dirty="0">
                <a:solidFill>
                  <a:srgbClr val="0070C0"/>
                </a:solidFill>
                <a:latin typeface="Times New Roman"/>
                <a:cs typeface="Times New Roman"/>
              </a:rPr>
              <a:t>vị </a:t>
            </a:r>
            <a:r>
              <a:rPr sz="2500" spc="-5" dirty="0">
                <a:solidFill>
                  <a:srgbClr val="0070C0"/>
                </a:solidFill>
                <a:latin typeface="Times New Roman"/>
                <a:cs typeface="Times New Roman"/>
              </a:rPr>
              <a:t>hành chính cấp </a:t>
            </a:r>
            <a:r>
              <a:rPr sz="2500" dirty="0">
                <a:solidFill>
                  <a:srgbClr val="0070C0"/>
                </a:solidFill>
                <a:latin typeface="Times New Roman"/>
                <a:cs typeface="Times New Roman"/>
              </a:rPr>
              <a:t>tỉnh trở </a:t>
            </a:r>
            <a:r>
              <a:rPr sz="2500" spc="-5" dirty="0">
                <a:solidFill>
                  <a:srgbClr val="0070C0"/>
                </a:solidFill>
                <a:latin typeface="Times New Roman"/>
                <a:cs typeface="Times New Roman"/>
              </a:rPr>
              <a:t>lên hoặc nằm </a:t>
            </a:r>
            <a:r>
              <a:rPr sz="2500" dirty="0">
                <a:solidFill>
                  <a:srgbClr val="0070C0"/>
                </a:solidFill>
                <a:latin typeface="Times New Roman"/>
                <a:cs typeface="Times New Roman"/>
              </a:rPr>
              <a:t>trên vùng </a:t>
            </a:r>
            <a:r>
              <a:rPr sz="2500" spc="-5" dirty="0">
                <a:solidFill>
                  <a:srgbClr val="0070C0"/>
                </a:solidFill>
                <a:latin typeface="Times New Roman"/>
                <a:cs typeface="Times New Roman"/>
              </a:rPr>
              <a:t>biển </a:t>
            </a:r>
            <a:r>
              <a:rPr sz="2500" dirty="0">
                <a:solidFill>
                  <a:srgbClr val="0070C0"/>
                </a:solidFill>
                <a:latin typeface="Times New Roman"/>
                <a:cs typeface="Times New Roman"/>
              </a:rPr>
              <a:t> </a:t>
            </a:r>
            <a:r>
              <a:rPr sz="2500" spc="-5" dirty="0">
                <a:solidFill>
                  <a:srgbClr val="0070C0"/>
                </a:solidFill>
                <a:latin typeface="Times New Roman"/>
                <a:cs typeface="Times New Roman"/>
              </a:rPr>
              <a:t>chưa xác </a:t>
            </a:r>
            <a:r>
              <a:rPr sz="2500" dirty="0">
                <a:solidFill>
                  <a:srgbClr val="0070C0"/>
                </a:solidFill>
                <a:latin typeface="Times New Roman"/>
                <a:cs typeface="Times New Roman"/>
              </a:rPr>
              <a:t>định </a:t>
            </a:r>
            <a:r>
              <a:rPr sz="2500" spc="-5" dirty="0">
                <a:solidFill>
                  <a:srgbClr val="0070C0"/>
                </a:solidFill>
                <a:latin typeface="Times New Roman"/>
                <a:cs typeface="Times New Roman"/>
              </a:rPr>
              <a:t>trách nhiệm quản </a:t>
            </a:r>
            <a:r>
              <a:rPr sz="2500" dirty="0">
                <a:solidFill>
                  <a:srgbClr val="0070C0"/>
                </a:solidFill>
                <a:latin typeface="Times New Roman"/>
                <a:cs typeface="Times New Roman"/>
              </a:rPr>
              <a:t>lý </a:t>
            </a:r>
            <a:r>
              <a:rPr sz="2500" spc="-5" dirty="0">
                <a:solidFill>
                  <a:srgbClr val="0070C0"/>
                </a:solidFill>
                <a:latin typeface="Times New Roman"/>
                <a:cs typeface="Times New Roman"/>
              </a:rPr>
              <a:t>hành chính của UBND cấp </a:t>
            </a:r>
            <a:r>
              <a:rPr sz="2500" dirty="0">
                <a:solidFill>
                  <a:srgbClr val="0070C0"/>
                </a:solidFill>
                <a:latin typeface="Times New Roman"/>
                <a:cs typeface="Times New Roman"/>
              </a:rPr>
              <a:t>tỉnh; </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cơ sở </a:t>
            </a:r>
            <a:r>
              <a:rPr sz="2500" spc="-5" dirty="0" err="1">
                <a:solidFill>
                  <a:srgbClr val="0070C0"/>
                </a:solidFill>
                <a:latin typeface="Times New Roman"/>
                <a:cs typeface="Times New Roman"/>
              </a:rPr>
              <a:t>có</a:t>
            </a:r>
            <a:r>
              <a:rPr sz="2500" spc="-5" dirty="0">
                <a:solidFill>
                  <a:srgbClr val="0070C0"/>
                </a:solidFill>
                <a:latin typeface="Times New Roman"/>
                <a:cs typeface="Times New Roman"/>
              </a:rPr>
              <a:t> </a:t>
            </a:r>
            <a:r>
              <a:rPr lang="en-US" sz="2500" spc="-5" dirty="0" err="1">
                <a:solidFill>
                  <a:srgbClr val="0070C0"/>
                </a:solidFill>
                <a:latin typeface="Times New Roman"/>
                <a:cs typeface="Times New Roman"/>
              </a:rPr>
              <a:t>nhập</a:t>
            </a:r>
            <a:r>
              <a:rPr lang="en-US" sz="2500" spc="-5" dirty="0">
                <a:solidFill>
                  <a:srgbClr val="0070C0"/>
                </a:solidFill>
                <a:latin typeface="Times New Roman"/>
                <a:cs typeface="Times New Roman"/>
              </a:rPr>
              <a:t> </a:t>
            </a:r>
            <a:r>
              <a:rPr lang="en-US" sz="2500" spc="-5" dirty="0" err="1">
                <a:solidFill>
                  <a:srgbClr val="0070C0"/>
                </a:solidFill>
                <a:latin typeface="Times New Roman"/>
                <a:cs typeface="Times New Roman"/>
              </a:rPr>
              <a:t>khẩu</a:t>
            </a:r>
            <a:r>
              <a:rPr lang="en-US" sz="2500" spc="-5" dirty="0">
                <a:solidFill>
                  <a:srgbClr val="0070C0"/>
                </a:solidFill>
                <a:latin typeface="Times New Roman"/>
                <a:cs typeface="Times New Roman"/>
              </a:rPr>
              <a:t> </a:t>
            </a:r>
            <a:r>
              <a:rPr lang="en-US" sz="2500" spc="-5" dirty="0" err="1">
                <a:solidFill>
                  <a:srgbClr val="0070C0"/>
                </a:solidFill>
                <a:latin typeface="Times New Roman"/>
                <a:cs typeface="Times New Roman"/>
              </a:rPr>
              <a:t>phế</a:t>
            </a:r>
            <a:r>
              <a:rPr lang="en-US" sz="2500" spc="-5" dirty="0">
                <a:solidFill>
                  <a:srgbClr val="0070C0"/>
                </a:solidFill>
                <a:latin typeface="Times New Roman"/>
                <a:cs typeface="Times New Roman"/>
              </a:rPr>
              <a:t> </a:t>
            </a:r>
            <a:r>
              <a:rPr lang="en-US" sz="2500" spc="-5" dirty="0" err="1">
                <a:solidFill>
                  <a:srgbClr val="0070C0"/>
                </a:solidFill>
                <a:latin typeface="Times New Roman"/>
                <a:cs typeface="Times New Roman"/>
              </a:rPr>
              <a:t>liệu</a:t>
            </a:r>
            <a:r>
              <a:rPr sz="2500" spc="-5" dirty="0">
                <a:solidFill>
                  <a:srgbClr val="0070C0"/>
                </a:solidFill>
                <a:latin typeface="Times New Roman"/>
                <a:cs typeface="Times New Roman"/>
              </a:rPr>
              <a:t> </a:t>
            </a:r>
            <a:r>
              <a:rPr sz="2500" dirty="0">
                <a:solidFill>
                  <a:srgbClr val="0070C0"/>
                </a:solidFill>
                <a:latin typeface="Times New Roman"/>
                <a:cs typeface="Times New Roman"/>
              </a:rPr>
              <a:t>từ </a:t>
            </a:r>
            <a:r>
              <a:rPr sz="2500" spc="-5" dirty="0">
                <a:solidFill>
                  <a:srgbClr val="0070C0"/>
                </a:solidFill>
                <a:latin typeface="Times New Roman"/>
                <a:cs typeface="Times New Roman"/>
              </a:rPr>
              <a:t>nước ngoài làm nguyên liệu sản xuất, cơ </a:t>
            </a:r>
            <a:r>
              <a:rPr sz="2500" dirty="0">
                <a:solidFill>
                  <a:srgbClr val="0070C0"/>
                </a:solidFill>
                <a:latin typeface="Times New Roman"/>
                <a:cs typeface="Times New Roman"/>
              </a:rPr>
              <a:t>sở </a:t>
            </a:r>
            <a:r>
              <a:rPr sz="2500" spc="-5" dirty="0">
                <a:solidFill>
                  <a:srgbClr val="0070C0"/>
                </a:solidFill>
                <a:latin typeface="Times New Roman"/>
                <a:cs typeface="Times New Roman"/>
              </a:rPr>
              <a:t>thực </a:t>
            </a:r>
            <a:r>
              <a:rPr sz="2500" dirty="0">
                <a:solidFill>
                  <a:srgbClr val="0070C0"/>
                </a:solidFill>
                <a:latin typeface="Times New Roman"/>
                <a:cs typeface="Times New Roman"/>
              </a:rPr>
              <a:t> </a:t>
            </a:r>
            <a:r>
              <a:rPr sz="2500" spc="-5" dirty="0">
                <a:solidFill>
                  <a:srgbClr val="0070C0"/>
                </a:solidFill>
                <a:latin typeface="Times New Roman"/>
                <a:cs typeface="Times New Roman"/>
              </a:rPr>
              <a:t>hiện dịch</a:t>
            </a:r>
            <a:r>
              <a:rPr sz="2500" dirty="0">
                <a:solidFill>
                  <a:srgbClr val="0070C0"/>
                </a:solidFill>
                <a:latin typeface="Times New Roman"/>
                <a:cs typeface="Times New Roman"/>
              </a:rPr>
              <a:t> vụ xử</a:t>
            </a:r>
            <a:r>
              <a:rPr sz="2500" spc="-5" dirty="0">
                <a:solidFill>
                  <a:srgbClr val="0070C0"/>
                </a:solidFill>
                <a:latin typeface="Times New Roman"/>
                <a:cs typeface="Times New Roman"/>
              </a:rPr>
              <a:t> </a:t>
            </a:r>
            <a:r>
              <a:rPr sz="2500" dirty="0">
                <a:solidFill>
                  <a:srgbClr val="0070C0"/>
                </a:solidFill>
                <a:latin typeface="Times New Roman"/>
                <a:cs typeface="Times New Roman"/>
              </a:rPr>
              <a:t>lý </a:t>
            </a:r>
            <a:r>
              <a:rPr sz="2500" spc="-5" dirty="0">
                <a:solidFill>
                  <a:srgbClr val="0070C0"/>
                </a:solidFill>
                <a:latin typeface="Times New Roman"/>
                <a:cs typeface="Times New Roman"/>
              </a:rPr>
              <a:t>CTNH.</a:t>
            </a:r>
            <a:endParaRPr sz="2500" dirty="0">
              <a:solidFill>
                <a:srgbClr val="0070C0"/>
              </a:solidFill>
              <a:latin typeface="Times New Roman"/>
              <a:cs typeface="Times New Roman"/>
            </a:endParaRPr>
          </a:p>
          <a:p>
            <a:pPr marL="12700" marR="5080" algn="just">
              <a:lnSpc>
                <a:spcPts val="2400"/>
              </a:lnSpc>
              <a:spcBef>
                <a:spcPts val="640"/>
              </a:spcBef>
            </a:pPr>
            <a:r>
              <a:rPr lang="en-US" sz="2500" b="1" dirty="0">
                <a:solidFill>
                  <a:srgbClr val="0070C0"/>
                </a:solidFill>
                <a:latin typeface="Times New Roman"/>
                <a:cs typeface="Times New Roman"/>
              </a:rPr>
              <a:t>       </a:t>
            </a:r>
            <a:r>
              <a:rPr sz="2500" b="1" dirty="0">
                <a:solidFill>
                  <a:srgbClr val="0070C0"/>
                </a:solidFill>
                <a:latin typeface="Times New Roman"/>
                <a:cs typeface="Times New Roman"/>
              </a:rPr>
              <a:t>2. </a:t>
            </a:r>
            <a:r>
              <a:rPr sz="2500" b="1" spc="-5" dirty="0">
                <a:solidFill>
                  <a:srgbClr val="0070C0"/>
                </a:solidFill>
                <a:latin typeface="Times New Roman"/>
                <a:cs typeface="Times New Roman"/>
              </a:rPr>
              <a:t>Bộ Quốc </a:t>
            </a:r>
            <a:r>
              <a:rPr sz="2500" b="1" dirty="0">
                <a:solidFill>
                  <a:srgbClr val="0070C0"/>
                </a:solidFill>
                <a:latin typeface="Times New Roman"/>
                <a:cs typeface="Times New Roman"/>
              </a:rPr>
              <a:t>phòng, </a:t>
            </a:r>
            <a:r>
              <a:rPr sz="2500" b="1" spc="-5" dirty="0">
                <a:solidFill>
                  <a:srgbClr val="0070C0"/>
                </a:solidFill>
                <a:latin typeface="Times New Roman"/>
                <a:cs typeface="Times New Roman"/>
              </a:rPr>
              <a:t>Bộ Công an: </a:t>
            </a:r>
            <a:r>
              <a:rPr sz="2500" spc="-5" dirty="0">
                <a:solidFill>
                  <a:srgbClr val="0070C0"/>
                </a:solidFill>
                <a:latin typeface="Times New Roman"/>
                <a:cs typeface="Times New Roman"/>
              </a:rPr>
              <a:t>Các </a:t>
            </a:r>
            <a:r>
              <a:rPr sz="2500" dirty="0">
                <a:solidFill>
                  <a:srgbClr val="0070C0"/>
                </a:solidFill>
                <a:latin typeface="Times New Roman"/>
                <a:cs typeface="Times New Roman"/>
              </a:rPr>
              <a:t>dự </a:t>
            </a:r>
            <a:r>
              <a:rPr sz="2500" spc="-5" dirty="0">
                <a:solidFill>
                  <a:srgbClr val="0070C0"/>
                </a:solidFill>
                <a:latin typeface="Times New Roman"/>
                <a:cs typeface="Times New Roman"/>
              </a:rPr>
              <a:t>án, cơ sở </a:t>
            </a:r>
            <a:r>
              <a:rPr sz="2500" dirty="0">
                <a:solidFill>
                  <a:srgbClr val="0070C0"/>
                </a:solidFill>
                <a:latin typeface="Times New Roman"/>
                <a:cs typeface="Times New Roman"/>
              </a:rPr>
              <a:t>thuộc bí </a:t>
            </a:r>
            <a:r>
              <a:rPr sz="2500" spc="-5" dirty="0">
                <a:solidFill>
                  <a:srgbClr val="0070C0"/>
                </a:solidFill>
                <a:latin typeface="Times New Roman"/>
                <a:cs typeface="Times New Roman"/>
              </a:rPr>
              <a:t>mật </a:t>
            </a:r>
            <a:r>
              <a:rPr sz="2500" dirty="0">
                <a:solidFill>
                  <a:srgbClr val="0070C0"/>
                </a:solidFill>
                <a:latin typeface="Times New Roman"/>
                <a:cs typeface="Times New Roman"/>
              </a:rPr>
              <a:t> nhà</a:t>
            </a:r>
            <a:r>
              <a:rPr sz="2500" spc="-10" dirty="0">
                <a:solidFill>
                  <a:srgbClr val="0070C0"/>
                </a:solidFill>
                <a:latin typeface="Times New Roman"/>
                <a:cs typeface="Times New Roman"/>
              </a:rPr>
              <a:t> </a:t>
            </a:r>
            <a:r>
              <a:rPr sz="2500" spc="-5" dirty="0">
                <a:solidFill>
                  <a:srgbClr val="0070C0"/>
                </a:solidFill>
                <a:latin typeface="Times New Roman"/>
                <a:cs typeface="Times New Roman"/>
              </a:rPr>
              <a:t>nước </a:t>
            </a:r>
            <a:r>
              <a:rPr sz="2500" dirty="0">
                <a:solidFill>
                  <a:srgbClr val="0070C0"/>
                </a:solidFill>
                <a:latin typeface="Times New Roman"/>
                <a:cs typeface="Times New Roman"/>
              </a:rPr>
              <a:t>về</a:t>
            </a:r>
            <a:r>
              <a:rPr sz="2500" spc="-5" dirty="0">
                <a:solidFill>
                  <a:srgbClr val="0070C0"/>
                </a:solidFill>
                <a:latin typeface="Times New Roman"/>
                <a:cs typeface="Times New Roman"/>
              </a:rPr>
              <a:t> </a:t>
            </a:r>
            <a:r>
              <a:rPr sz="2500" dirty="0">
                <a:solidFill>
                  <a:srgbClr val="0070C0"/>
                </a:solidFill>
                <a:latin typeface="Times New Roman"/>
                <a:cs typeface="Times New Roman"/>
              </a:rPr>
              <a:t>quốc</a:t>
            </a:r>
            <a:r>
              <a:rPr sz="2500" spc="-10" dirty="0">
                <a:solidFill>
                  <a:srgbClr val="0070C0"/>
                </a:solidFill>
                <a:latin typeface="Times New Roman"/>
                <a:cs typeface="Times New Roman"/>
              </a:rPr>
              <a:t> </a:t>
            </a:r>
            <a:r>
              <a:rPr sz="2500" dirty="0">
                <a:solidFill>
                  <a:srgbClr val="0070C0"/>
                </a:solidFill>
                <a:latin typeface="Times New Roman"/>
                <a:cs typeface="Times New Roman"/>
              </a:rPr>
              <a:t>phòng, </a:t>
            </a:r>
            <a:r>
              <a:rPr sz="2500" spc="-5" dirty="0">
                <a:solidFill>
                  <a:srgbClr val="0070C0"/>
                </a:solidFill>
                <a:latin typeface="Times New Roman"/>
                <a:cs typeface="Times New Roman"/>
              </a:rPr>
              <a:t>an</a:t>
            </a:r>
            <a:r>
              <a:rPr sz="2500" dirty="0">
                <a:solidFill>
                  <a:srgbClr val="0070C0"/>
                </a:solidFill>
                <a:latin typeface="Times New Roman"/>
                <a:cs typeface="Times New Roman"/>
              </a:rPr>
              <a:t> ninh.</a:t>
            </a:r>
          </a:p>
        </p:txBody>
      </p:sp>
      <p:sp>
        <p:nvSpPr>
          <p:cNvPr id="7" name="Title 8"/>
          <p:cNvSpPr>
            <a:spLocks noGrp="1"/>
          </p:cNvSpPr>
          <p:nvPr>
            <p:ph type="title"/>
          </p:nvPr>
        </p:nvSpPr>
        <p:spPr>
          <a:xfrm>
            <a:off x="609600" y="791670"/>
            <a:ext cx="8686800" cy="548640"/>
          </a:xfrm>
        </p:spPr>
        <p:txBody>
          <a:bodyPr>
            <a:normAutofit/>
          </a:bodyPr>
          <a:lstStyle/>
          <a:p>
            <a:pPr algn="ctr"/>
            <a:r>
              <a:rPr lang="en-US" sz="2800" b="1" dirty="0">
                <a:solidFill>
                  <a:srgbClr val="0070C0"/>
                </a:solidFill>
                <a:latin typeface="Times New Roman" pitchFamily="18" charset="0"/>
                <a:cs typeface="Times New Roman" pitchFamily="18" charset="0"/>
              </a:rPr>
              <a:t>QUY ĐỊNH CHUNG VỀ GIẤY PHÉP MÔI TRƯỜNG</a:t>
            </a:r>
          </a:p>
        </p:txBody>
      </p:sp>
      <p:cxnSp>
        <p:nvCxnSpPr>
          <p:cNvPr id="3" name="Straight Connector 2">
            <a:extLst>
              <a:ext uri="{FF2B5EF4-FFF2-40B4-BE49-F238E27FC236}">
                <a16:creationId xmlns:a16="http://schemas.microsoft.com/office/drawing/2014/main" id="{38BEA280-59F0-2C23-A37C-FC1FAB17CAC8}"/>
              </a:ext>
            </a:extLst>
          </p:cNvPr>
          <p:cNvCxnSpPr/>
          <p:nvPr/>
        </p:nvCxnSpPr>
        <p:spPr>
          <a:xfrm>
            <a:off x="838200" y="1340310"/>
            <a:ext cx="83058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itle 8">
            <a:extLst>
              <a:ext uri="{FF2B5EF4-FFF2-40B4-BE49-F238E27FC236}">
                <a16:creationId xmlns:a16="http://schemas.microsoft.com/office/drawing/2014/main" id="{351D296C-78C3-18B2-643E-63929D3C9071}"/>
              </a:ext>
            </a:extLst>
          </p:cNvPr>
          <p:cNvSpPr txBox="1">
            <a:spLocks/>
          </p:cNvSpPr>
          <p:nvPr/>
        </p:nvSpPr>
        <p:spPr>
          <a:xfrm>
            <a:off x="612098" y="1305827"/>
            <a:ext cx="8836702" cy="548640"/>
          </a:xfrm>
          <a:prstGeom prst="rect">
            <a:avLst/>
          </a:prstGeom>
        </p:spPr>
        <p:txBody>
          <a:bodyPr vert="horz" lIns="91440" tIns="45720" rIns="91440" bIns="45720" rtlCol="0" anchor="b">
            <a:noAutofit/>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500" b="1" dirty="0" err="1">
                <a:solidFill>
                  <a:srgbClr val="0070C0"/>
                </a:solidFill>
                <a:latin typeface="Times New Roman" pitchFamily="18" charset="0"/>
                <a:cs typeface="Times New Roman" pitchFamily="18" charset="0"/>
              </a:rPr>
              <a:t>Thẩm</a:t>
            </a:r>
            <a:r>
              <a:rPr lang="en-US" sz="2500" b="1" dirty="0">
                <a:solidFill>
                  <a:srgbClr val="0070C0"/>
                </a:solidFill>
                <a:latin typeface="Times New Roman" pitchFamily="18" charset="0"/>
                <a:cs typeface="Times New Roman" pitchFamily="18" charset="0"/>
              </a:rPr>
              <a:t> </a:t>
            </a:r>
            <a:r>
              <a:rPr lang="en-US" sz="2500" b="1" dirty="0" err="1">
                <a:solidFill>
                  <a:srgbClr val="0070C0"/>
                </a:solidFill>
                <a:latin typeface="Times New Roman" pitchFamily="18" charset="0"/>
                <a:cs typeface="Times New Roman" pitchFamily="18" charset="0"/>
              </a:rPr>
              <a:t>quyền</a:t>
            </a:r>
            <a:r>
              <a:rPr lang="en-US" sz="2500" b="1" dirty="0">
                <a:solidFill>
                  <a:srgbClr val="0070C0"/>
                </a:solidFill>
                <a:latin typeface="Times New Roman" pitchFamily="18" charset="0"/>
                <a:cs typeface="Times New Roman" pitchFamily="18" charset="0"/>
              </a:rPr>
              <a:t> </a:t>
            </a:r>
            <a:r>
              <a:rPr lang="en-US" sz="2500" b="1" dirty="0" err="1">
                <a:solidFill>
                  <a:srgbClr val="0070C0"/>
                </a:solidFill>
                <a:latin typeface="Times New Roman" pitchFamily="18" charset="0"/>
                <a:cs typeface="Times New Roman" pitchFamily="18" charset="0"/>
              </a:rPr>
              <a:t>cấp</a:t>
            </a:r>
            <a:r>
              <a:rPr lang="en-US" sz="2500" b="1" dirty="0">
                <a:solidFill>
                  <a:srgbClr val="0070C0"/>
                </a:solidFill>
                <a:latin typeface="Times New Roman" pitchFamily="18" charset="0"/>
                <a:cs typeface="Times New Roman" pitchFamily="18" charset="0"/>
              </a:rPr>
              <a:t> </a:t>
            </a:r>
            <a:r>
              <a:rPr lang="en-US" sz="2500" b="1" dirty="0" err="1">
                <a:solidFill>
                  <a:srgbClr val="0070C0"/>
                </a:solidFill>
                <a:latin typeface="Times New Roman" pitchFamily="18" charset="0"/>
                <a:cs typeface="Times New Roman" pitchFamily="18" charset="0"/>
              </a:rPr>
              <a:t>Giấy</a:t>
            </a:r>
            <a:r>
              <a:rPr lang="en-US" sz="2500" b="1" dirty="0">
                <a:solidFill>
                  <a:srgbClr val="0070C0"/>
                </a:solidFill>
                <a:latin typeface="Times New Roman" pitchFamily="18" charset="0"/>
                <a:cs typeface="Times New Roman" pitchFamily="18" charset="0"/>
              </a:rPr>
              <a:t> </a:t>
            </a:r>
            <a:r>
              <a:rPr lang="en-US" sz="2500" b="1" dirty="0" err="1">
                <a:solidFill>
                  <a:srgbClr val="0070C0"/>
                </a:solidFill>
                <a:latin typeface="Times New Roman" pitchFamily="18" charset="0"/>
                <a:cs typeface="Times New Roman" pitchFamily="18" charset="0"/>
              </a:rPr>
              <a:t>phép</a:t>
            </a:r>
            <a:r>
              <a:rPr lang="en-US" sz="2500" b="1" dirty="0">
                <a:solidFill>
                  <a:srgbClr val="0070C0"/>
                </a:solidFill>
                <a:latin typeface="Times New Roman" pitchFamily="18" charset="0"/>
                <a:cs typeface="Times New Roman" pitchFamily="18" charset="0"/>
              </a:rPr>
              <a:t> </a:t>
            </a:r>
            <a:r>
              <a:rPr lang="en-US" sz="2500" b="1" dirty="0" err="1">
                <a:solidFill>
                  <a:srgbClr val="0070C0"/>
                </a:solidFill>
                <a:latin typeface="Times New Roman" pitchFamily="18" charset="0"/>
                <a:cs typeface="Times New Roman" pitchFamily="18" charset="0"/>
              </a:rPr>
              <a:t>môi</a:t>
            </a:r>
            <a:r>
              <a:rPr lang="en-US" sz="2500" b="1" dirty="0">
                <a:solidFill>
                  <a:srgbClr val="0070C0"/>
                </a:solidFill>
                <a:latin typeface="Times New Roman" pitchFamily="18" charset="0"/>
                <a:cs typeface="Times New Roman" pitchFamily="18" charset="0"/>
              </a:rPr>
              <a:t> </a:t>
            </a:r>
            <a:r>
              <a:rPr lang="en-US" sz="2500" b="1" dirty="0" err="1">
                <a:solidFill>
                  <a:srgbClr val="0070C0"/>
                </a:solidFill>
                <a:latin typeface="Times New Roman" pitchFamily="18" charset="0"/>
                <a:cs typeface="Times New Roman" pitchFamily="18" charset="0"/>
              </a:rPr>
              <a:t>trường</a:t>
            </a:r>
            <a:r>
              <a:rPr lang="en-US" sz="2500" b="1" dirty="0">
                <a:solidFill>
                  <a:srgbClr val="0070C0"/>
                </a:solidFill>
                <a:latin typeface="Times New Roman" pitchFamily="18" charset="0"/>
                <a:cs typeface="Times New Roman" pitchFamily="18" charset="0"/>
              </a:rPr>
              <a:t> (</a:t>
            </a:r>
            <a:r>
              <a:rPr lang="en-US" sz="2500" b="1" dirty="0" err="1">
                <a:solidFill>
                  <a:srgbClr val="0070C0"/>
                </a:solidFill>
                <a:latin typeface="Times New Roman" pitchFamily="18" charset="0"/>
                <a:cs typeface="Times New Roman" pitchFamily="18" charset="0"/>
              </a:rPr>
              <a:t>Điều</a:t>
            </a:r>
            <a:r>
              <a:rPr lang="en-US" sz="2500" b="1" dirty="0">
                <a:solidFill>
                  <a:srgbClr val="0070C0"/>
                </a:solidFill>
                <a:latin typeface="Times New Roman" pitchFamily="18" charset="0"/>
                <a:cs typeface="Times New Roman" pitchFamily="18" charset="0"/>
              </a:rPr>
              <a:t> 41, </a:t>
            </a:r>
            <a:r>
              <a:rPr lang="en-US" sz="2500" b="1" dirty="0" err="1">
                <a:solidFill>
                  <a:srgbClr val="0070C0"/>
                </a:solidFill>
                <a:latin typeface="Times New Roman" pitchFamily="18" charset="0"/>
                <a:cs typeface="Times New Roman" pitchFamily="18" charset="0"/>
              </a:rPr>
              <a:t>Luật</a:t>
            </a:r>
            <a:r>
              <a:rPr lang="en-US" sz="2500" b="1" dirty="0">
                <a:solidFill>
                  <a:srgbClr val="0070C0"/>
                </a:solidFill>
                <a:latin typeface="Times New Roman" pitchFamily="18" charset="0"/>
                <a:cs typeface="Times New Roman" pitchFamily="18" charset="0"/>
              </a:rPr>
              <a:t> BVMT)</a:t>
            </a:r>
          </a:p>
        </p:txBody>
      </p:sp>
    </p:spTree>
    <p:extLst>
      <p:ext uri="{BB962C8B-B14F-4D97-AF65-F5344CB8AC3E}">
        <p14:creationId xmlns:p14="http://schemas.microsoft.com/office/powerpoint/2010/main" val="3825494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p:nvPr/>
        </p:nvSpPr>
        <p:spPr>
          <a:xfrm>
            <a:off x="609600" y="1955096"/>
            <a:ext cx="8686800" cy="4361450"/>
          </a:xfrm>
          <a:prstGeom prst="rect">
            <a:avLst/>
          </a:prstGeom>
        </p:spPr>
        <p:txBody>
          <a:bodyPr vert="horz" wrap="square" lIns="0" tIns="12700" rIns="0" bIns="0" rtlCol="0">
            <a:spAutoFit/>
          </a:bodyPr>
          <a:lstStyle/>
          <a:p>
            <a:pPr marL="555625" algn="just">
              <a:lnSpc>
                <a:spcPct val="100000"/>
              </a:lnSpc>
              <a:spcBef>
                <a:spcPts val="459"/>
              </a:spcBef>
            </a:pPr>
            <a:r>
              <a:rPr lang="vi-VN" sz="2500" b="1" dirty="0">
                <a:solidFill>
                  <a:srgbClr val="0070C0"/>
                </a:solidFill>
                <a:latin typeface="Times New Roman"/>
                <a:cs typeface="Times New Roman"/>
              </a:rPr>
              <a:t>3.</a:t>
            </a:r>
            <a:r>
              <a:rPr lang="vi-VN" sz="2500" b="1" spc="-25" dirty="0">
                <a:solidFill>
                  <a:srgbClr val="0070C0"/>
                </a:solidFill>
                <a:latin typeface="Times New Roman"/>
                <a:cs typeface="Times New Roman"/>
              </a:rPr>
              <a:t> </a:t>
            </a:r>
            <a:r>
              <a:rPr lang="vi-VN" sz="2500" b="1" spc="-5" dirty="0">
                <a:solidFill>
                  <a:srgbClr val="0070C0"/>
                </a:solidFill>
                <a:latin typeface="Times New Roman"/>
                <a:cs typeface="Times New Roman"/>
              </a:rPr>
              <a:t>UBND</a:t>
            </a:r>
            <a:r>
              <a:rPr lang="vi-VN" sz="2500" b="1" spc="-25" dirty="0">
                <a:solidFill>
                  <a:srgbClr val="0070C0"/>
                </a:solidFill>
                <a:latin typeface="Times New Roman"/>
                <a:cs typeface="Times New Roman"/>
              </a:rPr>
              <a:t> </a:t>
            </a:r>
            <a:r>
              <a:rPr lang="vi-VN" sz="2500" b="1" spc="-5" dirty="0">
                <a:solidFill>
                  <a:srgbClr val="0070C0"/>
                </a:solidFill>
                <a:latin typeface="Times New Roman"/>
                <a:cs typeface="Times New Roman"/>
              </a:rPr>
              <a:t>cấp</a:t>
            </a:r>
            <a:r>
              <a:rPr lang="vi-VN" sz="2500" b="1" spc="-30" dirty="0">
                <a:solidFill>
                  <a:srgbClr val="0070C0"/>
                </a:solidFill>
                <a:latin typeface="Times New Roman"/>
                <a:cs typeface="Times New Roman"/>
              </a:rPr>
              <a:t> </a:t>
            </a:r>
            <a:r>
              <a:rPr lang="vi-VN" sz="2500" b="1" dirty="0">
                <a:solidFill>
                  <a:srgbClr val="0070C0"/>
                </a:solidFill>
                <a:latin typeface="Times New Roman"/>
                <a:cs typeface="Times New Roman"/>
              </a:rPr>
              <a:t>tỉnh:</a:t>
            </a:r>
          </a:p>
          <a:p>
            <a:pPr marL="60325" algn="just">
              <a:lnSpc>
                <a:spcPct val="100000"/>
              </a:lnSpc>
              <a:spcBef>
                <a:spcPts val="360"/>
              </a:spcBef>
              <a:tabLst>
                <a:tab pos="569913" algn="l"/>
              </a:tabLst>
            </a:pPr>
            <a:r>
              <a:rPr lang="en-US" sz="2500" spc="-5" dirty="0">
                <a:solidFill>
                  <a:srgbClr val="0070C0"/>
                </a:solidFill>
                <a:latin typeface="Times New Roman"/>
                <a:cs typeface="Times New Roman"/>
              </a:rPr>
              <a:t>	- </a:t>
            </a:r>
            <a:r>
              <a:rPr lang="vi-VN" sz="2500" spc="-5" dirty="0">
                <a:solidFill>
                  <a:srgbClr val="0070C0"/>
                </a:solidFill>
                <a:latin typeface="Times New Roman"/>
                <a:cs typeface="Times New Roman"/>
              </a:rPr>
              <a:t>Dự</a:t>
            </a:r>
            <a:r>
              <a:rPr lang="vi-VN" sz="2500" spc="-10" dirty="0">
                <a:solidFill>
                  <a:srgbClr val="0070C0"/>
                </a:solidFill>
                <a:latin typeface="Times New Roman"/>
                <a:cs typeface="Times New Roman"/>
              </a:rPr>
              <a:t> </a:t>
            </a:r>
            <a:r>
              <a:rPr lang="vi-VN" sz="2500" spc="-5" dirty="0">
                <a:solidFill>
                  <a:srgbClr val="0070C0"/>
                </a:solidFill>
                <a:latin typeface="Times New Roman"/>
                <a:cs typeface="Times New Roman"/>
              </a:rPr>
              <a:t>án đầu </a:t>
            </a:r>
            <a:r>
              <a:rPr lang="vi-VN" sz="2500" dirty="0">
                <a:solidFill>
                  <a:srgbClr val="0070C0"/>
                </a:solidFill>
                <a:latin typeface="Times New Roman"/>
                <a:cs typeface="Times New Roman"/>
              </a:rPr>
              <a:t>tư</a:t>
            </a:r>
            <a:r>
              <a:rPr lang="vi-VN" sz="2500" spc="-5" dirty="0">
                <a:solidFill>
                  <a:srgbClr val="0070C0"/>
                </a:solidFill>
                <a:latin typeface="Times New Roman"/>
                <a:cs typeface="Times New Roman"/>
              </a:rPr>
              <a:t> </a:t>
            </a:r>
            <a:r>
              <a:rPr lang="vi-VN" sz="2500" dirty="0">
                <a:solidFill>
                  <a:srgbClr val="0070C0"/>
                </a:solidFill>
                <a:latin typeface="Times New Roman"/>
                <a:cs typeface="Times New Roman"/>
              </a:rPr>
              <a:t>nhóm</a:t>
            </a:r>
            <a:r>
              <a:rPr lang="vi-VN" sz="2500" spc="-5" dirty="0">
                <a:solidFill>
                  <a:srgbClr val="0070C0"/>
                </a:solidFill>
                <a:latin typeface="Times New Roman"/>
                <a:cs typeface="Times New Roman"/>
              </a:rPr>
              <a:t> </a:t>
            </a:r>
            <a:r>
              <a:rPr lang="vi-VN" sz="2500" dirty="0">
                <a:solidFill>
                  <a:srgbClr val="0070C0"/>
                </a:solidFill>
                <a:latin typeface="Times New Roman"/>
                <a:cs typeface="Times New Roman"/>
              </a:rPr>
              <a:t>II</a:t>
            </a:r>
            <a:r>
              <a:rPr lang="vi-VN" sz="2500" spc="-5" dirty="0">
                <a:solidFill>
                  <a:srgbClr val="0070C0"/>
                </a:solidFill>
                <a:latin typeface="Times New Roman"/>
                <a:cs typeface="Times New Roman"/>
              </a:rPr>
              <a:t> </a:t>
            </a:r>
            <a:r>
              <a:rPr lang="vi-VN" sz="2500" dirty="0">
                <a:solidFill>
                  <a:srgbClr val="0070C0"/>
                </a:solidFill>
                <a:latin typeface="Times New Roman"/>
                <a:cs typeface="Times New Roman"/>
              </a:rPr>
              <a:t>quy</a:t>
            </a:r>
            <a:r>
              <a:rPr lang="vi-VN" sz="2500" spc="-5" dirty="0">
                <a:solidFill>
                  <a:srgbClr val="0070C0"/>
                </a:solidFill>
                <a:latin typeface="Times New Roman"/>
                <a:cs typeface="Times New Roman"/>
              </a:rPr>
              <a:t> </a:t>
            </a:r>
            <a:r>
              <a:rPr lang="vi-VN" sz="2500" dirty="0">
                <a:solidFill>
                  <a:srgbClr val="0070C0"/>
                </a:solidFill>
                <a:latin typeface="Times New Roman"/>
                <a:cs typeface="Times New Roman"/>
              </a:rPr>
              <a:t>định </a:t>
            </a:r>
            <a:r>
              <a:rPr lang="vi-VN" sz="2500" spc="-5" dirty="0">
                <a:solidFill>
                  <a:srgbClr val="0070C0"/>
                </a:solidFill>
                <a:latin typeface="Times New Roman"/>
                <a:cs typeface="Times New Roman"/>
              </a:rPr>
              <a:t>tại Điều</a:t>
            </a:r>
            <a:r>
              <a:rPr lang="vi-VN" sz="2500" spc="-10" dirty="0">
                <a:solidFill>
                  <a:srgbClr val="0070C0"/>
                </a:solidFill>
                <a:latin typeface="Times New Roman"/>
                <a:cs typeface="Times New Roman"/>
              </a:rPr>
              <a:t> </a:t>
            </a:r>
            <a:r>
              <a:rPr lang="vi-VN" sz="2500" dirty="0">
                <a:solidFill>
                  <a:srgbClr val="0070C0"/>
                </a:solidFill>
                <a:latin typeface="Times New Roman"/>
                <a:cs typeface="Times New Roman"/>
              </a:rPr>
              <a:t>39</a:t>
            </a:r>
            <a:r>
              <a:rPr lang="vi-VN" sz="2500" spc="-5" dirty="0">
                <a:solidFill>
                  <a:srgbClr val="0070C0"/>
                </a:solidFill>
                <a:latin typeface="Times New Roman"/>
                <a:cs typeface="Times New Roman"/>
              </a:rPr>
              <a:t> Luật</a:t>
            </a:r>
            <a:r>
              <a:rPr lang="vi-VN" sz="2500" dirty="0">
                <a:solidFill>
                  <a:srgbClr val="0070C0"/>
                </a:solidFill>
                <a:latin typeface="Times New Roman"/>
                <a:cs typeface="Times New Roman"/>
              </a:rPr>
              <a:t> </a:t>
            </a:r>
            <a:r>
              <a:rPr lang="vi-VN" sz="2500" spc="-30" dirty="0">
                <a:solidFill>
                  <a:srgbClr val="0070C0"/>
                </a:solidFill>
                <a:latin typeface="Times New Roman"/>
                <a:cs typeface="Times New Roman"/>
              </a:rPr>
              <a:t>BVMT;</a:t>
            </a:r>
            <a:endParaRPr lang="en-US" sz="2500" dirty="0">
              <a:solidFill>
                <a:srgbClr val="0070C0"/>
              </a:solidFill>
              <a:latin typeface="Times New Roman"/>
              <a:cs typeface="Times New Roman"/>
            </a:endParaRPr>
          </a:p>
          <a:p>
            <a:pPr marL="60325" algn="just">
              <a:lnSpc>
                <a:spcPct val="100000"/>
              </a:lnSpc>
              <a:spcBef>
                <a:spcPts val="360"/>
              </a:spcBef>
              <a:tabLst>
                <a:tab pos="569913" algn="l"/>
              </a:tabLst>
            </a:pPr>
            <a:r>
              <a:rPr lang="en-US" sz="2500" spc="-5" dirty="0">
                <a:solidFill>
                  <a:srgbClr val="0070C0"/>
                </a:solidFill>
                <a:latin typeface="Times New Roman"/>
                <a:cs typeface="Times New Roman"/>
              </a:rPr>
              <a:t>	- </a:t>
            </a:r>
            <a:r>
              <a:rPr lang="vi-VN" sz="2500" spc="-5" dirty="0">
                <a:solidFill>
                  <a:srgbClr val="0070C0"/>
                </a:solidFill>
                <a:latin typeface="Times New Roman"/>
                <a:cs typeface="Times New Roman"/>
              </a:rPr>
              <a:t>Dự án đầu tư nhóm III quy định tại Điều 39 của Luật này  nằm trên địa bàn từ 02 đơn vị hành chính cấp huyện trở lên;</a:t>
            </a:r>
            <a:endParaRPr lang="en-US" sz="2500" spc="-5" dirty="0">
              <a:solidFill>
                <a:srgbClr val="0070C0"/>
              </a:solidFill>
              <a:latin typeface="Times New Roman"/>
              <a:cs typeface="Times New Roman"/>
            </a:endParaRPr>
          </a:p>
          <a:p>
            <a:pPr marL="60325" algn="just">
              <a:lnSpc>
                <a:spcPct val="100000"/>
              </a:lnSpc>
              <a:spcBef>
                <a:spcPts val="360"/>
              </a:spcBef>
              <a:tabLst>
                <a:tab pos="569913" algn="l"/>
              </a:tabLst>
            </a:pPr>
            <a:r>
              <a:rPr lang="en-US" sz="2500" spc="-5" dirty="0">
                <a:solidFill>
                  <a:srgbClr val="0070C0"/>
                </a:solidFill>
                <a:latin typeface="Times New Roman"/>
                <a:cs typeface="Times New Roman"/>
              </a:rPr>
              <a:t>	- </a:t>
            </a:r>
            <a:r>
              <a:rPr lang="vi-VN" sz="2500" spc="-5" dirty="0">
                <a:solidFill>
                  <a:srgbClr val="0070C0"/>
                </a:solidFill>
                <a:latin typeface="Times New Roman"/>
                <a:cs typeface="Times New Roman"/>
              </a:rPr>
              <a:t>Đối tượng quy định tại khoản 2 Điều 39 của Luật BVMT đã  được UBND cấp tỉnh hoặc Bộ, cơ quan ngang Bộ (trừ Bộ TN&amp;MT,  Bộ Quốc phòng, Bộ Công an) phê duyệt kết quả thẩm định báo cáo  ĐTM.</a:t>
            </a:r>
          </a:p>
          <a:p>
            <a:pPr marL="12700" marR="5080" indent="533400" algn="just">
              <a:lnSpc>
                <a:spcPct val="89100"/>
              </a:lnSpc>
              <a:spcBef>
                <a:spcPts val="650"/>
              </a:spcBef>
            </a:pPr>
            <a:r>
              <a:rPr lang="vi-VN" sz="2500" b="1" dirty="0">
                <a:solidFill>
                  <a:srgbClr val="0070C0"/>
                </a:solidFill>
                <a:latin typeface="Times New Roman"/>
                <a:cs typeface="Times New Roman"/>
              </a:rPr>
              <a:t>4. </a:t>
            </a:r>
            <a:r>
              <a:rPr lang="vi-VN" sz="2500" b="1" spc="-5" dirty="0">
                <a:solidFill>
                  <a:srgbClr val="0070C0"/>
                </a:solidFill>
                <a:latin typeface="Times New Roman"/>
                <a:cs typeface="Times New Roman"/>
              </a:rPr>
              <a:t>UBND cấp huyện: </a:t>
            </a:r>
            <a:r>
              <a:rPr lang="vi-VN" sz="2500" spc="-5" dirty="0">
                <a:solidFill>
                  <a:srgbClr val="0070C0"/>
                </a:solidFill>
                <a:latin typeface="Times New Roman"/>
                <a:cs typeface="Times New Roman"/>
              </a:rPr>
              <a:t>Dự án, cơ sở </a:t>
            </a:r>
            <a:r>
              <a:rPr lang="vi-VN" sz="2500" dirty="0">
                <a:solidFill>
                  <a:srgbClr val="0070C0"/>
                </a:solidFill>
                <a:latin typeface="Times New Roman"/>
                <a:cs typeface="Times New Roman"/>
              </a:rPr>
              <a:t>quy định </a:t>
            </a:r>
            <a:r>
              <a:rPr lang="vi-VN" sz="2500" spc="-5" dirty="0">
                <a:solidFill>
                  <a:srgbClr val="0070C0"/>
                </a:solidFill>
                <a:latin typeface="Times New Roman"/>
                <a:cs typeface="Times New Roman"/>
              </a:rPr>
              <a:t>tại Điều </a:t>
            </a:r>
            <a:r>
              <a:rPr lang="vi-VN" sz="2500" dirty="0">
                <a:solidFill>
                  <a:srgbClr val="0070C0"/>
                </a:solidFill>
                <a:latin typeface="Times New Roman"/>
                <a:cs typeface="Times New Roman"/>
              </a:rPr>
              <a:t>39 Luật </a:t>
            </a:r>
            <a:r>
              <a:rPr lang="vi-VN" sz="2500" spc="5" dirty="0">
                <a:solidFill>
                  <a:srgbClr val="0070C0"/>
                </a:solidFill>
                <a:latin typeface="Times New Roman"/>
                <a:cs typeface="Times New Roman"/>
              </a:rPr>
              <a:t> </a:t>
            </a:r>
            <a:r>
              <a:rPr lang="vi-VN" sz="2500" spc="-5" dirty="0">
                <a:solidFill>
                  <a:srgbClr val="0070C0"/>
                </a:solidFill>
                <a:latin typeface="Times New Roman"/>
                <a:cs typeface="Times New Roman"/>
              </a:rPr>
              <a:t>BVMT</a:t>
            </a:r>
            <a:r>
              <a:rPr lang="vi-VN" sz="2500" dirty="0">
                <a:solidFill>
                  <a:srgbClr val="0070C0"/>
                </a:solidFill>
                <a:latin typeface="Times New Roman"/>
                <a:cs typeface="Times New Roman"/>
              </a:rPr>
              <a:t> trừ</a:t>
            </a:r>
            <a:r>
              <a:rPr lang="vi-VN" sz="2500" spc="5" dirty="0">
                <a:solidFill>
                  <a:srgbClr val="0070C0"/>
                </a:solidFill>
                <a:latin typeface="Times New Roman"/>
                <a:cs typeface="Times New Roman"/>
              </a:rPr>
              <a:t> </a:t>
            </a:r>
            <a:r>
              <a:rPr lang="vi-VN" sz="2500" dirty="0">
                <a:solidFill>
                  <a:srgbClr val="0070C0"/>
                </a:solidFill>
                <a:latin typeface="Times New Roman"/>
                <a:cs typeface="Times New Roman"/>
              </a:rPr>
              <a:t>dự</a:t>
            </a:r>
            <a:r>
              <a:rPr lang="vi-VN" sz="2500" spc="5" dirty="0">
                <a:solidFill>
                  <a:srgbClr val="0070C0"/>
                </a:solidFill>
                <a:latin typeface="Times New Roman"/>
                <a:cs typeface="Times New Roman"/>
              </a:rPr>
              <a:t> </a:t>
            </a:r>
            <a:r>
              <a:rPr lang="vi-VN" sz="2500" spc="-5" dirty="0">
                <a:solidFill>
                  <a:srgbClr val="0070C0"/>
                </a:solidFill>
                <a:latin typeface="Times New Roman"/>
                <a:cs typeface="Times New Roman"/>
              </a:rPr>
              <a:t>án,</a:t>
            </a:r>
            <a:r>
              <a:rPr lang="vi-VN" sz="2500" dirty="0">
                <a:solidFill>
                  <a:srgbClr val="0070C0"/>
                </a:solidFill>
                <a:latin typeface="Times New Roman"/>
                <a:cs typeface="Times New Roman"/>
              </a:rPr>
              <a:t> </a:t>
            </a:r>
            <a:r>
              <a:rPr lang="vi-VN" sz="2500" spc="-5" dirty="0">
                <a:solidFill>
                  <a:srgbClr val="0070C0"/>
                </a:solidFill>
                <a:latin typeface="Times New Roman"/>
                <a:cs typeface="Times New Roman"/>
              </a:rPr>
              <a:t>cơ</a:t>
            </a:r>
            <a:r>
              <a:rPr lang="vi-VN" sz="2500" dirty="0">
                <a:solidFill>
                  <a:srgbClr val="0070C0"/>
                </a:solidFill>
                <a:latin typeface="Times New Roman"/>
                <a:cs typeface="Times New Roman"/>
              </a:rPr>
              <a:t> </a:t>
            </a:r>
            <a:r>
              <a:rPr lang="vi-VN" sz="2500" spc="-5" dirty="0">
                <a:solidFill>
                  <a:srgbClr val="0070C0"/>
                </a:solidFill>
                <a:latin typeface="Times New Roman"/>
                <a:cs typeface="Times New Roman"/>
              </a:rPr>
              <a:t>sở</a:t>
            </a:r>
            <a:r>
              <a:rPr lang="vi-VN" sz="2500" dirty="0">
                <a:solidFill>
                  <a:srgbClr val="0070C0"/>
                </a:solidFill>
                <a:latin typeface="Times New Roman"/>
                <a:cs typeface="Times New Roman"/>
              </a:rPr>
              <a:t> thuộc</a:t>
            </a:r>
            <a:r>
              <a:rPr lang="vi-VN" sz="2500" spc="5" dirty="0">
                <a:solidFill>
                  <a:srgbClr val="0070C0"/>
                </a:solidFill>
                <a:latin typeface="Times New Roman"/>
                <a:cs typeface="Times New Roman"/>
              </a:rPr>
              <a:t> </a:t>
            </a:r>
            <a:r>
              <a:rPr lang="vi-VN" sz="2500" spc="-5" dirty="0">
                <a:solidFill>
                  <a:srgbClr val="0070C0"/>
                </a:solidFill>
                <a:latin typeface="Times New Roman"/>
                <a:cs typeface="Times New Roman"/>
              </a:rPr>
              <a:t>thẩm</a:t>
            </a:r>
            <a:r>
              <a:rPr lang="vi-VN" sz="2500" dirty="0">
                <a:solidFill>
                  <a:srgbClr val="0070C0"/>
                </a:solidFill>
                <a:latin typeface="Times New Roman"/>
                <a:cs typeface="Times New Roman"/>
              </a:rPr>
              <a:t> </a:t>
            </a:r>
            <a:r>
              <a:rPr lang="vi-VN" sz="2500" spc="-5" dirty="0">
                <a:solidFill>
                  <a:srgbClr val="0070C0"/>
                </a:solidFill>
                <a:latin typeface="Times New Roman"/>
                <a:cs typeface="Times New Roman"/>
              </a:rPr>
              <a:t>quyền</a:t>
            </a:r>
            <a:r>
              <a:rPr lang="vi-VN" sz="2500" dirty="0">
                <a:solidFill>
                  <a:srgbClr val="0070C0"/>
                </a:solidFill>
                <a:latin typeface="Times New Roman"/>
                <a:cs typeface="Times New Roman"/>
              </a:rPr>
              <a:t> </a:t>
            </a:r>
            <a:r>
              <a:rPr lang="vi-VN" sz="2500" spc="-5" dirty="0">
                <a:solidFill>
                  <a:srgbClr val="0070C0"/>
                </a:solidFill>
                <a:latin typeface="Times New Roman"/>
                <a:cs typeface="Times New Roman"/>
              </a:rPr>
              <a:t>cấp</a:t>
            </a:r>
            <a:r>
              <a:rPr lang="vi-VN" sz="2500" dirty="0">
                <a:solidFill>
                  <a:srgbClr val="0070C0"/>
                </a:solidFill>
                <a:latin typeface="Times New Roman"/>
                <a:cs typeface="Times New Roman"/>
              </a:rPr>
              <a:t> </a:t>
            </a:r>
            <a:r>
              <a:rPr lang="vi-VN" sz="2500" spc="-5" dirty="0">
                <a:solidFill>
                  <a:srgbClr val="0070C0"/>
                </a:solidFill>
                <a:latin typeface="Times New Roman"/>
                <a:cs typeface="Times New Roman"/>
              </a:rPr>
              <a:t>phép</a:t>
            </a:r>
            <a:r>
              <a:rPr lang="vi-VN" sz="2500" dirty="0">
                <a:solidFill>
                  <a:srgbClr val="0070C0"/>
                </a:solidFill>
                <a:latin typeface="Times New Roman"/>
                <a:cs typeface="Times New Roman"/>
              </a:rPr>
              <a:t> </a:t>
            </a:r>
            <a:r>
              <a:rPr lang="vi-VN" sz="2500" spc="-5" dirty="0">
                <a:solidFill>
                  <a:srgbClr val="0070C0"/>
                </a:solidFill>
                <a:latin typeface="Times New Roman"/>
                <a:cs typeface="Times New Roman"/>
              </a:rPr>
              <a:t>của</a:t>
            </a:r>
            <a:r>
              <a:rPr lang="vi-VN" sz="2500" dirty="0">
                <a:solidFill>
                  <a:srgbClr val="0070C0"/>
                </a:solidFill>
                <a:latin typeface="Times New Roman"/>
                <a:cs typeface="Times New Roman"/>
              </a:rPr>
              <a:t> </a:t>
            </a:r>
            <a:r>
              <a:rPr lang="vi-VN" sz="2500" spc="-5" dirty="0">
                <a:solidFill>
                  <a:srgbClr val="0070C0"/>
                </a:solidFill>
                <a:latin typeface="Times New Roman"/>
                <a:cs typeface="Times New Roman"/>
              </a:rPr>
              <a:t>Bộ </a:t>
            </a:r>
            <a:r>
              <a:rPr lang="vi-VN" sz="2500" dirty="0">
                <a:solidFill>
                  <a:srgbClr val="0070C0"/>
                </a:solidFill>
                <a:latin typeface="Times New Roman"/>
                <a:cs typeface="Times New Roman"/>
              </a:rPr>
              <a:t> </a:t>
            </a:r>
            <a:r>
              <a:rPr lang="vi-VN" sz="2500" spc="-30" dirty="0">
                <a:solidFill>
                  <a:srgbClr val="0070C0"/>
                </a:solidFill>
                <a:latin typeface="Times New Roman"/>
                <a:cs typeface="Times New Roman"/>
              </a:rPr>
              <a:t>TN&amp;MT,</a:t>
            </a:r>
            <a:r>
              <a:rPr lang="vi-VN" sz="2500" spc="-10" dirty="0">
                <a:solidFill>
                  <a:srgbClr val="0070C0"/>
                </a:solidFill>
                <a:latin typeface="Times New Roman"/>
                <a:cs typeface="Times New Roman"/>
              </a:rPr>
              <a:t> </a:t>
            </a:r>
            <a:r>
              <a:rPr lang="vi-VN" sz="2500" spc="-5" dirty="0">
                <a:solidFill>
                  <a:srgbClr val="0070C0"/>
                </a:solidFill>
                <a:latin typeface="Times New Roman"/>
                <a:cs typeface="Times New Roman"/>
              </a:rPr>
              <a:t>Bộ Quốc </a:t>
            </a:r>
            <a:r>
              <a:rPr lang="vi-VN" sz="2500" dirty="0">
                <a:solidFill>
                  <a:srgbClr val="0070C0"/>
                </a:solidFill>
                <a:latin typeface="Times New Roman"/>
                <a:cs typeface="Times New Roman"/>
              </a:rPr>
              <a:t>phòng,</a:t>
            </a:r>
            <a:r>
              <a:rPr lang="vi-VN" sz="2500" spc="-5" dirty="0">
                <a:solidFill>
                  <a:srgbClr val="0070C0"/>
                </a:solidFill>
                <a:latin typeface="Times New Roman"/>
                <a:cs typeface="Times New Roman"/>
              </a:rPr>
              <a:t> Bộ Công an, UBND cấp </a:t>
            </a:r>
            <a:r>
              <a:rPr lang="vi-VN" sz="2500" dirty="0">
                <a:solidFill>
                  <a:srgbClr val="0070C0"/>
                </a:solidFill>
                <a:latin typeface="Times New Roman"/>
                <a:cs typeface="Times New Roman"/>
              </a:rPr>
              <a:t>tỉnh.</a:t>
            </a:r>
          </a:p>
        </p:txBody>
      </p:sp>
      <p:sp>
        <p:nvSpPr>
          <p:cNvPr id="2" name="Title 8">
            <a:extLst>
              <a:ext uri="{FF2B5EF4-FFF2-40B4-BE49-F238E27FC236}">
                <a16:creationId xmlns:a16="http://schemas.microsoft.com/office/drawing/2014/main" id="{52C830B6-37B6-910C-3E51-9FDAE071DDFD}"/>
              </a:ext>
            </a:extLst>
          </p:cNvPr>
          <p:cNvSpPr>
            <a:spLocks noGrp="1"/>
          </p:cNvSpPr>
          <p:nvPr>
            <p:ph type="title"/>
          </p:nvPr>
        </p:nvSpPr>
        <p:spPr>
          <a:xfrm>
            <a:off x="609600" y="791670"/>
            <a:ext cx="8686800" cy="548640"/>
          </a:xfrm>
        </p:spPr>
        <p:txBody>
          <a:bodyPr>
            <a:normAutofit/>
          </a:bodyPr>
          <a:lstStyle/>
          <a:p>
            <a:pPr algn="ctr"/>
            <a:r>
              <a:rPr lang="en-US" sz="2800" b="1" dirty="0">
                <a:solidFill>
                  <a:srgbClr val="0070C0"/>
                </a:solidFill>
                <a:latin typeface="Times New Roman" pitchFamily="18" charset="0"/>
                <a:cs typeface="Times New Roman" pitchFamily="18" charset="0"/>
              </a:rPr>
              <a:t>QUY ĐỊNH CHUNG VỀ GIẤY PHÉP MÔI TRƯỜNG</a:t>
            </a:r>
          </a:p>
        </p:txBody>
      </p:sp>
      <p:sp>
        <p:nvSpPr>
          <p:cNvPr id="3" name="Title 8">
            <a:extLst>
              <a:ext uri="{FF2B5EF4-FFF2-40B4-BE49-F238E27FC236}">
                <a16:creationId xmlns:a16="http://schemas.microsoft.com/office/drawing/2014/main" id="{0B73177F-100C-498E-8B04-1B1FEF06E4DE}"/>
              </a:ext>
            </a:extLst>
          </p:cNvPr>
          <p:cNvSpPr txBox="1">
            <a:spLocks/>
          </p:cNvSpPr>
          <p:nvPr/>
        </p:nvSpPr>
        <p:spPr>
          <a:xfrm>
            <a:off x="381000" y="1340310"/>
            <a:ext cx="8915400" cy="548640"/>
          </a:xfrm>
          <a:prstGeom prst="rect">
            <a:avLst/>
          </a:prstGeom>
        </p:spPr>
        <p:txBody>
          <a:bodyPr vert="horz" lIns="91440" tIns="45720" rIns="91440" bIns="45720" rtlCol="0" anchor="b">
            <a:noAutofit/>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500" b="1" dirty="0" err="1">
                <a:solidFill>
                  <a:srgbClr val="0070C0"/>
                </a:solidFill>
                <a:latin typeface="Times New Roman" pitchFamily="18" charset="0"/>
                <a:cs typeface="Times New Roman" pitchFamily="18" charset="0"/>
              </a:rPr>
              <a:t>Thẩm</a:t>
            </a:r>
            <a:r>
              <a:rPr lang="en-US" sz="2500" b="1" dirty="0">
                <a:solidFill>
                  <a:srgbClr val="0070C0"/>
                </a:solidFill>
                <a:latin typeface="Times New Roman" pitchFamily="18" charset="0"/>
                <a:cs typeface="Times New Roman" pitchFamily="18" charset="0"/>
              </a:rPr>
              <a:t> </a:t>
            </a:r>
            <a:r>
              <a:rPr lang="en-US" sz="2500" b="1" dirty="0" err="1">
                <a:solidFill>
                  <a:srgbClr val="0070C0"/>
                </a:solidFill>
                <a:latin typeface="Times New Roman" pitchFamily="18" charset="0"/>
                <a:cs typeface="Times New Roman" pitchFamily="18" charset="0"/>
              </a:rPr>
              <a:t>quyền</a:t>
            </a:r>
            <a:r>
              <a:rPr lang="en-US" sz="2500" b="1" dirty="0">
                <a:solidFill>
                  <a:srgbClr val="0070C0"/>
                </a:solidFill>
                <a:latin typeface="Times New Roman" pitchFamily="18" charset="0"/>
                <a:cs typeface="Times New Roman" pitchFamily="18" charset="0"/>
              </a:rPr>
              <a:t> </a:t>
            </a:r>
            <a:r>
              <a:rPr lang="en-US" sz="2500" b="1" dirty="0" err="1">
                <a:solidFill>
                  <a:srgbClr val="0070C0"/>
                </a:solidFill>
                <a:latin typeface="Times New Roman" pitchFamily="18" charset="0"/>
                <a:cs typeface="Times New Roman" pitchFamily="18" charset="0"/>
              </a:rPr>
              <a:t>cấp</a:t>
            </a:r>
            <a:r>
              <a:rPr lang="en-US" sz="2500" b="1" dirty="0">
                <a:solidFill>
                  <a:srgbClr val="0070C0"/>
                </a:solidFill>
                <a:latin typeface="Times New Roman" pitchFamily="18" charset="0"/>
                <a:cs typeface="Times New Roman" pitchFamily="18" charset="0"/>
              </a:rPr>
              <a:t> </a:t>
            </a:r>
            <a:r>
              <a:rPr lang="en-US" sz="2500" b="1" dirty="0" err="1">
                <a:solidFill>
                  <a:srgbClr val="0070C0"/>
                </a:solidFill>
                <a:latin typeface="Times New Roman" pitchFamily="18" charset="0"/>
                <a:cs typeface="Times New Roman" pitchFamily="18" charset="0"/>
              </a:rPr>
              <a:t>Giấy</a:t>
            </a:r>
            <a:r>
              <a:rPr lang="en-US" sz="2500" b="1" dirty="0">
                <a:solidFill>
                  <a:srgbClr val="0070C0"/>
                </a:solidFill>
                <a:latin typeface="Times New Roman" pitchFamily="18" charset="0"/>
                <a:cs typeface="Times New Roman" pitchFamily="18" charset="0"/>
              </a:rPr>
              <a:t> </a:t>
            </a:r>
            <a:r>
              <a:rPr lang="en-US" sz="2500" b="1" dirty="0" err="1">
                <a:solidFill>
                  <a:srgbClr val="0070C0"/>
                </a:solidFill>
                <a:latin typeface="Times New Roman" pitchFamily="18" charset="0"/>
                <a:cs typeface="Times New Roman" pitchFamily="18" charset="0"/>
              </a:rPr>
              <a:t>phép</a:t>
            </a:r>
            <a:r>
              <a:rPr lang="en-US" sz="2500" b="1" dirty="0">
                <a:solidFill>
                  <a:srgbClr val="0070C0"/>
                </a:solidFill>
                <a:latin typeface="Times New Roman" pitchFamily="18" charset="0"/>
                <a:cs typeface="Times New Roman" pitchFamily="18" charset="0"/>
              </a:rPr>
              <a:t> </a:t>
            </a:r>
            <a:r>
              <a:rPr lang="en-US" sz="2500" b="1" dirty="0" err="1">
                <a:solidFill>
                  <a:srgbClr val="0070C0"/>
                </a:solidFill>
                <a:latin typeface="Times New Roman" pitchFamily="18" charset="0"/>
                <a:cs typeface="Times New Roman" pitchFamily="18" charset="0"/>
              </a:rPr>
              <a:t>môi</a:t>
            </a:r>
            <a:r>
              <a:rPr lang="en-US" sz="2500" b="1" dirty="0">
                <a:solidFill>
                  <a:srgbClr val="0070C0"/>
                </a:solidFill>
                <a:latin typeface="Times New Roman" pitchFamily="18" charset="0"/>
                <a:cs typeface="Times New Roman" pitchFamily="18" charset="0"/>
              </a:rPr>
              <a:t> </a:t>
            </a:r>
            <a:r>
              <a:rPr lang="en-US" sz="2500" b="1" dirty="0" err="1">
                <a:solidFill>
                  <a:srgbClr val="0070C0"/>
                </a:solidFill>
                <a:latin typeface="Times New Roman" pitchFamily="18" charset="0"/>
                <a:cs typeface="Times New Roman" pitchFamily="18" charset="0"/>
              </a:rPr>
              <a:t>trường</a:t>
            </a:r>
            <a:r>
              <a:rPr lang="en-US" sz="2500" b="1" dirty="0">
                <a:solidFill>
                  <a:srgbClr val="0070C0"/>
                </a:solidFill>
                <a:latin typeface="Times New Roman" pitchFamily="18" charset="0"/>
                <a:cs typeface="Times New Roman" pitchFamily="18" charset="0"/>
              </a:rPr>
              <a:t> (</a:t>
            </a:r>
            <a:r>
              <a:rPr lang="en-US" sz="2500" b="1" dirty="0" err="1">
                <a:solidFill>
                  <a:srgbClr val="0070C0"/>
                </a:solidFill>
                <a:latin typeface="Times New Roman" pitchFamily="18" charset="0"/>
                <a:cs typeface="Times New Roman" pitchFamily="18" charset="0"/>
              </a:rPr>
              <a:t>Điều</a:t>
            </a:r>
            <a:r>
              <a:rPr lang="en-US" sz="2500" b="1" dirty="0">
                <a:solidFill>
                  <a:srgbClr val="0070C0"/>
                </a:solidFill>
                <a:latin typeface="Times New Roman" pitchFamily="18" charset="0"/>
                <a:cs typeface="Times New Roman" pitchFamily="18" charset="0"/>
              </a:rPr>
              <a:t> 41, </a:t>
            </a:r>
            <a:r>
              <a:rPr lang="en-US" sz="2500" b="1" dirty="0" err="1">
                <a:solidFill>
                  <a:srgbClr val="0070C0"/>
                </a:solidFill>
                <a:latin typeface="Times New Roman" pitchFamily="18" charset="0"/>
                <a:cs typeface="Times New Roman" pitchFamily="18" charset="0"/>
              </a:rPr>
              <a:t>Luật</a:t>
            </a:r>
            <a:r>
              <a:rPr lang="en-US" sz="2500" b="1" dirty="0">
                <a:solidFill>
                  <a:srgbClr val="0070C0"/>
                </a:solidFill>
                <a:latin typeface="Times New Roman" pitchFamily="18" charset="0"/>
                <a:cs typeface="Times New Roman" pitchFamily="18" charset="0"/>
              </a:rPr>
              <a:t> BVMT)</a:t>
            </a:r>
          </a:p>
        </p:txBody>
      </p:sp>
      <p:cxnSp>
        <p:nvCxnSpPr>
          <p:cNvPr id="8" name="Straight Connector 7">
            <a:extLst>
              <a:ext uri="{FF2B5EF4-FFF2-40B4-BE49-F238E27FC236}">
                <a16:creationId xmlns:a16="http://schemas.microsoft.com/office/drawing/2014/main" id="{F42FDB9C-EFB4-17F6-8D99-047A9A0A9F24}"/>
              </a:ext>
            </a:extLst>
          </p:cNvPr>
          <p:cNvCxnSpPr/>
          <p:nvPr/>
        </p:nvCxnSpPr>
        <p:spPr>
          <a:xfrm>
            <a:off x="898208" y="1340310"/>
            <a:ext cx="80171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5194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p:nvPr/>
        </p:nvSpPr>
        <p:spPr>
          <a:xfrm>
            <a:off x="609600" y="1485902"/>
            <a:ext cx="8503287" cy="3515320"/>
          </a:xfrm>
          <a:prstGeom prst="rect">
            <a:avLst/>
          </a:prstGeom>
        </p:spPr>
        <p:txBody>
          <a:bodyPr vert="horz" wrap="square" lIns="0" tIns="58419" rIns="0" bIns="0" rtlCol="0">
            <a:spAutoFit/>
          </a:bodyPr>
          <a:lstStyle/>
          <a:p>
            <a:pPr marL="344488" marR="297180" indent="-39688" algn="ctr">
              <a:lnSpc>
                <a:spcPts val="2300"/>
              </a:lnSpc>
              <a:spcBef>
                <a:spcPts val="459"/>
              </a:spcBef>
            </a:pPr>
            <a:r>
              <a:rPr lang="en-US" sz="2400" b="1" dirty="0">
                <a:solidFill>
                  <a:srgbClr val="0070C0"/>
                </a:solidFill>
                <a:latin typeface="Times New Roman"/>
                <a:cs typeface="Times New Roman"/>
              </a:rPr>
              <a:t>THỜI ĐIỂM NỘP HỒ SƠ GPMT</a:t>
            </a:r>
            <a:endParaRPr lang="en-US" sz="2400" b="1" spc="-5" dirty="0">
              <a:solidFill>
                <a:srgbClr val="0070C0"/>
              </a:solidFill>
              <a:latin typeface="Times New Roman"/>
              <a:cs typeface="Times New Roman"/>
            </a:endParaRPr>
          </a:p>
          <a:p>
            <a:pPr marL="2156460" marR="297180" indent="-1852295" algn="ctr">
              <a:lnSpc>
                <a:spcPts val="2300"/>
              </a:lnSpc>
              <a:spcBef>
                <a:spcPts val="459"/>
              </a:spcBef>
            </a:pPr>
            <a:r>
              <a:rPr lang="en-US" sz="2400" b="1" spc="-5" dirty="0">
                <a:solidFill>
                  <a:srgbClr val="0070C0"/>
                </a:solidFill>
                <a:latin typeface="Times New Roman"/>
                <a:cs typeface="Times New Roman"/>
              </a:rPr>
              <a:t>(</a:t>
            </a:r>
            <a:r>
              <a:rPr lang="en-US" sz="2400" b="1" spc="-5" dirty="0" err="1">
                <a:solidFill>
                  <a:srgbClr val="0070C0"/>
                </a:solidFill>
                <a:latin typeface="Times New Roman"/>
                <a:cs typeface="Times New Roman"/>
              </a:rPr>
              <a:t>Khoản</a:t>
            </a:r>
            <a:r>
              <a:rPr lang="en-US" sz="2400" b="1" spc="-5" dirty="0">
                <a:solidFill>
                  <a:srgbClr val="0070C0"/>
                </a:solidFill>
                <a:latin typeface="Times New Roman"/>
                <a:cs typeface="Times New Roman"/>
              </a:rPr>
              <a:t> 2 </a:t>
            </a:r>
            <a:r>
              <a:rPr lang="en-US" sz="2400" b="1" spc="-5" dirty="0" err="1">
                <a:solidFill>
                  <a:srgbClr val="0070C0"/>
                </a:solidFill>
                <a:latin typeface="Times New Roman"/>
                <a:cs typeface="Times New Roman"/>
              </a:rPr>
              <a:t>Điều</a:t>
            </a:r>
            <a:r>
              <a:rPr lang="en-US" sz="2400" b="1" spc="-5" dirty="0">
                <a:solidFill>
                  <a:srgbClr val="0070C0"/>
                </a:solidFill>
                <a:latin typeface="Times New Roman"/>
                <a:cs typeface="Times New Roman"/>
              </a:rPr>
              <a:t> 42 </a:t>
            </a:r>
            <a:r>
              <a:rPr lang="en-US" sz="2400" b="1" spc="-5" dirty="0" err="1">
                <a:solidFill>
                  <a:srgbClr val="0070C0"/>
                </a:solidFill>
                <a:latin typeface="Times New Roman"/>
                <a:cs typeface="Times New Roman"/>
              </a:rPr>
              <a:t>Luật</a:t>
            </a:r>
            <a:r>
              <a:rPr lang="en-US" sz="2400" b="1" spc="-5" dirty="0">
                <a:solidFill>
                  <a:srgbClr val="0070C0"/>
                </a:solidFill>
                <a:latin typeface="Times New Roman"/>
                <a:cs typeface="Times New Roman"/>
              </a:rPr>
              <a:t> BVMT; </a:t>
            </a:r>
            <a:r>
              <a:rPr lang="en-US" sz="2400" b="1" spc="-5" dirty="0" err="1">
                <a:solidFill>
                  <a:srgbClr val="0070C0"/>
                </a:solidFill>
                <a:latin typeface="Times New Roman"/>
                <a:cs typeface="Times New Roman"/>
              </a:rPr>
              <a:t>Khoản</a:t>
            </a:r>
            <a:r>
              <a:rPr lang="en-US" sz="2400" b="1" dirty="0">
                <a:solidFill>
                  <a:srgbClr val="0070C0"/>
                </a:solidFill>
                <a:latin typeface="Times New Roman"/>
                <a:cs typeface="Times New Roman"/>
              </a:rPr>
              <a:t> 2</a:t>
            </a:r>
            <a:r>
              <a:rPr lang="en-US" sz="2400" b="1" spc="-5" dirty="0">
                <a:solidFill>
                  <a:srgbClr val="0070C0"/>
                </a:solidFill>
                <a:latin typeface="Times New Roman"/>
                <a:cs typeface="Times New Roman"/>
              </a:rPr>
              <a:t> </a:t>
            </a:r>
            <a:r>
              <a:rPr lang="en-US" sz="2400" b="1" spc="-5" dirty="0" err="1">
                <a:solidFill>
                  <a:srgbClr val="0070C0"/>
                </a:solidFill>
                <a:latin typeface="Times New Roman"/>
                <a:cs typeface="Times New Roman"/>
              </a:rPr>
              <a:t>Điều</a:t>
            </a:r>
            <a:r>
              <a:rPr lang="en-US" sz="2400" b="1" spc="-5" dirty="0">
                <a:solidFill>
                  <a:srgbClr val="0070C0"/>
                </a:solidFill>
                <a:latin typeface="Times New Roman"/>
                <a:cs typeface="Times New Roman"/>
              </a:rPr>
              <a:t> </a:t>
            </a:r>
            <a:r>
              <a:rPr lang="en-US" sz="2400" b="1" dirty="0">
                <a:solidFill>
                  <a:srgbClr val="0070C0"/>
                </a:solidFill>
                <a:latin typeface="Times New Roman"/>
                <a:cs typeface="Times New Roman"/>
              </a:rPr>
              <a:t>29 </a:t>
            </a:r>
            <a:r>
              <a:rPr lang="en-US" sz="2400" b="1" spc="-540" dirty="0">
                <a:solidFill>
                  <a:srgbClr val="0070C0"/>
                </a:solidFill>
                <a:latin typeface="Times New Roman"/>
                <a:cs typeface="Times New Roman"/>
              </a:rPr>
              <a:t> </a:t>
            </a:r>
            <a:r>
              <a:rPr lang="en-US" sz="2400" b="1" spc="-5" dirty="0" err="1">
                <a:solidFill>
                  <a:srgbClr val="0070C0"/>
                </a:solidFill>
                <a:latin typeface="Times New Roman"/>
                <a:cs typeface="Times New Roman"/>
              </a:rPr>
              <a:t>Nghị</a:t>
            </a:r>
            <a:r>
              <a:rPr lang="en-US" sz="2400" b="1" spc="-5" dirty="0">
                <a:solidFill>
                  <a:srgbClr val="0070C0"/>
                </a:solidFill>
                <a:latin typeface="Times New Roman"/>
                <a:cs typeface="Times New Roman"/>
              </a:rPr>
              <a:t> </a:t>
            </a:r>
            <a:r>
              <a:rPr lang="en-US" sz="2400" b="1" dirty="0" err="1">
                <a:solidFill>
                  <a:srgbClr val="0070C0"/>
                </a:solidFill>
                <a:latin typeface="Times New Roman"/>
                <a:cs typeface="Times New Roman"/>
              </a:rPr>
              <a:t>định</a:t>
            </a:r>
            <a:r>
              <a:rPr lang="en-US" sz="2400" b="1" dirty="0">
                <a:solidFill>
                  <a:srgbClr val="0070C0"/>
                </a:solidFill>
                <a:latin typeface="Times New Roman"/>
                <a:cs typeface="Times New Roman"/>
              </a:rPr>
              <a:t> </a:t>
            </a:r>
            <a:r>
              <a:rPr lang="en-US" sz="2400" b="1" dirty="0" err="1">
                <a:solidFill>
                  <a:srgbClr val="0070C0"/>
                </a:solidFill>
                <a:latin typeface="Times New Roman"/>
                <a:cs typeface="Times New Roman"/>
              </a:rPr>
              <a:t>số</a:t>
            </a:r>
            <a:r>
              <a:rPr lang="en-US" sz="2400" b="1" dirty="0">
                <a:solidFill>
                  <a:srgbClr val="0070C0"/>
                </a:solidFill>
                <a:latin typeface="Times New Roman"/>
                <a:cs typeface="Times New Roman"/>
              </a:rPr>
              <a:t> </a:t>
            </a:r>
            <a:r>
              <a:rPr lang="en-US" sz="2400" b="1" spc="-5" dirty="0">
                <a:solidFill>
                  <a:srgbClr val="0070C0"/>
                </a:solidFill>
                <a:latin typeface="Times New Roman"/>
                <a:cs typeface="Times New Roman"/>
              </a:rPr>
              <a:t>08/2022/NĐ-CP)</a:t>
            </a:r>
          </a:p>
          <a:p>
            <a:pPr marL="2156460" marR="297180" indent="-1852295" algn="ctr">
              <a:lnSpc>
                <a:spcPts val="2300"/>
              </a:lnSpc>
              <a:spcBef>
                <a:spcPts val="459"/>
              </a:spcBef>
            </a:pPr>
            <a:endParaRPr lang="en-US" sz="2400" b="1" spc="-5" dirty="0">
              <a:solidFill>
                <a:srgbClr val="0070C0"/>
              </a:solidFill>
              <a:latin typeface="Times New Roman"/>
              <a:cs typeface="Times New Roman"/>
            </a:endParaRPr>
          </a:p>
          <a:p>
            <a:pPr marL="12700" marR="5080" indent="533400" algn="just">
              <a:lnSpc>
                <a:spcPct val="90000"/>
              </a:lnSpc>
              <a:spcBef>
                <a:spcPts val="605"/>
              </a:spcBef>
            </a:pPr>
            <a:r>
              <a:rPr sz="2400" dirty="0">
                <a:solidFill>
                  <a:srgbClr val="0070C0"/>
                </a:solidFill>
                <a:latin typeface="Times New Roman"/>
                <a:cs typeface="Times New Roman"/>
              </a:rPr>
              <a:t>- </a:t>
            </a:r>
            <a:r>
              <a:rPr sz="2400" spc="-5" dirty="0">
                <a:solidFill>
                  <a:srgbClr val="0070C0"/>
                </a:solidFill>
                <a:latin typeface="Times New Roman"/>
                <a:cs typeface="Times New Roman"/>
              </a:rPr>
              <a:t>Đối với </a:t>
            </a:r>
            <a:r>
              <a:rPr sz="2400" dirty="0">
                <a:solidFill>
                  <a:srgbClr val="0070C0"/>
                </a:solidFill>
                <a:latin typeface="Times New Roman"/>
                <a:cs typeface="Times New Roman"/>
              </a:rPr>
              <a:t>dự </a:t>
            </a:r>
            <a:r>
              <a:rPr sz="2400" spc="-5" dirty="0">
                <a:solidFill>
                  <a:srgbClr val="0070C0"/>
                </a:solidFill>
                <a:latin typeface="Times New Roman"/>
                <a:cs typeface="Times New Roman"/>
              </a:rPr>
              <a:t>án </a:t>
            </a:r>
            <a:r>
              <a:rPr sz="2400" dirty="0">
                <a:solidFill>
                  <a:srgbClr val="0070C0"/>
                </a:solidFill>
                <a:latin typeface="Times New Roman"/>
                <a:cs typeface="Times New Roman"/>
              </a:rPr>
              <a:t>thuộc đối </a:t>
            </a:r>
            <a:r>
              <a:rPr sz="2400" spc="-5" dirty="0">
                <a:solidFill>
                  <a:srgbClr val="0070C0"/>
                </a:solidFill>
                <a:latin typeface="Times New Roman"/>
                <a:cs typeface="Times New Roman"/>
              </a:rPr>
              <a:t>tượng phải thực hiện ĐTM: </a:t>
            </a:r>
            <a:endParaRPr lang="en-US" sz="2400" spc="-5" dirty="0">
              <a:solidFill>
                <a:srgbClr val="0070C0"/>
              </a:solidFill>
              <a:latin typeface="Times New Roman"/>
              <a:cs typeface="Times New Roman"/>
            </a:endParaRPr>
          </a:p>
          <a:p>
            <a:pPr marL="12700" marR="5080" indent="533400" algn="just">
              <a:lnSpc>
                <a:spcPct val="90000"/>
              </a:lnSpc>
              <a:spcBef>
                <a:spcPts val="605"/>
              </a:spcBef>
            </a:pPr>
            <a:r>
              <a:rPr lang="en-US" sz="2400" spc="-5" dirty="0" err="1">
                <a:solidFill>
                  <a:srgbClr val="0070C0"/>
                </a:solidFill>
                <a:latin typeface="Times New Roman"/>
                <a:cs typeface="Times New Roman"/>
              </a:rPr>
              <a:t>N</a:t>
            </a:r>
            <a:r>
              <a:rPr sz="2400" dirty="0" err="1">
                <a:solidFill>
                  <a:srgbClr val="0070C0"/>
                </a:solidFill>
                <a:latin typeface="Times New Roman"/>
                <a:cs typeface="Times New Roman"/>
              </a:rPr>
              <a:t>ộp</a:t>
            </a:r>
            <a:r>
              <a:rPr sz="2400" dirty="0">
                <a:solidFill>
                  <a:srgbClr val="0070C0"/>
                </a:solidFill>
                <a:latin typeface="Times New Roman"/>
                <a:cs typeface="Times New Roman"/>
              </a:rPr>
              <a:t> hồ </a:t>
            </a:r>
            <a:r>
              <a:rPr sz="2400" spc="-10" dirty="0">
                <a:solidFill>
                  <a:srgbClr val="0070C0"/>
                </a:solidFill>
                <a:latin typeface="Times New Roman"/>
                <a:cs typeface="Times New Roman"/>
              </a:rPr>
              <a:t>sơ </a:t>
            </a:r>
            <a:r>
              <a:rPr sz="2400" spc="-535" dirty="0">
                <a:solidFill>
                  <a:srgbClr val="0070C0"/>
                </a:solidFill>
                <a:latin typeface="Times New Roman"/>
                <a:cs typeface="Times New Roman"/>
              </a:rPr>
              <a:t> </a:t>
            </a:r>
            <a:r>
              <a:rPr sz="2400" dirty="0">
                <a:solidFill>
                  <a:srgbClr val="0070C0"/>
                </a:solidFill>
                <a:latin typeface="Times New Roman"/>
                <a:cs typeface="Times New Roman"/>
              </a:rPr>
              <a:t>đề nghị </a:t>
            </a:r>
            <a:r>
              <a:rPr sz="2400" spc="-5" dirty="0">
                <a:solidFill>
                  <a:srgbClr val="0070C0"/>
                </a:solidFill>
                <a:latin typeface="Times New Roman"/>
                <a:cs typeface="Times New Roman"/>
              </a:rPr>
              <a:t>cấp GPMT </a:t>
            </a:r>
            <a:r>
              <a:rPr sz="2400" dirty="0">
                <a:solidFill>
                  <a:srgbClr val="0070C0"/>
                </a:solidFill>
                <a:latin typeface="Times New Roman"/>
                <a:cs typeface="Times New Roman"/>
              </a:rPr>
              <a:t>sau khi đã </a:t>
            </a:r>
            <a:r>
              <a:rPr sz="2400" spc="-5" dirty="0">
                <a:solidFill>
                  <a:srgbClr val="0070C0"/>
                </a:solidFill>
                <a:latin typeface="Times New Roman"/>
                <a:cs typeface="Times New Roman"/>
              </a:rPr>
              <a:t>hoàn thành công </a:t>
            </a:r>
            <a:r>
              <a:rPr sz="2400" dirty="0">
                <a:solidFill>
                  <a:srgbClr val="0070C0"/>
                </a:solidFill>
                <a:latin typeface="Times New Roman"/>
                <a:cs typeface="Times New Roman"/>
              </a:rPr>
              <a:t>trình xử lý </a:t>
            </a:r>
            <a:r>
              <a:rPr sz="2400" spc="-5" dirty="0">
                <a:solidFill>
                  <a:srgbClr val="0070C0"/>
                </a:solidFill>
                <a:latin typeface="Times New Roman"/>
                <a:cs typeface="Times New Roman"/>
              </a:rPr>
              <a:t>chất thải </a:t>
            </a:r>
            <a:r>
              <a:rPr sz="2400" dirty="0">
                <a:solidFill>
                  <a:srgbClr val="0070C0"/>
                </a:solidFill>
                <a:latin typeface="Times New Roman"/>
                <a:cs typeface="Times New Roman"/>
              </a:rPr>
              <a:t> </a:t>
            </a:r>
            <a:r>
              <a:rPr sz="2400" spc="-5" dirty="0">
                <a:solidFill>
                  <a:srgbClr val="0070C0"/>
                </a:solidFill>
                <a:latin typeface="Times New Roman"/>
                <a:cs typeface="Times New Roman"/>
              </a:rPr>
              <a:t>cho</a:t>
            </a:r>
            <a:r>
              <a:rPr sz="2400" spc="130" dirty="0">
                <a:solidFill>
                  <a:srgbClr val="0070C0"/>
                </a:solidFill>
                <a:latin typeface="Times New Roman"/>
                <a:cs typeface="Times New Roman"/>
              </a:rPr>
              <a:t> </a:t>
            </a:r>
            <a:r>
              <a:rPr sz="2400" spc="-5" dirty="0">
                <a:solidFill>
                  <a:srgbClr val="0070C0"/>
                </a:solidFill>
                <a:latin typeface="Times New Roman"/>
                <a:cs typeface="Times New Roman"/>
              </a:rPr>
              <a:t>toàn</a:t>
            </a:r>
            <a:r>
              <a:rPr sz="2400" spc="130" dirty="0">
                <a:solidFill>
                  <a:srgbClr val="0070C0"/>
                </a:solidFill>
                <a:latin typeface="Times New Roman"/>
                <a:cs typeface="Times New Roman"/>
              </a:rPr>
              <a:t> </a:t>
            </a:r>
            <a:r>
              <a:rPr sz="2400" dirty="0">
                <a:solidFill>
                  <a:srgbClr val="0070C0"/>
                </a:solidFill>
                <a:latin typeface="Times New Roman"/>
                <a:cs typeface="Times New Roman"/>
              </a:rPr>
              <a:t>bộ</a:t>
            </a:r>
            <a:r>
              <a:rPr sz="2400" spc="130" dirty="0">
                <a:solidFill>
                  <a:srgbClr val="0070C0"/>
                </a:solidFill>
                <a:latin typeface="Times New Roman"/>
                <a:cs typeface="Times New Roman"/>
              </a:rPr>
              <a:t> </a:t>
            </a:r>
            <a:r>
              <a:rPr sz="2400" dirty="0">
                <a:solidFill>
                  <a:srgbClr val="0070C0"/>
                </a:solidFill>
                <a:latin typeface="Times New Roman"/>
                <a:cs typeface="Times New Roman"/>
              </a:rPr>
              <a:t>dự</a:t>
            </a:r>
            <a:r>
              <a:rPr sz="2400" spc="130" dirty="0">
                <a:solidFill>
                  <a:srgbClr val="0070C0"/>
                </a:solidFill>
                <a:latin typeface="Times New Roman"/>
                <a:cs typeface="Times New Roman"/>
              </a:rPr>
              <a:t> </a:t>
            </a:r>
            <a:r>
              <a:rPr sz="2400" spc="-5" dirty="0">
                <a:solidFill>
                  <a:srgbClr val="0070C0"/>
                </a:solidFill>
                <a:latin typeface="Times New Roman"/>
                <a:cs typeface="Times New Roman"/>
              </a:rPr>
              <a:t>án</a:t>
            </a:r>
            <a:r>
              <a:rPr sz="2400" spc="130" dirty="0">
                <a:solidFill>
                  <a:srgbClr val="0070C0"/>
                </a:solidFill>
                <a:latin typeface="Times New Roman"/>
                <a:cs typeface="Times New Roman"/>
              </a:rPr>
              <a:t> </a:t>
            </a:r>
            <a:r>
              <a:rPr sz="2400" spc="-5" dirty="0">
                <a:solidFill>
                  <a:srgbClr val="0070C0"/>
                </a:solidFill>
                <a:latin typeface="Times New Roman"/>
                <a:cs typeface="Times New Roman"/>
              </a:rPr>
              <a:t>hoặc</a:t>
            </a:r>
            <a:r>
              <a:rPr sz="2400" spc="130" dirty="0">
                <a:solidFill>
                  <a:srgbClr val="0070C0"/>
                </a:solidFill>
                <a:latin typeface="Times New Roman"/>
                <a:cs typeface="Times New Roman"/>
              </a:rPr>
              <a:t> </a:t>
            </a:r>
            <a:r>
              <a:rPr sz="2400" spc="-5" dirty="0">
                <a:solidFill>
                  <a:srgbClr val="0070C0"/>
                </a:solidFill>
                <a:latin typeface="Times New Roman"/>
                <a:cs typeface="Times New Roman"/>
              </a:rPr>
              <a:t>cho</a:t>
            </a:r>
            <a:r>
              <a:rPr sz="2400" spc="135" dirty="0">
                <a:solidFill>
                  <a:srgbClr val="0070C0"/>
                </a:solidFill>
                <a:latin typeface="Times New Roman"/>
                <a:cs typeface="Times New Roman"/>
              </a:rPr>
              <a:t> </a:t>
            </a:r>
            <a:r>
              <a:rPr sz="2400" spc="-5" dirty="0">
                <a:solidFill>
                  <a:srgbClr val="0070C0"/>
                </a:solidFill>
                <a:latin typeface="Times New Roman"/>
                <a:cs typeface="Times New Roman"/>
              </a:rPr>
              <a:t>từng</a:t>
            </a:r>
            <a:r>
              <a:rPr sz="2400" spc="130" dirty="0">
                <a:solidFill>
                  <a:srgbClr val="0070C0"/>
                </a:solidFill>
                <a:latin typeface="Times New Roman"/>
                <a:cs typeface="Times New Roman"/>
              </a:rPr>
              <a:t> </a:t>
            </a:r>
            <a:r>
              <a:rPr sz="2400" spc="-5" dirty="0">
                <a:solidFill>
                  <a:srgbClr val="0070C0"/>
                </a:solidFill>
                <a:latin typeface="Times New Roman"/>
                <a:cs typeface="Times New Roman"/>
              </a:rPr>
              <a:t>phân</a:t>
            </a:r>
            <a:r>
              <a:rPr sz="2400" spc="130" dirty="0">
                <a:solidFill>
                  <a:srgbClr val="0070C0"/>
                </a:solidFill>
                <a:latin typeface="Times New Roman"/>
                <a:cs typeface="Times New Roman"/>
              </a:rPr>
              <a:t> </a:t>
            </a:r>
            <a:r>
              <a:rPr sz="2400" dirty="0">
                <a:solidFill>
                  <a:srgbClr val="0070C0"/>
                </a:solidFill>
                <a:latin typeface="Times New Roman"/>
                <a:cs typeface="Times New Roman"/>
              </a:rPr>
              <a:t>kỳ</a:t>
            </a:r>
            <a:r>
              <a:rPr sz="2400" spc="135" dirty="0">
                <a:solidFill>
                  <a:srgbClr val="0070C0"/>
                </a:solidFill>
                <a:latin typeface="Times New Roman"/>
                <a:cs typeface="Times New Roman"/>
              </a:rPr>
              <a:t> </a:t>
            </a:r>
            <a:r>
              <a:rPr sz="2400" spc="-5" dirty="0">
                <a:solidFill>
                  <a:srgbClr val="0070C0"/>
                </a:solidFill>
                <a:latin typeface="Times New Roman"/>
                <a:cs typeface="Times New Roman"/>
              </a:rPr>
              <a:t>đầu</a:t>
            </a:r>
            <a:r>
              <a:rPr sz="2400" spc="130" dirty="0">
                <a:solidFill>
                  <a:srgbClr val="0070C0"/>
                </a:solidFill>
                <a:latin typeface="Times New Roman"/>
                <a:cs typeface="Times New Roman"/>
              </a:rPr>
              <a:t> </a:t>
            </a:r>
            <a:r>
              <a:rPr sz="2400" dirty="0">
                <a:solidFill>
                  <a:srgbClr val="0070C0"/>
                </a:solidFill>
                <a:latin typeface="Times New Roman"/>
                <a:cs typeface="Times New Roman"/>
              </a:rPr>
              <a:t>tư</a:t>
            </a:r>
            <a:r>
              <a:rPr sz="2400" spc="125" dirty="0">
                <a:solidFill>
                  <a:srgbClr val="0070C0"/>
                </a:solidFill>
                <a:latin typeface="Times New Roman"/>
                <a:cs typeface="Times New Roman"/>
              </a:rPr>
              <a:t> </a:t>
            </a:r>
            <a:r>
              <a:rPr sz="2400" spc="-5" dirty="0">
                <a:solidFill>
                  <a:srgbClr val="0070C0"/>
                </a:solidFill>
                <a:latin typeface="Times New Roman"/>
                <a:cs typeface="Times New Roman"/>
              </a:rPr>
              <a:t>của</a:t>
            </a:r>
            <a:r>
              <a:rPr sz="2400" spc="135" dirty="0">
                <a:solidFill>
                  <a:srgbClr val="0070C0"/>
                </a:solidFill>
                <a:latin typeface="Times New Roman"/>
                <a:cs typeface="Times New Roman"/>
              </a:rPr>
              <a:t> </a:t>
            </a:r>
            <a:r>
              <a:rPr sz="2400" dirty="0">
                <a:solidFill>
                  <a:srgbClr val="0070C0"/>
                </a:solidFill>
                <a:latin typeface="Times New Roman"/>
                <a:cs typeface="Times New Roman"/>
              </a:rPr>
              <a:t>dự</a:t>
            </a:r>
            <a:r>
              <a:rPr sz="2400" spc="125" dirty="0">
                <a:solidFill>
                  <a:srgbClr val="0070C0"/>
                </a:solidFill>
                <a:latin typeface="Times New Roman"/>
                <a:cs typeface="Times New Roman"/>
              </a:rPr>
              <a:t> </a:t>
            </a:r>
            <a:r>
              <a:rPr sz="2400" spc="-5" dirty="0">
                <a:solidFill>
                  <a:srgbClr val="0070C0"/>
                </a:solidFill>
                <a:latin typeface="Times New Roman"/>
                <a:cs typeface="Times New Roman"/>
              </a:rPr>
              <a:t>án</a:t>
            </a:r>
            <a:r>
              <a:rPr sz="2400" spc="130" dirty="0">
                <a:solidFill>
                  <a:srgbClr val="0070C0"/>
                </a:solidFill>
                <a:latin typeface="Times New Roman"/>
                <a:cs typeface="Times New Roman"/>
              </a:rPr>
              <a:t> </a:t>
            </a:r>
            <a:r>
              <a:rPr sz="2400" spc="-5" dirty="0">
                <a:solidFill>
                  <a:srgbClr val="0070C0"/>
                </a:solidFill>
                <a:latin typeface="Times New Roman"/>
                <a:cs typeface="Times New Roman"/>
              </a:rPr>
              <a:t>(nếu</a:t>
            </a:r>
            <a:r>
              <a:rPr sz="2400" spc="130" dirty="0">
                <a:solidFill>
                  <a:srgbClr val="0070C0"/>
                </a:solidFill>
                <a:latin typeface="Times New Roman"/>
                <a:cs typeface="Times New Roman"/>
              </a:rPr>
              <a:t> </a:t>
            </a:r>
            <a:r>
              <a:rPr sz="2400" dirty="0">
                <a:solidFill>
                  <a:srgbClr val="0070C0"/>
                </a:solidFill>
                <a:latin typeface="Times New Roman"/>
                <a:cs typeface="Times New Roman"/>
              </a:rPr>
              <a:t>dự </a:t>
            </a:r>
            <a:r>
              <a:rPr sz="2400" spc="-535" dirty="0">
                <a:solidFill>
                  <a:srgbClr val="0070C0"/>
                </a:solidFill>
                <a:latin typeface="Times New Roman"/>
                <a:cs typeface="Times New Roman"/>
              </a:rPr>
              <a:t> </a:t>
            </a:r>
            <a:r>
              <a:rPr sz="2400" spc="-5" dirty="0">
                <a:solidFill>
                  <a:srgbClr val="0070C0"/>
                </a:solidFill>
                <a:latin typeface="Times New Roman"/>
                <a:cs typeface="Times New Roman"/>
              </a:rPr>
              <a:t>án có phân </a:t>
            </a:r>
            <a:r>
              <a:rPr sz="2400" dirty="0">
                <a:solidFill>
                  <a:srgbClr val="0070C0"/>
                </a:solidFill>
                <a:latin typeface="Times New Roman"/>
                <a:cs typeface="Times New Roman"/>
              </a:rPr>
              <a:t>kỳ </a:t>
            </a:r>
            <a:r>
              <a:rPr sz="2400" spc="-5" dirty="0">
                <a:solidFill>
                  <a:srgbClr val="0070C0"/>
                </a:solidFill>
                <a:latin typeface="Times New Roman"/>
                <a:cs typeface="Times New Roman"/>
              </a:rPr>
              <a:t>đầu </a:t>
            </a:r>
            <a:r>
              <a:rPr sz="2400" dirty="0">
                <a:solidFill>
                  <a:srgbClr val="0070C0"/>
                </a:solidFill>
                <a:latin typeface="Times New Roman"/>
                <a:cs typeface="Times New Roman"/>
              </a:rPr>
              <a:t>tư </a:t>
            </a:r>
            <a:r>
              <a:rPr sz="2400" spc="-5" dirty="0">
                <a:solidFill>
                  <a:srgbClr val="0070C0"/>
                </a:solidFill>
                <a:latin typeface="Times New Roman"/>
                <a:cs typeface="Times New Roman"/>
              </a:rPr>
              <a:t>theo từng giai đoạn) hoặc cho hạng </a:t>
            </a:r>
            <a:r>
              <a:rPr sz="2400" dirty="0">
                <a:solidFill>
                  <a:srgbClr val="0070C0"/>
                </a:solidFill>
                <a:latin typeface="Times New Roman"/>
                <a:cs typeface="Times New Roman"/>
              </a:rPr>
              <a:t>mục </a:t>
            </a:r>
            <a:r>
              <a:rPr sz="2400" spc="-5" dirty="0">
                <a:solidFill>
                  <a:srgbClr val="0070C0"/>
                </a:solidFill>
                <a:latin typeface="Times New Roman"/>
                <a:cs typeface="Times New Roman"/>
              </a:rPr>
              <a:t>công </a:t>
            </a:r>
            <a:r>
              <a:rPr sz="2400" dirty="0">
                <a:solidFill>
                  <a:srgbClr val="0070C0"/>
                </a:solidFill>
                <a:latin typeface="Times New Roman"/>
                <a:cs typeface="Times New Roman"/>
              </a:rPr>
              <a:t> trình</a:t>
            </a:r>
            <a:r>
              <a:rPr sz="2400" spc="-5" dirty="0">
                <a:solidFill>
                  <a:srgbClr val="0070C0"/>
                </a:solidFill>
                <a:latin typeface="Times New Roman"/>
                <a:cs typeface="Times New Roman"/>
              </a:rPr>
              <a:t> </a:t>
            </a:r>
            <a:r>
              <a:rPr sz="2400" dirty="0">
                <a:solidFill>
                  <a:srgbClr val="0070C0"/>
                </a:solidFill>
                <a:latin typeface="Times New Roman"/>
                <a:cs typeface="Times New Roman"/>
              </a:rPr>
              <a:t>xử</a:t>
            </a:r>
            <a:r>
              <a:rPr sz="2400" spc="-5" dirty="0">
                <a:solidFill>
                  <a:srgbClr val="0070C0"/>
                </a:solidFill>
                <a:latin typeface="Times New Roman"/>
                <a:cs typeface="Times New Roman"/>
              </a:rPr>
              <a:t> </a:t>
            </a:r>
            <a:r>
              <a:rPr sz="2400" dirty="0">
                <a:solidFill>
                  <a:srgbClr val="0070C0"/>
                </a:solidFill>
                <a:latin typeface="Times New Roman"/>
                <a:cs typeface="Times New Roman"/>
              </a:rPr>
              <a:t>lý </a:t>
            </a:r>
            <a:r>
              <a:rPr sz="2400" spc="-5" dirty="0">
                <a:solidFill>
                  <a:srgbClr val="0070C0"/>
                </a:solidFill>
                <a:latin typeface="Times New Roman"/>
                <a:cs typeface="Times New Roman"/>
              </a:rPr>
              <a:t>chất</a:t>
            </a:r>
            <a:r>
              <a:rPr sz="2400" dirty="0">
                <a:solidFill>
                  <a:srgbClr val="0070C0"/>
                </a:solidFill>
                <a:latin typeface="Times New Roman"/>
                <a:cs typeface="Times New Roman"/>
              </a:rPr>
              <a:t> </a:t>
            </a:r>
            <a:r>
              <a:rPr sz="2400" spc="-5" dirty="0">
                <a:solidFill>
                  <a:srgbClr val="0070C0"/>
                </a:solidFill>
                <a:latin typeface="Times New Roman"/>
                <a:cs typeface="Times New Roman"/>
              </a:rPr>
              <a:t>thải</a:t>
            </a:r>
            <a:r>
              <a:rPr sz="2400" dirty="0">
                <a:solidFill>
                  <a:srgbClr val="0070C0"/>
                </a:solidFill>
                <a:latin typeface="Times New Roman"/>
                <a:cs typeface="Times New Roman"/>
              </a:rPr>
              <a:t> độc</a:t>
            </a:r>
            <a:r>
              <a:rPr sz="2400" spc="-5" dirty="0">
                <a:solidFill>
                  <a:srgbClr val="0070C0"/>
                </a:solidFill>
                <a:latin typeface="Times New Roman"/>
                <a:cs typeface="Times New Roman"/>
              </a:rPr>
              <a:t> lập</a:t>
            </a:r>
            <a:r>
              <a:rPr sz="2400" spc="-10" dirty="0">
                <a:solidFill>
                  <a:srgbClr val="0070C0"/>
                </a:solidFill>
                <a:latin typeface="Times New Roman"/>
                <a:cs typeface="Times New Roman"/>
              </a:rPr>
              <a:t> </a:t>
            </a:r>
            <a:r>
              <a:rPr sz="2400" spc="-5" dirty="0">
                <a:solidFill>
                  <a:srgbClr val="0070C0"/>
                </a:solidFill>
                <a:latin typeface="Times New Roman"/>
                <a:cs typeface="Times New Roman"/>
              </a:rPr>
              <a:t>của </a:t>
            </a:r>
            <a:r>
              <a:rPr sz="2400" dirty="0" err="1">
                <a:solidFill>
                  <a:srgbClr val="0070C0"/>
                </a:solidFill>
                <a:latin typeface="Times New Roman"/>
                <a:cs typeface="Times New Roman"/>
              </a:rPr>
              <a:t>dự</a:t>
            </a:r>
            <a:r>
              <a:rPr sz="2400" spc="-5" dirty="0">
                <a:solidFill>
                  <a:srgbClr val="0070C0"/>
                </a:solidFill>
                <a:latin typeface="Times New Roman"/>
                <a:cs typeface="Times New Roman"/>
              </a:rPr>
              <a:t> </a:t>
            </a:r>
            <a:r>
              <a:rPr sz="2400" spc="-5" dirty="0" err="1">
                <a:solidFill>
                  <a:srgbClr val="0070C0"/>
                </a:solidFill>
                <a:latin typeface="Times New Roman"/>
                <a:cs typeface="Times New Roman"/>
              </a:rPr>
              <a:t>án</a:t>
            </a:r>
            <a:r>
              <a:rPr lang="en-US" sz="2400" spc="-5" dirty="0">
                <a:solidFill>
                  <a:srgbClr val="0070C0"/>
                </a:solidFill>
                <a:latin typeface="Times New Roman"/>
                <a:cs typeface="Times New Roman"/>
              </a:rPr>
              <a:t> (</a:t>
            </a:r>
            <a:r>
              <a:rPr lang="en-US" sz="2400" spc="-5" dirty="0" err="1">
                <a:solidFill>
                  <a:srgbClr val="0070C0"/>
                </a:solidFill>
                <a:latin typeface="Times New Roman"/>
                <a:cs typeface="Times New Roman"/>
              </a:rPr>
              <a:t>trước</a:t>
            </a:r>
            <a:r>
              <a:rPr lang="en-US" sz="2400" spc="-5" dirty="0">
                <a:solidFill>
                  <a:srgbClr val="0070C0"/>
                </a:solidFill>
                <a:latin typeface="Times New Roman"/>
                <a:cs typeface="Times New Roman"/>
              </a:rPr>
              <a:t> </a:t>
            </a:r>
            <a:r>
              <a:rPr lang="en-US" sz="2400" spc="-5" dirty="0" err="1">
                <a:solidFill>
                  <a:srgbClr val="0070C0"/>
                </a:solidFill>
                <a:latin typeface="Times New Roman"/>
                <a:cs typeface="Times New Roman"/>
              </a:rPr>
              <a:t>khi</a:t>
            </a:r>
            <a:r>
              <a:rPr lang="en-US" sz="2400" spc="-5" dirty="0">
                <a:solidFill>
                  <a:srgbClr val="0070C0"/>
                </a:solidFill>
                <a:latin typeface="Times New Roman"/>
                <a:cs typeface="Times New Roman"/>
              </a:rPr>
              <a:t> </a:t>
            </a:r>
            <a:r>
              <a:rPr lang="en-US" sz="2400" spc="-5" dirty="0" err="1">
                <a:solidFill>
                  <a:srgbClr val="0070C0"/>
                </a:solidFill>
                <a:latin typeface="Times New Roman"/>
                <a:cs typeface="Times New Roman"/>
              </a:rPr>
              <a:t>vận</a:t>
            </a:r>
            <a:r>
              <a:rPr lang="en-US" sz="2400" spc="-5" dirty="0">
                <a:solidFill>
                  <a:srgbClr val="0070C0"/>
                </a:solidFill>
                <a:latin typeface="Times New Roman"/>
                <a:cs typeface="Times New Roman"/>
              </a:rPr>
              <a:t> </a:t>
            </a:r>
            <a:r>
              <a:rPr lang="en-US" sz="2400" spc="-5" dirty="0" err="1">
                <a:solidFill>
                  <a:srgbClr val="0070C0"/>
                </a:solidFill>
                <a:latin typeface="Times New Roman"/>
                <a:cs typeface="Times New Roman"/>
              </a:rPr>
              <a:t>hành</a:t>
            </a:r>
            <a:r>
              <a:rPr lang="en-US" sz="2400" spc="-5" dirty="0">
                <a:solidFill>
                  <a:srgbClr val="0070C0"/>
                </a:solidFill>
                <a:latin typeface="Times New Roman"/>
                <a:cs typeface="Times New Roman"/>
              </a:rPr>
              <a:t> </a:t>
            </a:r>
            <a:r>
              <a:rPr lang="en-US" sz="2400" spc="-5" dirty="0" err="1">
                <a:solidFill>
                  <a:srgbClr val="0070C0"/>
                </a:solidFill>
                <a:latin typeface="Times New Roman"/>
                <a:cs typeface="Times New Roman"/>
              </a:rPr>
              <a:t>thử</a:t>
            </a:r>
            <a:r>
              <a:rPr lang="en-US" sz="2400" spc="-5" dirty="0">
                <a:solidFill>
                  <a:srgbClr val="0070C0"/>
                </a:solidFill>
                <a:latin typeface="Times New Roman"/>
                <a:cs typeface="Times New Roman"/>
              </a:rPr>
              <a:t> </a:t>
            </a:r>
            <a:r>
              <a:rPr lang="en-US" sz="2400" spc="-5" dirty="0" err="1">
                <a:solidFill>
                  <a:srgbClr val="0070C0"/>
                </a:solidFill>
                <a:latin typeface="Times New Roman"/>
                <a:cs typeface="Times New Roman"/>
              </a:rPr>
              <a:t>nghiệm</a:t>
            </a:r>
            <a:r>
              <a:rPr lang="en-US" sz="2400" spc="-5" dirty="0">
                <a:solidFill>
                  <a:srgbClr val="0070C0"/>
                </a:solidFill>
                <a:latin typeface="Times New Roman"/>
                <a:cs typeface="Times New Roman"/>
              </a:rPr>
              <a:t>)</a:t>
            </a:r>
            <a:endParaRPr sz="2400" dirty="0">
              <a:solidFill>
                <a:srgbClr val="0070C0"/>
              </a:solidFill>
              <a:latin typeface="Times New Roman"/>
              <a:cs typeface="Times New Roman"/>
            </a:endParaRPr>
          </a:p>
        </p:txBody>
      </p:sp>
      <p:sp>
        <p:nvSpPr>
          <p:cNvPr id="2" name="Title 8">
            <a:extLst>
              <a:ext uri="{FF2B5EF4-FFF2-40B4-BE49-F238E27FC236}">
                <a16:creationId xmlns:a16="http://schemas.microsoft.com/office/drawing/2014/main" id="{FC109114-8CCF-D340-639E-E90AE63860A8}"/>
              </a:ext>
            </a:extLst>
          </p:cNvPr>
          <p:cNvSpPr>
            <a:spLocks noGrp="1"/>
          </p:cNvSpPr>
          <p:nvPr>
            <p:ph type="title"/>
          </p:nvPr>
        </p:nvSpPr>
        <p:spPr>
          <a:xfrm>
            <a:off x="609600" y="656760"/>
            <a:ext cx="8686800" cy="548640"/>
          </a:xfrm>
        </p:spPr>
        <p:txBody>
          <a:bodyPr>
            <a:normAutofit/>
          </a:bodyPr>
          <a:lstStyle/>
          <a:p>
            <a:pPr algn="ctr"/>
            <a:r>
              <a:rPr lang="en-US" sz="2800" b="1" dirty="0">
                <a:solidFill>
                  <a:srgbClr val="0070C0"/>
                </a:solidFill>
                <a:latin typeface="Times New Roman" pitchFamily="18" charset="0"/>
                <a:cs typeface="Times New Roman" pitchFamily="18" charset="0"/>
              </a:rPr>
              <a:t>QUY ĐỊNH CHUNG VỀ GIẤY PHÉP MÔI TRƯỜNG</a:t>
            </a:r>
          </a:p>
        </p:txBody>
      </p:sp>
      <p:cxnSp>
        <p:nvCxnSpPr>
          <p:cNvPr id="5" name="Straight Connector 4">
            <a:extLst>
              <a:ext uri="{FF2B5EF4-FFF2-40B4-BE49-F238E27FC236}">
                <a16:creationId xmlns:a16="http://schemas.microsoft.com/office/drawing/2014/main" id="{99B560BD-3158-D988-00AF-E037C9E2146E}"/>
              </a:ext>
            </a:extLst>
          </p:cNvPr>
          <p:cNvCxnSpPr/>
          <p:nvPr/>
        </p:nvCxnSpPr>
        <p:spPr>
          <a:xfrm>
            <a:off x="838200" y="1205400"/>
            <a:ext cx="83058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6205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p:nvPr/>
        </p:nvSpPr>
        <p:spPr>
          <a:xfrm>
            <a:off x="609600" y="1295402"/>
            <a:ext cx="8503287" cy="4153444"/>
          </a:xfrm>
          <a:prstGeom prst="rect">
            <a:avLst/>
          </a:prstGeom>
        </p:spPr>
        <p:txBody>
          <a:bodyPr vert="horz" wrap="square" lIns="0" tIns="58419" rIns="0" bIns="0" rtlCol="0">
            <a:spAutoFit/>
          </a:bodyPr>
          <a:lstStyle/>
          <a:p>
            <a:pPr marL="344488" marR="297180" lvl="0" indent="-39688" algn="ctr" defTabSz="914400" rtl="0" eaLnBrk="1" fontAlgn="auto" latinLnBrk="0" hangingPunct="1">
              <a:lnSpc>
                <a:spcPts val="2300"/>
              </a:lnSpc>
              <a:spcBef>
                <a:spcPts val="459"/>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Times New Roman"/>
                <a:ea typeface="+mn-ea"/>
                <a:cs typeface="Times New Roman"/>
              </a:rPr>
              <a:t>THỜI ĐIỂM NỘP HỒ SƠ GPMT</a:t>
            </a:r>
            <a:endParaRPr kumimoji="0" lang="en-US" sz="2400" b="1" i="0" u="none" strike="noStrike" kern="1200" cap="none" spc="-5" normalizeH="0" baseline="0" noProof="0" dirty="0">
              <a:ln>
                <a:noFill/>
              </a:ln>
              <a:solidFill>
                <a:srgbClr val="0070C0"/>
              </a:solidFill>
              <a:effectLst/>
              <a:uLnTx/>
              <a:uFillTx/>
              <a:latin typeface="Times New Roman"/>
              <a:ea typeface="+mn-ea"/>
              <a:cs typeface="Times New Roman"/>
            </a:endParaRPr>
          </a:p>
          <a:p>
            <a:pPr marL="2156460" marR="297180" lvl="0" indent="-1852295" algn="ctr" defTabSz="914400" rtl="0" eaLnBrk="1" fontAlgn="auto" latinLnBrk="0" hangingPunct="1">
              <a:lnSpc>
                <a:spcPts val="2300"/>
              </a:lnSpc>
              <a:spcBef>
                <a:spcPts val="459"/>
              </a:spcBef>
              <a:spcAft>
                <a:spcPts val="0"/>
              </a:spcAft>
              <a:buClrTx/>
              <a:buSzTx/>
              <a:buFontTx/>
              <a:buNone/>
              <a:tabLst/>
              <a:defRPr/>
            </a:pPr>
            <a:r>
              <a:rPr kumimoji="0" lang="en-US" sz="2400" b="1" i="0" u="none" strike="noStrike" kern="1200" cap="none" spc="-5" normalizeH="0" baseline="0" noProof="0" dirty="0">
                <a:ln>
                  <a:noFill/>
                </a:ln>
                <a:solidFill>
                  <a:srgbClr val="0070C0"/>
                </a:solidFill>
                <a:effectLst/>
                <a:uLnTx/>
                <a:uFillTx/>
                <a:latin typeface="Times New Roman"/>
                <a:ea typeface="+mn-ea"/>
                <a:cs typeface="Times New Roman"/>
              </a:rPr>
              <a:t>(</a:t>
            </a:r>
            <a:r>
              <a:rPr kumimoji="0" lang="en-US" sz="2400" b="1" i="0" u="none" strike="noStrike" kern="1200" cap="none" spc="-5" normalizeH="0" baseline="0" noProof="0" dirty="0" err="1">
                <a:ln>
                  <a:noFill/>
                </a:ln>
                <a:solidFill>
                  <a:srgbClr val="0070C0"/>
                </a:solidFill>
                <a:effectLst/>
                <a:uLnTx/>
                <a:uFillTx/>
                <a:latin typeface="Times New Roman"/>
                <a:ea typeface="+mn-ea"/>
                <a:cs typeface="Times New Roman"/>
              </a:rPr>
              <a:t>Khoản</a:t>
            </a:r>
            <a:r>
              <a:rPr kumimoji="0" lang="en-US" sz="2400" b="1" i="0" u="none" strike="noStrike" kern="1200" cap="none" spc="-5" normalizeH="0" baseline="0" noProof="0" dirty="0">
                <a:ln>
                  <a:noFill/>
                </a:ln>
                <a:solidFill>
                  <a:srgbClr val="0070C0"/>
                </a:solidFill>
                <a:effectLst/>
                <a:uLnTx/>
                <a:uFillTx/>
                <a:latin typeface="Times New Roman"/>
                <a:ea typeface="+mn-ea"/>
                <a:cs typeface="Times New Roman"/>
              </a:rPr>
              <a:t> 2 </a:t>
            </a:r>
            <a:r>
              <a:rPr kumimoji="0" lang="en-US" sz="2400" b="1" i="0" u="none" strike="noStrike" kern="1200" cap="none" spc="-5" normalizeH="0" baseline="0" noProof="0" dirty="0" err="1">
                <a:ln>
                  <a:noFill/>
                </a:ln>
                <a:solidFill>
                  <a:srgbClr val="0070C0"/>
                </a:solidFill>
                <a:effectLst/>
                <a:uLnTx/>
                <a:uFillTx/>
                <a:latin typeface="Times New Roman"/>
                <a:ea typeface="+mn-ea"/>
                <a:cs typeface="Times New Roman"/>
              </a:rPr>
              <a:t>Điều</a:t>
            </a:r>
            <a:r>
              <a:rPr kumimoji="0" lang="en-US" sz="2400" b="1" i="0" u="none" strike="noStrike" kern="1200" cap="none" spc="-5" normalizeH="0" baseline="0" noProof="0" dirty="0">
                <a:ln>
                  <a:noFill/>
                </a:ln>
                <a:solidFill>
                  <a:srgbClr val="0070C0"/>
                </a:solidFill>
                <a:effectLst/>
                <a:uLnTx/>
                <a:uFillTx/>
                <a:latin typeface="Times New Roman"/>
                <a:ea typeface="+mn-ea"/>
                <a:cs typeface="Times New Roman"/>
              </a:rPr>
              <a:t> 42 </a:t>
            </a:r>
            <a:r>
              <a:rPr kumimoji="0" lang="en-US" sz="2400" b="1" i="0" u="none" strike="noStrike" kern="1200" cap="none" spc="-5" normalizeH="0" baseline="0" noProof="0" dirty="0" err="1">
                <a:ln>
                  <a:noFill/>
                </a:ln>
                <a:solidFill>
                  <a:srgbClr val="0070C0"/>
                </a:solidFill>
                <a:effectLst/>
                <a:uLnTx/>
                <a:uFillTx/>
                <a:latin typeface="Times New Roman"/>
                <a:ea typeface="+mn-ea"/>
                <a:cs typeface="Times New Roman"/>
              </a:rPr>
              <a:t>Luật</a:t>
            </a:r>
            <a:r>
              <a:rPr kumimoji="0" lang="en-US" sz="2400" b="1" i="0" u="none" strike="noStrike" kern="1200" cap="none" spc="-5" normalizeH="0" baseline="0" noProof="0" dirty="0">
                <a:ln>
                  <a:noFill/>
                </a:ln>
                <a:solidFill>
                  <a:srgbClr val="0070C0"/>
                </a:solidFill>
                <a:effectLst/>
                <a:uLnTx/>
                <a:uFillTx/>
                <a:latin typeface="Times New Roman"/>
                <a:ea typeface="+mn-ea"/>
                <a:cs typeface="Times New Roman"/>
              </a:rPr>
              <a:t> BVMT, </a:t>
            </a:r>
            <a:r>
              <a:rPr kumimoji="0" lang="en-US" sz="2400" b="1" i="0" u="none" strike="noStrike" kern="1200" cap="none" spc="-5" normalizeH="0" baseline="0" noProof="0" dirty="0" err="1">
                <a:ln>
                  <a:noFill/>
                </a:ln>
                <a:solidFill>
                  <a:srgbClr val="0070C0"/>
                </a:solidFill>
                <a:effectLst/>
                <a:uLnTx/>
                <a:uFillTx/>
                <a:latin typeface="Times New Roman"/>
                <a:ea typeface="+mn-ea"/>
                <a:cs typeface="Times New Roman"/>
              </a:rPr>
              <a:t>Khoản</a:t>
            </a:r>
            <a:r>
              <a:rPr kumimoji="0" lang="en-US" sz="2400" b="1" i="0" u="none" strike="noStrike" kern="1200" cap="none" spc="0" normalizeH="0" baseline="0" noProof="0" dirty="0">
                <a:ln>
                  <a:noFill/>
                </a:ln>
                <a:solidFill>
                  <a:srgbClr val="0070C0"/>
                </a:solidFill>
                <a:effectLst/>
                <a:uLnTx/>
                <a:uFillTx/>
                <a:latin typeface="Times New Roman"/>
                <a:ea typeface="+mn-ea"/>
                <a:cs typeface="Times New Roman"/>
              </a:rPr>
              <a:t> 2</a:t>
            </a:r>
            <a:r>
              <a:rPr kumimoji="0" lang="en-US" sz="2400" b="1" i="0" u="none" strike="noStrike" kern="1200" cap="none" spc="-5" normalizeH="0" baseline="0" noProof="0" dirty="0">
                <a:ln>
                  <a:noFill/>
                </a:ln>
                <a:solidFill>
                  <a:srgbClr val="0070C0"/>
                </a:solidFill>
                <a:effectLst/>
                <a:uLnTx/>
                <a:uFillTx/>
                <a:latin typeface="Times New Roman"/>
                <a:ea typeface="+mn-ea"/>
                <a:cs typeface="Times New Roman"/>
              </a:rPr>
              <a:t> </a:t>
            </a:r>
            <a:r>
              <a:rPr kumimoji="0" lang="en-US" sz="2400" b="1" i="0" u="none" strike="noStrike" kern="1200" cap="none" spc="-5" normalizeH="0" baseline="0" noProof="0" dirty="0" err="1">
                <a:ln>
                  <a:noFill/>
                </a:ln>
                <a:solidFill>
                  <a:srgbClr val="0070C0"/>
                </a:solidFill>
                <a:effectLst/>
                <a:uLnTx/>
                <a:uFillTx/>
                <a:latin typeface="Times New Roman"/>
                <a:ea typeface="+mn-ea"/>
                <a:cs typeface="Times New Roman"/>
              </a:rPr>
              <a:t>Điều</a:t>
            </a:r>
            <a:r>
              <a:rPr kumimoji="0" lang="en-US" sz="2400" b="1" i="0" u="none" strike="noStrike" kern="1200" cap="none" spc="-5" normalizeH="0" baseline="0" noProof="0" dirty="0">
                <a:ln>
                  <a:noFill/>
                </a:ln>
                <a:solidFill>
                  <a:srgbClr val="0070C0"/>
                </a:solidFill>
                <a:effectLst/>
                <a:uLnTx/>
                <a:uFillTx/>
                <a:latin typeface="Times New Roman"/>
                <a:ea typeface="+mn-ea"/>
                <a:cs typeface="Times New Roman"/>
              </a:rPr>
              <a:t> </a:t>
            </a:r>
            <a:r>
              <a:rPr kumimoji="0" lang="en-US" sz="2400" b="1" i="0" u="none" strike="noStrike" kern="1200" cap="none" spc="0" normalizeH="0" baseline="0" noProof="0" dirty="0">
                <a:ln>
                  <a:noFill/>
                </a:ln>
                <a:solidFill>
                  <a:srgbClr val="0070C0"/>
                </a:solidFill>
                <a:effectLst/>
                <a:uLnTx/>
                <a:uFillTx/>
                <a:latin typeface="Times New Roman"/>
                <a:ea typeface="+mn-ea"/>
                <a:cs typeface="Times New Roman"/>
              </a:rPr>
              <a:t>29 </a:t>
            </a:r>
            <a:r>
              <a:rPr kumimoji="0" lang="en-US" sz="2400" b="1" i="0" u="none" strike="noStrike" kern="1200" cap="none" spc="-540" normalizeH="0" baseline="0" noProof="0" dirty="0">
                <a:ln>
                  <a:noFill/>
                </a:ln>
                <a:solidFill>
                  <a:srgbClr val="0070C0"/>
                </a:solidFill>
                <a:effectLst/>
                <a:uLnTx/>
                <a:uFillTx/>
                <a:latin typeface="Times New Roman"/>
                <a:ea typeface="+mn-ea"/>
                <a:cs typeface="Times New Roman"/>
              </a:rPr>
              <a:t> </a:t>
            </a:r>
            <a:r>
              <a:rPr kumimoji="0" lang="en-US" sz="2400" b="1" i="0" u="none" strike="noStrike" kern="1200" cap="none" spc="-5" normalizeH="0" baseline="0" noProof="0" dirty="0" err="1">
                <a:ln>
                  <a:noFill/>
                </a:ln>
                <a:solidFill>
                  <a:srgbClr val="0070C0"/>
                </a:solidFill>
                <a:effectLst/>
                <a:uLnTx/>
                <a:uFillTx/>
                <a:latin typeface="Times New Roman"/>
                <a:ea typeface="+mn-ea"/>
                <a:cs typeface="Times New Roman"/>
              </a:rPr>
              <a:t>Nghị</a:t>
            </a:r>
            <a:r>
              <a:rPr kumimoji="0" lang="en-US" sz="2400" b="1" i="0" u="none" strike="noStrike" kern="1200" cap="none" spc="-5" normalizeH="0" baseline="0" noProof="0" dirty="0">
                <a:ln>
                  <a:noFill/>
                </a:ln>
                <a:solidFill>
                  <a:srgbClr val="0070C0"/>
                </a:solidFill>
                <a:effectLst/>
                <a:uLnTx/>
                <a:uFillTx/>
                <a:latin typeface="Times New Roman"/>
                <a:ea typeface="+mn-ea"/>
                <a:cs typeface="Times New Roman"/>
              </a:rPr>
              <a:t> </a:t>
            </a:r>
            <a:r>
              <a:rPr kumimoji="0" lang="en-US" sz="2400" b="1" i="0" u="none" strike="noStrike" kern="1200" cap="none" spc="0" normalizeH="0" baseline="0" noProof="0" dirty="0" err="1">
                <a:ln>
                  <a:noFill/>
                </a:ln>
                <a:solidFill>
                  <a:srgbClr val="0070C0"/>
                </a:solidFill>
                <a:effectLst/>
                <a:uLnTx/>
                <a:uFillTx/>
                <a:latin typeface="Times New Roman"/>
                <a:ea typeface="+mn-ea"/>
                <a:cs typeface="Times New Roman"/>
              </a:rPr>
              <a:t>định</a:t>
            </a:r>
            <a:r>
              <a:rPr kumimoji="0" lang="en-US" sz="2400" b="1" i="0" u="none" strike="noStrike" kern="1200" cap="none" spc="0" normalizeH="0" baseline="0" noProof="0" dirty="0">
                <a:ln>
                  <a:noFill/>
                </a:ln>
                <a:solidFill>
                  <a:srgbClr val="0070C0"/>
                </a:solidFill>
                <a:effectLst/>
                <a:uLnTx/>
                <a:uFillTx/>
                <a:latin typeface="Times New Roman"/>
                <a:ea typeface="+mn-ea"/>
                <a:cs typeface="Times New Roman"/>
              </a:rPr>
              <a:t> </a:t>
            </a:r>
            <a:r>
              <a:rPr kumimoji="0" lang="en-US" sz="2400" b="1" i="0" u="none" strike="noStrike" kern="1200" cap="none" spc="0" normalizeH="0" baseline="0" noProof="0" dirty="0" err="1">
                <a:ln>
                  <a:noFill/>
                </a:ln>
                <a:solidFill>
                  <a:srgbClr val="0070C0"/>
                </a:solidFill>
                <a:effectLst/>
                <a:uLnTx/>
                <a:uFillTx/>
                <a:latin typeface="Times New Roman"/>
                <a:ea typeface="+mn-ea"/>
                <a:cs typeface="Times New Roman"/>
              </a:rPr>
              <a:t>số</a:t>
            </a:r>
            <a:r>
              <a:rPr kumimoji="0" lang="en-US" sz="2400" b="1" i="0" u="none" strike="noStrike" kern="1200" cap="none" spc="0" normalizeH="0" baseline="0" noProof="0" dirty="0">
                <a:ln>
                  <a:noFill/>
                </a:ln>
                <a:solidFill>
                  <a:srgbClr val="0070C0"/>
                </a:solidFill>
                <a:effectLst/>
                <a:uLnTx/>
                <a:uFillTx/>
                <a:latin typeface="Times New Roman"/>
                <a:ea typeface="+mn-ea"/>
                <a:cs typeface="Times New Roman"/>
              </a:rPr>
              <a:t> </a:t>
            </a:r>
            <a:r>
              <a:rPr kumimoji="0" lang="en-US" sz="2400" b="1" i="0" u="none" strike="noStrike" kern="1200" cap="none" spc="-5" normalizeH="0" baseline="0" noProof="0" dirty="0">
                <a:ln>
                  <a:noFill/>
                </a:ln>
                <a:solidFill>
                  <a:srgbClr val="0070C0"/>
                </a:solidFill>
                <a:effectLst/>
                <a:uLnTx/>
                <a:uFillTx/>
                <a:latin typeface="Times New Roman"/>
                <a:ea typeface="+mn-ea"/>
                <a:cs typeface="Times New Roman"/>
              </a:rPr>
              <a:t>08/2022/NĐ-CP)</a:t>
            </a:r>
          </a:p>
          <a:p>
            <a:pPr marL="12700" marR="5080" lvl="0" indent="533400" algn="just" defTabSz="914400" rtl="0" eaLnBrk="1" fontAlgn="auto" latinLnBrk="0" hangingPunct="1">
              <a:lnSpc>
                <a:spcPct val="89700"/>
              </a:lnSpc>
              <a:spcBef>
                <a:spcPts val="635"/>
              </a:spcBef>
              <a:spcAft>
                <a:spcPts val="0"/>
              </a:spcAft>
              <a:buClrTx/>
              <a:buSzTx/>
              <a:buFontTx/>
              <a:buNone/>
              <a:tabLst/>
              <a:defRPr/>
            </a:pPr>
            <a:r>
              <a:rPr kumimoji="0" sz="2400" b="1" i="0" u="none" strike="noStrike" kern="0" cap="none" normalizeH="0" baseline="0" noProof="0" dirty="0">
                <a:ln>
                  <a:noFill/>
                </a:ln>
                <a:solidFill>
                  <a:srgbClr val="0070C0"/>
                </a:solidFill>
                <a:effectLst/>
                <a:uLnTx/>
                <a:uFillTx/>
                <a:latin typeface="Times New Roman"/>
                <a:ea typeface="+mn-ea"/>
                <a:cs typeface="Times New Roman"/>
              </a:rPr>
              <a:t>- </a:t>
            </a:r>
            <a:r>
              <a:rPr kumimoji="0" sz="2400" b="0" i="0" u="none" strike="noStrike" kern="0" cap="none" normalizeH="0" baseline="0" noProof="0" dirty="0">
                <a:ln>
                  <a:noFill/>
                </a:ln>
                <a:solidFill>
                  <a:srgbClr val="0070C0"/>
                </a:solidFill>
                <a:effectLst/>
                <a:uLnTx/>
                <a:uFillTx/>
                <a:latin typeface="Times New Roman"/>
                <a:ea typeface="+mn-ea"/>
                <a:cs typeface="Times New Roman"/>
              </a:rPr>
              <a:t>Dự án đầu tư không thuộc đối tượng phải thực hiện ĐTM:</a:t>
            </a:r>
            <a:endParaRPr kumimoji="0" lang="en-US" sz="2400" b="0" i="0" u="none" strike="noStrike" kern="0" cap="none" normalizeH="0" baseline="0" noProof="0" dirty="0">
              <a:ln>
                <a:noFill/>
              </a:ln>
              <a:solidFill>
                <a:srgbClr val="0070C0"/>
              </a:solidFill>
              <a:effectLst/>
              <a:uLnTx/>
              <a:uFillTx/>
              <a:latin typeface="Times New Roman"/>
              <a:ea typeface="+mn-ea"/>
              <a:cs typeface="Times New Roman"/>
            </a:endParaRPr>
          </a:p>
          <a:p>
            <a:pPr marL="12700" marR="5080" lvl="0" indent="533400" algn="just" defTabSz="914400" rtl="0" eaLnBrk="1" fontAlgn="auto" latinLnBrk="0" hangingPunct="1">
              <a:lnSpc>
                <a:spcPct val="89700"/>
              </a:lnSpc>
              <a:spcBef>
                <a:spcPts val="635"/>
              </a:spcBef>
              <a:spcAft>
                <a:spcPts val="0"/>
              </a:spcAft>
              <a:buClrTx/>
              <a:buSzTx/>
              <a:buFontTx/>
              <a:buNone/>
              <a:tabLst/>
              <a:defRPr/>
            </a:pPr>
            <a:r>
              <a:rPr kumimoji="0" sz="2400" b="0" i="0" u="none" strike="noStrike" kern="0" cap="none" normalizeH="0" baseline="0" noProof="0" dirty="0">
                <a:ln>
                  <a:noFill/>
                </a:ln>
                <a:solidFill>
                  <a:srgbClr val="0070C0"/>
                </a:solidFill>
                <a:effectLst/>
                <a:uLnTx/>
                <a:uFillTx/>
                <a:latin typeface="Times New Roman"/>
                <a:ea typeface="+mn-ea"/>
                <a:cs typeface="Times New Roman"/>
              </a:rPr>
              <a:t> Chủ dự án tự quyết định thời điểm nộp hồ sơ đề nghị cấp GPMT sau  khi có đầy đủ hồ sơ theo quy định nhưng trước khi được cơ quan nhà  nước có thẩm quyền: </a:t>
            </a:r>
            <a:r>
              <a:rPr kumimoji="0" lang="en-US" sz="2400" b="0" i="0" u="none" strike="noStrike" kern="0" cap="none" normalizeH="0" baseline="0" noProof="0" dirty="0" err="1">
                <a:ln>
                  <a:noFill/>
                </a:ln>
                <a:solidFill>
                  <a:srgbClr val="0070C0"/>
                </a:solidFill>
                <a:effectLst/>
                <a:uLnTx/>
                <a:uFillTx/>
                <a:latin typeface="Times New Roman"/>
                <a:ea typeface="+mn-ea"/>
                <a:cs typeface="Times New Roman"/>
              </a:rPr>
              <a:t>Cấp</a:t>
            </a:r>
            <a:r>
              <a:rPr kumimoji="0" lang="en-US" sz="2400" b="0" i="0" u="none" strike="noStrike" kern="0" cap="none" normalizeH="0" baseline="0" noProof="0" dirty="0">
                <a:ln>
                  <a:noFill/>
                </a:ln>
                <a:solidFill>
                  <a:srgbClr val="0070C0"/>
                </a:solidFill>
                <a:effectLst/>
                <a:uLnTx/>
                <a:uFillTx/>
                <a:latin typeface="Times New Roman"/>
                <a:ea typeface="+mn-ea"/>
                <a:cs typeface="Times New Roman"/>
              </a:rPr>
              <a:t>, </a:t>
            </a:r>
            <a:r>
              <a:rPr lang="en-US" sz="2400" kern="0" dirty="0" err="1">
                <a:solidFill>
                  <a:srgbClr val="0070C0"/>
                </a:solidFill>
                <a:latin typeface="Times New Roman"/>
                <a:cs typeface="Times New Roman"/>
              </a:rPr>
              <a:t>điều</a:t>
            </a:r>
            <a:r>
              <a:rPr lang="en-US" sz="2400" kern="0" dirty="0">
                <a:solidFill>
                  <a:srgbClr val="0070C0"/>
                </a:solidFill>
                <a:latin typeface="Times New Roman"/>
                <a:cs typeface="Times New Roman"/>
              </a:rPr>
              <a:t> </a:t>
            </a:r>
            <a:r>
              <a:rPr lang="en-US" sz="2400" kern="0" dirty="0" err="1">
                <a:solidFill>
                  <a:srgbClr val="0070C0"/>
                </a:solidFill>
                <a:latin typeface="Times New Roman"/>
                <a:cs typeface="Times New Roman"/>
              </a:rPr>
              <a:t>chỉnh</a:t>
            </a:r>
            <a:r>
              <a:rPr lang="en-US" sz="2400" kern="0" dirty="0">
                <a:solidFill>
                  <a:srgbClr val="0070C0"/>
                </a:solidFill>
                <a:latin typeface="Times New Roman"/>
                <a:cs typeface="Times New Roman"/>
              </a:rPr>
              <a:t> </a:t>
            </a:r>
            <a:r>
              <a:rPr lang="en-US" sz="2400" kern="0" dirty="0" err="1">
                <a:solidFill>
                  <a:srgbClr val="0070C0"/>
                </a:solidFill>
                <a:latin typeface="Times New Roman"/>
                <a:cs typeface="Times New Roman"/>
              </a:rPr>
              <a:t>Giấy</a:t>
            </a:r>
            <a:r>
              <a:rPr lang="en-US" sz="2400" kern="0" dirty="0">
                <a:solidFill>
                  <a:srgbClr val="0070C0"/>
                </a:solidFill>
                <a:latin typeface="Times New Roman"/>
                <a:cs typeface="Times New Roman"/>
              </a:rPr>
              <a:t> </a:t>
            </a:r>
            <a:r>
              <a:rPr lang="en-US" sz="2400" kern="0" dirty="0" err="1">
                <a:solidFill>
                  <a:srgbClr val="0070C0"/>
                </a:solidFill>
                <a:latin typeface="Times New Roman"/>
                <a:cs typeface="Times New Roman"/>
              </a:rPr>
              <a:t>phép</a:t>
            </a:r>
            <a:r>
              <a:rPr lang="en-US" sz="2400" kern="0" dirty="0">
                <a:solidFill>
                  <a:srgbClr val="0070C0"/>
                </a:solidFill>
                <a:latin typeface="Times New Roman"/>
                <a:cs typeface="Times New Roman"/>
              </a:rPr>
              <a:t> </a:t>
            </a:r>
            <a:r>
              <a:rPr lang="en-US" sz="2400" kern="0" dirty="0" err="1">
                <a:solidFill>
                  <a:srgbClr val="0070C0"/>
                </a:solidFill>
                <a:latin typeface="Times New Roman"/>
                <a:cs typeface="Times New Roman"/>
              </a:rPr>
              <a:t>xây</a:t>
            </a:r>
            <a:r>
              <a:rPr lang="en-US" sz="2400" kern="0" dirty="0">
                <a:solidFill>
                  <a:srgbClr val="0070C0"/>
                </a:solidFill>
                <a:latin typeface="Times New Roman"/>
                <a:cs typeface="Times New Roman"/>
              </a:rPr>
              <a:t> </a:t>
            </a:r>
            <a:r>
              <a:rPr lang="en-US" sz="2400" kern="0" dirty="0" err="1">
                <a:solidFill>
                  <a:srgbClr val="0070C0"/>
                </a:solidFill>
                <a:latin typeface="Times New Roman"/>
                <a:cs typeface="Times New Roman"/>
              </a:rPr>
              <a:t>dựng</a:t>
            </a:r>
            <a:r>
              <a:rPr lang="en-US" sz="2400" kern="0" dirty="0">
                <a:solidFill>
                  <a:srgbClr val="0070C0"/>
                </a:solidFill>
                <a:latin typeface="Times New Roman"/>
                <a:cs typeface="Times New Roman"/>
              </a:rPr>
              <a:t>; </a:t>
            </a:r>
            <a:r>
              <a:rPr kumimoji="0" sz="2400" b="0" i="0" u="none" strike="noStrike" kern="0" cap="none" normalizeH="0" baseline="0" noProof="0" dirty="0" err="1">
                <a:ln>
                  <a:noFill/>
                </a:ln>
                <a:solidFill>
                  <a:srgbClr val="0070C0"/>
                </a:solidFill>
                <a:effectLst/>
                <a:uLnTx/>
                <a:uFillTx/>
                <a:latin typeface="Times New Roman"/>
                <a:ea typeface="+mn-ea"/>
                <a:cs typeface="Times New Roman"/>
              </a:rPr>
              <a:t>Cấp</a:t>
            </a:r>
            <a:r>
              <a:rPr kumimoji="0" sz="2400" b="0" i="0" u="none" strike="noStrike" kern="0" cap="none" normalizeH="0" baseline="0" noProof="0" dirty="0">
                <a:ln>
                  <a:noFill/>
                </a:ln>
                <a:solidFill>
                  <a:srgbClr val="0070C0"/>
                </a:solidFill>
                <a:effectLst/>
                <a:uLnTx/>
                <a:uFillTx/>
                <a:latin typeface="Times New Roman"/>
                <a:ea typeface="+mn-ea"/>
                <a:cs typeface="Times New Roman"/>
              </a:rPr>
              <a:t>, điều chỉnh giấy phép khai thác khoáng  sản đối với dự án đầu tư khai thác khoáng sản; Phê duyệt kế hoạch  thăm dò, kế hoạch phát triển mỏ đối với dự án đầu tư thăm dò, khai  thác dầu khí; Phê duyệt báo cáo nghiên cứu khả thi đối với dự án  đầu tư theo phương thức đối tác công tư,…</a:t>
            </a:r>
          </a:p>
        </p:txBody>
      </p:sp>
      <p:sp>
        <p:nvSpPr>
          <p:cNvPr id="2" name="Title 8">
            <a:extLst>
              <a:ext uri="{FF2B5EF4-FFF2-40B4-BE49-F238E27FC236}">
                <a16:creationId xmlns:a16="http://schemas.microsoft.com/office/drawing/2014/main" id="{FC109114-8CCF-D340-639E-E90AE63860A8}"/>
              </a:ext>
            </a:extLst>
          </p:cNvPr>
          <p:cNvSpPr>
            <a:spLocks noGrp="1"/>
          </p:cNvSpPr>
          <p:nvPr>
            <p:ph type="title"/>
          </p:nvPr>
        </p:nvSpPr>
        <p:spPr>
          <a:xfrm>
            <a:off x="609600" y="656760"/>
            <a:ext cx="8686800" cy="548640"/>
          </a:xfrm>
        </p:spPr>
        <p:txBody>
          <a:bodyPr>
            <a:normAutofit/>
          </a:bodyPr>
          <a:lstStyle/>
          <a:p>
            <a:pPr algn="ctr"/>
            <a:r>
              <a:rPr lang="en-US" sz="2800" b="1" dirty="0">
                <a:solidFill>
                  <a:srgbClr val="0070C0"/>
                </a:solidFill>
                <a:latin typeface="Times New Roman" pitchFamily="18" charset="0"/>
                <a:cs typeface="Times New Roman" pitchFamily="18" charset="0"/>
              </a:rPr>
              <a:t>QUY ĐỊNH CHUNG VỀ GIẤY PHÉP MÔI TRƯỜNG</a:t>
            </a:r>
          </a:p>
        </p:txBody>
      </p:sp>
      <p:cxnSp>
        <p:nvCxnSpPr>
          <p:cNvPr id="5" name="Straight Connector 4">
            <a:extLst>
              <a:ext uri="{FF2B5EF4-FFF2-40B4-BE49-F238E27FC236}">
                <a16:creationId xmlns:a16="http://schemas.microsoft.com/office/drawing/2014/main" id="{99B560BD-3158-D988-00AF-E037C9E2146E}"/>
              </a:ext>
            </a:extLst>
          </p:cNvPr>
          <p:cNvCxnSpPr/>
          <p:nvPr/>
        </p:nvCxnSpPr>
        <p:spPr>
          <a:xfrm>
            <a:off x="838200" y="1205400"/>
            <a:ext cx="83058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86980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p:nvPr/>
        </p:nvSpPr>
        <p:spPr>
          <a:xfrm>
            <a:off x="609600" y="685800"/>
            <a:ext cx="8610600" cy="5478935"/>
          </a:xfrm>
          <a:prstGeom prst="rect">
            <a:avLst/>
          </a:prstGeom>
        </p:spPr>
        <p:txBody>
          <a:bodyPr vert="horz" wrap="square" lIns="0" tIns="58419" rIns="0" bIns="0" rtlCol="0">
            <a:spAutoFit/>
          </a:bodyPr>
          <a:lstStyle/>
          <a:p>
            <a:pPr marL="1319213" marR="297180" indent="-1014413">
              <a:lnSpc>
                <a:spcPts val="2300"/>
              </a:lnSpc>
              <a:spcBef>
                <a:spcPts val="459"/>
              </a:spcBef>
            </a:pPr>
            <a:r>
              <a:rPr lang="en-US" sz="2400" b="1" dirty="0">
                <a:solidFill>
                  <a:srgbClr val="0070C0"/>
                </a:solidFill>
                <a:latin typeface="Times New Roman"/>
                <a:cs typeface="Times New Roman"/>
              </a:rPr>
              <a:t>THỜI ĐIỂM NỘP HỒ SƠ GPMT (</a:t>
            </a:r>
            <a:r>
              <a:rPr lang="en-US" sz="2400" b="1" dirty="0" err="1">
                <a:solidFill>
                  <a:srgbClr val="0070C0"/>
                </a:solidFill>
                <a:latin typeface="Times New Roman"/>
                <a:cs typeface="Times New Roman"/>
              </a:rPr>
              <a:t>tt</a:t>
            </a:r>
            <a:r>
              <a:rPr lang="en-US" sz="2400" b="1" dirty="0">
                <a:solidFill>
                  <a:srgbClr val="0070C0"/>
                </a:solidFill>
                <a:latin typeface="Times New Roman"/>
                <a:cs typeface="Times New Roman"/>
              </a:rPr>
              <a:t>)</a:t>
            </a:r>
          </a:p>
          <a:p>
            <a:pPr marL="12700" marR="7620" indent="542925" algn="just">
              <a:lnSpc>
                <a:spcPct val="90000"/>
              </a:lnSpc>
            </a:pPr>
            <a:r>
              <a:rPr lang="vi-VN" sz="2400" dirty="0">
                <a:solidFill>
                  <a:srgbClr val="0070C0"/>
                </a:solidFill>
                <a:latin typeface="Times New Roman"/>
                <a:cs typeface="Times New Roman"/>
              </a:rPr>
              <a:t>- </a:t>
            </a:r>
            <a:r>
              <a:rPr lang="vi-VN" sz="2400" spc="-5" dirty="0">
                <a:solidFill>
                  <a:srgbClr val="0070C0"/>
                </a:solidFill>
                <a:latin typeface="Times New Roman"/>
                <a:cs typeface="Times New Roman"/>
              </a:rPr>
              <a:t>Dự án đầu </a:t>
            </a:r>
            <a:r>
              <a:rPr lang="vi-VN" sz="2400" dirty="0">
                <a:solidFill>
                  <a:srgbClr val="0070C0"/>
                </a:solidFill>
                <a:latin typeface="Times New Roman"/>
                <a:cs typeface="Times New Roman"/>
              </a:rPr>
              <a:t>tư quy định </a:t>
            </a:r>
            <a:r>
              <a:rPr lang="vi-VN" sz="2400" spc="-5" dirty="0">
                <a:solidFill>
                  <a:srgbClr val="0070C0"/>
                </a:solidFill>
                <a:latin typeface="Times New Roman"/>
                <a:cs typeface="Times New Roman"/>
              </a:rPr>
              <a:t>tại khoản </a:t>
            </a:r>
            <a:r>
              <a:rPr lang="vi-VN" sz="2400" dirty="0">
                <a:solidFill>
                  <a:srgbClr val="0070C0"/>
                </a:solidFill>
                <a:latin typeface="Times New Roman"/>
                <a:cs typeface="Times New Roman"/>
              </a:rPr>
              <a:t>2 </a:t>
            </a:r>
            <a:r>
              <a:rPr lang="vi-VN" sz="2400" spc="-5" dirty="0">
                <a:solidFill>
                  <a:srgbClr val="0070C0"/>
                </a:solidFill>
                <a:latin typeface="Times New Roman"/>
                <a:cs typeface="Times New Roman"/>
              </a:rPr>
              <a:t>Điều </a:t>
            </a:r>
            <a:r>
              <a:rPr lang="vi-VN" sz="2400" dirty="0">
                <a:solidFill>
                  <a:srgbClr val="0070C0"/>
                </a:solidFill>
                <a:latin typeface="Times New Roman"/>
                <a:cs typeface="Times New Roman"/>
              </a:rPr>
              <a:t>39 </a:t>
            </a:r>
            <a:r>
              <a:rPr lang="vi-VN" sz="2400" spc="-5" dirty="0">
                <a:solidFill>
                  <a:srgbClr val="0070C0"/>
                </a:solidFill>
                <a:latin typeface="Times New Roman"/>
                <a:cs typeface="Times New Roman"/>
              </a:rPr>
              <a:t>Luật BVMT đang vận</a:t>
            </a:r>
            <a:r>
              <a:rPr lang="vi-VN" sz="2400" dirty="0">
                <a:solidFill>
                  <a:srgbClr val="0070C0"/>
                </a:solidFill>
                <a:latin typeface="Times New Roman"/>
                <a:cs typeface="Times New Roman"/>
              </a:rPr>
              <a:t> </a:t>
            </a:r>
            <a:r>
              <a:rPr lang="vi-VN" sz="2400" spc="-5" dirty="0">
                <a:solidFill>
                  <a:srgbClr val="0070C0"/>
                </a:solidFill>
                <a:latin typeface="Times New Roman"/>
                <a:cs typeface="Times New Roman"/>
              </a:rPr>
              <a:t>hành </a:t>
            </a:r>
            <a:r>
              <a:rPr lang="vi-VN" sz="2400" dirty="0">
                <a:solidFill>
                  <a:srgbClr val="0070C0"/>
                </a:solidFill>
                <a:latin typeface="Times New Roman"/>
                <a:cs typeface="Times New Roman"/>
              </a:rPr>
              <a:t>thử </a:t>
            </a:r>
            <a:r>
              <a:rPr lang="vi-VN" sz="2400" spc="-5" dirty="0">
                <a:solidFill>
                  <a:srgbClr val="0070C0"/>
                </a:solidFill>
                <a:latin typeface="Times New Roman"/>
                <a:cs typeface="Times New Roman"/>
              </a:rPr>
              <a:t>nghiệm công </a:t>
            </a:r>
            <a:r>
              <a:rPr lang="vi-VN" sz="2400" dirty="0">
                <a:solidFill>
                  <a:srgbClr val="0070C0"/>
                </a:solidFill>
                <a:latin typeface="Times New Roman"/>
                <a:cs typeface="Times New Roman"/>
              </a:rPr>
              <a:t>trình xử lý </a:t>
            </a:r>
            <a:r>
              <a:rPr lang="vi-VN" sz="2400" spc="-5" dirty="0">
                <a:solidFill>
                  <a:srgbClr val="0070C0"/>
                </a:solidFill>
                <a:latin typeface="Times New Roman"/>
                <a:cs typeface="Times New Roman"/>
              </a:rPr>
              <a:t>chất thải theo </a:t>
            </a:r>
            <a:r>
              <a:rPr lang="vi-VN" sz="2400" dirty="0">
                <a:solidFill>
                  <a:srgbClr val="0070C0"/>
                </a:solidFill>
                <a:latin typeface="Times New Roman"/>
                <a:cs typeface="Times New Roman"/>
              </a:rPr>
              <a:t>quy định </a:t>
            </a:r>
            <a:r>
              <a:rPr lang="vi-VN" sz="2400" spc="-5" dirty="0">
                <a:solidFill>
                  <a:srgbClr val="0070C0"/>
                </a:solidFill>
                <a:latin typeface="Times New Roman"/>
                <a:cs typeface="Times New Roman"/>
              </a:rPr>
              <a:t>của pháp luật </a:t>
            </a:r>
            <a:r>
              <a:rPr lang="vi-VN" sz="2400" dirty="0">
                <a:solidFill>
                  <a:srgbClr val="0070C0"/>
                </a:solidFill>
                <a:latin typeface="Times New Roman"/>
                <a:cs typeface="Times New Roman"/>
              </a:rPr>
              <a:t> </a:t>
            </a:r>
            <a:r>
              <a:rPr lang="vi-VN" sz="2400" spc="-5" dirty="0">
                <a:solidFill>
                  <a:srgbClr val="0070C0"/>
                </a:solidFill>
                <a:latin typeface="Times New Roman"/>
                <a:cs typeface="Times New Roman"/>
              </a:rPr>
              <a:t>trước ngày </a:t>
            </a:r>
            <a:r>
              <a:rPr lang="vi-VN" sz="2400" dirty="0">
                <a:solidFill>
                  <a:srgbClr val="0070C0"/>
                </a:solidFill>
                <a:latin typeface="Times New Roman"/>
                <a:cs typeface="Times New Roman"/>
              </a:rPr>
              <a:t>Luật </a:t>
            </a:r>
            <a:r>
              <a:rPr lang="vi-VN" sz="2400" spc="-5" dirty="0">
                <a:solidFill>
                  <a:srgbClr val="0070C0"/>
                </a:solidFill>
                <a:latin typeface="Times New Roman"/>
                <a:cs typeface="Times New Roman"/>
              </a:rPr>
              <a:t>Bảo </a:t>
            </a:r>
            <a:r>
              <a:rPr lang="vi-VN" sz="2400" dirty="0">
                <a:solidFill>
                  <a:srgbClr val="0070C0"/>
                </a:solidFill>
                <a:latin typeface="Times New Roman"/>
                <a:cs typeface="Times New Roman"/>
              </a:rPr>
              <a:t>vệ môi </a:t>
            </a:r>
            <a:r>
              <a:rPr lang="vi-VN" sz="2400" spc="-5" dirty="0">
                <a:solidFill>
                  <a:srgbClr val="0070C0"/>
                </a:solidFill>
                <a:latin typeface="Times New Roman"/>
                <a:cs typeface="Times New Roman"/>
              </a:rPr>
              <a:t>trường có hiệu lực </a:t>
            </a:r>
            <a:r>
              <a:rPr lang="vi-VN" sz="2400" dirty="0">
                <a:solidFill>
                  <a:srgbClr val="0070C0"/>
                </a:solidFill>
                <a:latin typeface="Times New Roman"/>
                <a:cs typeface="Times New Roman"/>
              </a:rPr>
              <a:t>thi </a:t>
            </a:r>
            <a:r>
              <a:rPr lang="vi-VN" sz="2400" spc="-5" dirty="0">
                <a:solidFill>
                  <a:srgbClr val="0070C0"/>
                </a:solidFill>
                <a:latin typeface="Times New Roman"/>
                <a:cs typeface="Times New Roman"/>
              </a:rPr>
              <a:t>hành </a:t>
            </a:r>
            <a:r>
              <a:rPr lang="vi-VN" sz="2400" dirty="0">
                <a:solidFill>
                  <a:srgbClr val="0070C0"/>
                </a:solidFill>
                <a:latin typeface="Times New Roman"/>
                <a:cs typeface="Times New Roman"/>
              </a:rPr>
              <a:t>tự </a:t>
            </a:r>
            <a:r>
              <a:rPr lang="vi-VN" sz="2400" spc="-5" dirty="0">
                <a:solidFill>
                  <a:srgbClr val="0070C0"/>
                </a:solidFill>
                <a:latin typeface="Times New Roman"/>
                <a:cs typeface="Times New Roman"/>
              </a:rPr>
              <a:t>quyết </a:t>
            </a:r>
            <a:r>
              <a:rPr lang="vi-VN" sz="2400" dirty="0">
                <a:solidFill>
                  <a:srgbClr val="0070C0"/>
                </a:solidFill>
                <a:latin typeface="Times New Roman"/>
                <a:cs typeface="Times New Roman"/>
              </a:rPr>
              <a:t>định </a:t>
            </a:r>
            <a:r>
              <a:rPr lang="vi-VN" sz="2400" spc="-5" dirty="0">
                <a:solidFill>
                  <a:srgbClr val="0070C0"/>
                </a:solidFill>
                <a:latin typeface="Times New Roman"/>
                <a:cs typeface="Times New Roman"/>
              </a:rPr>
              <a:t>thời điểm </a:t>
            </a:r>
            <a:r>
              <a:rPr lang="vi-VN" sz="2400" dirty="0">
                <a:solidFill>
                  <a:srgbClr val="0070C0"/>
                </a:solidFill>
                <a:latin typeface="Times New Roman"/>
                <a:cs typeface="Times New Roman"/>
              </a:rPr>
              <a:t>nộp hồ </a:t>
            </a:r>
            <a:r>
              <a:rPr lang="vi-VN" sz="2400" spc="-5" dirty="0">
                <a:solidFill>
                  <a:srgbClr val="0070C0"/>
                </a:solidFill>
                <a:latin typeface="Times New Roman"/>
                <a:cs typeface="Times New Roman"/>
              </a:rPr>
              <a:t>sơ </a:t>
            </a:r>
            <a:r>
              <a:rPr lang="vi-VN" sz="2400" dirty="0">
                <a:solidFill>
                  <a:srgbClr val="0070C0"/>
                </a:solidFill>
                <a:latin typeface="Times New Roman"/>
                <a:cs typeface="Times New Roman"/>
              </a:rPr>
              <a:t>đề nghị </a:t>
            </a:r>
            <a:r>
              <a:rPr lang="vi-VN" sz="2400" spc="-5" dirty="0">
                <a:solidFill>
                  <a:srgbClr val="0070C0"/>
                </a:solidFill>
                <a:latin typeface="Times New Roman"/>
                <a:cs typeface="Times New Roman"/>
              </a:rPr>
              <a:t>cấp giấy phép </a:t>
            </a:r>
            <a:r>
              <a:rPr lang="vi-VN" sz="2400" dirty="0">
                <a:solidFill>
                  <a:srgbClr val="0070C0"/>
                </a:solidFill>
                <a:latin typeface="Times New Roman"/>
                <a:cs typeface="Times New Roman"/>
              </a:rPr>
              <a:t>môi </a:t>
            </a:r>
            <a:r>
              <a:rPr lang="vi-VN" sz="2400" spc="-5" dirty="0">
                <a:solidFill>
                  <a:srgbClr val="0070C0"/>
                </a:solidFill>
                <a:latin typeface="Times New Roman"/>
                <a:cs typeface="Times New Roman"/>
              </a:rPr>
              <a:t>trường </a:t>
            </a:r>
            <a:r>
              <a:rPr lang="vi-VN" sz="2400" dirty="0">
                <a:solidFill>
                  <a:srgbClr val="0070C0"/>
                </a:solidFill>
                <a:latin typeface="Times New Roman"/>
                <a:cs typeface="Times New Roman"/>
              </a:rPr>
              <a:t>để </a:t>
            </a:r>
            <a:r>
              <a:rPr lang="vi-VN" sz="2400" spc="-5" dirty="0">
                <a:solidFill>
                  <a:srgbClr val="0070C0"/>
                </a:solidFill>
                <a:latin typeface="Times New Roman"/>
                <a:cs typeface="Times New Roman"/>
              </a:rPr>
              <a:t>bảo đảm thời </a:t>
            </a:r>
            <a:r>
              <a:rPr lang="vi-VN" sz="2400" dirty="0">
                <a:solidFill>
                  <a:srgbClr val="0070C0"/>
                </a:solidFill>
                <a:latin typeface="Times New Roman"/>
                <a:cs typeface="Times New Roman"/>
              </a:rPr>
              <a:t> </a:t>
            </a:r>
            <a:r>
              <a:rPr lang="vi-VN" sz="2400" spc="-5" dirty="0">
                <a:solidFill>
                  <a:srgbClr val="0070C0"/>
                </a:solidFill>
                <a:latin typeface="Times New Roman"/>
                <a:cs typeface="Times New Roman"/>
              </a:rPr>
              <a:t>điểm</a:t>
            </a:r>
            <a:r>
              <a:rPr lang="vi-VN" sz="2400" spc="500" dirty="0">
                <a:solidFill>
                  <a:srgbClr val="0070C0"/>
                </a:solidFill>
                <a:latin typeface="Times New Roman"/>
                <a:cs typeface="Times New Roman"/>
              </a:rPr>
              <a:t> </a:t>
            </a:r>
            <a:r>
              <a:rPr lang="vi-VN" sz="2400" spc="-5" dirty="0">
                <a:solidFill>
                  <a:srgbClr val="0070C0"/>
                </a:solidFill>
                <a:latin typeface="Times New Roman"/>
                <a:cs typeface="Times New Roman"/>
              </a:rPr>
              <a:t>phải</a:t>
            </a:r>
            <a:r>
              <a:rPr lang="vi-VN" sz="2400" spc="500" dirty="0">
                <a:solidFill>
                  <a:srgbClr val="0070C0"/>
                </a:solidFill>
                <a:latin typeface="Times New Roman"/>
                <a:cs typeface="Times New Roman"/>
              </a:rPr>
              <a:t> </a:t>
            </a:r>
            <a:r>
              <a:rPr lang="vi-VN" sz="2400" spc="-5" dirty="0">
                <a:solidFill>
                  <a:srgbClr val="0070C0"/>
                </a:solidFill>
                <a:latin typeface="Times New Roman"/>
                <a:cs typeface="Times New Roman"/>
              </a:rPr>
              <a:t>có</a:t>
            </a:r>
            <a:r>
              <a:rPr lang="vi-VN" sz="2400" spc="500" dirty="0">
                <a:solidFill>
                  <a:srgbClr val="0070C0"/>
                </a:solidFill>
                <a:latin typeface="Times New Roman"/>
                <a:cs typeface="Times New Roman"/>
              </a:rPr>
              <a:t> </a:t>
            </a:r>
            <a:r>
              <a:rPr lang="vi-VN" sz="2400" spc="-5" dirty="0">
                <a:solidFill>
                  <a:srgbClr val="0070C0"/>
                </a:solidFill>
                <a:latin typeface="Times New Roman"/>
                <a:cs typeface="Times New Roman"/>
              </a:rPr>
              <a:t>giấy</a:t>
            </a:r>
            <a:r>
              <a:rPr lang="vi-VN" sz="2400" spc="505" dirty="0">
                <a:solidFill>
                  <a:srgbClr val="0070C0"/>
                </a:solidFill>
                <a:latin typeface="Times New Roman"/>
                <a:cs typeface="Times New Roman"/>
              </a:rPr>
              <a:t> </a:t>
            </a:r>
            <a:r>
              <a:rPr lang="vi-VN" sz="2400" spc="-5" dirty="0">
                <a:solidFill>
                  <a:srgbClr val="0070C0"/>
                </a:solidFill>
                <a:latin typeface="Times New Roman"/>
                <a:cs typeface="Times New Roman"/>
              </a:rPr>
              <a:t>phép</a:t>
            </a:r>
            <a:r>
              <a:rPr lang="vi-VN" sz="2400" spc="500" dirty="0">
                <a:solidFill>
                  <a:srgbClr val="0070C0"/>
                </a:solidFill>
                <a:latin typeface="Times New Roman"/>
                <a:cs typeface="Times New Roman"/>
              </a:rPr>
              <a:t> </a:t>
            </a:r>
            <a:r>
              <a:rPr lang="vi-VN" sz="2400" dirty="0">
                <a:solidFill>
                  <a:srgbClr val="0070C0"/>
                </a:solidFill>
                <a:latin typeface="Times New Roman"/>
                <a:cs typeface="Times New Roman"/>
              </a:rPr>
              <a:t>môi</a:t>
            </a:r>
            <a:r>
              <a:rPr lang="vi-VN" sz="2400" spc="500" dirty="0">
                <a:solidFill>
                  <a:srgbClr val="0070C0"/>
                </a:solidFill>
                <a:latin typeface="Times New Roman"/>
                <a:cs typeface="Times New Roman"/>
              </a:rPr>
              <a:t> </a:t>
            </a:r>
            <a:r>
              <a:rPr lang="vi-VN" sz="2400" spc="-5" dirty="0">
                <a:solidFill>
                  <a:srgbClr val="0070C0"/>
                </a:solidFill>
                <a:latin typeface="Times New Roman"/>
                <a:cs typeface="Times New Roman"/>
              </a:rPr>
              <a:t>trường</a:t>
            </a:r>
            <a:r>
              <a:rPr lang="vi-VN" sz="2400" spc="505" dirty="0">
                <a:solidFill>
                  <a:srgbClr val="0070C0"/>
                </a:solidFill>
                <a:latin typeface="Times New Roman"/>
                <a:cs typeface="Times New Roman"/>
              </a:rPr>
              <a:t> </a:t>
            </a:r>
            <a:r>
              <a:rPr lang="vi-VN" sz="2400" spc="-5" dirty="0">
                <a:solidFill>
                  <a:srgbClr val="0070C0"/>
                </a:solidFill>
                <a:latin typeface="Times New Roman"/>
                <a:cs typeface="Times New Roman"/>
              </a:rPr>
              <a:t>sau</a:t>
            </a:r>
            <a:r>
              <a:rPr lang="vi-VN" sz="2400" spc="500" dirty="0">
                <a:solidFill>
                  <a:srgbClr val="0070C0"/>
                </a:solidFill>
                <a:latin typeface="Times New Roman"/>
                <a:cs typeface="Times New Roman"/>
              </a:rPr>
              <a:t> </a:t>
            </a:r>
            <a:r>
              <a:rPr lang="vi-VN" sz="2400" dirty="0">
                <a:solidFill>
                  <a:srgbClr val="0070C0"/>
                </a:solidFill>
                <a:latin typeface="Times New Roman"/>
                <a:cs typeface="Times New Roman"/>
              </a:rPr>
              <a:t>khi</a:t>
            </a:r>
            <a:r>
              <a:rPr lang="vi-VN" sz="2400" spc="500" dirty="0">
                <a:solidFill>
                  <a:srgbClr val="0070C0"/>
                </a:solidFill>
                <a:latin typeface="Times New Roman"/>
                <a:cs typeface="Times New Roman"/>
              </a:rPr>
              <a:t> </a:t>
            </a:r>
            <a:r>
              <a:rPr lang="vi-VN" sz="2400" spc="-5" dirty="0">
                <a:solidFill>
                  <a:srgbClr val="0070C0"/>
                </a:solidFill>
                <a:latin typeface="Times New Roman"/>
                <a:cs typeface="Times New Roman"/>
              </a:rPr>
              <a:t>kết</a:t>
            </a:r>
            <a:r>
              <a:rPr lang="vi-VN" sz="2400" spc="505" dirty="0">
                <a:solidFill>
                  <a:srgbClr val="0070C0"/>
                </a:solidFill>
                <a:latin typeface="Times New Roman"/>
                <a:cs typeface="Times New Roman"/>
              </a:rPr>
              <a:t> </a:t>
            </a:r>
            <a:r>
              <a:rPr lang="vi-VN" sz="2400" dirty="0">
                <a:solidFill>
                  <a:srgbClr val="0070C0"/>
                </a:solidFill>
                <a:latin typeface="Times New Roman"/>
                <a:cs typeface="Times New Roman"/>
              </a:rPr>
              <a:t>thúc</a:t>
            </a:r>
            <a:r>
              <a:rPr lang="vi-VN" sz="2400" spc="495" dirty="0">
                <a:solidFill>
                  <a:srgbClr val="0070C0"/>
                </a:solidFill>
                <a:latin typeface="Times New Roman"/>
                <a:cs typeface="Times New Roman"/>
              </a:rPr>
              <a:t> </a:t>
            </a:r>
            <a:r>
              <a:rPr lang="vi-VN" sz="2400" spc="-5" dirty="0">
                <a:solidFill>
                  <a:srgbClr val="0070C0"/>
                </a:solidFill>
                <a:latin typeface="Times New Roman"/>
                <a:cs typeface="Times New Roman"/>
              </a:rPr>
              <a:t>vận</a:t>
            </a:r>
            <a:r>
              <a:rPr lang="vi-VN" sz="2400" spc="500" dirty="0">
                <a:solidFill>
                  <a:srgbClr val="0070C0"/>
                </a:solidFill>
                <a:latin typeface="Times New Roman"/>
                <a:cs typeface="Times New Roman"/>
              </a:rPr>
              <a:t> </a:t>
            </a:r>
            <a:r>
              <a:rPr lang="vi-VN" sz="2400" spc="-5" dirty="0">
                <a:solidFill>
                  <a:srgbClr val="0070C0"/>
                </a:solidFill>
                <a:latin typeface="Times New Roman"/>
                <a:cs typeface="Times New Roman"/>
              </a:rPr>
              <a:t>hành</a:t>
            </a:r>
            <a:r>
              <a:rPr lang="vi-VN" sz="2400" spc="500" dirty="0">
                <a:solidFill>
                  <a:srgbClr val="0070C0"/>
                </a:solidFill>
                <a:latin typeface="Times New Roman"/>
                <a:cs typeface="Times New Roman"/>
              </a:rPr>
              <a:t> </a:t>
            </a:r>
            <a:r>
              <a:rPr lang="vi-VN" sz="2400" dirty="0">
                <a:solidFill>
                  <a:srgbClr val="0070C0"/>
                </a:solidFill>
                <a:latin typeface="Times New Roman"/>
                <a:cs typeface="Times New Roman"/>
              </a:rPr>
              <a:t>thử </a:t>
            </a:r>
            <a:r>
              <a:rPr lang="vi-VN" sz="2400" spc="-535" dirty="0">
                <a:solidFill>
                  <a:srgbClr val="0070C0"/>
                </a:solidFill>
                <a:latin typeface="Times New Roman"/>
                <a:cs typeface="Times New Roman"/>
              </a:rPr>
              <a:t> </a:t>
            </a:r>
            <a:r>
              <a:rPr lang="vi-VN" sz="2400" spc="-5" dirty="0">
                <a:solidFill>
                  <a:srgbClr val="0070C0"/>
                </a:solidFill>
                <a:latin typeface="Times New Roman"/>
                <a:cs typeface="Times New Roman"/>
              </a:rPr>
              <a:t>nghiệm nhưng chậm nhất trước </a:t>
            </a:r>
            <a:r>
              <a:rPr lang="vi-VN" sz="2400" dirty="0">
                <a:solidFill>
                  <a:srgbClr val="0070C0"/>
                </a:solidFill>
                <a:latin typeface="Times New Roman"/>
                <a:cs typeface="Times New Roman"/>
              </a:rPr>
              <a:t>45 </a:t>
            </a:r>
            <a:r>
              <a:rPr lang="vi-VN" sz="2400" spc="-5" dirty="0">
                <a:solidFill>
                  <a:srgbClr val="0070C0"/>
                </a:solidFill>
                <a:latin typeface="Times New Roman"/>
                <a:cs typeface="Times New Roman"/>
              </a:rPr>
              <a:t>ngày </a:t>
            </a:r>
            <a:r>
              <a:rPr lang="vi-VN" sz="2400" dirty="0">
                <a:solidFill>
                  <a:srgbClr val="0070C0"/>
                </a:solidFill>
                <a:latin typeface="Times New Roman"/>
                <a:cs typeface="Times New Roman"/>
              </a:rPr>
              <a:t>đối </a:t>
            </a:r>
            <a:r>
              <a:rPr lang="vi-VN" sz="2400" spc="-5" dirty="0">
                <a:solidFill>
                  <a:srgbClr val="0070C0"/>
                </a:solidFill>
                <a:latin typeface="Times New Roman"/>
                <a:cs typeface="Times New Roman"/>
              </a:rPr>
              <a:t>với trường hợp </a:t>
            </a:r>
            <a:r>
              <a:rPr lang="vi-VN" sz="2400" dirty="0">
                <a:solidFill>
                  <a:srgbClr val="0070C0"/>
                </a:solidFill>
                <a:latin typeface="Times New Roman"/>
                <a:cs typeface="Times New Roman"/>
              </a:rPr>
              <a:t>thuộc </a:t>
            </a:r>
            <a:r>
              <a:rPr lang="vi-VN" sz="2400" spc="-5" dirty="0">
                <a:solidFill>
                  <a:srgbClr val="0070C0"/>
                </a:solidFill>
                <a:latin typeface="Times New Roman"/>
                <a:cs typeface="Times New Roman"/>
              </a:rPr>
              <a:t>thẩm </a:t>
            </a:r>
            <a:r>
              <a:rPr lang="vi-VN" sz="2400" dirty="0">
                <a:solidFill>
                  <a:srgbClr val="0070C0"/>
                </a:solidFill>
                <a:latin typeface="Times New Roman"/>
                <a:cs typeface="Times New Roman"/>
              </a:rPr>
              <a:t> </a:t>
            </a:r>
            <a:r>
              <a:rPr lang="vi-VN" sz="2400" spc="-5" dirty="0">
                <a:solidFill>
                  <a:srgbClr val="0070C0"/>
                </a:solidFill>
                <a:latin typeface="Times New Roman"/>
                <a:cs typeface="Times New Roman"/>
              </a:rPr>
              <a:t>quyền cấp giấy phép </a:t>
            </a:r>
            <a:r>
              <a:rPr lang="vi-VN" sz="2400" dirty="0">
                <a:solidFill>
                  <a:srgbClr val="0070C0"/>
                </a:solidFill>
                <a:latin typeface="Times New Roman"/>
                <a:cs typeface="Times New Roman"/>
              </a:rPr>
              <a:t>môi </a:t>
            </a:r>
            <a:r>
              <a:rPr lang="vi-VN" sz="2400" spc="-5" dirty="0">
                <a:solidFill>
                  <a:srgbClr val="0070C0"/>
                </a:solidFill>
                <a:latin typeface="Times New Roman"/>
                <a:cs typeface="Times New Roman"/>
              </a:rPr>
              <a:t>trường của cấp </a:t>
            </a:r>
            <a:r>
              <a:rPr lang="vi-VN" sz="2400" dirty="0">
                <a:solidFill>
                  <a:srgbClr val="0070C0"/>
                </a:solidFill>
                <a:latin typeface="Times New Roman"/>
                <a:cs typeface="Times New Roman"/>
              </a:rPr>
              <a:t>bộ, </a:t>
            </a:r>
            <a:r>
              <a:rPr lang="vi-VN" sz="2400" spc="-5" dirty="0">
                <a:solidFill>
                  <a:srgbClr val="0070C0"/>
                </a:solidFill>
                <a:latin typeface="Times New Roman"/>
                <a:cs typeface="Times New Roman"/>
              </a:rPr>
              <a:t>trước </a:t>
            </a:r>
            <a:r>
              <a:rPr lang="vi-VN" sz="2400" dirty="0">
                <a:solidFill>
                  <a:srgbClr val="0070C0"/>
                </a:solidFill>
                <a:latin typeface="Times New Roman"/>
                <a:cs typeface="Times New Roman"/>
              </a:rPr>
              <a:t>30 </a:t>
            </a:r>
            <a:r>
              <a:rPr lang="vi-VN" sz="2400" spc="-5" dirty="0">
                <a:solidFill>
                  <a:srgbClr val="0070C0"/>
                </a:solidFill>
                <a:latin typeface="Times New Roman"/>
                <a:cs typeface="Times New Roman"/>
              </a:rPr>
              <a:t>ngày </a:t>
            </a:r>
            <a:r>
              <a:rPr lang="vi-VN" sz="2400" dirty="0">
                <a:solidFill>
                  <a:srgbClr val="0070C0"/>
                </a:solidFill>
                <a:latin typeface="Times New Roman"/>
                <a:cs typeface="Times New Roman"/>
              </a:rPr>
              <a:t>đối </a:t>
            </a:r>
            <a:r>
              <a:rPr lang="vi-VN" sz="2400" spc="-5" dirty="0">
                <a:solidFill>
                  <a:srgbClr val="0070C0"/>
                </a:solidFill>
                <a:latin typeface="Times New Roman"/>
                <a:cs typeface="Times New Roman"/>
              </a:rPr>
              <a:t>với </a:t>
            </a:r>
            <a:r>
              <a:rPr lang="vi-VN" sz="2400" dirty="0">
                <a:solidFill>
                  <a:srgbClr val="0070C0"/>
                </a:solidFill>
                <a:latin typeface="Times New Roman"/>
                <a:cs typeface="Times New Roman"/>
              </a:rPr>
              <a:t> </a:t>
            </a:r>
            <a:r>
              <a:rPr lang="vi-VN" sz="2400" spc="-5" dirty="0">
                <a:solidFill>
                  <a:srgbClr val="0070C0"/>
                </a:solidFill>
                <a:latin typeface="Times New Roman"/>
                <a:cs typeface="Times New Roman"/>
              </a:rPr>
              <a:t>trường</a:t>
            </a:r>
            <a:r>
              <a:rPr lang="vi-VN" sz="2400" spc="330" dirty="0">
                <a:solidFill>
                  <a:srgbClr val="0070C0"/>
                </a:solidFill>
                <a:latin typeface="Times New Roman"/>
                <a:cs typeface="Times New Roman"/>
              </a:rPr>
              <a:t> </a:t>
            </a:r>
            <a:r>
              <a:rPr lang="vi-VN" sz="2400" spc="-5" dirty="0">
                <a:solidFill>
                  <a:srgbClr val="0070C0"/>
                </a:solidFill>
                <a:latin typeface="Times New Roman"/>
                <a:cs typeface="Times New Roman"/>
              </a:rPr>
              <a:t>hợp</a:t>
            </a:r>
            <a:r>
              <a:rPr lang="vi-VN" sz="2400" spc="335" dirty="0">
                <a:solidFill>
                  <a:srgbClr val="0070C0"/>
                </a:solidFill>
                <a:latin typeface="Times New Roman"/>
                <a:cs typeface="Times New Roman"/>
              </a:rPr>
              <a:t> </a:t>
            </a:r>
            <a:r>
              <a:rPr lang="vi-VN" sz="2400" dirty="0">
                <a:solidFill>
                  <a:srgbClr val="0070C0"/>
                </a:solidFill>
                <a:latin typeface="Times New Roman"/>
                <a:cs typeface="Times New Roman"/>
              </a:rPr>
              <a:t>thuộc</a:t>
            </a:r>
            <a:r>
              <a:rPr lang="vi-VN" sz="2400" spc="335" dirty="0">
                <a:solidFill>
                  <a:srgbClr val="0070C0"/>
                </a:solidFill>
                <a:latin typeface="Times New Roman"/>
                <a:cs typeface="Times New Roman"/>
              </a:rPr>
              <a:t> </a:t>
            </a:r>
            <a:r>
              <a:rPr lang="vi-VN" sz="2400" spc="-5" dirty="0">
                <a:solidFill>
                  <a:srgbClr val="0070C0"/>
                </a:solidFill>
                <a:latin typeface="Times New Roman"/>
                <a:cs typeface="Times New Roman"/>
              </a:rPr>
              <a:t>thẩm</a:t>
            </a:r>
            <a:r>
              <a:rPr lang="vi-VN" sz="2400" spc="330" dirty="0">
                <a:solidFill>
                  <a:srgbClr val="0070C0"/>
                </a:solidFill>
                <a:latin typeface="Times New Roman"/>
                <a:cs typeface="Times New Roman"/>
              </a:rPr>
              <a:t> </a:t>
            </a:r>
            <a:r>
              <a:rPr lang="vi-VN" sz="2400" spc="-5" dirty="0">
                <a:solidFill>
                  <a:srgbClr val="0070C0"/>
                </a:solidFill>
                <a:latin typeface="Times New Roman"/>
                <a:cs typeface="Times New Roman"/>
              </a:rPr>
              <a:t>quyền</a:t>
            </a:r>
            <a:r>
              <a:rPr lang="vi-VN" sz="2400" spc="335" dirty="0">
                <a:solidFill>
                  <a:srgbClr val="0070C0"/>
                </a:solidFill>
                <a:latin typeface="Times New Roman"/>
                <a:cs typeface="Times New Roman"/>
              </a:rPr>
              <a:t> </a:t>
            </a:r>
            <a:r>
              <a:rPr lang="vi-VN" sz="2400" spc="-5" dirty="0">
                <a:solidFill>
                  <a:srgbClr val="0070C0"/>
                </a:solidFill>
                <a:latin typeface="Times New Roman"/>
                <a:cs typeface="Times New Roman"/>
              </a:rPr>
              <a:t>cấp</a:t>
            </a:r>
            <a:r>
              <a:rPr lang="vi-VN" sz="2400" spc="335" dirty="0">
                <a:solidFill>
                  <a:srgbClr val="0070C0"/>
                </a:solidFill>
                <a:latin typeface="Times New Roman"/>
                <a:cs typeface="Times New Roman"/>
              </a:rPr>
              <a:t> </a:t>
            </a:r>
            <a:r>
              <a:rPr lang="vi-VN" sz="2400" spc="-5" dirty="0">
                <a:solidFill>
                  <a:srgbClr val="0070C0"/>
                </a:solidFill>
                <a:latin typeface="Times New Roman"/>
                <a:cs typeface="Times New Roman"/>
              </a:rPr>
              <a:t>giấy</a:t>
            </a:r>
            <a:r>
              <a:rPr lang="vi-VN" sz="2400" spc="335" dirty="0">
                <a:solidFill>
                  <a:srgbClr val="0070C0"/>
                </a:solidFill>
                <a:latin typeface="Times New Roman"/>
                <a:cs typeface="Times New Roman"/>
              </a:rPr>
              <a:t> </a:t>
            </a:r>
            <a:r>
              <a:rPr lang="vi-VN" sz="2400" spc="-5" dirty="0">
                <a:solidFill>
                  <a:srgbClr val="0070C0"/>
                </a:solidFill>
                <a:latin typeface="Times New Roman"/>
                <a:cs typeface="Times New Roman"/>
              </a:rPr>
              <a:t>phép</a:t>
            </a:r>
            <a:r>
              <a:rPr lang="vi-VN" sz="2400" spc="330" dirty="0">
                <a:solidFill>
                  <a:srgbClr val="0070C0"/>
                </a:solidFill>
                <a:latin typeface="Times New Roman"/>
                <a:cs typeface="Times New Roman"/>
              </a:rPr>
              <a:t> </a:t>
            </a:r>
            <a:r>
              <a:rPr lang="vi-VN" sz="2400" dirty="0">
                <a:solidFill>
                  <a:srgbClr val="0070C0"/>
                </a:solidFill>
                <a:latin typeface="Times New Roman"/>
                <a:cs typeface="Times New Roman"/>
              </a:rPr>
              <a:t>môi</a:t>
            </a:r>
            <a:r>
              <a:rPr lang="vi-VN" sz="2400" spc="335" dirty="0">
                <a:solidFill>
                  <a:srgbClr val="0070C0"/>
                </a:solidFill>
                <a:latin typeface="Times New Roman"/>
                <a:cs typeface="Times New Roman"/>
              </a:rPr>
              <a:t> </a:t>
            </a:r>
            <a:r>
              <a:rPr lang="vi-VN" sz="2400" spc="-5" dirty="0">
                <a:solidFill>
                  <a:srgbClr val="0070C0"/>
                </a:solidFill>
                <a:latin typeface="Times New Roman"/>
                <a:cs typeface="Times New Roman"/>
              </a:rPr>
              <a:t>trường</a:t>
            </a:r>
            <a:r>
              <a:rPr lang="vi-VN" sz="2400" spc="335" dirty="0">
                <a:solidFill>
                  <a:srgbClr val="0070C0"/>
                </a:solidFill>
                <a:latin typeface="Times New Roman"/>
                <a:cs typeface="Times New Roman"/>
              </a:rPr>
              <a:t> </a:t>
            </a:r>
            <a:r>
              <a:rPr lang="vi-VN" sz="2400" spc="-5" dirty="0">
                <a:solidFill>
                  <a:srgbClr val="0070C0"/>
                </a:solidFill>
                <a:latin typeface="Times New Roman"/>
                <a:cs typeface="Times New Roman"/>
              </a:rPr>
              <a:t>của</a:t>
            </a:r>
            <a:r>
              <a:rPr lang="vi-VN" sz="2400" spc="335" dirty="0">
                <a:solidFill>
                  <a:srgbClr val="0070C0"/>
                </a:solidFill>
                <a:latin typeface="Times New Roman"/>
                <a:cs typeface="Times New Roman"/>
              </a:rPr>
              <a:t> </a:t>
            </a:r>
            <a:r>
              <a:rPr lang="en-US" sz="2400" spc="-5" dirty="0">
                <a:solidFill>
                  <a:srgbClr val="0070C0"/>
                </a:solidFill>
                <a:latin typeface="Times New Roman"/>
                <a:cs typeface="Times New Roman"/>
              </a:rPr>
              <a:t>UBND </a:t>
            </a:r>
            <a:r>
              <a:rPr lang="vi-VN" sz="2400" spc="-5" dirty="0">
                <a:solidFill>
                  <a:srgbClr val="0070C0"/>
                </a:solidFill>
                <a:latin typeface="Times New Roman"/>
                <a:cs typeface="Times New Roman"/>
              </a:rPr>
              <a:t>cấp </a:t>
            </a:r>
            <a:r>
              <a:rPr lang="vi-VN" sz="2400" dirty="0">
                <a:solidFill>
                  <a:srgbClr val="0070C0"/>
                </a:solidFill>
                <a:latin typeface="Times New Roman"/>
                <a:cs typeface="Times New Roman"/>
              </a:rPr>
              <a:t>tỉnh, </a:t>
            </a:r>
            <a:r>
              <a:rPr lang="en-US" sz="2400" spc="-5" dirty="0">
                <a:solidFill>
                  <a:srgbClr val="0070C0"/>
                </a:solidFill>
                <a:latin typeface="Times New Roman"/>
                <a:cs typeface="Times New Roman"/>
              </a:rPr>
              <a:t>UBND </a:t>
            </a:r>
            <a:r>
              <a:rPr lang="vi-VN" sz="2400" spc="-5" dirty="0">
                <a:solidFill>
                  <a:srgbClr val="0070C0"/>
                </a:solidFill>
                <a:latin typeface="Times New Roman"/>
                <a:cs typeface="Times New Roman"/>
              </a:rPr>
              <a:t>cấp huyện, </a:t>
            </a:r>
            <a:r>
              <a:rPr lang="vi-VN" sz="2400" dirty="0">
                <a:solidFill>
                  <a:srgbClr val="0070C0"/>
                </a:solidFill>
                <a:latin typeface="Times New Roman"/>
                <a:cs typeface="Times New Roman"/>
              </a:rPr>
              <a:t>tính </a:t>
            </a:r>
            <a:r>
              <a:rPr lang="vi-VN" sz="2400" spc="-5" dirty="0">
                <a:solidFill>
                  <a:srgbClr val="0070C0"/>
                </a:solidFill>
                <a:latin typeface="Times New Roman"/>
                <a:cs typeface="Times New Roman"/>
              </a:rPr>
              <a:t>đến thời điểm phải </a:t>
            </a:r>
            <a:r>
              <a:rPr lang="vi-VN" sz="2400" dirty="0">
                <a:solidFill>
                  <a:srgbClr val="0070C0"/>
                </a:solidFill>
                <a:latin typeface="Times New Roman"/>
                <a:cs typeface="Times New Roman"/>
              </a:rPr>
              <a:t> </a:t>
            </a:r>
            <a:r>
              <a:rPr lang="vi-VN" sz="2400" spc="-5" dirty="0">
                <a:solidFill>
                  <a:srgbClr val="0070C0"/>
                </a:solidFill>
                <a:latin typeface="Times New Roman"/>
                <a:cs typeface="Times New Roman"/>
              </a:rPr>
              <a:t>có giấy</a:t>
            </a:r>
            <a:r>
              <a:rPr lang="vi-VN" sz="2400" dirty="0">
                <a:solidFill>
                  <a:srgbClr val="0070C0"/>
                </a:solidFill>
                <a:latin typeface="Times New Roman"/>
                <a:cs typeface="Times New Roman"/>
              </a:rPr>
              <a:t> </a:t>
            </a:r>
            <a:r>
              <a:rPr lang="vi-VN" sz="2400" spc="-5" dirty="0">
                <a:solidFill>
                  <a:srgbClr val="0070C0"/>
                </a:solidFill>
                <a:latin typeface="Times New Roman"/>
                <a:cs typeface="Times New Roman"/>
              </a:rPr>
              <a:t>phép</a:t>
            </a:r>
            <a:r>
              <a:rPr lang="vi-VN" sz="2400" dirty="0">
                <a:solidFill>
                  <a:srgbClr val="0070C0"/>
                </a:solidFill>
                <a:latin typeface="Times New Roman"/>
                <a:cs typeface="Times New Roman"/>
              </a:rPr>
              <a:t> môi </a:t>
            </a:r>
            <a:r>
              <a:rPr lang="vi-VN" sz="2400" spc="-5" dirty="0">
                <a:solidFill>
                  <a:srgbClr val="0070C0"/>
                </a:solidFill>
                <a:latin typeface="Times New Roman"/>
                <a:cs typeface="Times New Roman"/>
              </a:rPr>
              <a:t>trường.</a:t>
            </a:r>
            <a:endParaRPr lang="vi-VN" sz="2400" dirty="0">
              <a:solidFill>
                <a:srgbClr val="0070C0"/>
              </a:solidFill>
              <a:latin typeface="Times New Roman"/>
              <a:cs typeface="Times New Roman"/>
            </a:endParaRPr>
          </a:p>
          <a:p>
            <a:pPr marL="12700" marR="5080" indent="542925" algn="just">
              <a:lnSpc>
                <a:spcPct val="89100"/>
              </a:lnSpc>
              <a:spcBef>
                <a:spcPts val="645"/>
              </a:spcBef>
            </a:pPr>
            <a:r>
              <a:rPr lang="vi-VN" sz="2400" spc="-45" dirty="0">
                <a:solidFill>
                  <a:srgbClr val="0070C0"/>
                </a:solidFill>
                <a:latin typeface="Times New Roman"/>
                <a:cs typeface="Times New Roman"/>
              </a:rPr>
              <a:t>Trường </a:t>
            </a:r>
            <a:r>
              <a:rPr lang="vi-VN" sz="2400" spc="-25" dirty="0">
                <a:solidFill>
                  <a:srgbClr val="0070C0"/>
                </a:solidFill>
                <a:latin typeface="Times New Roman"/>
                <a:cs typeface="Times New Roman"/>
              </a:rPr>
              <a:t>hợp không bảo đảm thời điểm </a:t>
            </a:r>
            <a:r>
              <a:rPr lang="vi-VN" sz="2400" spc="-20" dirty="0">
                <a:solidFill>
                  <a:srgbClr val="0070C0"/>
                </a:solidFill>
                <a:latin typeface="Times New Roman"/>
                <a:cs typeface="Times New Roman"/>
              </a:rPr>
              <a:t>nộp </a:t>
            </a:r>
            <a:r>
              <a:rPr lang="vi-VN" sz="2400" spc="-15" dirty="0">
                <a:solidFill>
                  <a:srgbClr val="0070C0"/>
                </a:solidFill>
                <a:latin typeface="Times New Roman"/>
                <a:cs typeface="Times New Roman"/>
              </a:rPr>
              <a:t>hồ </a:t>
            </a:r>
            <a:r>
              <a:rPr lang="vi-VN" sz="2400" spc="-20" dirty="0">
                <a:solidFill>
                  <a:srgbClr val="0070C0"/>
                </a:solidFill>
                <a:latin typeface="Times New Roman"/>
                <a:cs typeface="Times New Roman"/>
              </a:rPr>
              <a:t>sơ, </a:t>
            </a:r>
            <a:r>
              <a:rPr lang="vi-VN" sz="2400" spc="-25" dirty="0">
                <a:solidFill>
                  <a:srgbClr val="0070C0"/>
                </a:solidFill>
                <a:latin typeface="Times New Roman"/>
                <a:cs typeface="Times New Roman"/>
              </a:rPr>
              <a:t>chủ </a:t>
            </a:r>
            <a:r>
              <a:rPr lang="vi-VN" sz="2400" spc="-15" dirty="0">
                <a:solidFill>
                  <a:srgbClr val="0070C0"/>
                </a:solidFill>
                <a:latin typeface="Times New Roman"/>
                <a:cs typeface="Times New Roman"/>
              </a:rPr>
              <a:t>dự </a:t>
            </a:r>
            <a:r>
              <a:rPr lang="vi-VN" sz="2400" spc="-20" dirty="0">
                <a:solidFill>
                  <a:srgbClr val="0070C0"/>
                </a:solidFill>
                <a:latin typeface="Times New Roman"/>
                <a:cs typeface="Times New Roman"/>
              </a:rPr>
              <a:t>án </a:t>
            </a:r>
            <a:r>
              <a:rPr lang="vi-VN" sz="2400" spc="-25" dirty="0">
                <a:solidFill>
                  <a:srgbClr val="0070C0"/>
                </a:solidFill>
                <a:latin typeface="Times New Roman"/>
                <a:cs typeface="Times New Roman"/>
              </a:rPr>
              <a:t>đầu </a:t>
            </a:r>
            <a:r>
              <a:rPr lang="vi-VN" sz="2400" spc="-30" dirty="0">
                <a:solidFill>
                  <a:srgbClr val="0070C0"/>
                </a:solidFill>
                <a:latin typeface="Times New Roman"/>
                <a:cs typeface="Times New Roman"/>
              </a:rPr>
              <a:t>tư </a:t>
            </a:r>
            <a:r>
              <a:rPr lang="vi-VN" sz="2400" spc="-25" dirty="0">
                <a:solidFill>
                  <a:srgbClr val="0070C0"/>
                </a:solidFill>
                <a:latin typeface="Times New Roman"/>
                <a:cs typeface="Times New Roman"/>
              </a:rPr>
              <a:t> phải </a:t>
            </a:r>
            <a:r>
              <a:rPr lang="vi-VN" sz="2400" spc="-20" dirty="0">
                <a:solidFill>
                  <a:srgbClr val="0070C0"/>
                </a:solidFill>
                <a:latin typeface="Times New Roman"/>
                <a:cs typeface="Times New Roman"/>
              </a:rPr>
              <a:t>có </a:t>
            </a:r>
            <a:r>
              <a:rPr lang="vi-VN" sz="2400" spc="-25" dirty="0">
                <a:solidFill>
                  <a:srgbClr val="0070C0"/>
                </a:solidFill>
                <a:latin typeface="Times New Roman"/>
                <a:cs typeface="Times New Roman"/>
              </a:rPr>
              <a:t>thông báo </a:t>
            </a:r>
            <a:r>
              <a:rPr lang="vi-VN" sz="2400" spc="-20" dirty="0">
                <a:solidFill>
                  <a:srgbClr val="0070C0"/>
                </a:solidFill>
                <a:latin typeface="Times New Roman"/>
                <a:cs typeface="Times New Roman"/>
              </a:rPr>
              <a:t>gia </a:t>
            </a:r>
            <a:r>
              <a:rPr lang="vi-VN" sz="2400" spc="-25" dirty="0">
                <a:solidFill>
                  <a:srgbClr val="0070C0"/>
                </a:solidFill>
                <a:latin typeface="Times New Roman"/>
                <a:cs typeface="Times New Roman"/>
              </a:rPr>
              <a:t>hạn thời gian vận hành </a:t>
            </a:r>
            <a:r>
              <a:rPr lang="vi-VN" sz="2400" spc="-20" dirty="0">
                <a:solidFill>
                  <a:srgbClr val="0070C0"/>
                </a:solidFill>
                <a:latin typeface="Times New Roman"/>
                <a:cs typeface="Times New Roman"/>
              </a:rPr>
              <a:t>thử </a:t>
            </a:r>
            <a:r>
              <a:rPr lang="vi-VN" sz="2400" spc="-30" dirty="0">
                <a:solidFill>
                  <a:srgbClr val="0070C0"/>
                </a:solidFill>
                <a:latin typeface="Times New Roman"/>
                <a:cs typeface="Times New Roman"/>
              </a:rPr>
              <a:t>nghiệm </a:t>
            </a:r>
            <a:r>
              <a:rPr lang="vi-VN" sz="2400" spc="-25" dirty="0">
                <a:solidFill>
                  <a:srgbClr val="0070C0"/>
                </a:solidFill>
                <a:latin typeface="Times New Roman"/>
                <a:cs typeface="Times New Roman"/>
              </a:rPr>
              <a:t>theo </a:t>
            </a:r>
            <a:r>
              <a:rPr lang="vi-VN" sz="2400" spc="-20" dirty="0">
                <a:solidFill>
                  <a:srgbClr val="0070C0"/>
                </a:solidFill>
                <a:latin typeface="Times New Roman"/>
                <a:cs typeface="Times New Roman"/>
              </a:rPr>
              <a:t>quy </a:t>
            </a:r>
            <a:r>
              <a:rPr lang="vi-VN" sz="2400" spc="-25" dirty="0">
                <a:solidFill>
                  <a:srgbClr val="0070C0"/>
                </a:solidFill>
                <a:latin typeface="Times New Roman"/>
                <a:cs typeface="Times New Roman"/>
              </a:rPr>
              <a:t>định tại </a:t>
            </a:r>
            <a:r>
              <a:rPr lang="vi-VN" sz="2400" spc="-540" dirty="0">
                <a:solidFill>
                  <a:srgbClr val="0070C0"/>
                </a:solidFill>
                <a:latin typeface="Times New Roman"/>
                <a:cs typeface="Times New Roman"/>
              </a:rPr>
              <a:t> </a:t>
            </a:r>
            <a:r>
              <a:rPr lang="vi-VN" sz="2400" spc="-30" dirty="0">
                <a:solidFill>
                  <a:srgbClr val="0070C0"/>
                </a:solidFill>
                <a:latin typeface="Times New Roman"/>
                <a:cs typeface="Times New Roman"/>
              </a:rPr>
              <a:t>đi</a:t>
            </a:r>
            <a:r>
              <a:rPr lang="vi-VN" sz="2400" spc="-35" dirty="0">
                <a:solidFill>
                  <a:srgbClr val="0070C0"/>
                </a:solidFill>
                <a:latin typeface="Times New Roman"/>
                <a:cs typeface="Times New Roman"/>
              </a:rPr>
              <a:t>ể</a:t>
            </a:r>
            <a:r>
              <a:rPr lang="vi-VN" sz="2400" dirty="0">
                <a:solidFill>
                  <a:srgbClr val="0070C0"/>
                </a:solidFill>
                <a:latin typeface="Times New Roman"/>
                <a:cs typeface="Times New Roman"/>
              </a:rPr>
              <a:t>m</a:t>
            </a:r>
            <a:r>
              <a:rPr lang="vi-VN" sz="2400" spc="-45" dirty="0">
                <a:solidFill>
                  <a:srgbClr val="0070C0"/>
                </a:solidFill>
                <a:latin typeface="Times New Roman"/>
                <a:cs typeface="Times New Roman"/>
              </a:rPr>
              <a:t> </a:t>
            </a:r>
            <a:r>
              <a:rPr lang="vi-VN" sz="2400" dirty="0">
                <a:solidFill>
                  <a:srgbClr val="0070C0"/>
                </a:solidFill>
                <a:latin typeface="Times New Roman"/>
                <a:cs typeface="Times New Roman"/>
              </a:rPr>
              <a:t>c</a:t>
            </a:r>
            <a:r>
              <a:rPr lang="vi-VN" sz="2400" spc="-50" dirty="0">
                <a:solidFill>
                  <a:srgbClr val="0070C0"/>
                </a:solidFill>
                <a:latin typeface="Times New Roman"/>
                <a:cs typeface="Times New Roman"/>
              </a:rPr>
              <a:t> </a:t>
            </a:r>
            <a:r>
              <a:rPr lang="vi-VN" sz="2400" spc="-30" dirty="0">
                <a:solidFill>
                  <a:srgbClr val="0070C0"/>
                </a:solidFill>
                <a:latin typeface="Times New Roman"/>
                <a:cs typeface="Times New Roman"/>
              </a:rPr>
              <a:t>kho</a:t>
            </a:r>
            <a:r>
              <a:rPr lang="vi-VN" sz="2400" spc="-35" dirty="0">
                <a:solidFill>
                  <a:srgbClr val="0070C0"/>
                </a:solidFill>
                <a:latin typeface="Times New Roman"/>
                <a:cs typeface="Times New Roman"/>
              </a:rPr>
              <a:t>ả</a:t>
            </a:r>
            <a:r>
              <a:rPr lang="vi-VN" sz="2400" dirty="0">
                <a:solidFill>
                  <a:srgbClr val="0070C0"/>
                </a:solidFill>
                <a:latin typeface="Times New Roman"/>
                <a:cs typeface="Times New Roman"/>
              </a:rPr>
              <a:t>n</a:t>
            </a:r>
            <a:r>
              <a:rPr lang="vi-VN" sz="2400" spc="-50" dirty="0">
                <a:solidFill>
                  <a:srgbClr val="0070C0"/>
                </a:solidFill>
                <a:latin typeface="Times New Roman"/>
                <a:cs typeface="Times New Roman"/>
              </a:rPr>
              <a:t> </a:t>
            </a:r>
            <a:r>
              <a:rPr lang="vi-VN" sz="2400" dirty="0">
                <a:solidFill>
                  <a:srgbClr val="0070C0"/>
                </a:solidFill>
                <a:latin typeface="Times New Roman"/>
                <a:cs typeface="Times New Roman"/>
              </a:rPr>
              <a:t>6</a:t>
            </a:r>
            <a:r>
              <a:rPr lang="vi-VN" sz="2400" spc="-50" dirty="0">
                <a:solidFill>
                  <a:srgbClr val="0070C0"/>
                </a:solidFill>
                <a:latin typeface="Times New Roman"/>
                <a:cs typeface="Times New Roman"/>
              </a:rPr>
              <a:t> </a:t>
            </a:r>
            <a:r>
              <a:rPr lang="vi-VN" sz="2400" spc="-35" dirty="0">
                <a:solidFill>
                  <a:srgbClr val="0070C0"/>
                </a:solidFill>
                <a:latin typeface="Times New Roman"/>
                <a:cs typeface="Times New Roman"/>
              </a:rPr>
              <a:t>Đ</a:t>
            </a:r>
            <a:r>
              <a:rPr lang="vi-VN" sz="2400" spc="-30" dirty="0">
                <a:solidFill>
                  <a:srgbClr val="0070C0"/>
                </a:solidFill>
                <a:latin typeface="Times New Roman"/>
                <a:cs typeface="Times New Roman"/>
              </a:rPr>
              <a:t>i</a:t>
            </a:r>
            <a:r>
              <a:rPr lang="vi-VN" sz="2400" spc="-35" dirty="0">
                <a:solidFill>
                  <a:srgbClr val="0070C0"/>
                </a:solidFill>
                <a:latin typeface="Times New Roman"/>
                <a:cs typeface="Times New Roman"/>
              </a:rPr>
              <a:t>ề</a:t>
            </a:r>
            <a:r>
              <a:rPr lang="vi-VN" sz="2400" dirty="0">
                <a:solidFill>
                  <a:srgbClr val="0070C0"/>
                </a:solidFill>
                <a:latin typeface="Times New Roman"/>
                <a:cs typeface="Times New Roman"/>
              </a:rPr>
              <a:t>u</a:t>
            </a:r>
            <a:r>
              <a:rPr lang="vi-VN" sz="2400" spc="-50" dirty="0">
                <a:solidFill>
                  <a:srgbClr val="0070C0"/>
                </a:solidFill>
                <a:latin typeface="Times New Roman"/>
                <a:cs typeface="Times New Roman"/>
              </a:rPr>
              <a:t> </a:t>
            </a:r>
            <a:r>
              <a:rPr lang="vi-VN" sz="2400" spc="-30" dirty="0">
                <a:solidFill>
                  <a:srgbClr val="0070C0"/>
                </a:solidFill>
                <a:latin typeface="Times New Roman"/>
                <a:cs typeface="Times New Roman"/>
              </a:rPr>
              <a:t>3</a:t>
            </a:r>
            <a:r>
              <a:rPr lang="vi-VN" sz="2400" dirty="0">
                <a:solidFill>
                  <a:srgbClr val="0070C0"/>
                </a:solidFill>
                <a:latin typeface="Times New Roman"/>
                <a:cs typeface="Times New Roman"/>
              </a:rPr>
              <a:t>1</a:t>
            </a:r>
            <a:r>
              <a:rPr lang="vi-VN" sz="2400" spc="-50" dirty="0">
                <a:solidFill>
                  <a:srgbClr val="0070C0"/>
                </a:solidFill>
                <a:latin typeface="Times New Roman"/>
                <a:cs typeface="Times New Roman"/>
              </a:rPr>
              <a:t> </a:t>
            </a:r>
            <a:r>
              <a:rPr lang="vi-VN" sz="2400" spc="-35" dirty="0">
                <a:solidFill>
                  <a:srgbClr val="0070C0"/>
                </a:solidFill>
                <a:latin typeface="Times New Roman"/>
                <a:cs typeface="Times New Roman"/>
              </a:rPr>
              <a:t>Ngh</a:t>
            </a:r>
            <a:r>
              <a:rPr lang="vi-VN" sz="2400" dirty="0">
                <a:solidFill>
                  <a:srgbClr val="0070C0"/>
                </a:solidFill>
                <a:latin typeface="Times New Roman"/>
                <a:cs typeface="Times New Roman"/>
              </a:rPr>
              <a:t>ị</a:t>
            </a:r>
            <a:r>
              <a:rPr lang="vi-VN" sz="2400" spc="-45" dirty="0">
                <a:solidFill>
                  <a:srgbClr val="0070C0"/>
                </a:solidFill>
                <a:latin typeface="Times New Roman"/>
                <a:cs typeface="Times New Roman"/>
              </a:rPr>
              <a:t> </a:t>
            </a:r>
            <a:r>
              <a:rPr lang="vi-VN" sz="2400" spc="-30" dirty="0">
                <a:solidFill>
                  <a:srgbClr val="0070C0"/>
                </a:solidFill>
                <a:latin typeface="Times New Roman"/>
                <a:cs typeface="Times New Roman"/>
              </a:rPr>
              <a:t>địn</a:t>
            </a:r>
            <a:r>
              <a:rPr lang="vi-VN" sz="2400" dirty="0">
                <a:solidFill>
                  <a:srgbClr val="0070C0"/>
                </a:solidFill>
                <a:latin typeface="Times New Roman"/>
                <a:cs typeface="Times New Roman"/>
              </a:rPr>
              <a:t>h</a:t>
            </a:r>
            <a:r>
              <a:rPr lang="vi-VN" sz="2400" spc="-50" dirty="0">
                <a:solidFill>
                  <a:srgbClr val="0070C0"/>
                </a:solidFill>
                <a:latin typeface="Times New Roman"/>
                <a:cs typeface="Times New Roman"/>
              </a:rPr>
              <a:t> </a:t>
            </a:r>
            <a:r>
              <a:rPr lang="vi-VN" sz="2400" spc="-30" dirty="0">
                <a:solidFill>
                  <a:srgbClr val="0070C0"/>
                </a:solidFill>
                <a:latin typeface="Times New Roman"/>
                <a:cs typeface="Times New Roman"/>
              </a:rPr>
              <a:t>0</a:t>
            </a:r>
            <a:r>
              <a:rPr lang="vi-VN" sz="2400" spc="-35" dirty="0">
                <a:solidFill>
                  <a:srgbClr val="0070C0"/>
                </a:solidFill>
                <a:latin typeface="Times New Roman"/>
                <a:cs typeface="Times New Roman"/>
              </a:rPr>
              <a:t>8</a:t>
            </a:r>
            <a:r>
              <a:rPr lang="vi-VN" sz="2400" spc="-30" dirty="0">
                <a:solidFill>
                  <a:srgbClr val="0070C0"/>
                </a:solidFill>
                <a:latin typeface="Times New Roman"/>
                <a:cs typeface="Times New Roman"/>
              </a:rPr>
              <a:t>/202</a:t>
            </a:r>
            <a:r>
              <a:rPr lang="vi-VN" sz="2400" spc="-35" dirty="0">
                <a:solidFill>
                  <a:srgbClr val="0070C0"/>
                </a:solidFill>
                <a:latin typeface="Times New Roman"/>
                <a:cs typeface="Times New Roman"/>
              </a:rPr>
              <a:t>2</a:t>
            </a:r>
            <a:r>
              <a:rPr lang="vi-VN" sz="2400" spc="-30" dirty="0">
                <a:solidFill>
                  <a:srgbClr val="0070C0"/>
                </a:solidFill>
                <a:latin typeface="Times New Roman"/>
                <a:cs typeface="Times New Roman"/>
              </a:rPr>
              <a:t>/</a:t>
            </a:r>
            <a:r>
              <a:rPr lang="vi-VN" sz="2400" spc="-35" dirty="0">
                <a:solidFill>
                  <a:srgbClr val="0070C0"/>
                </a:solidFill>
                <a:latin typeface="Times New Roman"/>
                <a:cs typeface="Times New Roman"/>
              </a:rPr>
              <a:t>NĐ</a:t>
            </a:r>
            <a:r>
              <a:rPr lang="vi-VN" sz="2400" spc="-30" dirty="0">
                <a:solidFill>
                  <a:srgbClr val="0070C0"/>
                </a:solidFill>
                <a:latin typeface="Times New Roman"/>
                <a:cs typeface="Times New Roman"/>
              </a:rPr>
              <a:t>-</a:t>
            </a:r>
            <a:r>
              <a:rPr lang="vi-VN" sz="2400" spc="-35" dirty="0">
                <a:solidFill>
                  <a:srgbClr val="0070C0"/>
                </a:solidFill>
                <a:latin typeface="Times New Roman"/>
                <a:cs typeface="Times New Roman"/>
              </a:rPr>
              <a:t>C</a:t>
            </a:r>
            <a:r>
              <a:rPr lang="vi-VN" sz="2400" dirty="0">
                <a:solidFill>
                  <a:srgbClr val="0070C0"/>
                </a:solidFill>
                <a:latin typeface="Times New Roman"/>
                <a:cs typeface="Times New Roman"/>
              </a:rPr>
              <a:t>P</a:t>
            </a:r>
            <a:r>
              <a:rPr lang="vi-VN" sz="2400" spc="-135" dirty="0">
                <a:solidFill>
                  <a:srgbClr val="0070C0"/>
                </a:solidFill>
                <a:latin typeface="Times New Roman"/>
                <a:cs typeface="Times New Roman"/>
              </a:rPr>
              <a:t> </a:t>
            </a:r>
            <a:r>
              <a:rPr lang="vi-VN" sz="2400" spc="-30" dirty="0">
                <a:solidFill>
                  <a:srgbClr val="0070C0"/>
                </a:solidFill>
                <a:latin typeface="Times New Roman"/>
                <a:cs typeface="Times New Roman"/>
              </a:rPr>
              <a:t>đ</a:t>
            </a:r>
            <a:r>
              <a:rPr lang="vi-VN" sz="2400" dirty="0">
                <a:solidFill>
                  <a:srgbClr val="0070C0"/>
                </a:solidFill>
                <a:latin typeface="Times New Roman"/>
                <a:cs typeface="Times New Roman"/>
              </a:rPr>
              <a:t>ể</a:t>
            </a:r>
            <a:r>
              <a:rPr lang="vi-VN" sz="2400" spc="-50" dirty="0">
                <a:solidFill>
                  <a:srgbClr val="0070C0"/>
                </a:solidFill>
                <a:latin typeface="Times New Roman"/>
                <a:cs typeface="Times New Roman"/>
              </a:rPr>
              <a:t> </a:t>
            </a:r>
            <a:r>
              <a:rPr lang="vi-VN" sz="2400" spc="-30" dirty="0">
                <a:solidFill>
                  <a:srgbClr val="0070C0"/>
                </a:solidFill>
                <a:latin typeface="Times New Roman"/>
                <a:cs typeface="Times New Roman"/>
              </a:rPr>
              <a:t>đ</a:t>
            </a:r>
            <a:r>
              <a:rPr lang="vi-VN" sz="2400" spc="-35" dirty="0">
                <a:solidFill>
                  <a:srgbClr val="0070C0"/>
                </a:solidFill>
                <a:latin typeface="Times New Roman"/>
                <a:cs typeface="Times New Roman"/>
              </a:rPr>
              <a:t>ượ</a:t>
            </a:r>
            <a:r>
              <a:rPr lang="vi-VN" sz="2400" dirty="0">
                <a:solidFill>
                  <a:srgbClr val="0070C0"/>
                </a:solidFill>
                <a:latin typeface="Times New Roman"/>
                <a:cs typeface="Times New Roman"/>
              </a:rPr>
              <a:t>c</a:t>
            </a:r>
            <a:r>
              <a:rPr lang="vi-VN" sz="2400" spc="-50" dirty="0">
                <a:solidFill>
                  <a:srgbClr val="0070C0"/>
                </a:solidFill>
                <a:latin typeface="Times New Roman"/>
                <a:cs typeface="Times New Roman"/>
              </a:rPr>
              <a:t> </a:t>
            </a:r>
            <a:r>
              <a:rPr lang="vi-VN" sz="2400" spc="-35" dirty="0">
                <a:solidFill>
                  <a:srgbClr val="0070C0"/>
                </a:solidFill>
                <a:latin typeface="Times New Roman"/>
                <a:cs typeface="Times New Roman"/>
              </a:rPr>
              <a:t>cấ</a:t>
            </a:r>
            <a:r>
              <a:rPr lang="vi-VN" sz="2400" dirty="0">
                <a:solidFill>
                  <a:srgbClr val="0070C0"/>
                </a:solidFill>
                <a:latin typeface="Times New Roman"/>
                <a:cs typeface="Times New Roman"/>
              </a:rPr>
              <a:t>p</a:t>
            </a:r>
            <a:r>
              <a:rPr lang="vi-VN" sz="2400" spc="-50" dirty="0">
                <a:solidFill>
                  <a:srgbClr val="0070C0"/>
                </a:solidFill>
                <a:latin typeface="Times New Roman"/>
                <a:cs typeface="Times New Roman"/>
              </a:rPr>
              <a:t> </a:t>
            </a:r>
            <a:r>
              <a:rPr lang="vi-VN" sz="2400" spc="-30" dirty="0">
                <a:solidFill>
                  <a:srgbClr val="0070C0"/>
                </a:solidFill>
                <a:latin typeface="Times New Roman"/>
                <a:cs typeface="Times New Roman"/>
              </a:rPr>
              <a:t>gi</a:t>
            </a:r>
            <a:r>
              <a:rPr lang="vi-VN" sz="2400" spc="-35" dirty="0">
                <a:solidFill>
                  <a:srgbClr val="0070C0"/>
                </a:solidFill>
                <a:latin typeface="Times New Roman"/>
                <a:cs typeface="Times New Roman"/>
              </a:rPr>
              <a:t>ấ</a:t>
            </a:r>
            <a:r>
              <a:rPr lang="vi-VN" sz="2400" dirty="0">
                <a:solidFill>
                  <a:srgbClr val="0070C0"/>
                </a:solidFill>
                <a:latin typeface="Times New Roman"/>
                <a:cs typeface="Times New Roman"/>
              </a:rPr>
              <a:t>y</a:t>
            </a:r>
            <a:r>
              <a:rPr lang="vi-VN" sz="2400" spc="-45" dirty="0">
                <a:solidFill>
                  <a:srgbClr val="0070C0"/>
                </a:solidFill>
                <a:latin typeface="Times New Roman"/>
                <a:cs typeface="Times New Roman"/>
              </a:rPr>
              <a:t> </a:t>
            </a:r>
            <a:r>
              <a:rPr lang="vi-VN" sz="2400" spc="-30" dirty="0">
                <a:solidFill>
                  <a:srgbClr val="0070C0"/>
                </a:solidFill>
                <a:latin typeface="Times New Roman"/>
                <a:cs typeface="Times New Roman"/>
              </a:rPr>
              <a:t>ph</a:t>
            </a:r>
            <a:r>
              <a:rPr lang="vi-VN" sz="2400" spc="-35" dirty="0">
                <a:solidFill>
                  <a:srgbClr val="0070C0"/>
                </a:solidFill>
                <a:latin typeface="Times New Roman"/>
                <a:cs typeface="Times New Roman"/>
              </a:rPr>
              <a:t>é</a:t>
            </a:r>
            <a:r>
              <a:rPr lang="vi-VN" sz="2400" dirty="0">
                <a:solidFill>
                  <a:srgbClr val="0070C0"/>
                </a:solidFill>
                <a:latin typeface="Times New Roman"/>
                <a:cs typeface="Times New Roman"/>
              </a:rPr>
              <a:t>p</a:t>
            </a:r>
            <a:r>
              <a:rPr lang="en-US" sz="2400" dirty="0">
                <a:solidFill>
                  <a:srgbClr val="0070C0"/>
                </a:solidFill>
                <a:latin typeface="Times New Roman"/>
                <a:cs typeface="Times New Roman"/>
              </a:rPr>
              <a:t> </a:t>
            </a:r>
            <a:r>
              <a:rPr lang="en-US" sz="2400" dirty="0" err="1">
                <a:solidFill>
                  <a:srgbClr val="0070C0"/>
                </a:solidFill>
                <a:latin typeface="Times New Roman"/>
                <a:cs typeface="Times New Roman"/>
              </a:rPr>
              <a:t>môi</a:t>
            </a:r>
            <a:r>
              <a:rPr lang="en-US" sz="2400" dirty="0">
                <a:solidFill>
                  <a:srgbClr val="0070C0"/>
                </a:solidFill>
                <a:latin typeface="Times New Roman"/>
                <a:cs typeface="Times New Roman"/>
              </a:rPr>
              <a:t> </a:t>
            </a:r>
            <a:r>
              <a:rPr lang="en-US" sz="2400" dirty="0" err="1">
                <a:solidFill>
                  <a:srgbClr val="0070C0"/>
                </a:solidFill>
                <a:latin typeface="Times New Roman"/>
                <a:cs typeface="Times New Roman"/>
              </a:rPr>
              <a:t>trường</a:t>
            </a:r>
            <a:endParaRPr lang="vi-VN" sz="2400" dirty="0">
              <a:solidFill>
                <a:srgbClr val="0070C0"/>
              </a:solidFill>
              <a:latin typeface="Times New Roman"/>
              <a:cs typeface="Times New Roman"/>
            </a:endParaRPr>
          </a:p>
          <a:p>
            <a:pPr marL="12700" marR="5080" indent="533400" algn="just">
              <a:lnSpc>
                <a:spcPct val="89700"/>
              </a:lnSpc>
              <a:spcBef>
                <a:spcPts val="635"/>
              </a:spcBef>
            </a:pPr>
            <a:endParaRPr sz="2400" dirty="0">
              <a:solidFill>
                <a:srgbClr val="0070C0"/>
              </a:solidFill>
              <a:latin typeface="Times New Roman"/>
              <a:cs typeface="Times New Roman"/>
            </a:endParaRPr>
          </a:p>
        </p:txBody>
      </p:sp>
    </p:spTree>
    <p:extLst>
      <p:ext uri="{BB962C8B-B14F-4D97-AF65-F5344CB8AC3E}">
        <p14:creationId xmlns:p14="http://schemas.microsoft.com/office/powerpoint/2010/main" val="995860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28340"/>
            <a:ext cx="8534400" cy="5772460"/>
          </a:xfrm>
        </p:spPr>
        <p:txBody>
          <a:bodyPr>
            <a:noAutofit/>
          </a:bodyPr>
          <a:lstStyle/>
          <a:p>
            <a:pPr marL="120650" marR="297180" indent="-60325">
              <a:lnSpc>
                <a:spcPts val="2300"/>
              </a:lnSpc>
              <a:spcBef>
                <a:spcPts val="459"/>
              </a:spcBef>
              <a:buNone/>
            </a:pPr>
            <a:r>
              <a:rPr lang="vi-VN" b="1" dirty="0">
                <a:solidFill>
                  <a:srgbClr val="0070C0"/>
                </a:solidFill>
                <a:latin typeface="Times New Roman"/>
                <a:cs typeface="Times New Roman"/>
              </a:rPr>
              <a:t>THỜI ĐIỂM NỘP HỒ SƠ GPMT</a:t>
            </a:r>
            <a:endParaRPr lang="vi-VN" b="1" spc="-5" dirty="0">
              <a:solidFill>
                <a:srgbClr val="0070C0"/>
              </a:solidFill>
              <a:latin typeface="Times New Roman"/>
              <a:cs typeface="Times New Roman"/>
            </a:endParaRPr>
          </a:p>
          <a:p>
            <a:pPr marL="68580" indent="0" algn="just">
              <a:buNone/>
            </a:pPr>
            <a:r>
              <a:rPr lang="en-US" dirty="0">
                <a:solidFill>
                  <a:srgbClr val="0070C0"/>
                </a:solidFill>
                <a:latin typeface="Times New Roman"/>
                <a:cs typeface="Times New Roman"/>
              </a:rPr>
              <a:t>- </a:t>
            </a:r>
            <a:r>
              <a:rPr lang="vi-VN" dirty="0">
                <a:solidFill>
                  <a:srgbClr val="0070C0"/>
                </a:solidFill>
                <a:latin typeface="Times New Roman"/>
                <a:cs typeface="Times New Roman"/>
              </a:rPr>
              <a:t>Cơ sở sản xuất, </a:t>
            </a:r>
            <a:r>
              <a:rPr lang="en-US" dirty="0">
                <a:solidFill>
                  <a:srgbClr val="0070C0"/>
                </a:solidFill>
                <a:latin typeface="Times New Roman"/>
                <a:cs typeface="Times New Roman"/>
              </a:rPr>
              <a:t>KD</a:t>
            </a:r>
            <a:r>
              <a:rPr lang="vi-VN" dirty="0">
                <a:solidFill>
                  <a:srgbClr val="0070C0"/>
                </a:solidFill>
                <a:latin typeface="Times New Roman"/>
                <a:cs typeface="Times New Roman"/>
              </a:rPr>
              <a:t>, </a:t>
            </a:r>
            <a:r>
              <a:rPr lang="en-US" dirty="0">
                <a:solidFill>
                  <a:srgbClr val="0070C0"/>
                </a:solidFill>
                <a:latin typeface="Times New Roman"/>
                <a:cs typeface="Times New Roman"/>
              </a:rPr>
              <a:t>DV</a:t>
            </a:r>
            <a:r>
              <a:rPr lang="vi-VN" dirty="0">
                <a:solidFill>
                  <a:srgbClr val="0070C0"/>
                </a:solidFill>
                <a:latin typeface="Times New Roman"/>
                <a:cs typeface="Times New Roman"/>
              </a:rPr>
              <a:t>, khu </a:t>
            </a:r>
            <a:r>
              <a:rPr lang="en-US" dirty="0">
                <a:solidFill>
                  <a:srgbClr val="0070C0"/>
                </a:solidFill>
                <a:latin typeface="Times New Roman"/>
                <a:cs typeface="Times New Roman"/>
              </a:rPr>
              <a:t>SX</a:t>
            </a:r>
            <a:r>
              <a:rPr lang="vi-VN" dirty="0">
                <a:solidFill>
                  <a:srgbClr val="0070C0"/>
                </a:solidFill>
                <a:latin typeface="Times New Roman"/>
                <a:cs typeface="Times New Roman"/>
              </a:rPr>
              <a:t>, </a:t>
            </a:r>
            <a:r>
              <a:rPr lang="en-US" dirty="0">
                <a:solidFill>
                  <a:srgbClr val="0070C0"/>
                </a:solidFill>
                <a:latin typeface="Times New Roman"/>
                <a:cs typeface="Times New Roman"/>
              </a:rPr>
              <a:t>KD</a:t>
            </a:r>
            <a:r>
              <a:rPr lang="vi-VN" dirty="0">
                <a:solidFill>
                  <a:srgbClr val="0070C0"/>
                </a:solidFill>
                <a:latin typeface="Times New Roman"/>
                <a:cs typeface="Times New Roman"/>
              </a:rPr>
              <a:t>, </a:t>
            </a:r>
            <a:r>
              <a:rPr lang="en-US" dirty="0">
                <a:solidFill>
                  <a:srgbClr val="0070C0"/>
                </a:solidFill>
                <a:latin typeface="Times New Roman"/>
                <a:cs typeface="Times New Roman"/>
              </a:rPr>
              <a:t>DV </a:t>
            </a:r>
            <a:r>
              <a:rPr lang="vi-VN" dirty="0">
                <a:solidFill>
                  <a:srgbClr val="0070C0"/>
                </a:solidFill>
                <a:latin typeface="Times New Roman"/>
                <a:cs typeface="Times New Roman"/>
              </a:rPr>
              <a:t>tập trung</a:t>
            </a:r>
            <a:r>
              <a:rPr lang="en-US" dirty="0">
                <a:solidFill>
                  <a:srgbClr val="0070C0"/>
                </a:solidFill>
                <a:latin typeface="Times New Roman"/>
                <a:cs typeface="Times New Roman"/>
              </a:rPr>
              <a:t> </a:t>
            </a:r>
            <a:r>
              <a:rPr lang="vi-VN" dirty="0">
                <a:solidFill>
                  <a:srgbClr val="0070C0"/>
                </a:solidFill>
                <a:latin typeface="Times New Roman"/>
                <a:cs typeface="Times New Roman"/>
              </a:rPr>
              <a:t>quy định tại khoản 2 Điều 39 của Luật này đã đi vào vận hành chính thức trước ngày Luật này có hiệu lực thi hành phải có </a:t>
            </a:r>
            <a:r>
              <a:rPr lang="en-US" dirty="0">
                <a:solidFill>
                  <a:srgbClr val="0070C0"/>
                </a:solidFill>
                <a:latin typeface="Times New Roman"/>
                <a:cs typeface="Times New Roman"/>
              </a:rPr>
              <a:t>GPMT</a:t>
            </a:r>
            <a:r>
              <a:rPr lang="vi-VN" dirty="0">
                <a:solidFill>
                  <a:srgbClr val="0070C0"/>
                </a:solidFill>
                <a:latin typeface="Times New Roman"/>
                <a:cs typeface="Times New Roman"/>
              </a:rPr>
              <a:t> trong thời hạn </a:t>
            </a:r>
            <a:r>
              <a:rPr lang="vi-VN" b="1" dirty="0">
                <a:solidFill>
                  <a:srgbClr val="0070C0"/>
                </a:solidFill>
                <a:latin typeface="Times New Roman"/>
                <a:cs typeface="Times New Roman"/>
              </a:rPr>
              <a:t>36 tháng </a:t>
            </a:r>
            <a:r>
              <a:rPr lang="vi-VN" dirty="0">
                <a:solidFill>
                  <a:srgbClr val="0070C0"/>
                </a:solidFill>
                <a:latin typeface="Times New Roman"/>
                <a:cs typeface="Times New Roman"/>
              </a:rPr>
              <a:t>kể từ ngày Luật này có hiệu lực thi hành, trừ trường hợp đã được cơ quan có thẩm quyền cấp giấy xác nhận hoàn thành công trình bảo vệ môi trường, giấy chứng nhận đạt tiêu chuẩn môi trường, </a:t>
            </a:r>
            <a:r>
              <a:rPr lang="en-US" dirty="0">
                <a:solidFill>
                  <a:srgbClr val="0070C0"/>
                </a:solidFill>
                <a:latin typeface="Times New Roman"/>
                <a:cs typeface="Times New Roman"/>
              </a:rPr>
              <a:t>GXN </a:t>
            </a:r>
            <a:r>
              <a:rPr lang="vi-VN" dirty="0">
                <a:solidFill>
                  <a:srgbClr val="0070C0"/>
                </a:solidFill>
                <a:latin typeface="Times New Roman"/>
                <a:cs typeface="Times New Roman"/>
              </a:rPr>
              <a:t>đủ điều kiện về bảo vệ môi trường trong nhập khẩu phế liệu từ nước ngoài làm nguyên liệu sản xuất, giấy phép xử lý chất thải nguy hại, giấy phép xả nước thải vào nguồn nước, giấy phép xả nước thải vào công trình thủy lợi (sau đây gọi chung là </a:t>
            </a:r>
            <a:r>
              <a:rPr lang="en-US" dirty="0">
                <a:solidFill>
                  <a:srgbClr val="0070C0"/>
                </a:solidFill>
                <a:latin typeface="Times New Roman"/>
                <a:cs typeface="Times New Roman"/>
              </a:rPr>
              <a:t>GPMT</a:t>
            </a:r>
            <a:r>
              <a:rPr lang="vi-VN" dirty="0">
                <a:solidFill>
                  <a:srgbClr val="0070C0"/>
                </a:solidFill>
                <a:latin typeface="Times New Roman"/>
                <a:cs typeface="Times New Roman"/>
              </a:rPr>
              <a:t> thành phần). </a:t>
            </a:r>
            <a:r>
              <a:rPr lang="en-US" dirty="0">
                <a:solidFill>
                  <a:srgbClr val="0070C0"/>
                </a:solidFill>
                <a:latin typeface="Times New Roman"/>
                <a:cs typeface="Times New Roman"/>
              </a:rPr>
              <a:t>GPMT</a:t>
            </a:r>
            <a:r>
              <a:rPr lang="vi-VN" dirty="0">
                <a:solidFill>
                  <a:srgbClr val="0070C0"/>
                </a:solidFill>
                <a:latin typeface="Times New Roman"/>
                <a:cs typeface="Times New Roman"/>
              </a:rPr>
              <a:t> thành phần được tiếp tục sử dụng như </a:t>
            </a:r>
            <a:r>
              <a:rPr lang="en-US" dirty="0">
                <a:solidFill>
                  <a:srgbClr val="0070C0"/>
                </a:solidFill>
                <a:latin typeface="Times New Roman"/>
                <a:cs typeface="Times New Roman"/>
              </a:rPr>
              <a:t>GPMT</a:t>
            </a:r>
            <a:r>
              <a:rPr lang="vi-VN" dirty="0">
                <a:solidFill>
                  <a:srgbClr val="0070C0"/>
                </a:solidFill>
                <a:latin typeface="Times New Roman"/>
                <a:cs typeface="Times New Roman"/>
              </a:rPr>
              <a:t> đến hết thời hạn của </a:t>
            </a:r>
            <a:r>
              <a:rPr lang="en-US" dirty="0">
                <a:solidFill>
                  <a:srgbClr val="0070C0"/>
                </a:solidFill>
                <a:latin typeface="Times New Roman"/>
                <a:cs typeface="Times New Roman"/>
              </a:rPr>
              <a:t>GPMT </a:t>
            </a:r>
            <a:r>
              <a:rPr lang="vi-VN" dirty="0">
                <a:solidFill>
                  <a:srgbClr val="0070C0"/>
                </a:solidFill>
                <a:latin typeface="Times New Roman"/>
                <a:cs typeface="Times New Roman"/>
              </a:rPr>
              <a:t>thành phần hoặc được tiếp tục sử dụng trong thời hạn </a:t>
            </a:r>
            <a:r>
              <a:rPr lang="vi-VN" b="1" dirty="0">
                <a:solidFill>
                  <a:srgbClr val="0070C0"/>
                </a:solidFill>
                <a:latin typeface="Times New Roman"/>
                <a:cs typeface="Times New Roman"/>
              </a:rPr>
              <a:t>05 năm </a:t>
            </a:r>
            <a:r>
              <a:rPr lang="vi-VN" dirty="0">
                <a:solidFill>
                  <a:srgbClr val="0070C0"/>
                </a:solidFill>
                <a:latin typeface="Times New Roman"/>
                <a:cs typeface="Times New Roman"/>
              </a:rPr>
              <a:t>kể từ ngày Luật này có hiệu lực thi hành trong trường hợp </a:t>
            </a:r>
            <a:r>
              <a:rPr lang="en-US" dirty="0">
                <a:solidFill>
                  <a:srgbClr val="0070C0"/>
                </a:solidFill>
                <a:latin typeface="Times New Roman"/>
                <a:cs typeface="Times New Roman"/>
              </a:rPr>
              <a:t>GPMT </a:t>
            </a:r>
            <a:r>
              <a:rPr lang="vi-VN" dirty="0">
                <a:solidFill>
                  <a:srgbClr val="0070C0"/>
                </a:solidFill>
                <a:latin typeface="Times New Roman"/>
                <a:cs typeface="Times New Roman"/>
              </a:rPr>
              <a:t>thành phần không xác định thời hạn.</a:t>
            </a:r>
            <a:endParaRPr lang="en-US" dirty="0">
              <a:solidFill>
                <a:srgbClr val="0070C0"/>
              </a:solidFill>
              <a:latin typeface="Times New Roman"/>
              <a:cs typeface="Times New Roman"/>
            </a:endParaRPr>
          </a:p>
          <a:p>
            <a:pPr algn="ctr"/>
            <a:endParaRPr lang="en-US" dirty="0">
              <a:solidFill>
                <a:srgbClr val="0070C0"/>
              </a:solidFill>
            </a:endParaRPr>
          </a:p>
        </p:txBody>
      </p:sp>
    </p:spTree>
    <p:extLst>
      <p:ext uri="{BB962C8B-B14F-4D97-AF65-F5344CB8AC3E}">
        <p14:creationId xmlns:p14="http://schemas.microsoft.com/office/powerpoint/2010/main" val="1413080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8"/>
          <p:cNvSpPr>
            <a:spLocks noGrp="1"/>
          </p:cNvSpPr>
          <p:nvPr>
            <p:ph type="title"/>
          </p:nvPr>
        </p:nvSpPr>
        <p:spPr>
          <a:xfrm>
            <a:off x="685800" y="762000"/>
            <a:ext cx="8610600" cy="548640"/>
          </a:xfrm>
        </p:spPr>
        <p:txBody>
          <a:bodyPr>
            <a:noAutofit/>
          </a:bodyPr>
          <a:lstStyle/>
          <a:p>
            <a:pPr algn="ctr"/>
            <a:r>
              <a:rPr lang="en-US" sz="2800" b="1" dirty="0">
                <a:solidFill>
                  <a:srgbClr val="0070C0"/>
                </a:solidFill>
                <a:latin typeface="Times New Roman" pitchFamily="18" charset="0"/>
                <a:cs typeface="Times New Roman" pitchFamily="18" charset="0"/>
              </a:rPr>
              <a:t>QUY ĐỊNH CHUNG VỀ GIẤY PHÉP MÔI TRƯỜNG</a:t>
            </a:r>
          </a:p>
        </p:txBody>
      </p:sp>
      <p:sp>
        <p:nvSpPr>
          <p:cNvPr id="6" name="object 3"/>
          <p:cNvSpPr txBox="1">
            <a:spLocks noGrp="1"/>
          </p:cNvSpPr>
          <p:nvPr>
            <p:ph idx="1"/>
          </p:nvPr>
        </p:nvSpPr>
        <p:spPr>
          <a:xfrm>
            <a:off x="1066800" y="1524000"/>
            <a:ext cx="7342093" cy="461665"/>
          </a:xfrm>
          <a:prstGeom prst="rect">
            <a:avLst/>
          </a:prstGeom>
        </p:spPr>
        <p:txBody>
          <a:bodyPr vert="horz" wrap="square" lIns="0" tIns="60960" rIns="0" bIns="0" rtlCol="0">
            <a:spAutoFit/>
          </a:bodyPr>
          <a:lstStyle/>
          <a:p>
            <a:pPr marL="653415" indent="0">
              <a:lnSpc>
                <a:spcPct val="100000"/>
              </a:lnSpc>
              <a:spcBef>
                <a:spcPts val="480"/>
              </a:spcBef>
              <a:buNone/>
            </a:pPr>
            <a:r>
              <a:rPr lang="en-US" sz="2600" b="1" spc="-50" dirty="0">
                <a:solidFill>
                  <a:srgbClr val="0070C0"/>
                </a:solidFill>
                <a:latin typeface="Times New Roman"/>
                <a:cs typeface="Times New Roman"/>
              </a:rPr>
              <a:t>THỜ</a:t>
            </a:r>
            <a:r>
              <a:rPr lang="en-US" sz="2600" b="1" dirty="0">
                <a:solidFill>
                  <a:srgbClr val="0070C0"/>
                </a:solidFill>
                <a:latin typeface="Times New Roman"/>
                <a:cs typeface="Times New Roman"/>
              </a:rPr>
              <a:t>I</a:t>
            </a:r>
            <a:r>
              <a:rPr lang="en-US" sz="2600" b="1" spc="-100" dirty="0">
                <a:solidFill>
                  <a:srgbClr val="0070C0"/>
                </a:solidFill>
                <a:latin typeface="Times New Roman"/>
                <a:cs typeface="Times New Roman"/>
              </a:rPr>
              <a:t> </a:t>
            </a:r>
            <a:r>
              <a:rPr lang="en-US" sz="2600" b="1" spc="-50" dirty="0">
                <a:solidFill>
                  <a:srgbClr val="0070C0"/>
                </a:solidFill>
                <a:latin typeface="Times New Roman"/>
                <a:cs typeface="Times New Roman"/>
              </a:rPr>
              <a:t>HẠ</a:t>
            </a:r>
            <a:r>
              <a:rPr lang="en-US" sz="2600" b="1" dirty="0">
                <a:solidFill>
                  <a:srgbClr val="0070C0"/>
                </a:solidFill>
                <a:latin typeface="Times New Roman"/>
                <a:cs typeface="Times New Roman"/>
              </a:rPr>
              <a:t>N</a:t>
            </a:r>
            <a:r>
              <a:rPr lang="en-US" sz="2600" b="1" spc="-100" dirty="0">
                <a:solidFill>
                  <a:srgbClr val="0070C0"/>
                </a:solidFill>
                <a:latin typeface="Times New Roman"/>
                <a:cs typeface="Times New Roman"/>
              </a:rPr>
              <a:t> </a:t>
            </a:r>
            <a:r>
              <a:rPr lang="en-US" sz="2600" b="1" spc="-45" dirty="0">
                <a:solidFill>
                  <a:srgbClr val="0070C0"/>
                </a:solidFill>
                <a:latin typeface="Times New Roman"/>
                <a:cs typeface="Times New Roman"/>
              </a:rPr>
              <a:t>C</a:t>
            </a:r>
            <a:r>
              <a:rPr lang="en-US" sz="2600" b="1" spc="-50" dirty="0">
                <a:solidFill>
                  <a:srgbClr val="0070C0"/>
                </a:solidFill>
                <a:latin typeface="Times New Roman"/>
                <a:cs typeface="Times New Roman"/>
              </a:rPr>
              <a:t>Ủ</a:t>
            </a:r>
            <a:r>
              <a:rPr lang="en-US" sz="2600" b="1" dirty="0">
                <a:solidFill>
                  <a:srgbClr val="0070C0"/>
                </a:solidFill>
                <a:latin typeface="Times New Roman"/>
                <a:cs typeface="Times New Roman"/>
              </a:rPr>
              <a:t>A</a:t>
            </a:r>
            <a:r>
              <a:rPr lang="en-US" sz="2600" b="1" spc="-100" dirty="0">
                <a:solidFill>
                  <a:srgbClr val="0070C0"/>
                </a:solidFill>
                <a:latin typeface="Times New Roman"/>
                <a:cs typeface="Times New Roman"/>
              </a:rPr>
              <a:t> </a:t>
            </a:r>
            <a:r>
              <a:rPr lang="en-US" sz="2600" b="1" spc="-55" dirty="0">
                <a:solidFill>
                  <a:srgbClr val="0070C0"/>
                </a:solidFill>
                <a:latin typeface="Times New Roman"/>
                <a:cs typeface="Times New Roman"/>
              </a:rPr>
              <a:t>G</a:t>
            </a:r>
            <a:r>
              <a:rPr lang="en-US" sz="2600" b="1" spc="-60" dirty="0">
                <a:solidFill>
                  <a:srgbClr val="0070C0"/>
                </a:solidFill>
                <a:latin typeface="Times New Roman"/>
                <a:cs typeface="Times New Roman"/>
              </a:rPr>
              <a:t>P</a:t>
            </a:r>
            <a:r>
              <a:rPr lang="en-US" sz="2600" b="1" spc="-55" dirty="0">
                <a:solidFill>
                  <a:srgbClr val="0070C0"/>
                </a:solidFill>
                <a:latin typeface="Times New Roman"/>
                <a:cs typeface="Times New Roman"/>
              </a:rPr>
              <a:t>M</a:t>
            </a:r>
            <a:r>
              <a:rPr lang="en-US" sz="2600" b="1" spc="-160" dirty="0">
                <a:solidFill>
                  <a:srgbClr val="0070C0"/>
                </a:solidFill>
                <a:latin typeface="Times New Roman"/>
                <a:cs typeface="Times New Roman"/>
              </a:rPr>
              <a:t>T</a:t>
            </a:r>
            <a:endParaRPr lang="en-US" sz="2600" b="1" dirty="0">
              <a:solidFill>
                <a:srgbClr val="0070C0"/>
              </a:solidFill>
              <a:latin typeface="Times New Roman"/>
              <a:cs typeface="Times New Roman"/>
            </a:endParaRPr>
          </a:p>
        </p:txBody>
      </p:sp>
      <p:cxnSp>
        <p:nvCxnSpPr>
          <p:cNvPr id="3" name="Straight Connector 2">
            <a:extLst>
              <a:ext uri="{FF2B5EF4-FFF2-40B4-BE49-F238E27FC236}">
                <a16:creationId xmlns:a16="http://schemas.microsoft.com/office/drawing/2014/main" id="{646DEF4E-B971-533A-00B5-A9F0D26C9933}"/>
              </a:ext>
            </a:extLst>
          </p:cNvPr>
          <p:cNvCxnSpPr/>
          <p:nvPr/>
        </p:nvCxnSpPr>
        <p:spPr>
          <a:xfrm>
            <a:off x="685800" y="1310640"/>
            <a:ext cx="845820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4" name="Table 6">
            <a:extLst>
              <a:ext uri="{FF2B5EF4-FFF2-40B4-BE49-F238E27FC236}">
                <a16:creationId xmlns:a16="http://schemas.microsoft.com/office/drawing/2014/main" id="{E1A7756E-FE9C-B40F-6519-62E5014F2D08}"/>
              </a:ext>
            </a:extLst>
          </p:cNvPr>
          <p:cNvGraphicFramePr>
            <a:graphicFrameLocks noGrp="1"/>
          </p:cNvGraphicFramePr>
          <p:nvPr>
            <p:extLst>
              <p:ext uri="{D42A27DB-BD31-4B8C-83A1-F6EECF244321}">
                <p14:modId xmlns:p14="http://schemas.microsoft.com/office/powerpoint/2010/main" val="4080780173"/>
              </p:ext>
            </p:extLst>
          </p:nvPr>
        </p:nvGraphicFramePr>
        <p:xfrm>
          <a:off x="838201" y="2157921"/>
          <a:ext cx="8305800" cy="2651760"/>
        </p:xfrm>
        <a:graphic>
          <a:graphicData uri="http://schemas.openxmlformats.org/drawingml/2006/table">
            <a:tbl>
              <a:tblPr firstRow="1" bandRow="1">
                <a:tableStyleId>{5C22544A-7EE6-4342-B048-85BDC9FD1C3A}</a:tableStyleId>
              </a:tblPr>
              <a:tblGrid>
                <a:gridCol w="1600199">
                  <a:extLst>
                    <a:ext uri="{9D8B030D-6E8A-4147-A177-3AD203B41FA5}">
                      <a16:colId xmlns:a16="http://schemas.microsoft.com/office/drawing/2014/main" val="2048935152"/>
                    </a:ext>
                  </a:extLst>
                </a:gridCol>
                <a:gridCol w="6705601">
                  <a:extLst>
                    <a:ext uri="{9D8B030D-6E8A-4147-A177-3AD203B41FA5}">
                      <a16:colId xmlns:a16="http://schemas.microsoft.com/office/drawing/2014/main" val="3549967885"/>
                    </a:ext>
                  </a:extLst>
                </a:gridCol>
              </a:tblGrid>
              <a:tr h="370840">
                <a:tc>
                  <a:txBody>
                    <a:bodyPr/>
                    <a:lstStyle/>
                    <a:p>
                      <a:pPr algn="ctr"/>
                      <a:r>
                        <a:rPr lang="en-US" sz="2600" dirty="0" err="1">
                          <a:latin typeface="Times New Roman" panose="02020603050405020304" pitchFamily="18" charset="0"/>
                          <a:cs typeface="Times New Roman" panose="02020603050405020304" pitchFamily="18" charset="0"/>
                        </a:rPr>
                        <a:t>Thời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hạn</a:t>
                      </a:r>
                      <a:endParaRPr lang="en-US" sz="2600" dirty="0">
                        <a:latin typeface="Times New Roman" panose="02020603050405020304" pitchFamily="18" charset="0"/>
                        <a:cs typeface="Times New Roman" panose="02020603050405020304" pitchFamily="18" charset="0"/>
                      </a:endParaRPr>
                    </a:p>
                  </a:txBody>
                  <a:tcPr>
                    <a:solidFill>
                      <a:schemeClr val="accent3"/>
                    </a:solidFill>
                  </a:tcPr>
                </a:tc>
                <a:tc>
                  <a:txBody>
                    <a:bodyPr/>
                    <a:lstStyle/>
                    <a:p>
                      <a:pPr algn="ctr"/>
                      <a:r>
                        <a:rPr lang="en-US" sz="2600" dirty="0" err="1">
                          <a:latin typeface="Times New Roman" panose="02020603050405020304" pitchFamily="18" charset="0"/>
                          <a:cs typeface="Times New Roman" panose="02020603050405020304" pitchFamily="18" charset="0"/>
                        </a:rPr>
                        <a:t>Đối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tượng</a:t>
                      </a:r>
                      <a:endParaRPr lang="en-US" sz="2600" dirty="0">
                        <a:latin typeface="Times New Roman" panose="02020603050405020304" pitchFamily="18" charset="0"/>
                        <a:cs typeface="Times New Roman" panose="02020603050405020304" pitchFamily="18" charset="0"/>
                      </a:endParaRPr>
                    </a:p>
                  </a:txBody>
                  <a:tcPr>
                    <a:solidFill>
                      <a:schemeClr val="accent3"/>
                    </a:solidFill>
                  </a:tcPr>
                </a:tc>
                <a:extLst>
                  <a:ext uri="{0D108BD9-81ED-4DB2-BD59-A6C34878D82A}">
                    <a16:rowId xmlns:a16="http://schemas.microsoft.com/office/drawing/2014/main" val="2997301520"/>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600" spc="-50" dirty="0">
                          <a:solidFill>
                            <a:schemeClr val="bg1"/>
                          </a:solidFill>
                          <a:latin typeface="Times New Roman" panose="02020603050405020304" pitchFamily="18" charset="0"/>
                          <a:cs typeface="Times New Roman" panose="02020603050405020304" pitchFamily="18" charset="0"/>
                        </a:rPr>
                        <a:t>0</a:t>
                      </a:r>
                      <a:r>
                        <a:rPr lang="en-US" sz="2600" dirty="0">
                          <a:solidFill>
                            <a:schemeClr val="bg1"/>
                          </a:solidFill>
                          <a:latin typeface="Times New Roman" panose="02020603050405020304" pitchFamily="18" charset="0"/>
                          <a:cs typeface="Times New Roman" panose="02020603050405020304" pitchFamily="18" charset="0"/>
                        </a:rPr>
                        <a:t>7</a:t>
                      </a:r>
                      <a:r>
                        <a:rPr lang="en-US" sz="2600" spc="-100" dirty="0">
                          <a:solidFill>
                            <a:schemeClr val="bg1"/>
                          </a:solidFill>
                          <a:latin typeface="Times New Roman" panose="02020603050405020304" pitchFamily="18" charset="0"/>
                          <a:cs typeface="Times New Roman" panose="02020603050405020304" pitchFamily="18" charset="0"/>
                        </a:rPr>
                        <a:t> </a:t>
                      </a:r>
                      <a:r>
                        <a:rPr lang="en-US" sz="2600" spc="-50" dirty="0" err="1">
                          <a:solidFill>
                            <a:schemeClr val="bg1"/>
                          </a:solidFill>
                          <a:latin typeface="Times New Roman" panose="02020603050405020304" pitchFamily="18" charset="0"/>
                          <a:cs typeface="Times New Roman" panose="02020603050405020304" pitchFamily="18" charset="0"/>
                        </a:rPr>
                        <a:t>nă</a:t>
                      </a:r>
                      <a:r>
                        <a:rPr lang="en-US" sz="2600" dirty="0" err="1">
                          <a:solidFill>
                            <a:schemeClr val="bg1"/>
                          </a:solidFill>
                          <a:latin typeface="Times New Roman" panose="02020603050405020304" pitchFamily="18" charset="0"/>
                          <a:cs typeface="Times New Roman" panose="02020603050405020304" pitchFamily="18" charset="0"/>
                        </a:rPr>
                        <a:t>m</a:t>
                      </a:r>
                      <a:r>
                        <a:rPr lang="en-US" sz="2600" spc="-95" dirty="0">
                          <a:solidFill>
                            <a:schemeClr val="bg1"/>
                          </a:solidFill>
                          <a:latin typeface="Times New Roman" panose="02020603050405020304" pitchFamily="18" charset="0"/>
                          <a:cs typeface="Times New Roman" panose="02020603050405020304" pitchFamily="18" charset="0"/>
                        </a:rPr>
                        <a:t> </a:t>
                      </a:r>
                      <a:endParaRPr lang="en-US" sz="2600" dirty="0">
                        <a:solidFill>
                          <a:schemeClr val="bg1"/>
                        </a:solidFill>
                        <a:latin typeface="Times New Roman" panose="02020603050405020304" pitchFamily="18" charset="0"/>
                        <a:cs typeface="Times New Roman" panose="02020603050405020304" pitchFamily="18" charset="0"/>
                      </a:endParaRPr>
                    </a:p>
                    <a:p>
                      <a:pPr algn="ctr"/>
                      <a:endParaRPr lang="en-US" sz="2600" dirty="0">
                        <a:solidFill>
                          <a:schemeClr val="bg1"/>
                        </a:solidFill>
                        <a:latin typeface="Times New Roman" panose="02020603050405020304" pitchFamily="18" charset="0"/>
                        <a:cs typeface="Times New Roman" panose="02020603050405020304" pitchFamily="18" charset="0"/>
                      </a:endParaRPr>
                    </a:p>
                  </a:txBody>
                  <a:tcPr>
                    <a:solidFill>
                      <a:schemeClr val="accent3"/>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2600" spc="-50" dirty="0">
                          <a:solidFill>
                            <a:schemeClr val="bg1"/>
                          </a:solidFill>
                          <a:latin typeface="Times New Roman" panose="02020603050405020304" pitchFamily="18" charset="0"/>
                          <a:cs typeface="Times New Roman" panose="02020603050405020304" pitchFamily="18" charset="0"/>
                        </a:rPr>
                        <a:t>D</a:t>
                      </a:r>
                      <a:r>
                        <a:rPr lang="vi-VN" sz="2600" dirty="0">
                          <a:solidFill>
                            <a:schemeClr val="bg1"/>
                          </a:solidFill>
                          <a:latin typeface="Times New Roman" panose="02020603050405020304" pitchFamily="18" charset="0"/>
                          <a:cs typeface="Times New Roman" panose="02020603050405020304" pitchFamily="18" charset="0"/>
                        </a:rPr>
                        <a:t>ự</a:t>
                      </a:r>
                      <a:r>
                        <a:rPr lang="vi-VN" sz="2600" spc="-105" dirty="0">
                          <a:solidFill>
                            <a:schemeClr val="bg1"/>
                          </a:solidFill>
                          <a:latin typeface="Times New Roman" panose="02020603050405020304" pitchFamily="18" charset="0"/>
                          <a:cs typeface="Times New Roman" panose="02020603050405020304" pitchFamily="18" charset="0"/>
                        </a:rPr>
                        <a:t> </a:t>
                      </a:r>
                      <a:r>
                        <a:rPr lang="vi-VN" sz="2600" spc="-45" dirty="0">
                          <a:solidFill>
                            <a:schemeClr val="bg1"/>
                          </a:solidFill>
                          <a:latin typeface="Times New Roman" panose="02020603050405020304" pitchFamily="18" charset="0"/>
                          <a:cs typeface="Times New Roman" panose="02020603050405020304" pitchFamily="18" charset="0"/>
                        </a:rPr>
                        <a:t>á</a:t>
                      </a:r>
                      <a:r>
                        <a:rPr lang="vi-VN" sz="2600" dirty="0">
                          <a:solidFill>
                            <a:schemeClr val="bg1"/>
                          </a:solidFill>
                          <a:latin typeface="Times New Roman" panose="02020603050405020304" pitchFamily="18" charset="0"/>
                          <a:cs typeface="Times New Roman" panose="02020603050405020304" pitchFamily="18" charset="0"/>
                        </a:rPr>
                        <a:t>n</a:t>
                      </a:r>
                      <a:r>
                        <a:rPr lang="vi-VN" sz="2600" spc="-100" dirty="0">
                          <a:solidFill>
                            <a:schemeClr val="bg1"/>
                          </a:solidFill>
                          <a:latin typeface="Times New Roman" panose="02020603050405020304" pitchFamily="18" charset="0"/>
                          <a:cs typeface="Times New Roman" panose="02020603050405020304" pitchFamily="18" charset="0"/>
                        </a:rPr>
                        <a:t> </a:t>
                      </a:r>
                      <a:r>
                        <a:rPr lang="vi-VN" sz="2600" spc="-50" dirty="0">
                          <a:solidFill>
                            <a:schemeClr val="bg1"/>
                          </a:solidFill>
                          <a:latin typeface="Times New Roman" panose="02020603050405020304" pitchFamily="18" charset="0"/>
                          <a:cs typeface="Times New Roman" panose="02020603050405020304" pitchFamily="18" charset="0"/>
                        </a:rPr>
                        <a:t>đầ</a:t>
                      </a:r>
                      <a:r>
                        <a:rPr lang="vi-VN" sz="2600" dirty="0">
                          <a:solidFill>
                            <a:schemeClr val="bg1"/>
                          </a:solidFill>
                          <a:latin typeface="Times New Roman" panose="02020603050405020304" pitchFamily="18" charset="0"/>
                          <a:cs typeface="Times New Roman" panose="02020603050405020304" pitchFamily="18" charset="0"/>
                        </a:rPr>
                        <a:t>u</a:t>
                      </a:r>
                      <a:r>
                        <a:rPr lang="vi-VN" sz="2600" spc="-100" dirty="0">
                          <a:solidFill>
                            <a:schemeClr val="bg1"/>
                          </a:solidFill>
                          <a:latin typeface="Times New Roman" panose="02020603050405020304" pitchFamily="18" charset="0"/>
                          <a:cs typeface="Times New Roman" panose="02020603050405020304" pitchFamily="18" charset="0"/>
                        </a:rPr>
                        <a:t> </a:t>
                      </a:r>
                      <a:r>
                        <a:rPr lang="vi-VN" sz="2600" spc="-50" dirty="0">
                          <a:solidFill>
                            <a:schemeClr val="bg1"/>
                          </a:solidFill>
                          <a:latin typeface="Times New Roman" panose="02020603050405020304" pitchFamily="18" charset="0"/>
                          <a:cs typeface="Times New Roman" panose="02020603050405020304" pitchFamily="18" charset="0"/>
                        </a:rPr>
                        <a:t>t</a:t>
                      </a:r>
                      <a:r>
                        <a:rPr lang="vi-VN" sz="2600" dirty="0">
                          <a:solidFill>
                            <a:schemeClr val="bg1"/>
                          </a:solidFill>
                          <a:latin typeface="Times New Roman" panose="02020603050405020304" pitchFamily="18" charset="0"/>
                          <a:cs typeface="Times New Roman" panose="02020603050405020304" pitchFamily="18" charset="0"/>
                        </a:rPr>
                        <a:t>ư</a:t>
                      </a:r>
                      <a:r>
                        <a:rPr lang="vi-VN" sz="2600" spc="-105" dirty="0">
                          <a:solidFill>
                            <a:schemeClr val="bg1"/>
                          </a:solidFill>
                          <a:latin typeface="Times New Roman" panose="02020603050405020304" pitchFamily="18" charset="0"/>
                          <a:cs typeface="Times New Roman" panose="02020603050405020304" pitchFamily="18" charset="0"/>
                        </a:rPr>
                        <a:t> </a:t>
                      </a:r>
                      <a:r>
                        <a:rPr lang="vi-VN" sz="2600" spc="-50" dirty="0">
                          <a:solidFill>
                            <a:schemeClr val="bg1"/>
                          </a:solidFill>
                          <a:latin typeface="Times New Roman" panose="02020603050405020304" pitchFamily="18" charset="0"/>
                          <a:cs typeface="Times New Roman" panose="02020603050405020304" pitchFamily="18" charset="0"/>
                        </a:rPr>
                        <a:t>nhó</a:t>
                      </a:r>
                      <a:r>
                        <a:rPr lang="vi-VN" sz="2600" dirty="0">
                          <a:solidFill>
                            <a:schemeClr val="bg1"/>
                          </a:solidFill>
                          <a:latin typeface="Times New Roman" panose="02020603050405020304" pitchFamily="18" charset="0"/>
                          <a:cs typeface="Times New Roman" panose="02020603050405020304" pitchFamily="18" charset="0"/>
                        </a:rPr>
                        <a:t>m</a:t>
                      </a:r>
                      <a:r>
                        <a:rPr lang="vi-VN" sz="2600" spc="-100" dirty="0">
                          <a:solidFill>
                            <a:schemeClr val="bg1"/>
                          </a:solidFill>
                          <a:latin typeface="Times New Roman" panose="02020603050405020304" pitchFamily="18" charset="0"/>
                          <a:cs typeface="Times New Roman" panose="02020603050405020304" pitchFamily="18" charset="0"/>
                        </a:rPr>
                        <a:t> </a:t>
                      </a:r>
                      <a:r>
                        <a:rPr lang="vi-VN" sz="2600" spc="-50" dirty="0">
                          <a:solidFill>
                            <a:schemeClr val="bg1"/>
                          </a:solidFill>
                          <a:latin typeface="Times New Roman" panose="02020603050405020304" pitchFamily="18" charset="0"/>
                          <a:cs typeface="Times New Roman" panose="02020603050405020304" pitchFamily="18" charset="0"/>
                        </a:rPr>
                        <a:t>I</a:t>
                      </a:r>
                      <a:r>
                        <a:rPr lang="vi-VN" sz="2600" dirty="0">
                          <a:solidFill>
                            <a:schemeClr val="bg1"/>
                          </a:solidFill>
                          <a:latin typeface="Times New Roman" panose="02020603050405020304" pitchFamily="18" charset="0"/>
                          <a:cs typeface="Times New Roman" panose="02020603050405020304" pitchFamily="18" charset="0"/>
                        </a:rPr>
                        <a:t>;</a:t>
                      </a:r>
                      <a:endParaRPr lang="en-US" sz="2600" dirty="0">
                        <a:solidFill>
                          <a:schemeClr val="bg1"/>
                        </a:solidFill>
                        <a:latin typeface="Times New Roman" panose="02020603050405020304" pitchFamily="18"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2600" spc="-25" dirty="0">
                          <a:solidFill>
                            <a:schemeClr val="bg1"/>
                          </a:solidFill>
                          <a:latin typeface="Times New Roman" panose="02020603050405020304" pitchFamily="18" charset="0"/>
                          <a:cs typeface="Times New Roman" panose="02020603050405020304" pitchFamily="18" charset="0"/>
                        </a:rPr>
                        <a:t>C</a:t>
                      </a:r>
                      <a:r>
                        <a:rPr lang="vi-VN" sz="2600" spc="-25" dirty="0">
                          <a:solidFill>
                            <a:schemeClr val="bg1"/>
                          </a:solidFill>
                          <a:latin typeface="Times New Roman" panose="02020603050405020304" pitchFamily="18" charset="0"/>
                          <a:cs typeface="Times New Roman" panose="02020603050405020304" pitchFamily="18" charset="0"/>
                        </a:rPr>
                        <a:t>ơ</a:t>
                      </a:r>
                      <a:r>
                        <a:rPr lang="vi-VN" sz="2600" spc="30" dirty="0">
                          <a:solidFill>
                            <a:schemeClr val="bg1"/>
                          </a:solidFill>
                          <a:latin typeface="Times New Roman" panose="02020603050405020304" pitchFamily="18" charset="0"/>
                          <a:cs typeface="Times New Roman" panose="02020603050405020304" pitchFamily="18" charset="0"/>
                        </a:rPr>
                        <a:t> </a:t>
                      </a:r>
                      <a:r>
                        <a:rPr lang="vi-VN" sz="2600" spc="-30" dirty="0">
                          <a:solidFill>
                            <a:schemeClr val="bg1"/>
                          </a:solidFill>
                          <a:latin typeface="Times New Roman" panose="02020603050405020304" pitchFamily="18" charset="0"/>
                          <a:cs typeface="Times New Roman" panose="02020603050405020304" pitchFamily="18" charset="0"/>
                        </a:rPr>
                        <a:t>sở</a:t>
                      </a:r>
                      <a:r>
                        <a:rPr lang="vi-VN" sz="2600" spc="30" dirty="0">
                          <a:solidFill>
                            <a:schemeClr val="bg1"/>
                          </a:solidFill>
                          <a:latin typeface="Times New Roman" panose="02020603050405020304" pitchFamily="18" charset="0"/>
                          <a:cs typeface="Times New Roman" panose="02020603050405020304" pitchFamily="18" charset="0"/>
                        </a:rPr>
                        <a:t> </a:t>
                      </a:r>
                      <a:r>
                        <a:rPr lang="vi-VN" sz="2600" spc="-40" dirty="0">
                          <a:solidFill>
                            <a:schemeClr val="bg1"/>
                          </a:solidFill>
                          <a:latin typeface="Times New Roman" panose="02020603050405020304" pitchFamily="18" charset="0"/>
                          <a:cs typeface="Times New Roman" panose="02020603050405020304" pitchFamily="18" charset="0"/>
                        </a:rPr>
                        <a:t>hoạt</a:t>
                      </a:r>
                      <a:r>
                        <a:rPr lang="vi-VN" sz="2600" spc="40" dirty="0">
                          <a:solidFill>
                            <a:schemeClr val="bg1"/>
                          </a:solidFill>
                          <a:latin typeface="Times New Roman" panose="02020603050405020304" pitchFamily="18" charset="0"/>
                          <a:cs typeface="Times New Roman" panose="02020603050405020304" pitchFamily="18" charset="0"/>
                        </a:rPr>
                        <a:t> </a:t>
                      </a:r>
                      <a:r>
                        <a:rPr lang="vi-VN" sz="2600" spc="-40" dirty="0">
                          <a:solidFill>
                            <a:schemeClr val="bg1"/>
                          </a:solidFill>
                          <a:latin typeface="Times New Roman" panose="02020603050405020304" pitchFamily="18" charset="0"/>
                          <a:cs typeface="Times New Roman" panose="02020603050405020304" pitchFamily="18" charset="0"/>
                        </a:rPr>
                        <a:t>động</a:t>
                      </a:r>
                      <a:r>
                        <a:rPr lang="vi-VN" sz="2600" spc="30" dirty="0">
                          <a:solidFill>
                            <a:schemeClr val="bg1"/>
                          </a:solidFill>
                          <a:latin typeface="Times New Roman" panose="02020603050405020304" pitchFamily="18" charset="0"/>
                          <a:cs typeface="Times New Roman" panose="02020603050405020304" pitchFamily="18" charset="0"/>
                        </a:rPr>
                        <a:t> </a:t>
                      </a:r>
                      <a:r>
                        <a:rPr lang="vi-VN" sz="2600" spc="-45" dirty="0">
                          <a:solidFill>
                            <a:schemeClr val="bg1"/>
                          </a:solidFill>
                          <a:latin typeface="Times New Roman" panose="02020603050405020304" pitchFamily="18" charset="0"/>
                          <a:cs typeface="Times New Roman" panose="02020603050405020304" pitchFamily="18" charset="0"/>
                        </a:rPr>
                        <a:t>trước</a:t>
                      </a:r>
                      <a:r>
                        <a:rPr lang="vi-VN" sz="2600" spc="35" dirty="0">
                          <a:solidFill>
                            <a:schemeClr val="bg1"/>
                          </a:solidFill>
                          <a:latin typeface="Times New Roman" panose="02020603050405020304" pitchFamily="18" charset="0"/>
                          <a:cs typeface="Times New Roman" panose="02020603050405020304" pitchFamily="18" charset="0"/>
                        </a:rPr>
                        <a:t> </a:t>
                      </a:r>
                      <a:r>
                        <a:rPr lang="vi-VN" sz="2600" spc="-40" dirty="0">
                          <a:solidFill>
                            <a:schemeClr val="bg1"/>
                          </a:solidFill>
                          <a:latin typeface="Times New Roman" panose="02020603050405020304" pitchFamily="18" charset="0"/>
                          <a:cs typeface="Times New Roman" panose="02020603050405020304" pitchFamily="18" charset="0"/>
                        </a:rPr>
                        <a:t>ngày</a:t>
                      </a:r>
                      <a:r>
                        <a:rPr lang="vi-VN" sz="2600" spc="35" dirty="0">
                          <a:solidFill>
                            <a:schemeClr val="bg1"/>
                          </a:solidFill>
                          <a:latin typeface="Times New Roman" panose="02020603050405020304" pitchFamily="18" charset="0"/>
                          <a:cs typeface="Times New Roman" panose="02020603050405020304" pitchFamily="18" charset="0"/>
                        </a:rPr>
                        <a:t> </a:t>
                      </a:r>
                      <a:r>
                        <a:rPr lang="vi-VN" sz="2600" spc="-40" dirty="0">
                          <a:solidFill>
                            <a:schemeClr val="bg1"/>
                          </a:solidFill>
                          <a:latin typeface="Times New Roman" panose="02020603050405020304" pitchFamily="18" charset="0"/>
                          <a:cs typeface="Times New Roman" panose="02020603050405020304" pitchFamily="18" charset="0"/>
                        </a:rPr>
                        <a:t>Luật</a:t>
                      </a:r>
                      <a:r>
                        <a:rPr lang="vi-VN" sz="2600" spc="35" dirty="0">
                          <a:solidFill>
                            <a:schemeClr val="bg1"/>
                          </a:solidFill>
                          <a:latin typeface="Times New Roman" panose="02020603050405020304" pitchFamily="18" charset="0"/>
                          <a:cs typeface="Times New Roman" panose="02020603050405020304" pitchFamily="18" charset="0"/>
                        </a:rPr>
                        <a:t> </a:t>
                      </a:r>
                      <a:r>
                        <a:rPr lang="vi-VN" sz="2600" spc="-35" dirty="0">
                          <a:solidFill>
                            <a:schemeClr val="bg1"/>
                          </a:solidFill>
                          <a:latin typeface="Times New Roman" panose="02020603050405020304" pitchFamily="18" charset="0"/>
                          <a:cs typeface="Times New Roman" panose="02020603050405020304" pitchFamily="18" charset="0"/>
                        </a:rPr>
                        <a:t>này</a:t>
                      </a:r>
                      <a:r>
                        <a:rPr lang="vi-VN" sz="2600" spc="30" dirty="0">
                          <a:solidFill>
                            <a:schemeClr val="bg1"/>
                          </a:solidFill>
                          <a:latin typeface="Times New Roman" panose="02020603050405020304" pitchFamily="18" charset="0"/>
                          <a:cs typeface="Times New Roman" panose="02020603050405020304" pitchFamily="18" charset="0"/>
                        </a:rPr>
                        <a:t> </a:t>
                      </a:r>
                      <a:r>
                        <a:rPr lang="vi-VN" sz="2600" spc="-25" dirty="0">
                          <a:solidFill>
                            <a:schemeClr val="bg1"/>
                          </a:solidFill>
                          <a:latin typeface="Times New Roman" panose="02020603050405020304" pitchFamily="18" charset="0"/>
                          <a:cs typeface="Times New Roman" panose="02020603050405020304" pitchFamily="18" charset="0"/>
                        </a:rPr>
                        <a:t>có</a:t>
                      </a:r>
                      <a:r>
                        <a:rPr lang="vi-VN" sz="2600" spc="30" dirty="0">
                          <a:solidFill>
                            <a:schemeClr val="bg1"/>
                          </a:solidFill>
                          <a:latin typeface="Times New Roman" panose="02020603050405020304" pitchFamily="18" charset="0"/>
                          <a:cs typeface="Times New Roman" panose="02020603050405020304" pitchFamily="18" charset="0"/>
                        </a:rPr>
                        <a:t> </a:t>
                      </a:r>
                      <a:r>
                        <a:rPr lang="vi-VN" sz="2600" spc="-40" dirty="0">
                          <a:solidFill>
                            <a:schemeClr val="bg1"/>
                          </a:solidFill>
                          <a:latin typeface="Times New Roman" panose="02020603050405020304" pitchFamily="18" charset="0"/>
                          <a:cs typeface="Times New Roman" panose="02020603050405020304" pitchFamily="18" charset="0"/>
                        </a:rPr>
                        <a:t>hiệu</a:t>
                      </a:r>
                      <a:r>
                        <a:rPr lang="vi-VN" sz="2600" spc="35" dirty="0">
                          <a:solidFill>
                            <a:schemeClr val="bg1"/>
                          </a:solidFill>
                          <a:latin typeface="Times New Roman" panose="02020603050405020304" pitchFamily="18" charset="0"/>
                          <a:cs typeface="Times New Roman" panose="02020603050405020304" pitchFamily="18" charset="0"/>
                        </a:rPr>
                        <a:t> </a:t>
                      </a:r>
                      <a:r>
                        <a:rPr lang="vi-VN" sz="2600" spc="-35" dirty="0">
                          <a:solidFill>
                            <a:schemeClr val="bg1"/>
                          </a:solidFill>
                          <a:latin typeface="Times New Roman" panose="02020603050405020304" pitchFamily="18" charset="0"/>
                          <a:cs typeface="Times New Roman" panose="02020603050405020304" pitchFamily="18" charset="0"/>
                        </a:rPr>
                        <a:t>lực</a:t>
                      </a:r>
                      <a:r>
                        <a:rPr lang="vi-VN" sz="2600" spc="35" dirty="0">
                          <a:solidFill>
                            <a:schemeClr val="bg1"/>
                          </a:solidFill>
                          <a:latin typeface="Times New Roman" panose="02020603050405020304" pitchFamily="18" charset="0"/>
                          <a:cs typeface="Times New Roman" panose="02020603050405020304" pitchFamily="18" charset="0"/>
                        </a:rPr>
                        <a:t> </a:t>
                      </a:r>
                      <a:r>
                        <a:rPr lang="vi-VN" sz="2600" spc="-35" dirty="0">
                          <a:solidFill>
                            <a:schemeClr val="bg1"/>
                          </a:solidFill>
                          <a:latin typeface="Times New Roman" panose="02020603050405020304" pitchFamily="18" charset="0"/>
                          <a:cs typeface="Times New Roman" panose="02020603050405020304" pitchFamily="18" charset="0"/>
                        </a:rPr>
                        <a:t>thi</a:t>
                      </a:r>
                      <a:r>
                        <a:rPr lang="vi-VN" sz="2600" spc="35" dirty="0">
                          <a:solidFill>
                            <a:schemeClr val="bg1"/>
                          </a:solidFill>
                          <a:latin typeface="Times New Roman" panose="02020603050405020304" pitchFamily="18" charset="0"/>
                          <a:cs typeface="Times New Roman" panose="02020603050405020304" pitchFamily="18" charset="0"/>
                        </a:rPr>
                        <a:t> </a:t>
                      </a:r>
                      <a:r>
                        <a:rPr lang="vi-VN" sz="2600" spc="-40" dirty="0">
                          <a:solidFill>
                            <a:schemeClr val="bg1"/>
                          </a:solidFill>
                          <a:latin typeface="Times New Roman" panose="02020603050405020304" pitchFamily="18" charset="0"/>
                          <a:cs typeface="Times New Roman" panose="02020603050405020304" pitchFamily="18" charset="0"/>
                        </a:rPr>
                        <a:t>hành</a:t>
                      </a:r>
                      <a:r>
                        <a:rPr lang="vi-VN" sz="2600" spc="30" dirty="0">
                          <a:solidFill>
                            <a:schemeClr val="bg1"/>
                          </a:solidFill>
                          <a:latin typeface="Times New Roman" panose="02020603050405020304" pitchFamily="18" charset="0"/>
                          <a:cs typeface="Times New Roman" panose="02020603050405020304" pitchFamily="18" charset="0"/>
                        </a:rPr>
                        <a:t> </a:t>
                      </a:r>
                      <a:r>
                        <a:rPr lang="vi-VN" sz="2600" spc="-45" dirty="0">
                          <a:solidFill>
                            <a:schemeClr val="bg1"/>
                          </a:solidFill>
                          <a:latin typeface="Times New Roman" panose="02020603050405020304" pitchFamily="18" charset="0"/>
                          <a:cs typeface="Times New Roman" panose="02020603050405020304" pitchFamily="18" charset="0"/>
                        </a:rPr>
                        <a:t>có </a:t>
                      </a:r>
                      <a:r>
                        <a:rPr lang="vi-VN" sz="2600" spc="-509" dirty="0">
                          <a:solidFill>
                            <a:schemeClr val="bg1"/>
                          </a:solidFill>
                          <a:latin typeface="Times New Roman" panose="02020603050405020304" pitchFamily="18" charset="0"/>
                          <a:cs typeface="Times New Roman" panose="02020603050405020304" pitchFamily="18" charset="0"/>
                        </a:rPr>
                        <a:t> </a:t>
                      </a:r>
                      <a:r>
                        <a:rPr lang="vi-VN" sz="2600" spc="-50" dirty="0">
                          <a:solidFill>
                            <a:schemeClr val="bg1"/>
                          </a:solidFill>
                          <a:latin typeface="Times New Roman" panose="02020603050405020304" pitchFamily="18" charset="0"/>
                          <a:cs typeface="Times New Roman" panose="02020603050405020304" pitchFamily="18" charset="0"/>
                        </a:rPr>
                        <a:t>ti</a:t>
                      </a:r>
                      <a:r>
                        <a:rPr lang="vi-VN" sz="2600" spc="-45" dirty="0">
                          <a:solidFill>
                            <a:schemeClr val="bg1"/>
                          </a:solidFill>
                          <a:latin typeface="Times New Roman" panose="02020603050405020304" pitchFamily="18" charset="0"/>
                          <a:cs typeface="Times New Roman" panose="02020603050405020304" pitchFamily="18" charset="0"/>
                        </a:rPr>
                        <a:t>ê</a:t>
                      </a:r>
                      <a:r>
                        <a:rPr lang="vi-VN" sz="2600" dirty="0">
                          <a:solidFill>
                            <a:schemeClr val="bg1"/>
                          </a:solidFill>
                          <a:latin typeface="Times New Roman" panose="02020603050405020304" pitchFamily="18" charset="0"/>
                          <a:cs typeface="Times New Roman" panose="02020603050405020304" pitchFamily="18" charset="0"/>
                        </a:rPr>
                        <a:t>u</a:t>
                      </a:r>
                      <a:r>
                        <a:rPr lang="vi-VN" sz="2600" spc="-105" dirty="0">
                          <a:solidFill>
                            <a:schemeClr val="bg1"/>
                          </a:solidFill>
                          <a:latin typeface="Times New Roman" panose="02020603050405020304" pitchFamily="18" charset="0"/>
                          <a:cs typeface="Times New Roman" panose="02020603050405020304" pitchFamily="18" charset="0"/>
                        </a:rPr>
                        <a:t> </a:t>
                      </a:r>
                      <a:r>
                        <a:rPr lang="vi-VN" sz="2600" spc="-45" dirty="0">
                          <a:solidFill>
                            <a:schemeClr val="bg1"/>
                          </a:solidFill>
                          <a:latin typeface="Times New Roman" panose="02020603050405020304" pitchFamily="18" charset="0"/>
                          <a:cs typeface="Times New Roman" panose="02020603050405020304" pitchFamily="18" charset="0"/>
                        </a:rPr>
                        <a:t>c</a:t>
                      </a:r>
                      <a:r>
                        <a:rPr lang="vi-VN" sz="2600" spc="-50" dirty="0">
                          <a:solidFill>
                            <a:schemeClr val="bg1"/>
                          </a:solidFill>
                          <a:latin typeface="Times New Roman" panose="02020603050405020304" pitchFamily="18" charset="0"/>
                          <a:cs typeface="Times New Roman" panose="02020603050405020304" pitchFamily="18" charset="0"/>
                        </a:rPr>
                        <a:t>h</a:t>
                      </a:r>
                      <a:r>
                        <a:rPr lang="vi-VN" sz="2600" dirty="0">
                          <a:solidFill>
                            <a:schemeClr val="bg1"/>
                          </a:solidFill>
                          <a:latin typeface="Times New Roman" panose="02020603050405020304" pitchFamily="18" charset="0"/>
                          <a:cs typeface="Times New Roman" panose="02020603050405020304" pitchFamily="18" charset="0"/>
                        </a:rPr>
                        <a:t>í</a:t>
                      </a:r>
                      <a:r>
                        <a:rPr lang="vi-VN" sz="2600" spc="-100" dirty="0">
                          <a:solidFill>
                            <a:schemeClr val="bg1"/>
                          </a:solidFill>
                          <a:latin typeface="Times New Roman" panose="02020603050405020304" pitchFamily="18" charset="0"/>
                          <a:cs typeface="Times New Roman" panose="02020603050405020304" pitchFamily="18" charset="0"/>
                        </a:rPr>
                        <a:t> </a:t>
                      </a:r>
                      <a:r>
                        <a:rPr lang="vi-VN" sz="2600" spc="-50" dirty="0">
                          <a:solidFill>
                            <a:schemeClr val="bg1"/>
                          </a:solidFill>
                          <a:latin typeface="Times New Roman" panose="02020603050405020304" pitchFamily="18" charset="0"/>
                          <a:cs typeface="Times New Roman" panose="02020603050405020304" pitchFamily="18" charset="0"/>
                        </a:rPr>
                        <a:t>v</a:t>
                      </a:r>
                      <a:r>
                        <a:rPr lang="vi-VN" sz="2600" dirty="0">
                          <a:solidFill>
                            <a:schemeClr val="bg1"/>
                          </a:solidFill>
                          <a:latin typeface="Times New Roman" panose="02020603050405020304" pitchFamily="18" charset="0"/>
                          <a:cs typeface="Times New Roman" panose="02020603050405020304" pitchFamily="18" charset="0"/>
                        </a:rPr>
                        <a:t>ề</a:t>
                      </a:r>
                      <a:r>
                        <a:rPr lang="vi-VN" sz="2600" spc="-95" dirty="0">
                          <a:solidFill>
                            <a:schemeClr val="bg1"/>
                          </a:solidFill>
                          <a:latin typeface="Times New Roman" panose="02020603050405020304" pitchFamily="18" charset="0"/>
                          <a:cs typeface="Times New Roman" panose="02020603050405020304" pitchFamily="18" charset="0"/>
                        </a:rPr>
                        <a:t> </a:t>
                      </a:r>
                      <a:r>
                        <a:rPr lang="vi-VN" sz="2600" spc="-50" dirty="0">
                          <a:solidFill>
                            <a:schemeClr val="bg1"/>
                          </a:solidFill>
                          <a:latin typeface="Times New Roman" panose="02020603050405020304" pitchFamily="18" charset="0"/>
                          <a:cs typeface="Times New Roman" panose="02020603050405020304" pitchFamily="18" charset="0"/>
                        </a:rPr>
                        <a:t>mô</a:t>
                      </a:r>
                      <a:r>
                        <a:rPr lang="vi-VN" sz="2600" dirty="0">
                          <a:solidFill>
                            <a:schemeClr val="bg1"/>
                          </a:solidFill>
                          <a:latin typeface="Times New Roman" panose="02020603050405020304" pitchFamily="18" charset="0"/>
                          <a:cs typeface="Times New Roman" panose="02020603050405020304" pitchFamily="18" charset="0"/>
                        </a:rPr>
                        <a:t>i</a:t>
                      </a:r>
                      <a:r>
                        <a:rPr lang="vi-VN" sz="2600" spc="-100" dirty="0">
                          <a:solidFill>
                            <a:schemeClr val="bg1"/>
                          </a:solidFill>
                          <a:latin typeface="Times New Roman" panose="02020603050405020304" pitchFamily="18" charset="0"/>
                          <a:cs typeface="Times New Roman" panose="02020603050405020304" pitchFamily="18" charset="0"/>
                        </a:rPr>
                        <a:t> </a:t>
                      </a:r>
                      <a:r>
                        <a:rPr lang="vi-VN" sz="2600" spc="-50" dirty="0">
                          <a:solidFill>
                            <a:schemeClr val="bg1"/>
                          </a:solidFill>
                          <a:latin typeface="Times New Roman" panose="02020603050405020304" pitchFamily="18" charset="0"/>
                          <a:cs typeface="Times New Roman" panose="02020603050405020304" pitchFamily="18" charset="0"/>
                        </a:rPr>
                        <a:t>tr</a:t>
                      </a:r>
                      <a:r>
                        <a:rPr lang="vi-VN" sz="2600" spc="-55" dirty="0">
                          <a:solidFill>
                            <a:schemeClr val="bg1"/>
                          </a:solidFill>
                          <a:latin typeface="Times New Roman" panose="02020603050405020304" pitchFamily="18" charset="0"/>
                          <a:cs typeface="Times New Roman" panose="02020603050405020304" pitchFamily="18" charset="0"/>
                        </a:rPr>
                        <a:t>ư</a:t>
                      </a:r>
                      <a:r>
                        <a:rPr lang="vi-VN" sz="2600" spc="-50" dirty="0">
                          <a:solidFill>
                            <a:schemeClr val="bg1"/>
                          </a:solidFill>
                          <a:latin typeface="Times New Roman" panose="02020603050405020304" pitchFamily="18" charset="0"/>
                          <a:cs typeface="Times New Roman" panose="02020603050405020304" pitchFamily="18" charset="0"/>
                        </a:rPr>
                        <a:t>ờ</a:t>
                      </a:r>
                      <a:r>
                        <a:rPr lang="vi-VN" sz="2600" spc="-55" dirty="0">
                          <a:solidFill>
                            <a:schemeClr val="bg1"/>
                          </a:solidFill>
                          <a:latin typeface="Times New Roman" panose="02020603050405020304" pitchFamily="18" charset="0"/>
                          <a:cs typeface="Times New Roman" panose="02020603050405020304" pitchFamily="18" charset="0"/>
                        </a:rPr>
                        <a:t>n</a:t>
                      </a:r>
                      <a:r>
                        <a:rPr lang="vi-VN" sz="2600" dirty="0">
                          <a:solidFill>
                            <a:schemeClr val="bg1"/>
                          </a:solidFill>
                          <a:latin typeface="Times New Roman" panose="02020603050405020304" pitchFamily="18" charset="0"/>
                          <a:cs typeface="Times New Roman" panose="02020603050405020304" pitchFamily="18" charset="0"/>
                        </a:rPr>
                        <a:t>g</a:t>
                      </a:r>
                      <a:r>
                        <a:rPr lang="vi-VN" sz="2600" spc="-100" dirty="0">
                          <a:solidFill>
                            <a:schemeClr val="bg1"/>
                          </a:solidFill>
                          <a:latin typeface="Times New Roman" panose="02020603050405020304" pitchFamily="18" charset="0"/>
                          <a:cs typeface="Times New Roman" panose="02020603050405020304" pitchFamily="18" charset="0"/>
                        </a:rPr>
                        <a:t> </a:t>
                      </a:r>
                      <a:r>
                        <a:rPr lang="vi-VN" sz="2600" spc="-50" dirty="0">
                          <a:solidFill>
                            <a:schemeClr val="bg1"/>
                          </a:solidFill>
                          <a:latin typeface="Times New Roman" panose="02020603050405020304" pitchFamily="18" charset="0"/>
                          <a:cs typeface="Times New Roman" panose="02020603050405020304" pitchFamily="18" charset="0"/>
                        </a:rPr>
                        <a:t>nh</a:t>
                      </a:r>
                      <a:r>
                        <a:rPr lang="vi-VN" sz="2600" dirty="0">
                          <a:solidFill>
                            <a:schemeClr val="bg1"/>
                          </a:solidFill>
                          <a:latin typeface="Times New Roman" panose="02020603050405020304" pitchFamily="18" charset="0"/>
                          <a:cs typeface="Times New Roman" panose="02020603050405020304" pitchFamily="18" charset="0"/>
                        </a:rPr>
                        <a:t>ư</a:t>
                      </a:r>
                      <a:r>
                        <a:rPr lang="vi-VN" sz="2600" spc="-105" dirty="0">
                          <a:solidFill>
                            <a:schemeClr val="bg1"/>
                          </a:solidFill>
                          <a:latin typeface="Times New Roman" panose="02020603050405020304" pitchFamily="18" charset="0"/>
                          <a:cs typeface="Times New Roman" panose="02020603050405020304" pitchFamily="18" charset="0"/>
                        </a:rPr>
                        <a:t> </a:t>
                      </a:r>
                      <a:r>
                        <a:rPr lang="vi-VN" sz="2600" spc="-50" dirty="0">
                          <a:solidFill>
                            <a:schemeClr val="bg1"/>
                          </a:solidFill>
                          <a:latin typeface="Times New Roman" panose="02020603050405020304" pitchFamily="18" charset="0"/>
                          <a:cs typeface="Times New Roman" panose="02020603050405020304" pitchFamily="18" charset="0"/>
                        </a:rPr>
                        <a:t>d</a:t>
                      </a:r>
                      <a:r>
                        <a:rPr lang="vi-VN" sz="2600" dirty="0">
                          <a:solidFill>
                            <a:schemeClr val="bg1"/>
                          </a:solidFill>
                          <a:latin typeface="Times New Roman" panose="02020603050405020304" pitchFamily="18" charset="0"/>
                          <a:cs typeface="Times New Roman" panose="02020603050405020304" pitchFamily="18" charset="0"/>
                        </a:rPr>
                        <a:t>ự</a:t>
                      </a:r>
                      <a:r>
                        <a:rPr lang="vi-VN" sz="2600" spc="-105" dirty="0">
                          <a:solidFill>
                            <a:schemeClr val="bg1"/>
                          </a:solidFill>
                          <a:latin typeface="Times New Roman" panose="02020603050405020304" pitchFamily="18" charset="0"/>
                          <a:cs typeface="Times New Roman" panose="02020603050405020304" pitchFamily="18" charset="0"/>
                        </a:rPr>
                        <a:t> </a:t>
                      </a:r>
                      <a:r>
                        <a:rPr lang="vi-VN" sz="2600" spc="-45" dirty="0">
                          <a:solidFill>
                            <a:schemeClr val="bg1"/>
                          </a:solidFill>
                          <a:latin typeface="Times New Roman" panose="02020603050405020304" pitchFamily="18" charset="0"/>
                          <a:cs typeface="Times New Roman" panose="02020603050405020304" pitchFamily="18" charset="0"/>
                        </a:rPr>
                        <a:t>á</a:t>
                      </a:r>
                      <a:r>
                        <a:rPr lang="vi-VN" sz="2600" dirty="0">
                          <a:solidFill>
                            <a:schemeClr val="bg1"/>
                          </a:solidFill>
                          <a:latin typeface="Times New Roman" panose="02020603050405020304" pitchFamily="18" charset="0"/>
                          <a:cs typeface="Times New Roman" panose="02020603050405020304" pitchFamily="18" charset="0"/>
                        </a:rPr>
                        <a:t>n</a:t>
                      </a:r>
                      <a:r>
                        <a:rPr lang="vi-VN" sz="2600" spc="-100" dirty="0">
                          <a:solidFill>
                            <a:schemeClr val="bg1"/>
                          </a:solidFill>
                          <a:latin typeface="Times New Roman" panose="02020603050405020304" pitchFamily="18" charset="0"/>
                          <a:cs typeface="Times New Roman" panose="02020603050405020304" pitchFamily="18" charset="0"/>
                        </a:rPr>
                        <a:t> </a:t>
                      </a:r>
                      <a:r>
                        <a:rPr lang="vi-VN" sz="2600" spc="-50" dirty="0">
                          <a:solidFill>
                            <a:schemeClr val="bg1"/>
                          </a:solidFill>
                          <a:latin typeface="Times New Roman" panose="02020603050405020304" pitchFamily="18" charset="0"/>
                          <a:cs typeface="Times New Roman" panose="02020603050405020304" pitchFamily="18" charset="0"/>
                        </a:rPr>
                        <a:t>đầ</a:t>
                      </a:r>
                      <a:r>
                        <a:rPr lang="vi-VN" sz="2600" dirty="0">
                          <a:solidFill>
                            <a:schemeClr val="bg1"/>
                          </a:solidFill>
                          <a:latin typeface="Times New Roman" panose="02020603050405020304" pitchFamily="18" charset="0"/>
                          <a:cs typeface="Times New Roman" panose="02020603050405020304" pitchFamily="18" charset="0"/>
                        </a:rPr>
                        <a:t>u</a:t>
                      </a:r>
                      <a:r>
                        <a:rPr lang="vi-VN" sz="2600" spc="-100" dirty="0">
                          <a:solidFill>
                            <a:schemeClr val="bg1"/>
                          </a:solidFill>
                          <a:latin typeface="Times New Roman" panose="02020603050405020304" pitchFamily="18" charset="0"/>
                          <a:cs typeface="Times New Roman" panose="02020603050405020304" pitchFamily="18" charset="0"/>
                        </a:rPr>
                        <a:t> </a:t>
                      </a:r>
                      <a:r>
                        <a:rPr lang="vi-VN" sz="2600" spc="-50" dirty="0">
                          <a:solidFill>
                            <a:schemeClr val="bg1"/>
                          </a:solidFill>
                          <a:latin typeface="Times New Roman" panose="02020603050405020304" pitchFamily="18" charset="0"/>
                          <a:cs typeface="Times New Roman" panose="02020603050405020304" pitchFamily="18" charset="0"/>
                        </a:rPr>
                        <a:t>t</a:t>
                      </a:r>
                      <a:r>
                        <a:rPr lang="vi-VN" sz="2600" dirty="0">
                          <a:solidFill>
                            <a:schemeClr val="bg1"/>
                          </a:solidFill>
                          <a:latin typeface="Times New Roman" panose="02020603050405020304" pitchFamily="18" charset="0"/>
                          <a:cs typeface="Times New Roman" panose="02020603050405020304" pitchFamily="18" charset="0"/>
                        </a:rPr>
                        <a:t>ư</a:t>
                      </a:r>
                      <a:r>
                        <a:rPr lang="vi-VN" sz="2600" spc="-105" dirty="0">
                          <a:solidFill>
                            <a:schemeClr val="bg1"/>
                          </a:solidFill>
                          <a:latin typeface="Times New Roman" panose="02020603050405020304" pitchFamily="18" charset="0"/>
                          <a:cs typeface="Times New Roman" panose="02020603050405020304" pitchFamily="18" charset="0"/>
                        </a:rPr>
                        <a:t> </a:t>
                      </a:r>
                      <a:r>
                        <a:rPr lang="vi-VN" sz="2600" spc="-50" dirty="0">
                          <a:solidFill>
                            <a:schemeClr val="bg1"/>
                          </a:solidFill>
                          <a:latin typeface="Times New Roman" panose="02020603050405020304" pitchFamily="18" charset="0"/>
                          <a:cs typeface="Times New Roman" panose="02020603050405020304" pitchFamily="18" charset="0"/>
                        </a:rPr>
                        <a:t>nhó</a:t>
                      </a:r>
                      <a:r>
                        <a:rPr lang="vi-VN" sz="2600" dirty="0">
                          <a:solidFill>
                            <a:schemeClr val="bg1"/>
                          </a:solidFill>
                          <a:latin typeface="Times New Roman" panose="02020603050405020304" pitchFamily="18" charset="0"/>
                          <a:cs typeface="Times New Roman" panose="02020603050405020304" pitchFamily="18" charset="0"/>
                        </a:rPr>
                        <a:t>m</a:t>
                      </a:r>
                      <a:r>
                        <a:rPr lang="vi-VN" sz="2600" spc="-100" dirty="0">
                          <a:solidFill>
                            <a:schemeClr val="bg1"/>
                          </a:solidFill>
                          <a:latin typeface="Times New Roman" panose="02020603050405020304" pitchFamily="18" charset="0"/>
                          <a:cs typeface="Times New Roman" panose="02020603050405020304" pitchFamily="18" charset="0"/>
                        </a:rPr>
                        <a:t> </a:t>
                      </a:r>
                      <a:r>
                        <a:rPr lang="vi-VN" sz="2600" spc="-50" dirty="0">
                          <a:solidFill>
                            <a:schemeClr val="bg1"/>
                          </a:solidFill>
                          <a:latin typeface="Times New Roman" panose="02020603050405020304" pitchFamily="18" charset="0"/>
                          <a:cs typeface="Times New Roman" panose="02020603050405020304" pitchFamily="18" charset="0"/>
                        </a:rPr>
                        <a:t>I</a:t>
                      </a:r>
                      <a:r>
                        <a:rPr lang="vi-VN" sz="2600" dirty="0">
                          <a:solidFill>
                            <a:schemeClr val="bg1"/>
                          </a:solidFill>
                          <a:latin typeface="Times New Roman" panose="02020603050405020304" pitchFamily="18" charset="0"/>
                          <a:cs typeface="Times New Roman" panose="02020603050405020304" pitchFamily="18" charset="0"/>
                        </a:rPr>
                        <a:t>;</a:t>
                      </a:r>
                    </a:p>
                  </a:txBody>
                  <a:tcPr>
                    <a:solidFill>
                      <a:schemeClr val="accent3"/>
                    </a:solidFill>
                  </a:tcPr>
                </a:tc>
                <a:extLst>
                  <a:ext uri="{0D108BD9-81ED-4DB2-BD59-A6C34878D82A}">
                    <a16:rowId xmlns:a16="http://schemas.microsoft.com/office/drawing/2014/main" val="1133316360"/>
                  </a:ext>
                </a:extLst>
              </a:tr>
              <a:tr h="370840">
                <a:tc>
                  <a:txBody>
                    <a:bodyPr/>
                    <a:lstStyle/>
                    <a:p>
                      <a:pPr algn="ctr"/>
                      <a:r>
                        <a:rPr lang="en-US" sz="2600" spc="-50" dirty="0">
                          <a:solidFill>
                            <a:schemeClr val="bg1"/>
                          </a:solidFill>
                          <a:latin typeface="Times New Roman" panose="02020603050405020304" pitchFamily="18" charset="0"/>
                          <a:cs typeface="Times New Roman" panose="02020603050405020304" pitchFamily="18" charset="0"/>
                        </a:rPr>
                        <a:t>1</a:t>
                      </a:r>
                      <a:r>
                        <a:rPr lang="en-US" sz="2600" dirty="0">
                          <a:solidFill>
                            <a:schemeClr val="bg1"/>
                          </a:solidFill>
                          <a:latin typeface="Times New Roman" panose="02020603050405020304" pitchFamily="18" charset="0"/>
                          <a:cs typeface="Times New Roman" panose="02020603050405020304" pitchFamily="18" charset="0"/>
                        </a:rPr>
                        <a:t>0</a:t>
                      </a:r>
                      <a:r>
                        <a:rPr lang="en-US" sz="2600" spc="-100" dirty="0">
                          <a:solidFill>
                            <a:schemeClr val="bg1"/>
                          </a:solidFill>
                          <a:latin typeface="Times New Roman" panose="02020603050405020304" pitchFamily="18" charset="0"/>
                          <a:cs typeface="Times New Roman" panose="02020603050405020304" pitchFamily="18" charset="0"/>
                        </a:rPr>
                        <a:t> </a:t>
                      </a:r>
                      <a:r>
                        <a:rPr lang="en-US" sz="2600" spc="-50" dirty="0" err="1">
                          <a:solidFill>
                            <a:schemeClr val="bg1"/>
                          </a:solidFill>
                          <a:latin typeface="Times New Roman" panose="02020603050405020304" pitchFamily="18" charset="0"/>
                          <a:cs typeface="Times New Roman" panose="02020603050405020304" pitchFamily="18" charset="0"/>
                        </a:rPr>
                        <a:t>nă</a:t>
                      </a:r>
                      <a:r>
                        <a:rPr lang="en-US" sz="2600" dirty="0" err="1">
                          <a:solidFill>
                            <a:schemeClr val="bg1"/>
                          </a:solidFill>
                          <a:latin typeface="Times New Roman" panose="02020603050405020304" pitchFamily="18" charset="0"/>
                          <a:cs typeface="Times New Roman" panose="02020603050405020304" pitchFamily="18" charset="0"/>
                        </a:rPr>
                        <a:t>m</a:t>
                      </a:r>
                      <a:r>
                        <a:rPr lang="en-US" sz="2600" spc="-95" dirty="0">
                          <a:solidFill>
                            <a:schemeClr val="bg1"/>
                          </a:solidFill>
                          <a:latin typeface="Times New Roman" panose="02020603050405020304" pitchFamily="18" charset="0"/>
                          <a:cs typeface="Times New Roman" panose="02020603050405020304" pitchFamily="18" charset="0"/>
                        </a:rPr>
                        <a:t> </a:t>
                      </a:r>
                      <a:endParaRPr lang="en-US" sz="2600" dirty="0">
                        <a:solidFill>
                          <a:schemeClr val="bg1"/>
                        </a:solidFill>
                        <a:latin typeface="Times New Roman" panose="02020603050405020304" pitchFamily="18" charset="0"/>
                        <a:cs typeface="Times New Roman" panose="02020603050405020304" pitchFamily="18" charset="0"/>
                      </a:endParaRPr>
                    </a:p>
                  </a:txBody>
                  <a:tcPr>
                    <a:solidFill>
                      <a:schemeClr val="accent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600" spc="-50" dirty="0">
                          <a:solidFill>
                            <a:schemeClr val="bg1"/>
                          </a:solidFill>
                          <a:latin typeface="Times New Roman" panose="02020603050405020304" pitchFamily="18" charset="0"/>
                          <a:cs typeface="Times New Roman" panose="02020603050405020304" pitchFamily="18" charset="0"/>
                        </a:rPr>
                        <a:t>- Đ</a:t>
                      </a:r>
                      <a:r>
                        <a:rPr lang="vi-VN" sz="2600" spc="-50" dirty="0">
                          <a:solidFill>
                            <a:schemeClr val="bg1"/>
                          </a:solidFill>
                          <a:latin typeface="Times New Roman" panose="02020603050405020304" pitchFamily="18" charset="0"/>
                          <a:cs typeface="Times New Roman" panose="02020603050405020304" pitchFamily="18" charset="0"/>
                        </a:rPr>
                        <a:t>ố</a:t>
                      </a:r>
                      <a:r>
                        <a:rPr lang="vi-VN" sz="2600" dirty="0">
                          <a:solidFill>
                            <a:schemeClr val="bg1"/>
                          </a:solidFill>
                          <a:latin typeface="Times New Roman" panose="02020603050405020304" pitchFamily="18" charset="0"/>
                          <a:cs typeface="Times New Roman" panose="02020603050405020304" pitchFamily="18" charset="0"/>
                        </a:rPr>
                        <a:t>i</a:t>
                      </a:r>
                      <a:r>
                        <a:rPr lang="vi-VN" sz="2600" spc="-100" dirty="0">
                          <a:solidFill>
                            <a:schemeClr val="bg1"/>
                          </a:solidFill>
                          <a:latin typeface="Times New Roman" panose="02020603050405020304" pitchFamily="18" charset="0"/>
                          <a:cs typeface="Times New Roman" panose="02020603050405020304" pitchFamily="18" charset="0"/>
                        </a:rPr>
                        <a:t> </a:t>
                      </a:r>
                      <a:r>
                        <a:rPr lang="vi-VN" sz="2600" spc="-50" dirty="0">
                          <a:solidFill>
                            <a:schemeClr val="bg1"/>
                          </a:solidFill>
                          <a:latin typeface="Times New Roman" panose="02020603050405020304" pitchFamily="18" charset="0"/>
                          <a:cs typeface="Times New Roman" panose="02020603050405020304" pitchFamily="18" charset="0"/>
                        </a:rPr>
                        <a:t>tượ</a:t>
                      </a:r>
                      <a:r>
                        <a:rPr lang="vi-VN" sz="2600" spc="-55" dirty="0">
                          <a:solidFill>
                            <a:schemeClr val="bg1"/>
                          </a:solidFill>
                          <a:latin typeface="Times New Roman" panose="02020603050405020304" pitchFamily="18" charset="0"/>
                          <a:cs typeface="Times New Roman" panose="02020603050405020304" pitchFamily="18" charset="0"/>
                        </a:rPr>
                        <a:t>n</a:t>
                      </a:r>
                      <a:r>
                        <a:rPr lang="vi-VN" sz="2600" dirty="0">
                          <a:solidFill>
                            <a:schemeClr val="bg1"/>
                          </a:solidFill>
                          <a:latin typeface="Times New Roman" panose="02020603050405020304" pitchFamily="18" charset="0"/>
                          <a:cs typeface="Times New Roman" panose="02020603050405020304" pitchFamily="18" charset="0"/>
                        </a:rPr>
                        <a:t>g</a:t>
                      </a:r>
                      <a:r>
                        <a:rPr lang="vi-VN" sz="2600" spc="-105" dirty="0">
                          <a:solidFill>
                            <a:schemeClr val="bg1"/>
                          </a:solidFill>
                          <a:latin typeface="Times New Roman" panose="02020603050405020304" pitchFamily="18" charset="0"/>
                          <a:cs typeface="Times New Roman" panose="02020603050405020304" pitchFamily="18" charset="0"/>
                        </a:rPr>
                        <a:t> </a:t>
                      </a:r>
                      <a:r>
                        <a:rPr lang="vi-VN" sz="2600" spc="-50" dirty="0">
                          <a:solidFill>
                            <a:schemeClr val="bg1"/>
                          </a:solidFill>
                          <a:latin typeface="Times New Roman" panose="02020603050405020304" pitchFamily="18" charset="0"/>
                          <a:cs typeface="Times New Roman" panose="02020603050405020304" pitchFamily="18" charset="0"/>
                        </a:rPr>
                        <a:t>khá</a:t>
                      </a:r>
                      <a:r>
                        <a:rPr lang="vi-VN" sz="2600" spc="-45" dirty="0">
                          <a:solidFill>
                            <a:schemeClr val="bg1"/>
                          </a:solidFill>
                          <a:latin typeface="Times New Roman" panose="02020603050405020304" pitchFamily="18" charset="0"/>
                          <a:cs typeface="Times New Roman" panose="02020603050405020304" pitchFamily="18" charset="0"/>
                        </a:rPr>
                        <a:t>c</a:t>
                      </a:r>
                      <a:r>
                        <a:rPr lang="vi-VN" sz="2600" dirty="0">
                          <a:solidFill>
                            <a:schemeClr val="bg1"/>
                          </a:solidFill>
                          <a:latin typeface="Times New Roman" panose="02020603050405020304" pitchFamily="18" charset="0"/>
                          <a:cs typeface="Times New Roman" panose="02020603050405020304" pitchFamily="18" charset="0"/>
                        </a:rPr>
                        <a:t>.</a:t>
                      </a:r>
                    </a:p>
                  </a:txBody>
                  <a:tcPr>
                    <a:solidFill>
                      <a:schemeClr val="accent3"/>
                    </a:solidFill>
                  </a:tcPr>
                </a:tc>
                <a:extLst>
                  <a:ext uri="{0D108BD9-81ED-4DB2-BD59-A6C34878D82A}">
                    <a16:rowId xmlns:a16="http://schemas.microsoft.com/office/drawing/2014/main" val="1583527163"/>
                  </a:ext>
                </a:extLst>
              </a:tr>
            </a:tbl>
          </a:graphicData>
        </a:graphic>
      </p:graphicFrame>
      <p:sp>
        <p:nvSpPr>
          <p:cNvPr id="7" name="object 3">
            <a:extLst>
              <a:ext uri="{FF2B5EF4-FFF2-40B4-BE49-F238E27FC236}">
                <a16:creationId xmlns:a16="http://schemas.microsoft.com/office/drawing/2014/main" id="{FB3071C3-4B56-B4B1-E760-5500237A9240}"/>
              </a:ext>
            </a:extLst>
          </p:cNvPr>
          <p:cNvSpPr txBox="1">
            <a:spLocks/>
          </p:cNvSpPr>
          <p:nvPr/>
        </p:nvSpPr>
        <p:spPr>
          <a:xfrm>
            <a:off x="685800" y="5147250"/>
            <a:ext cx="8305800" cy="861774"/>
          </a:xfrm>
          <a:prstGeom prst="rect">
            <a:avLst/>
          </a:prstGeom>
        </p:spPr>
        <p:txBody>
          <a:bodyPr vert="horz" wrap="square" lIns="0" tIns="60960" rIns="0" bIns="0" rtlCol="0">
            <a:sp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marL="653415" indent="0">
              <a:spcBef>
                <a:spcPts val="480"/>
              </a:spcBef>
              <a:buFont typeface="Wingdings 2" pitchFamily="18" charset="2"/>
              <a:buNone/>
            </a:pPr>
            <a:r>
              <a:rPr lang="vi-VN" sz="2600" spc="-40" dirty="0">
                <a:solidFill>
                  <a:srgbClr val="0070C0"/>
                </a:solidFill>
                <a:latin typeface="Times New Roman"/>
                <a:cs typeface="Times New Roman"/>
              </a:rPr>
              <a:t>Thời</a:t>
            </a:r>
            <a:r>
              <a:rPr lang="vi-VN" sz="2600" spc="80" dirty="0">
                <a:solidFill>
                  <a:srgbClr val="0070C0"/>
                </a:solidFill>
                <a:latin typeface="Times New Roman"/>
                <a:cs typeface="Times New Roman"/>
              </a:rPr>
              <a:t> </a:t>
            </a:r>
            <a:r>
              <a:rPr lang="vi-VN" sz="2600" spc="-35" dirty="0">
                <a:solidFill>
                  <a:srgbClr val="0070C0"/>
                </a:solidFill>
                <a:latin typeface="Times New Roman"/>
                <a:cs typeface="Times New Roman"/>
              </a:rPr>
              <a:t>hạn</a:t>
            </a:r>
            <a:r>
              <a:rPr lang="vi-VN" sz="2600" spc="80" dirty="0">
                <a:solidFill>
                  <a:srgbClr val="0070C0"/>
                </a:solidFill>
                <a:latin typeface="Times New Roman"/>
                <a:cs typeface="Times New Roman"/>
              </a:rPr>
              <a:t> </a:t>
            </a:r>
            <a:r>
              <a:rPr lang="vi-VN" sz="2600" spc="-35" dirty="0">
                <a:solidFill>
                  <a:srgbClr val="0070C0"/>
                </a:solidFill>
                <a:latin typeface="Times New Roman"/>
                <a:cs typeface="Times New Roman"/>
              </a:rPr>
              <a:t>của</a:t>
            </a:r>
            <a:r>
              <a:rPr lang="vi-VN" sz="2600" spc="85" dirty="0">
                <a:solidFill>
                  <a:srgbClr val="0070C0"/>
                </a:solidFill>
                <a:latin typeface="Times New Roman"/>
                <a:cs typeface="Times New Roman"/>
              </a:rPr>
              <a:t> </a:t>
            </a:r>
            <a:r>
              <a:rPr lang="vi-VN" sz="2600" spc="-45" dirty="0">
                <a:solidFill>
                  <a:srgbClr val="0070C0"/>
                </a:solidFill>
                <a:latin typeface="Times New Roman"/>
                <a:cs typeface="Times New Roman"/>
              </a:rPr>
              <a:t>GPMT</a:t>
            </a:r>
            <a:r>
              <a:rPr lang="vi-VN" sz="2600" spc="50" dirty="0">
                <a:solidFill>
                  <a:srgbClr val="0070C0"/>
                </a:solidFill>
                <a:latin typeface="Times New Roman"/>
                <a:cs typeface="Times New Roman"/>
              </a:rPr>
              <a:t> </a:t>
            </a:r>
            <a:r>
              <a:rPr lang="vi-VN" sz="2600" spc="-25" dirty="0">
                <a:solidFill>
                  <a:srgbClr val="0070C0"/>
                </a:solidFill>
                <a:latin typeface="Times New Roman"/>
                <a:cs typeface="Times New Roman"/>
              </a:rPr>
              <a:t>có</a:t>
            </a:r>
            <a:r>
              <a:rPr lang="vi-VN" sz="2600" spc="80" dirty="0">
                <a:solidFill>
                  <a:srgbClr val="0070C0"/>
                </a:solidFill>
                <a:latin typeface="Times New Roman"/>
                <a:cs typeface="Times New Roman"/>
              </a:rPr>
              <a:t> </a:t>
            </a:r>
            <a:r>
              <a:rPr lang="vi-VN" sz="2600" spc="-35" dirty="0">
                <a:solidFill>
                  <a:srgbClr val="0070C0"/>
                </a:solidFill>
                <a:latin typeface="Times New Roman"/>
                <a:cs typeface="Times New Roman"/>
              </a:rPr>
              <a:t>thể</a:t>
            </a:r>
            <a:r>
              <a:rPr lang="vi-VN" sz="2600" spc="85" dirty="0">
                <a:solidFill>
                  <a:srgbClr val="0070C0"/>
                </a:solidFill>
                <a:latin typeface="Times New Roman"/>
                <a:cs typeface="Times New Roman"/>
              </a:rPr>
              <a:t> </a:t>
            </a:r>
            <a:r>
              <a:rPr lang="vi-VN" sz="2600" spc="-40" dirty="0">
                <a:solidFill>
                  <a:srgbClr val="0070C0"/>
                </a:solidFill>
                <a:latin typeface="Times New Roman"/>
                <a:cs typeface="Times New Roman"/>
              </a:rPr>
              <a:t>ngắn</a:t>
            </a:r>
            <a:r>
              <a:rPr lang="vi-VN" sz="2600" spc="85" dirty="0">
                <a:solidFill>
                  <a:srgbClr val="0070C0"/>
                </a:solidFill>
                <a:latin typeface="Times New Roman"/>
                <a:cs typeface="Times New Roman"/>
              </a:rPr>
              <a:t> </a:t>
            </a:r>
            <a:r>
              <a:rPr lang="vi-VN" sz="2600" spc="-35" dirty="0">
                <a:solidFill>
                  <a:srgbClr val="0070C0"/>
                </a:solidFill>
                <a:latin typeface="Times New Roman"/>
                <a:cs typeface="Times New Roman"/>
              </a:rPr>
              <a:t>hơn</a:t>
            </a:r>
            <a:r>
              <a:rPr lang="vi-VN" sz="2600" spc="80" dirty="0">
                <a:solidFill>
                  <a:srgbClr val="0070C0"/>
                </a:solidFill>
                <a:latin typeface="Times New Roman"/>
                <a:cs typeface="Times New Roman"/>
              </a:rPr>
              <a:t> </a:t>
            </a:r>
            <a:r>
              <a:rPr lang="vi-VN" sz="2600" spc="-40" dirty="0">
                <a:solidFill>
                  <a:srgbClr val="0070C0"/>
                </a:solidFill>
                <a:latin typeface="Times New Roman"/>
                <a:cs typeface="Times New Roman"/>
              </a:rPr>
              <a:t>thời</a:t>
            </a:r>
            <a:r>
              <a:rPr lang="vi-VN" sz="2600" spc="85" dirty="0">
                <a:solidFill>
                  <a:srgbClr val="0070C0"/>
                </a:solidFill>
                <a:latin typeface="Times New Roman"/>
                <a:cs typeface="Times New Roman"/>
              </a:rPr>
              <a:t> </a:t>
            </a:r>
            <a:r>
              <a:rPr lang="vi-VN" sz="2600" spc="-35" dirty="0">
                <a:solidFill>
                  <a:srgbClr val="0070C0"/>
                </a:solidFill>
                <a:latin typeface="Times New Roman"/>
                <a:cs typeface="Times New Roman"/>
              </a:rPr>
              <a:t>hạn</a:t>
            </a:r>
            <a:r>
              <a:rPr lang="vi-VN" sz="2600" spc="85" dirty="0">
                <a:solidFill>
                  <a:srgbClr val="0070C0"/>
                </a:solidFill>
                <a:latin typeface="Times New Roman"/>
                <a:cs typeface="Times New Roman"/>
              </a:rPr>
              <a:t> </a:t>
            </a:r>
            <a:r>
              <a:rPr lang="vi-VN" sz="2600" spc="-35" dirty="0">
                <a:solidFill>
                  <a:srgbClr val="0070C0"/>
                </a:solidFill>
                <a:latin typeface="Times New Roman"/>
                <a:cs typeface="Times New Roman"/>
              </a:rPr>
              <a:t>quy</a:t>
            </a:r>
            <a:r>
              <a:rPr lang="vi-VN" sz="2600" spc="80" dirty="0">
                <a:solidFill>
                  <a:srgbClr val="0070C0"/>
                </a:solidFill>
                <a:latin typeface="Times New Roman"/>
                <a:cs typeface="Times New Roman"/>
              </a:rPr>
              <a:t> </a:t>
            </a:r>
            <a:r>
              <a:rPr lang="vi-VN" sz="2600" spc="-40" dirty="0">
                <a:solidFill>
                  <a:srgbClr val="0070C0"/>
                </a:solidFill>
                <a:latin typeface="Times New Roman"/>
                <a:cs typeface="Times New Roman"/>
              </a:rPr>
              <a:t>định</a:t>
            </a:r>
            <a:r>
              <a:rPr lang="vi-VN" sz="2600" spc="80" dirty="0">
                <a:solidFill>
                  <a:srgbClr val="0070C0"/>
                </a:solidFill>
                <a:latin typeface="Times New Roman"/>
                <a:cs typeface="Times New Roman"/>
              </a:rPr>
              <a:t> </a:t>
            </a:r>
            <a:r>
              <a:rPr lang="vi-VN" sz="2600" spc="-35" dirty="0">
                <a:solidFill>
                  <a:srgbClr val="0070C0"/>
                </a:solidFill>
                <a:latin typeface="Times New Roman"/>
                <a:cs typeface="Times New Roman"/>
              </a:rPr>
              <a:t>nêu</a:t>
            </a:r>
            <a:r>
              <a:rPr lang="vi-VN" sz="2600" spc="85" dirty="0">
                <a:solidFill>
                  <a:srgbClr val="0070C0"/>
                </a:solidFill>
                <a:latin typeface="Times New Roman"/>
                <a:cs typeface="Times New Roman"/>
              </a:rPr>
              <a:t> </a:t>
            </a:r>
            <a:r>
              <a:rPr lang="vi-VN" sz="2600" spc="-40" dirty="0">
                <a:solidFill>
                  <a:srgbClr val="0070C0"/>
                </a:solidFill>
                <a:latin typeface="Times New Roman"/>
                <a:cs typeface="Times New Roman"/>
              </a:rPr>
              <a:t>trên</a:t>
            </a:r>
            <a:r>
              <a:rPr lang="vi-VN" sz="2600" spc="80" dirty="0">
                <a:solidFill>
                  <a:srgbClr val="0070C0"/>
                </a:solidFill>
                <a:latin typeface="Times New Roman"/>
                <a:cs typeface="Times New Roman"/>
              </a:rPr>
              <a:t> </a:t>
            </a:r>
            <a:r>
              <a:rPr lang="vi-VN" sz="2600" spc="-40" dirty="0">
                <a:solidFill>
                  <a:srgbClr val="0070C0"/>
                </a:solidFill>
                <a:latin typeface="Times New Roman"/>
                <a:cs typeface="Times New Roman"/>
              </a:rPr>
              <a:t>theo</a:t>
            </a:r>
            <a:r>
              <a:rPr lang="vi-VN" sz="2600" spc="80" dirty="0">
                <a:solidFill>
                  <a:srgbClr val="0070C0"/>
                </a:solidFill>
                <a:latin typeface="Times New Roman"/>
                <a:cs typeface="Times New Roman"/>
              </a:rPr>
              <a:t> </a:t>
            </a:r>
            <a:r>
              <a:rPr lang="vi-VN" sz="2600" spc="-25" dirty="0">
                <a:solidFill>
                  <a:srgbClr val="0070C0"/>
                </a:solidFill>
                <a:latin typeface="Times New Roman"/>
                <a:cs typeface="Times New Roman"/>
              </a:rPr>
              <a:t>đề</a:t>
            </a:r>
            <a:r>
              <a:rPr lang="vi-VN" sz="2600" spc="85" dirty="0">
                <a:solidFill>
                  <a:srgbClr val="0070C0"/>
                </a:solidFill>
                <a:latin typeface="Times New Roman"/>
                <a:cs typeface="Times New Roman"/>
              </a:rPr>
              <a:t> </a:t>
            </a:r>
            <a:r>
              <a:rPr lang="vi-VN" sz="2600" spc="-50" dirty="0">
                <a:solidFill>
                  <a:srgbClr val="0070C0"/>
                </a:solidFill>
                <a:latin typeface="Times New Roman"/>
                <a:cs typeface="Times New Roman"/>
              </a:rPr>
              <a:t>nghị </a:t>
            </a:r>
            <a:r>
              <a:rPr lang="vi-VN" sz="2600" spc="-509" dirty="0">
                <a:solidFill>
                  <a:srgbClr val="0070C0"/>
                </a:solidFill>
                <a:latin typeface="Times New Roman"/>
                <a:cs typeface="Times New Roman"/>
              </a:rPr>
              <a:t> </a:t>
            </a:r>
            <a:r>
              <a:rPr lang="vi-VN" sz="2600" spc="-35" dirty="0">
                <a:solidFill>
                  <a:srgbClr val="0070C0"/>
                </a:solidFill>
                <a:latin typeface="Times New Roman"/>
                <a:cs typeface="Times New Roman"/>
              </a:rPr>
              <a:t>của</a:t>
            </a:r>
            <a:r>
              <a:rPr lang="vi-VN" sz="2600" spc="-105" dirty="0">
                <a:solidFill>
                  <a:srgbClr val="0070C0"/>
                </a:solidFill>
                <a:latin typeface="Times New Roman"/>
                <a:cs typeface="Times New Roman"/>
              </a:rPr>
              <a:t> </a:t>
            </a:r>
            <a:r>
              <a:rPr lang="vi-VN" sz="2600" spc="-35" dirty="0">
                <a:solidFill>
                  <a:srgbClr val="0070C0"/>
                </a:solidFill>
                <a:latin typeface="Times New Roman"/>
                <a:cs typeface="Times New Roman"/>
              </a:rPr>
              <a:t>chủ</a:t>
            </a:r>
            <a:r>
              <a:rPr lang="vi-VN" sz="2600" spc="-105" dirty="0">
                <a:solidFill>
                  <a:srgbClr val="0070C0"/>
                </a:solidFill>
                <a:latin typeface="Times New Roman"/>
                <a:cs typeface="Times New Roman"/>
              </a:rPr>
              <a:t> </a:t>
            </a:r>
            <a:r>
              <a:rPr lang="vi-VN" sz="2600" spc="-25" dirty="0">
                <a:solidFill>
                  <a:srgbClr val="0070C0"/>
                </a:solidFill>
                <a:latin typeface="Times New Roman"/>
                <a:cs typeface="Times New Roman"/>
              </a:rPr>
              <a:t>dự</a:t>
            </a:r>
            <a:r>
              <a:rPr lang="vi-VN" sz="2600" spc="-105" dirty="0">
                <a:solidFill>
                  <a:srgbClr val="0070C0"/>
                </a:solidFill>
                <a:latin typeface="Times New Roman"/>
                <a:cs typeface="Times New Roman"/>
              </a:rPr>
              <a:t> </a:t>
            </a:r>
            <a:r>
              <a:rPr lang="vi-VN" sz="2600" spc="-25" dirty="0">
                <a:solidFill>
                  <a:srgbClr val="0070C0"/>
                </a:solidFill>
                <a:latin typeface="Times New Roman"/>
                <a:cs typeface="Times New Roman"/>
              </a:rPr>
              <a:t>án</a:t>
            </a:r>
            <a:r>
              <a:rPr lang="vi-VN" sz="2600" spc="-100" dirty="0">
                <a:solidFill>
                  <a:srgbClr val="0070C0"/>
                </a:solidFill>
                <a:latin typeface="Times New Roman"/>
                <a:cs typeface="Times New Roman"/>
              </a:rPr>
              <a:t> </a:t>
            </a:r>
            <a:r>
              <a:rPr lang="vi-VN" sz="2600" spc="-35" dirty="0">
                <a:solidFill>
                  <a:srgbClr val="0070C0"/>
                </a:solidFill>
                <a:latin typeface="Times New Roman"/>
                <a:cs typeface="Times New Roman"/>
              </a:rPr>
              <a:t>đầu</a:t>
            </a:r>
            <a:r>
              <a:rPr lang="vi-VN" sz="2600" spc="-100" dirty="0">
                <a:solidFill>
                  <a:srgbClr val="0070C0"/>
                </a:solidFill>
                <a:latin typeface="Times New Roman"/>
                <a:cs typeface="Times New Roman"/>
              </a:rPr>
              <a:t> </a:t>
            </a:r>
            <a:r>
              <a:rPr lang="vi-VN" sz="2600" spc="-35" dirty="0">
                <a:solidFill>
                  <a:srgbClr val="0070C0"/>
                </a:solidFill>
                <a:latin typeface="Times New Roman"/>
                <a:cs typeface="Times New Roman"/>
              </a:rPr>
              <a:t>tư,</a:t>
            </a:r>
            <a:r>
              <a:rPr lang="vi-VN" sz="2600" spc="-100" dirty="0">
                <a:solidFill>
                  <a:srgbClr val="0070C0"/>
                </a:solidFill>
                <a:latin typeface="Times New Roman"/>
                <a:cs typeface="Times New Roman"/>
              </a:rPr>
              <a:t> </a:t>
            </a:r>
            <a:r>
              <a:rPr lang="vi-VN" sz="2600" spc="-25" dirty="0">
                <a:solidFill>
                  <a:srgbClr val="0070C0"/>
                </a:solidFill>
                <a:latin typeface="Times New Roman"/>
                <a:cs typeface="Times New Roman"/>
              </a:rPr>
              <a:t>cơ</a:t>
            </a:r>
            <a:r>
              <a:rPr lang="vi-VN" sz="2600" spc="-100" dirty="0">
                <a:solidFill>
                  <a:srgbClr val="0070C0"/>
                </a:solidFill>
                <a:latin typeface="Times New Roman"/>
                <a:cs typeface="Times New Roman"/>
              </a:rPr>
              <a:t> </a:t>
            </a:r>
            <a:r>
              <a:rPr lang="vi-VN" sz="2600" spc="-35" dirty="0">
                <a:solidFill>
                  <a:srgbClr val="0070C0"/>
                </a:solidFill>
                <a:latin typeface="Times New Roman"/>
                <a:cs typeface="Times New Roman"/>
              </a:rPr>
              <a:t>sở.</a:t>
            </a:r>
            <a:endParaRPr lang="vi-VN" sz="2600" dirty="0">
              <a:solidFill>
                <a:srgbClr val="0070C0"/>
              </a:solidFill>
              <a:latin typeface="Times New Roman"/>
              <a:cs typeface="Times New Roman"/>
            </a:endParaRPr>
          </a:p>
        </p:txBody>
      </p:sp>
    </p:spTree>
    <p:extLst>
      <p:ext uri="{BB962C8B-B14F-4D97-AF65-F5344CB8AC3E}">
        <p14:creationId xmlns:p14="http://schemas.microsoft.com/office/powerpoint/2010/main" val="2508663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1401486"/>
            <a:ext cx="8366495" cy="4923105"/>
          </a:xfrm>
        </p:spPr>
        <p:txBody>
          <a:bodyPr>
            <a:noAutofit/>
          </a:bodyPr>
          <a:lstStyle/>
          <a:p>
            <a:pPr marL="0" indent="0">
              <a:spcBef>
                <a:spcPts val="225"/>
              </a:spcBef>
              <a:buNone/>
            </a:pPr>
            <a:r>
              <a:rPr lang="vi-VN" b="1" i="0" dirty="0">
                <a:solidFill>
                  <a:srgbClr val="0070C0"/>
                </a:solidFill>
                <a:effectLst/>
                <a:latin typeface="Times New Roman" panose="02020603050405020304" pitchFamily="18" charset="0"/>
                <a:cs typeface="Times New Roman" panose="02020603050405020304" pitchFamily="18" charset="0"/>
              </a:rPr>
              <a:t>2. Cách tra các đối tượng cần thực hiện </a:t>
            </a:r>
            <a:r>
              <a:rPr lang="en-US" b="1" i="0" u="none" strike="noStrike" dirty="0">
                <a:solidFill>
                  <a:srgbClr val="0070C0"/>
                </a:solidFill>
                <a:effectLst/>
                <a:latin typeface="Times New Roman" panose="02020603050405020304" pitchFamily="18" charset="0"/>
                <a:cs typeface="Times New Roman" panose="02020603050405020304" pitchFamily="18" charset="0"/>
              </a:rPr>
              <a:t>GPMT</a:t>
            </a:r>
            <a:br>
              <a:rPr lang="vi-VN" dirty="0">
                <a:solidFill>
                  <a:srgbClr val="0070C0"/>
                </a:solidFill>
                <a:latin typeface="Times New Roman" panose="02020603050405020304" pitchFamily="18" charset="0"/>
                <a:cs typeface="Times New Roman" panose="02020603050405020304" pitchFamily="18" charset="0"/>
              </a:rPr>
            </a:br>
            <a:r>
              <a:rPr lang="vi-VN" b="1" i="0" dirty="0">
                <a:solidFill>
                  <a:srgbClr val="0070C0"/>
                </a:solidFill>
                <a:effectLst/>
                <a:latin typeface="Times New Roman" panose="02020603050405020304" pitchFamily="18" charset="0"/>
                <a:cs typeface="Times New Roman" panose="02020603050405020304" pitchFamily="18" charset="0"/>
              </a:rPr>
              <a:t>a) Xác định quy mô doanh nghiệp:</a:t>
            </a:r>
            <a:br>
              <a:rPr lang="vi-VN" dirty="0">
                <a:solidFill>
                  <a:srgbClr val="0070C0"/>
                </a:solidFill>
                <a:latin typeface="Times New Roman" panose="02020603050405020304" pitchFamily="18" charset="0"/>
                <a:cs typeface="Times New Roman" panose="02020603050405020304" pitchFamily="18" charset="0"/>
              </a:rPr>
            </a:br>
            <a:r>
              <a:rPr lang="vi-VN" b="0" i="0" dirty="0">
                <a:solidFill>
                  <a:srgbClr val="0070C0"/>
                </a:solidFill>
                <a:effectLst/>
                <a:latin typeface="Times New Roman" panose="02020603050405020304" pitchFamily="18" charset="0"/>
                <a:cs typeface="Times New Roman" panose="02020603050405020304" pitchFamily="18" charset="0"/>
              </a:rPr>
              <a:t>- Tra phụ lục II, III, IV, V </a:t>
            </a:r>
            <a:r>
              <a:rPr lang="en-US" b="0" i="0" dirty="0">
                <a:solidFill>
                  <a:srgbClr val="0070C0"/>
                </a:solidFill>
                <a:effectLst/>
                <a:latin typeface="Times New Roman" panose="02020603050405020304" pitchFamily="18" charset="0"/>
                <a:cs typeface="Times New Roman" panose="02020603050405020304" pitchFamily="18" charset="0"/>
              </a:rPr>
              <a:t>N</a:t>
            </a:r>
            <a:r>
              <a:rPr lang="vi-VN" b="0" i="0" dirty="0">
                <a:solidFill>
                  <a:srgbClr val="0070C0"/>
                </a:solidFill>
                <a:effectLst/>
                <a:latin typeface="Times New Roman" panose="02020603050405020304" pitchFamily="18" charset="0"/>
                <a:cs typeface="Times New Roman" panose="02020603050405020304" pitchFamily="18" charset="0"/>
              </a:rPr>
              <a:t>ghị định 08/2022</a:t>
            </a:r>
            <a:r>
              <a:rPr lang="en-US" b="0" i="0" dirty="0">
                <a:solidFill>
                  <a:srgbClr val="0070C0"/>
                </a:solidFill>
                <a:effectLst/>
                <a:latin typeface="Times New Roman" panose="02020603050405020304" pitchFamily="18" charset="0"/>
                <a:cs typeface="Times New Roman" panose="02020603050405020304" pitchFamily="18" charset="0"/>
              </a:rPr>
              <a:t>/NĐ-CP</a:t>
            </a:r>
            <a:br>
              <a:rPr lang="vi-VN" dirty="0">
                <a:solidFill>
                  <a:srgbClr val="0070C0"/>
                </a:solidFill>
                <a:latin typeface="Times New Roman" panose="02020603050405020304" pitchFamily="18" charset="0"/>
                <a:cs typeface="Times New Roman" panose="02020603050405020304" pitchFamily="18" charset="0"/>
              </a:rPr>
            </a:br>
            <a:r>
              <a:rPr lang="vi-VN" b="0" i="0" dirty="0">
                <a:solidFill>
                  <a:srgbClr val="0070C0"/>
                </a:solidFill>
                <a:effectLst/>
                <a:latin typeface="Times New Roman" panose="02020603050405020304" pitchFamily="18" charset="0"/>
                <a:cs typeface="Times New Roman" panose="02020603050405020304" pitchFamily="18" charset="0"/>
              </a:rPr>
              <a:t>- Tra nhóm đầu tư công của </a:t>
            </a:r>
            <a:r>
              <a:rPr lang="en-US" b="0" i="0" dirty="0">
                <a:solidFill>
                  <a:srgbClr val="0070C0"/>
                </a:solidFill>
                <a:effectLst/>
                <a:latin typeface="Times New Roman" panose="02020603050405020304" pitchFamily="18" charset="0"/>
                <a:cs typeface="Times New Roman" panose="02020603050405020304" pitchFamily="18" charset="0"/>
              </a:rPr>
              <a:t>L</a:t>
            </a:r>
            <a:r>
              <a:rPr lang="vi-VN" b="0" i="0" dirty="0">
                <a:solidFill>
                  <a:srgbClr val="0070C0"/>
                </a:solidFill>
                <a:effectLst/>
                <a:latin typeface="Times New Roman" panose="02020603050405020304" pitchFamily="18" charset="0"/>
                <a:cs typeface="Times New Roman" panose="02020603050405020304" pitchFamily="18" charset="0"/>
              </a:rPr>
              <a:t>uật đầu tư công </a:t>
            </a:r>
            <a:r>
              <a:rPr lang="vi-VN" spc="-5" dirty="0">
                <a:solidFill>
                  <a:srgbClr val="0070C0"/>
                </a:solidFill>
                <a:latin typeface="Times New Roman" panose="02020603050405020304" pitchFamily="18" charset="0"/>
                <a:cs typeface="Times New Roman" panose="02020603050405020304" pitchFamily="18" charset="0"/>
              </a:rPr>
              <a:t>để xác định dự án thuộc nhóm dự án A, B, C.</a:t>
            </a:r>
            <a:endParaRPr lang="en-US" spc="-5" dirty="0">
              <a:solidFill>
                <a:srgbClr val="0070C0"/>
              </a:solidFill>
              <a:latin typeface="Times New Roman" panose="02020603050405020304" pitchFamily="18" charset="0"/>
              <a:cs typeface="Times New Roman" panose="02020603050405020304" pitchFamily="18" charset="0"/>
            </a:endParaRPr>
          </a:p>
          <a:p>
            <a:pPr marL="0" indent="0">
              <a:lnSpc>
                <a:spcPct val="100000"/>
              </a:lnSpc>
              <a:spcBef>
                <a:spcPts val="225"/>
              </a:spcBef>
              <a:buNone/>
            </a:pPr>
            <a:r>
              <a:rPr lang="vi-VN" b="0" i="0" dirty="0">
                <a:solidFill>
                  <a:srgbClr val="0070C0"/>
                </a:solidFill>
                <a:effectLst/>
                <a:latin typeface="Times New Roman" panose="02020603050405020304" pitchFamily="18" charset="0"/>
                <a:cs typeface="Times New Roman" panose="02020603050405020304" pitchFamily="18" charset="0"/>
              </a:rPr>
              <a:t>- Xét yếu tố nhạy cảm môi trường của đươc quy đinh tại điểm c khoảng 1 điều 28 luật bảo vệ Môi trường</a:t>
            </a:r>
            <a:endParaRPr lang="en-US" b="1" i="1" spc="-5" dirty="0">
              <a:solidFill>
                <a:srgbClr val="0070C0"/>
              </a:solidFill>
              <a:latin typeface="Times New Roman" panose="02020603050405020304" pitchFamily="18" charset="0"/>
              <a:cs typeface="Times New Roman" panose="02020603050405020304" pitchFamily="18" charset="0"/>
            </a:endParaRPr>
          </a:p>
          <a:p>
            <a:pPr marL="0" indent="0" algn="just">
              <a:spcBef>
                <a:spcPts val="225"/>
              </a:spcBef>
              <a:buNone/>
            </a:pPr>
            <a:r>
              <a:rPr lang="en-US" i="1" spc="-5"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t> </a:t>
            </a:r>
            <a:r>
              <a:rPr lang="en-US" i="1" spc="-5" dirty="0" err="1">
                <a:solidFill>
                  <a:srgbClr val="0070C0"/>
                </a:solidFill>
                <a:latin typeface="Times New Roman" panose="02020603050405020304" pitchFamily="18" charset="0"/>
                <a:cs typeface="Times New Roman" panose="02020603050405020304" pitchFamily="18" charset="0"/>
                <a:sym typeface="Wingdings" panose="05000000000000000000" pitchFamily="2" charset="2"/>
              </a:rPr>
              <a:t>X</a:t>
            </a:r>
            <a:r>
              <a:rPr lang="en-US" i="1" spc="-5" dirty="0" err="1">
                <a:solidFill>
                  <a:srgbClr val="0070C0"/>
                </a:solidFill>
                <a:latin typeface="Times New Roman" panose="02020603050405020304" pitchFamily="18" charset="0"/>
                <a:cs typeface="Times New Roman" panose="02020603050405020304" pitchFamily="18" charset="0"/>
              </a:rPr>
              <a:t>ác</a:t>
            </a:r>
            <a:r>
              <a:rPr lang="en-US" i="1" spc="-5" dirty="0">
                <a:solidFill>
                  <a:srgbClr val="0070C0"/>
                </a:solidFill>
                <a:latin typeface="Times New Roman" panose="02020603050405020304" pitchFamily="18" charset="0"/>
                <a:cs typeface="Times New Roman" panose="02020603050405020304" pitchFamily="18" charset="0"/>
              </a:rPr>
              <a:t> </a:t>
            </a:r>
            <a:r>
              <a:rPr lang="en-US" i="1" spc="-5" dirty="0" err="1">
                <a:solidFill>
                  <a:srgbClr val="0070C0"/>
                </a:solidFill>
                <a:latin typeface="Times New Roman" panose="02020603050405020304" pitchFamily="18" charset="0"/>
                <a:cs typeface="Times New Roman" panose="02020603050405020304" pitchFamily="18" charset="0"/>
              </a:rPr>
              <a:t>định</a:t>
            </a:r>
            <a:r>
              <a:rPr lang="en-US" i="1" spc="-5" dirty="0">
                <a:solidFill>
                  <a:srgbClr val="0070C0"/>
                </a:solidFill>
                <a:latin typeface="Times New Roman" panose="02020603050405020304" pitchFamily="18" charset="0"/>
                <a:cs typeface="Times New Roman" panose="02020603050405020304" pitchFamily="18" charset="0"/>
              </a:rPr>
              <a:t> </a:t>
            </a:r>
            <a:r>
              <a:rPr lang="en-US" i="1" spc="-5" dirty="0" err="1">
                <a:solidFill>
                  <a:srgbClr val="0070C0"/>
                </a:solidFill>
                <a:latin typeface="Times New Roman" panose="02020603050405020304" pitchFamily="18" charset="0"/>
                <a:cs typeface="Times New Roman" panose="02020603050405020304" pitchFamily="18" charset="0"/>
              </a:rPr>
              <a:t>dự</a:t>
            </a:r>
            <a:r>
              <a:rPr lang="en-US" i="1" spc="-5" dirty="0">
                <a:solidFill>
                  <a:srgbClr val="0070C0"/>
                </a:solidFill>
                <a:latin typeface="Times New Roman" panose="02020603050405020304" pitchFamily="18" charset="0"/>
                <a:cs typeface="Times New Roman" panose="02020603050405020304" pitchFamily="18" charset="0"/>
              </a:rPr>
              <a:t> </a:t>
            </a:r>
            <a:r>
              <a:rPr lang="en-US" i="1" spc="-5" dirty="0" err="1">
                <a:solidFill>
                  <a:srgbClr val="0070C0"/>
                </a:solidFill>
                <a:latin typeface="Times New Roman" panose="02020603050405020304" pitchFamily="18" charset="0"/>
                <a:cs typeface="Times New Roman" panose="02020603050405020304" pitchFamily="18" charset="0"/>
              </a:rPr>
              <a:t>án</a:t>
            </a:r>
            <a:r>
              <a:rPr lang="en-US" i="1" spc="-5" dirty="0">
                <a:solidFill>
                  <a:srgbClr val="0070C0"/>
                </a:solidFill>
                <a:latin typeface="Times New Roman" panose="02020603050405020304" pitchFamily="18" charset="0"/>
                <a:cs typeface="Times New Roman" panose="02020603050405020304" pitchFamily="18" charset="0"/>
              </a:rPr>
              <a:t> </a:t>
            </a:r>
            <a:r>
              <a:rPr lang="en-US" i="1" spc="-5" dirty="0" err="1">
                <a:solidFill>
                  <a:srgbClr val="0070C0"/>
                </a:solidFill>
                <a:latin typeface="Times New Roman" panose="02020603050405020304" pitchFamily="18" charset="0"/>
                <a:cs typeface="Times New Roman" panose="02020603050405020304" pitchFamily="18" charset="0"/>
              </a:rPr>
              <a:t>nhóm</a:t>
            </a:r>
            <a:r>
              <a:rPr lang="en-US" i="1" spc="-5" dirty="0">
                <a:solidFill>
                  <a:srgbClr val="0070C0"/>
                </a:solidFill>
                <a:latin typeface="Times New Roman" panose="02020603050405020304" pitchFamily="18" charset="0"/>
                <a:cs typeface="Times New Roman" panose="02020603050405020304" pitchFamily="18" charset="0"/>
              </a:rPr>
              <a:t> I, II, </a:t>
            </a:r>
            <a:r>
              <a:rPr lang="en-US" i="1" spc="-5" dirty="0" err="1">
                <a:solidFill>
                  <a:srgbClr val="0070C0"/>
                </a:solidFill>
                <a:latin typeface="Times New Roman" panose="02020603050405020304" pitchFamily="18" charset="0"/>
                <a:cs typeface="Times New Roman" panose="02020603050405020304" pitchFamily="18" charset="0"/>
              </a:rPr>
              <a:t>nhóm</a:t>
            </a:r>
            <a:r>
              <a:rPr lang="en-US" i="1" spc="-5" dirty="0">
                <a:solidFill>
                  <a:srgbClr val="0070C0"/>
                </a:solidFill>
                <a:latin typeface="Times New Roman" panose="02020603050405020304" pitchFamily="18" charset="0"/>
                <a:cs typeface="Times New Roman" panose="02020603050405020304" pitchFamily="18" charset="0"/>
              </a:rPr>
              <a:t> III</a:t>
            </a:r>
          </a:p>
          <a:p>
            <a:pPr marL="120650" indent="-120650" algn="just">
              <a:lnSpc>
                <a:spcPct val="100000"/>
              </a:lnSpc>
              <a:spcBef>
                <a:spcPts val="225"/>
              </a:spcBef>
              <a:buNone/>
            </a:pPr>
            <a:r>
              <a:rPr lang="en-US" i="1" spc="-5"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t> </a:t>
            </a:r>
            <a:r>
              <a:rPr lang="en-US" i="1" spc="-5" dirty="0" err="1">
                <a:solidFill>
                  <a:srgbClr val="0070C0"/>
                </a:solidFill>
                <a:latin typeface="Times New Roman" panose="02020603050405020304" pitchFamily="18" charset="0"/>
                <a:cs typeface="Times New Roman" panose="02020603050405020304" pitchFamily="18" charset="0"/>
                <a:sym typeface="Wingdings" panose="05000000000000000000" pitchFamily="2" charset="2"/>
              </a:rPr>
              <a:t>X</a:t>
            </a:r>
            <a:r>
              <a:rPr lang="en-US" i="1" spc="-5" dirty="0" err="1">
                <a:solidFill>
                  <a:srgbClr val="0070C0"/>
                </a:solidFill>
                <a:latin typeface="Times New Roman" panose="02020603050405020304" pitchFamily="18" charset="0"/>
                <a:cs typeface="Times New Roman" panose="02020603050405020304" pitchFamily="18" charset="0"/>
              </a:rPr>
              <a:t>ác</a:t>
            </a:r>
            <a:r>
              <a:rPr lang="en-US" i="1" spc="-5" dirty="0">
                <a:solidFill>
                  <a:srgbClr val="0070C0"/>
                </a:solidFill>
                <a:latin typeface="Times New Roman" panose="02020603050405020304" pitchFamily="18" charset="0"/>
                <a:cs typeface="Times New Roman" panose="02020603050405020304" pitchFamily="18" charset="0"/>
              </a:rPr>
              <a:t> </a:t>
            </a:r>
            <a:r>
              <a:rPr lang="en-US" i="1" spc="-5" dirty="0" err="1">
                <a:solidFill>
                  <a:srgbClr val="0070C0"/>
                </a:solidFill>
                <a:latin typeface="Times New Roman" panose="02020603050405020304" pitchFamily="18" charset="0"/>
                <a:cs typeface="Times New Roman" panose="02020603050405020304" pitchFamily="18" charset="0"/>
              </a:rPr>
              <a:t>định</a:t>
            </a:r>
            <a:r>
              <a:rPr lang="en-US" i="1" spc="-5" dirty="0">
                <a:solidFill>
                  <a:srgbClr val="0070C0"/>
                </a:solidFill>
                <a:latin typeface="Times New Roman" panose="02020603050405020304" pitchFamily="18" charset="0"/>
                <a:cs typeface="Times New Roman" panose="02020603050405020304" pitchFamily="18" charset="0"/>
              </a:rPr>
              <a:t> </a:t>
            </a:r>
            <a:r>
              <a:rPr lang="en-US" i="1" spc="-5" dirty="0" err="1">
                <a:solidFill>
                  <a:srgbClr val="0070C0"/>
                </a:solidFill>
                <a:latin typeface="Times New Roman" panose="02020603050405020304" pitchFamily="18" charset="0"/>
                <a:cs typeface="Times New Roman" panose="02020603050405020304" pitchFamily="18" charset="0"/>
              </a:rPr>
              <a:t>thẩm</a:t>
            </a:r>
            <a:r>
              <a:rPr lang="en-US" i="1" spc="-5" dirty="0">
                <a:solidFill>
                  <a:srgbClr val="0070C0"/>
                </a:solidFill>
                <a:latin typeface="Times New Roman" panose="02020603050405020304" pitchFamily="18" charset="0"/>
                <a:cs typeface="Times New Roman" panose="02020603050405020304" pitchFamily="18" charset="0"/>
              </a:rPr>
              <a:t> </a:t>
            </a:r>
            <a:r>
              <a:rPr lang="en-US" i="1" spc="-5" dirty="0" err="1">
                <a:solidFill>
                  <a:srgbClr val="0070C0"/>
                </a:solidFill>
                <a:latin typeface="Times New Roman" panose="02020603050405020304" pitchFamily="18" charset="0"/>
                <a:cs typeface="Times New Roman" panose="02020603050405020304" pitchFamily="18" charset="0"/>
              </a:rPr>
              <a:t>quyền</a:t>
            </a:r>
            <a:r>
              <a:rPr lang="en-US" i="1" spc="-5" dirty="0">
                <a:solidFill>
                  <a:srgbClr val="0070C0"/>
                </a:solidFill>
                <a:latin typeface="Times New Roman" panose="02020603050405020304" pitchFamily="18" charset="0"/>
                <a:cs typeface="Times New Roman" panose="02020603050405020304" pitchFamily="18" charset="0"/>
              </a:rPr>
              <a:t> </a:t>
            </a:r>
            <a:r>
              <a:rPr lang="en-US" i="1" spc="-5" dirty="0" err="1">
                <a:solidFill>
                  <a:srgbClr val="0070C0"/>
                </a:solidFill>
                <a:latin typeface="Times New Roman" panose="02020603050405020304" pitchFamily="18" charset="0"/>
                <a:cs typeface="Times New Roman" panose="02020603050405020304" pitchFamily="18" charset="0"/>
              </a:rPr>
              <a:t>cấp</a:t>
            </a:r>
            <a:r>
              <a:rPr lang="en-US" i="1" spc="-5" dirty="0">
                <a:solidFill>
                  <a:srgbClr val="0070C0"/>
                </a:solidFill>
                <a:latin typeface="Times New Roman" panose="02020603050405020304" pitchFamily="18" charset="0"/>
                <a:cs typeface="Times New Roman" panose="02020603050405020304" pitchFamily="18" charset="0"/>
              </a:rPr>
              <a:t> GPMT.</a:t>
            </a:r>
          </a:p>
          <a:p>
            <a:pPr marL="0" indent="0" algn="just">
              <a:lnSpc>
                <a:spcPct val="100000"/>
              </a:lnSpc>
              <a:spcBef>
                <a:spcPts val="225"/>
              </a:spcBef>
              <a:buNone/>
            </a:pPr>
            <a:endParaRPr lang="en-US" i="1" spc="-5" dirty="0">
              <a:solidFill>
                <a:srgbClr val="0070C0"/>
              </a:solidFill>
              <a:latin typeface="Times New Roman" panose="02020603050405020304" pitchFamily="18" charset="0"/>
              <a:cs typeface="Times New Roman" panose="02020603050405020304" pitchFamily="18" charset="0"/>
            </a:endParaRPr>
          </a:p>
          <a:p>
            <a:pPr marL="12700" algn="just">
              <a:lnSpc>
                <a:spcPct val="100000"/>
              </a:lnSpc>
              <a:spcBef>
                <a:spcPts val="225"/>
              </a:spcBef>
            </a:pPr>
            <a:endParaRPr lang="vi-VN" b="1" i="1" spc="-5" dirty="0">
              <a:solidFill>
                <a:srgbClr val="0070C0"/>
              </a:solidFill>
              <a:latin typeface="Times New Roman" panose="02020603050405020304" pitchFamily="18" charset="0"/>
              <a:cs typeface="Times New Roman" panose="02020603050405020304" pitchFamily="18" charset="0"/>
            </a:endParaRPr>
          </a:p>
          <a:p>
            <a:endParaRPr lang="en-US" b="1" dirty="0">
              <a:solidFill>
                <a:srgbClr val="0070C0"/>
              </a:solidFill>
              <a:latin typeface="Times New Roman" panose="02020603050405020304" pitchFamily="18" charset="0"/>
              <a:cs typeface="Times New Roman" panose="02020603050405020304" pitchFamily="18" charset="0"/>
            </a:endParaRPr>
          </a:p>
        </p:txBody>
      </p:sp>
      <p:sp>
        <p:nvSpPr>
          <p:cNvPr id="6" name="Title 1"/>
          <p:cNvSpPr>
            <a:spLocks noGrp="1"/>
          </p:cNvSpPr>
          <p:nvPr>
            <p:ph type="title"/>
          </p:nvPr>
        </p:nvSpPr>
        <p:spPr>
          <a:xfrm>
            <a:off x="609600" y="689812"/>
            <a:ext cx="8518895" cy="602746"/>
          </a:xfrm>
        </p:spPr>
        <p:txBody>
          <a:bodyPr>
            <a:noAutofit/>
          </a:bodyPr>
          <a:lstStyle/>
          <a:p>
            <a:pPr algn="ctr"/>
            <a:r>
              <a:rPr lang="en-US" sz="2800" b="1" dirty="0">
                <a:solidFill>
                  <a:srgbClr val="0070C0"/>
                </a:solidFill>
                <a:latin typeface="Times New Roman" pitchFamily="18" charset="0"/>
                <a:cs typeface="Times New Roman" pitchFamily="18" charset="0"/>
              </a:rPr>
              <a:t>QUY ĐỊNH CHUNG VỀ GIẤY PHÉP MÔI TRƯỜNG</a:t>
            </a:r>
          </a:p>
        </p:txBody>
      </p:sp>
      <p:cxnSp>
        <p:nvCxnSpPr>
          <p:cNvPr id="4" name="Straight Connector 3">
            <a:extLst>
              <a:ext uri="{FF2B5EF4-FFF2-40B4-BE49-F238E27FC236}">
                <a16:creationId xmlns:a16="http://schemas.microsoft.com/office/drawing/2014/main" id="{EB5765BC-ED1D-2096-90C8-83DC4DB94026}"/>
              </a:ext>
            </a:extLst>
          </p:cNvPr>
          <p:cNvCxnSpPr/>
          <p:nvPr/>
        </p:nvCxnSpPr>
        <p:spPr>
          <a:xfrm>
            <a:off x="609600" y="1292558"/>
            <a:ext cx="86868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3477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9F4A9-149B-78F6-3FF9-0BE210BCFF74}"/>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C1613953-0EB9-248A-9684-754EBE6BFE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 y="1204126"/>
            <a:ext cx="9677400" cy="5443538"/>
          </a:xfrm>
          <a:prstGeom prst="rect">
            <a:avLst/>
          </a:prstGeom>
        </p:spPr>
      </p:pic>
      <p:sp>
        <p:nvSpPr>
          <p:cNvPr id="4" name="TextBox 3">
            <a:extLst>
              <a:ext uri="{FF2B5EF4-FFF2-40B4-BE49-F238E27FC236}">
                <a16:creationId xmlns:a16="http://schemas.microsoft.com/office/drawing/2014/main" id="{83AB4B5C-3EAB-7533-C72B-EBACE503B6B3}"/>
              </a:ext>
            </a:extLst>
          </p:cNvPr>
          <p:cNvSpPr txBox="1"/>
          <p:nvPr/>
        </p:nvSpPr>
        <p:spPr>
          <a:xfrm>
            <a:off x="-30078" y="653864"/>
            <a:ext cx="10020300" cy="461665"/>
          </a:xfrm>
          <a:prstGeom prst="rect">
            <a:avLst/>
          </a:prstGeom>
          <a:noFill/>
        </p:spPr>
        <p:txBody>
          <a:bodyPr wrap="square">
            <a:spAutoFit/>
          </a:bodyPr>
          <a:lstStyle/>
          <a:p>
            <a:r>
              <a:rPr lang="en-US" sz="2400" b="1" i="0" dirty="0">
                <a:solidFill>
                  <a:srgbClr val="0070C0"/>
                </a:solidFill>
                <a:effectLst/>
                <a:latin typeface="Roboto" panose="02000000000000000000" pitchFamily="2" charset="0"/>
              </a:rPr>
              <a:t>b) </a:t>
            </a:r>
            <a:r>
              <a:rPr lang="vi-VN" sz="2400" b="1" i="0" dirty="0">
                <a:solidFill>
                  <a:srgbClr val="0070C0"/>
                </a:solidFill>
                <a:effectLst/>
                <a:latin typeface="Roboto" panose="02000000000000000000" pitchFamily="2" charset="0"/>
              </a:rPr>
              <a:t>Phân nhóm doanh nghiệp và xác định đối tượng cần thực hiện</a:t>
            </a:r>
            <a:r>
              <a:rPr lang="vi-VN" sz="2400" b="1" i="0" u="none" strike="noStrike" dirty="0">
                <a:solidFill>
                  <a:srgbClr val="0070C0"/>
                </a:solidFill>
                <a:effectLst/>
                <a:latin typeface="Roboto" panose="02000000000000000000" pitchFamily="2" charset="0"/>
                <a:hlinkClick r:id="rId3">
                  <a:extLst>
                    <a:ext uri="{A12FA001-AC4F-418D-AE19-62706E023703}">
                      <ahyp:hlinkClr xmlns:ahyp="http://schemas.microsoft.com/office/drawing/2018/hyperlinkcolor" val="tx"/>
                    </a:ext>
                  </a:extLst>
                </a:hlinkClick>
              </a:rPr>
              <a:t> </a:t>
            </a:r>
            <a:r>
              <a:rPr lang="en-US" sz="2400" b="1" i="0" u="none" strike="noStrike" dirty="0">
                <a:solidFill>
                  <a:srgbClr val="0070C0"/>
                </a:solidFill>
                <a:effectLst/>
                <a:latin typeface="Roboto" panose="02000000000000000000" pitchFamily="2" charset="0"/>
              </a:rPr>
              <a:t>GPMT</a:t>
            </a:r>
            <a:endParaRPr lang="en-US" sz="2400" dirty="0">
              <a:solidFill>
                <a:srgbClr val="0070C0"/>
              </a:solidFill>
            </a:endParaRPr>
          </a:p>
        </p:txBody>
      </p:sp>
    </p:spTree>
    <p:extLst>
      <p:ext uri="{BB962C8B-B14F-4D97-AF65-F5344CB8AC3E}">
        <p14:creationId xmlns:p14="http://schemas.microsoft.com/office/powerpoint/2010/main" val="40779628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74511"/>
            <a:ext cx="5638800" cy="2211690"/>
          </a:xfrm>
        </p:spPr>
        <p:txBody>
          <a:bodyPr>
            <a:normAutofit lnSpcReduction="10000"/>
          </a:bodyPr>
          <a:lstStyle/>
          <a:p>
            <a:pPr marL="68580" indent="0">
              <a:buNone/>
            </a:pPr>
            <a:r>
              <a:rPr lang="en-US" b="1" dirty="0">
                <a:solidFill>
                  <a:srgbClr val="0070C0"/>
                </a:solidFill>
                <a:latin typeface="Times New Roman" panose="02020603050405020304" pitchFamily="18" charset="0"/>
                <a:cs typeface="Times New Roman" panose="02020603050405020304" pitchFamily="18" charset="0"/>
              </a:rPr>
              <a:t>THỦ TỤC HÀNH CHÍNH GỒM:</a:t>
            </a:r>
          </a:p>
          <a:p>
            <a:r>
              <a:rPr lang="en-US" dirty="0">
                <a:solidFill>
                  <a:srgbClr val="0070C0"/>
                </a:solidFill>
                <a:latin typeface="Times New Roman" panose="02020603050405020304" pitchFamily="18" charset="0"/>
                <a:cs typeface="Times New Roman" panose="02020603050405020304" pitchFamily="18" charset="0"/>
              </a:rPr>
              <a:t>CẤP GIẤY PHÉP MÔI TRƯỜNG</a:t>
            </a:r>
          </a:p>
          <a:p>
            <a:r>
              <a:rPr lang="en-US" dirty="0">
                <a:solidFill>
                  <a:srgbClr val="0070C0"/>
                </a:solidFill>
                <a:latin typeface="Times New Roman" panose="02020603050405020304" pitchFamily="18" charset="0"/>
                <a:cs typeface="Times New Roman" panose="02020603050405020304" pitchFamily="18" charset="0"/>
              </a:rPr>
              <a:t>CẤP ĐỔI GIẤY PHÉP MÔI TRƯỜNG</a:t>
            </a:r>
          </a:p>
          <a:p>
            <a:r>
              <a:rPr lang="en-US" dirty="0">
                <a:solidFill>
                  <a:srgbClr val="0070C0"/>
                </a:solidFill>
                <a:latin typeface="Times New Roman" panose="02020603050405020304" pitchFamily="18" charset="0"/>
                <a:cs typeface="Times New Roman" panose="02020603050405020304" pitchFamily="18" charset="0"/>
              </a:rPr>
              <a:t>CẤP ĐIỀU CHỈNH GPMT</a:t>
            </a:r>
          </a:p>
          <a:p>
            <a:r>
              <a:rPr lang="en-US" dirty="0">
                <a:solidFill>
                  <a:srgbClr val="0070C0"/>
                </a:solidFill>
                <a:latin typeface="Times New Roman" panose="02020603050405020304" pitchFamily="18" charset="0"/>
                <a:cs typeface="Times New Roman" panose="02020603050405020304" pitchFamily="18" charset="0"/>
              </a:rPr>
              <a:t>CẤP LẠI GPMT</a:t>
            </a:r>
          </a:p>
        </p:txBody>
      </p:sp>
      <p:sp>
        <p:nvSpPr>
          <p:cNvPr id="5" name="Title 1"/>
          <p:cNvSpPr>
            <a:spLocks noGrp="1"/>
          </p:cNvSpPr>
          <p:nvPr>
            <p:ph type="title"/>
          </p:nvPr>
        </p:nvSpPr>
        <p:spPr>
          <a:xfrm>
            <a:off x="647700" y="838200"/>
            <a:ext cx="8610600" cy="602746"/>
          </a:xfrm>
        </p:spPr>
        <p:txBody>
          <a:bodyPr>
            <a:normAutofit/>
          </a:bodyPr>
          <a:lstStyle/>
          <a:p>
            <a:pPr algn="ctr"/>
            <a:r>
              <a:rPr lang="en-US" sz="2800" b="1" dirty="0">
                <a:solidFill>
                  <a:srgbClr val="0070C0"/>
                </a:solidFill>
                <a:latin typeface="Times New Roman" pitchFamily="18" charset="0"/>
                <a:cs typeface="Times New Roman" pitchFamily="18" charset="0"/>
              </a:rPr>
              <a:t>QUY ĐỊNH CHUNG VỀ GIẤY PHÉP MÔI TRƯỜNG</a:t>
            </a:r>
          </a:p>
        </p:txBody>
      </p:sp>
      <p:cxnSp>
        <p:nvCxnSpPr>
          <p:cNvPr id="4" name="Straight Connector 3">
            <a:extLst>
              <a:ext uri="{FF2B5EF4-FFF2-40B4-BE49-F238E27FC236}">
                <a16:creationId xmlns:a16="http://schemas.microsoft.com/office/drawing/2014/main" id="{7DD84248-DD29-2231-54C0-64885E184D3C}"/>
              </a:ext>
            </a:extLst>
          </p:cNvPr>
          <p:cNvCxnSpPr/>
          <p:nvPr/>
        </p:nvCxnSpPr>
        <p:spPr>
          <a:xfrm>
            <a:off x="647700" y="1440946"/>
            <a:ext cx="8610600"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BF8E760E-6E03-6515-BA67-AF1879B8A3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0705" y="3429000"/>
            <a:ext cx="4381500" cy="2921000"/>
          </a:xfrm>
          <a:prstGeom prst="rect">
            <a:avLst/>
          </a:prstGeom>
        </p:spPr>
      </p:pic>
    </p:spTree>
    <p:extLst>
      <p:ext uri="{BB962C8B-B14F-4D97-AF65-F5344CB8AC3E}">
        <p14:creationId xmlns:p14="http://schemas.microsoft.com/office/powerpoint/2010/main" val="418080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91A4B-2B08-F7A1-01F7-C67E884F51DC}"/>
              </a:ext>
            </a:extLst>
          </p:cNvPr>
          <p:cNvSpPr>
            <a:spLocks noGrp="1"/>
          </p:cNvSpPr>
          <p:nvPr>
            <p:ph type="title"/>
          </p:nvPr>
        </p:nvSpPr>
        <p:spPr>
          <a:xfrm>
            <a:off x="676134" y="540704"/>
            <a:ext cx="7610139" cy="572536"/>
          </a:xfrm>
        </p:spPr>
        <p:txBody>
          <a:bodyPr>
            <a:normAutofit/>
          </a:bodyPr>
          <a:lstStyle/>
          <a:p>
            <a:r>
              <a:rPr lang="en-US" sz="2600" b="1" dirty="0">
                <a:solidFill>
                  <a:srgbClr val="0070C0"/>
                </a:solidFill>
                <a:latin typeface="Times New Roman" pitchFamily="18" charset="0"/>
                <a:cs typeface="Times New Roman" pitchFamily="18" charset="0"/>
              </a:rPr>
              <a:t>1. THỦ TỤC CẤP GIẤY PHÉP MÔI TRƯỜNG</a:t>
            </a:r>
            <a:endParaRPr lang="en-US" sz="2600" dirty="0"/>
          </a:p>
        </p:txBody>
      </p:sp>
      <p:pic>
        <p:nvPicPr>
          <p:cNvPr id="10" name="Content Placeholder 9">
            <a:extLst>
              <a:ext uri="{FF2B5EF4-FFF2-40B4-BE49-F238E27FC236}">
                <a16:creationId xmlns:a16="http://schemas.microsoft.com/office/drawing/2014/main" id="{51B170FE-BEDB-5158-29F8-77D2F3DCABB3}"/>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057400" y="1312869"/>
            <a:ext cx="5276851" cy="5024480"/>
          </a:xfrm>
        </p:spPr>
      </p:pic>
      <p:cxnSp>
        <p:nvCxnSpPr>
          <p:cNvPr id="12" name="Straight Connector 11">
            <a:extLst>
              <a:ext uri="{FF2B5EF4-FFF2-40B4-BE49-F238E27FC236}">
                <a16:creationId xmlns:a16="http://schemas.microsoft.com/office/drawing/2014/main" id="{F8CAC44C-9957-B65C-D82B-4930BB85EA6E}"/>
              </a:ext>
            </a:extLst>
          </p:cNvPr>
          <p:cNvCxnSpPr/>
          <p:nvPr/>
        </p:nvCxnSpPr>
        <p:spPr>
          <a:xfrm>
            <a:off x="533400" y="1113240"/>
            <a:ext cx="86868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82231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685800" y="1180261"/>
            <a:ext cx="8534400" cy="4680285"/>
          </a:xfrm>
        </p:spPr>
        <p:txBody>
          <a:bodyPr>
            <a:noAutofit/>
          </a:bodyPr>
          <a:lstStyle/>
          <a:p>
            <a:pPr marL="0" indent="0" algn="just">
              <a:buNone/>
            </a:pPr>
            <a:r>
              <a:rPr lang="en-US" b="1" dirty="0">
                <a:latin typeface="Times New Roman" panose="02020603050405020304" pitchFamily="18" charset="0"/>
                <a:cs typeface="Times New Roman" panose="02020603050405020304" pitchFamily="18" charset="0"/>
              </a:rPr>
              <a:t> </a:t>
            </a:r>
          </a:p>
          <a:p>
            <a:pPr marL="0" indent="0" algn="just">
              <a:buNone/>
            </a:pPr>
            <a:r>
              <a:rPr lang="en-US" sz="2600" b="1" dirty="0">
                <a:solidFill>
                  <a:srgbClr val="0070C0"/>
                </a:solidFill>
                <a:latin typeface="Times New Roman" panose="02020603050405020304" pitchFamily="18" charset="0"/>
                <a:cs typeface="Times New Roman" panose="02020603050405020304" pitchFamily="18" charset="0"/>
              </a:rPr>
              <a:t>CÁCH THỨC THỰC HIỆN</a:t>
            </a:r>
          </a:p>
          <a:p>
            <a:pPr lvl="0" algn="just"/>
            <a:r>
              <a:rPr lang="en-US" sz="2600" b="1" dirty="0">
                <a:solidFill>
                  <a:srgbClr val="0070C0"/>
                </a:solidFill>
                <a:latin typeface="Times New Roman" panose="02020603050405020304" pitchFamily="18" charset="0"/>
                <a:cs typeface="Times New Roman" panose="02020603050405020304" pitchFamily="18" charset="0"/>
              </a:rPr>
              <a:t>  </a:t>
            </a:r>
            <a:r>
              <a:rPr lang="en-US" sz="2600" b="1" dirty="0" err="1">
                <a:solidFill>
                  <a:srgbClr val="0070C0"/>
                </a:solidFill>
                <a:latin typeface="Times New Roman" panose="02020603050405020304" pitchFamily="18" charset="0"/>
                <a:cs typeface="Times New Roman" panose="02020603050405020304" pitchFamily="18" charset="0"/>
              </a:rPr>
              <a:t>Nộp</a:t>
            </a:r>
            <a:r>
              <a:rPr lang="en-US" sz="2600" b="1" dirty="0">
                <a:solidFill>
                  <a:srgbClr val="0070C0"/>
                </a:solidFill>
                <a:latin typeface="Times New Roman" panose="02020603050405020304" pitchFamily="18" charset="0"/>
                <a:cs typeface="Times New Roman" panose="02020603050405020304" pitchFamily="18" charset="0"/>
              </a:rPr>
              <a:t> </a:t>
            </a:r>
            <a:r>
              <a:rPr lang="en-US" sz="2600" b="1" dirty="0" err="1">
                <a:solidFill>
                  <a:srgbClr val="0070C0"/>
                </a:solidFill>
                <a:latin typeface="Times New Roman" panose="02020603050405020304" pitchFamily="18" charset="0"/>
                <a:cs typeface="Times New Roman" panose="02020603050405020304" pitchFamily="18" charset="0"/>
              </a:rPr>
              <a:t>hồ</a:t>
            </a:r>
            <a:r>
              <a:rPr lang="en-US" sz="2600" b="1" dirty="0">
                <a:solidFill>
                  <a:srgbClr val="0070C0"/>
                </a:solidFill>
                <a:latin typeface="Times New Roman" panose="02020603050405020304" pitchFamily="18" charset="0"/>
                <a:cs typeface="Times New Roman" panose="02020603050405020304" pitchFamily="18" charset="0"/>
              </a:rPr>
              <a:t> </a:t>
            </a:r>
            <a:r>
              <a:rPr lang="en-US" sz="2600" b="1" dirty="0" err="1">
                <a:solidFill>
                  <a:srgbClr val="0070C0"/>
                </a:solidFill>
                <a:latin typeface="Times New Roman" panose="02020603050405020304" pitchFamily="18" charset="0"/>
                <a:cs typeface="Times New Roman" panose="02020603050405020304" pitchFamily="18" charset="0"/>
              </a:rPr>
              <a:t>sơ</a:t>
            </a:r>
            <a:r>
              <a:rPr lang="en-US" sz="2600" b="1" dirty="0">
                <a:solidFill>
                  <a:srgbClr val="0070C0"/>
                </a:solidFill>
                <a:latin typeface="Times New Roman" panose="02020603050405020304" pitchFamily="18" charset="0"/>
                <a:cs typeface="Times New Roman" panose="02020603050405020304" pitchFamily="18" charset="0"/>
              </a:rPr>
              <a:t>/</a:t>
            </a:r>
            <a:r>
              <a:rPr lang="en-US" sz="2600" b="1" dirty="0" err="1">
                <a:solidFill>
                  <a:srgbClr val="0070C0"/>
                </a:solidFill>
                <a:latin typeface="Times New Roman" panose="02020603050405020304" pitchFamily="18" charset="0"/>
                <a:cs typeface="Times New Roman" panose="02020603050405020304" pitchFamily="18" charset="0"/>
              </a:rPr>
              <a:t>Trả</a:t>
            </a:r>
            <a:r>
              <a:rPr lang="en-US" sz="2600" b="1" dirty="0">
                <a:solidFill>
                  <a:srgbClr val="0070C0"/>
                </a:solidFill>
                <a:latin typeface="Times New Roman" panose="02020603050405020304" pitchFamily="18" charset="0"/>
                <a:cs typeface="Times New Roman" panose="02020603050405020304" pitchFamily="18" charset="0"/>
              </a:rPr>
              <a:t> </a:t>
            </a:r>
            <a:r>
              <a:rPr lang="en-US" sz="2600" b="1" dirty="0" err="1">
                <a:solidFill>
                  <a:srgbClr val="0070C0"/>
                </a:solidFill>
                <a:latin typeface="Times New Roman" panose="02020603050405020304" pitchFamily="18" charset="0"/>
                <a:cs typeface="Times New Roman" panose="02020603050405020304" pitchFamily="18" charset="0"/>
              </a:rPr>
              <a:t>kết</a:t>
            </a:r>
            <a:r>
              <a:rPr lang="en-US" sz="2600" b="1" dirty="0">
                <a:solidFill>
                  <a:srgbClr val="0070C0"/>
                </a:solidFill>
                <a:latin typeface="Times New Roman" panose="02020603050405020304" pitchFamily="18" charset="0"/>
                <a:cs typeface="Times New Roman" panose="02020603050405020304" pitchFamily="18" charset="0"/>
              </a:rPr>
              <a:t> </a:t>
            </a:r>
            <a:r>
              <a:rPr lang="en-US" sz="2600" b="1" dirty="0" err="1">
                <a:solidFill>
                  <a:srgbClr val="0070C0"/>
                </a:solidFill>
                <a:latin typeface="Times New Roman" panose="02020603050405020304" pitchFamily="18" charset="0"/>
                <a:cs typeface="Times New Roman" panose="02020603050405020304" pitchFamily="18" charset="0"/>
              </a:rPr>
              <a:t>quả</a:t>
            </a:r>
            <a:r>
              <a:rPr lang="en-US" sz="2600" b="1" dirty="0">
                <a:solidFill>
                  <a:srgbClr val="0070C0"/>
                </a:solidFill>
                <a:latin typeface="Times New Roman" panose="02020603050405020304" pitchFamily="18" charset="0"/>
                <a:cs typeface="Times New Roman" panose="02020603050405020304" pitchFamily="18" charset="0"/>
              </a:rPr>
              <a:t> </a:t>
            </a:r>
            <a:r>
              <a:rPr lang="en-US" sz="2600" b="1" dirty="0" err="1">
                <a:solidFill>
                  <a:srgbClr val="0070C0"/>
                </a:solidFill>
                <a:latin typeface="Times New Roman" panose="02020603050405020304" pitchFamily="18" charset="0"/>
                <a:cs typeface="Times New Roman" panose="02020603050405020304" pitchFamily="18" charset="0"/>
              </a:rPr>
              <a:t>giải</a:t>
            </a:r>
            <a:r>
              <a:rPr lang="en-US" sz="2600" b="1" dirty="0">
                <a:solidFill>
                  <a:srgbClr val="0070C0"/>
                </a:solidFill>
                <a:latin typeface="Times New Roman" panose="02020603050405020304" pitchFamily="18" charset="0"/>
                <a:cs typeface="Times New Roman" panose="02020603050405020304" pitchFamily="18" charset="0"/>
              </a:rPr>
              <a:t> </a:t>
            </a:r>
            <a:r>
              <a:rPr lang="en-US" sz="2600" b="1" dirty="0" err="1">
                <a:solidFill>
                  <a:srgbClr val="0070C0"/>
                </a:solidFill>
                <a:latin typeface="Times New Roman" panose="02020603050405020304" pitchFamily="18" charset="0"/>
                <a:cs typeface="Times New Roman" panose="02020603050405020304" pitchFamily="18" charset="0"/>
              </a:rPr>
              <a:t>quyết</a:t>
            </a:r>
            <a:r>
              <a:rPr lang="en-US" sz="2600" b="1" dirty="0">
                <a:solidFill>
                  <a:srgbClr val="0070C0"/>
                </a:solidFill>
                <a:latin typeface="Times New Roman" panose="02020603050405020304" pitchFamily="18" charset="0"/>
                <a:cs typeface="Times New Roman" panose="02020603050405020304" pitchFamily="18" charset="0"/>
              </a:rPr>
              <a:t> </a:t>
            </a:r>
            <a:r>
              <a:rPr lang="en-US" sz="2600" b="1" dirty="0" err="1">
                <a:solidFill>
                  <a:srgbClr val="0070C0"/>
                </a:solidFill>
                <a:latin typeface="Times New Roman" panose="02020603050405020304" pitchFamily="18" charset="0"/>
                <a:cs typeface="Times New Roman" panose="02020603050405020304" pitchFamily="18" charset="0"/>
              </a:rPr>
              <a:t>thủ</a:t>
            </a:r>
            <a:r>
              <a:rPr lang="en-US" sz="2600" b="1" dirty="0">
                <a:solidFill>
                  <a:srgbClr val="0070C0"/>
                </a:solidFill>
                <a:latin typeface="Times New Roman" panose="02020603050405020304" pitchFamily="18" charset="0"/>
                <a:cs typeface="Times New Roman" panose="02020603050405020304" pitchFamily="18" charset="0"/>
              </a:rPr>
              <a:t> </a:t>
            </a:r>
            <a:r>
              <a:rPr lang="en-US" sz="2600" b="1" dirty="0" err="1">
                <a:solidFill>
                  <a:srgbClr val="0070C0"/>
                </a:solidFill>
                <a:latin typeface="Times New Roman" panose="02020603050405020304" pitchFamily="18" charset="0"/>
                <a:cs typeface="Times New Roman" panose="02020603050405020304" pitchFamily="18" charset="0"/>
              </a:rPr>
              <a:t>tục</a:t>
            </a:r>
            <a:r>
              <a:rPr lang="en-US" sz="2600" b="1" dirty="0">
                <a:solidFill>
                  <a:srgbClr val="0070C0"/>
                </a:solidFill>
                <a:latin typeface="Times New Roman" panose="02020603050405020304" pitchFamily="18" charset="0"/>
                <a:cs typeface="Times New Roman" panose="02020603050405020304" pitchFamily="18" charset="0"/>
              </a:rPr>
              <a:t> </a:t>
            </a:r>
            <a:r>
              <a:rPr lang="en-US" sz="2600" b="1" dirty="0" err="1">
                <a:solidFill>
                  <a:srgbClr val="0070C0"/>
                </a:solidFill>
                <a:latin typeface="Times New Roman" panose="02020603050405020304" pitchFamily="18" charset="0"/>
                <a:cs typeface="Times New Roman" panose="02020603050405020304" pitchFamily="18" charset="0"/>
              </a:rPr>
              <a:t>hành</a:t>
            </a:r>
            <a:r>
              <a:rPr lang="en-US" sz="2600" b="1" dirty="0">
                <a:solidFill>
                  <a:srgbClr val="0070C0"/>
                </a:solidFill>
                <a:latin typeface="Times New Roman" panose="02020603050405020304" pitchFamily="18" charset="0"/>
                <a:cs typeface="Times New Roman" panose="02020603050405020304" pitchFamily="18" charset="0"/>
              </a:rPr>
              <a:t> </a:t>
            </a:r>
            <a:r>
              <a:rPr lang="en-US" sz="2600" b="1" dirty="0" err="1">
                <a:solidFill>
                  <a:srgbClr val="0070C0"/>
                </a:solidFill>
                <a:latin typeface="Times New Roman" panose="02020603050405020304" pitchFamily="18" charset="0"/>
                <a:cs typeface="Times New Roman" panose="02020603050405020304" pitchFamily="18" charset="0"/>
              </a:rPr>
              <a:t>chính</a:t>
            </a:r>
            <a:r>
              <a:rPr lang="en-US" sz="2600" b="1" dirty="0">
                <a:solidFill>
                  <a:srgbClr val="0070C0"/>
                </a:solidFill>
                <a:latin typeface="Times New Roman" panose="02020603050405020304" pitchFamily="18" charset="0"/>
                <a:cs typeface="Times New Roman" panose="02020603050405020304" pitchFamily="18" charset="0"/>
              </a:rPr>
              <a:t>: </a:t>
            </a:r>
          </a:p>
          <a:p>
            <a:pPr marL="0" indent="0" algn="just">
              <a:buNone/>
            </a:pPr>
            <a:endParaRPr lang="en-US" dirty="0">
              <a:latin typeface="Times New Roman" panose="02020603050405020304" pitchFamily="18" charset="0"/>
              <a:cs typeface="Times New Roman" panose="02020603050405020304" pitchFamily="18" charset="0"/>
            </a:endParaRPr>
          </a:p>
        </p:txBody>
      </p:sp>
      <p:sp>
        <p:nvSpPr>
          <p:cNvPr id="6" name="Title 1"/>
          <p:cNvSpPr>
            <a:spLocks noGrp="1"/>
          </p:cNvSpPr>
          <p:nvPr>
            <p:ph type="title"/>
          </p:nvPr>
        </p:nvSpPr>
        <p:spPr>
          <a:xfrm>
            <a:off x="457200" y="577516"/>
            <a:ext cx="7239000" cy="602746"/>
          </a:xfrm>
        </p:spPr>
        <p:txBody>
          <a:bodyPr>
            <a:noAutofit/>
          </a:bodyPr>
          <a:lstStyle/>
          <a:p>
            <a:pPr algn="ctr"/>
            <a:r>
              <a:rPr lang="en-US" sz="2600" b="1" dirty="0">
                <a:solidFill>
                  <a:srgbClr val="0070C0"/>
                </a:solidFill>
                <a:latin typeface="Times New Roman" pitchFamily="18" charset="0"/>
                <a:cs typeface="Times New Roman" pitchFamily="18" charset="0"/>
              </a:rPr>
              <a:t>1. THỦ TỤC CẤP GIẤY PHÉP MÔI TRƯỜNG</a:t>
            </a:r>
          </a:p>
        </p:txBody>
      </p:sp>
      <p:cxnSp>
        <p:nvCxnSpPr>
          <p:cNvPr id="5" name="Straight Arrow Connector 4">
            <a:extLst>
              <a:ext uri="{FF2B5EF4-FFF2-40B4-BE49-F238E27FC236}">
                <a16:creationId xmlns:a16="http://schemas.microsoft.com/office/drawing/2014/main" id="{6372B2F1-972B-222D-F2F0-1739ECB1BB97}"/>
              </a:ext>
            </a:extLst>
          </p:cNvPr>
          <p:cNvCxnSpPr/>
          <p:nvPr/>
        </p:nvCxnSpPr>
        <p:spPr>
          <a:xfrm flipH="1">
            <a:off x="3031952" y="2554703"/>
            <a:ext cx="1524000" cy="38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AE203BEC-8CF7-A69C-C72C-B6E1DA0BAAD6}"/>
              </a:ext>
            </a:extLst>
          </p:cNvPr>
          <p:cNvCxnSpPr/>
          <p:nvPr/>
        </p:nvCxnSpPr>
        <p:spPr>
          <a:xfrm>
            <a:off x="4584026" y="2554703"/>
            <a:ext cx="304800" cy="5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7D04B66-AA42-5D23-10F9-AC1AA3BA2811}"/>
              </a:ext>
            </a:extLst>
          </p:cNvPr>
          <p:cNvCxnSpPr/>
          <p:nvPr/>
        </p:nvCxnSpPr>
        <p:spPr>
          <a:xfrm>
            <a:off x="4584026" y="2554703"/>
            <a:ext cx="2209800" cy="5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D00655B-9072-C1D8-D774-E097A40D08AE}"/>
              </a:ext>
            </a:extLst>
          </p:cNvPr>
          <p:cNvSpPr txBox="1"/>
          <p:nvPr/>
        </p:nvSpPr>
        <p:spPr>
          <a:xfrm>
            <a:off x="1840826" y="3088103"/>
            <a:ext cx="1981200" cy="1292662"/>
          </a:xfrm>
          <a:prstGeom prst="rect">
            <a:avLst/>
          </a:prstGeom>
          <a:solidFill>
            <a:schemeClr val="accent3">
              <a:lumMod val="60000"/>
              <a:lumOff val="40000"/>
            </a:schemeClr>
          </a:solidFill>
        </p:spPr>
        <p:txBody>
          <a:bodyPr wrap="square" rtlCol="0">
            <a:spAutoFit/>
          </a:bodyPr>
          <a:lstStyle/>
          <a:p>
            <a:pPr algn="ctr"/>
            <a:r>
              <a:rPr lang="en-US" sz="2600" dirty="0" err="1">
                <a:solidFill>
                  <a:srgbClr val="0070C0"/>
                </a:solidFill>
                <a:latin typeface="Times New Roman" panose="02020603050405020304" pitchFamily="18" charset="0"/>
                <a:cs typeface="Times New Roman" panose="02020603050405020304" pitchFamily="18" charset="0"/>
              </a:rPr>
              <a:t>Dịch</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vụ</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công</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trực</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tuyến</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mức</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độ</a:t>
            </a:r>
            <a:r>
              <a:rPr lang="en-US" sz="2600" dirty="0">
                <a:solidFill>
                  <a:srgbClr val="0070C0"/>
                </a:solidFill>
                <a:latin typeface="Times New Roman" panose="02020603050405020304" pitchFamily="18" charset="0"/>
                <a:cs typeface="Times New Roman" panose="02020603050405020304" pitchFamily="18" charset="0"/>
              </a:rPr>
              <a:t> 4</a:t>
            </a:r>
            <a:endParaRPr lang="en-US" sz="2600" dirty="0">
              <a:solidFill>
                <a:srgbClr val="0070C0"/>
              </a:solidFill>
            </a:endParaRPr>
          </a:p>
        </p:txBody>
      </p:sp>
      <p:sp>
        <p:nvSpPr>
          <p:cNvPr id="12" name="TextBox 11">
            <a:extLst>
              <a:ext uri="{FF2B5EF4-FFF2-40B4-BE49-F238E27FC236}">
                <a16:creationId xmlns:a16="http://schemas.microsoft.com/office/drawing/2014/main" id="{B87ED6AE-C24B-3845-2F3F-83768C5B9B70}"/>
              </a:ext>
            </a:extLst>
          </p:cNvPr>
          <p:cNvSpPr txBox="1"/>
          <p:nvPr/>
        </p:nvSpPr>
        <p:spPr>
          <a:xfrm>
            <a:off x="4269198" y="3088103"/>
            <a:ext cx="1790700" cy="892552"/>
          </a:xfrm>
          <a:prstGeom prst="rect">
            <a:avLst/>
          </a:prstGeom>
          <a:solidFill>
            <a:schemeClr val="accent3">
              <a:lumMod val="60000"/>
              <a:lumOff val="40000"/>
            </a:schemeClr>
          </a:solidFill>
        </p:spPr>
        <p:txBody>
          <a:bodyPr wrap="square" rtlCol="0">
            <a:spAutoFit/>
          </a:bodyPr>
          <a:lstStyle/>
          <a:p>
            <a:pPr algn="ctr"/>
            <a:r>
              <a:rPr lang="en-US" sz="2600" dirty="0" err="1">
                <a:solidFill>
                  <a:srgbClr val="0070C0"/>
                </a:solidFill>
                <a:latin typeface="Times New Roman" panose="02020603050405020304" pitchFamily="18" charset="0"/>
                <a:cs typeface="Times New Roman" panose="02020603050405020304" pitchFamily="18" charset="0"/>
              </a:rPr>
              <a:t>Dịch</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vụ</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bưu</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chính</a:t>
            </a:r>
            <a:endParaRPr lang="en-US" sz="2600" dirty="0">
              <a:solidFill>
                <a:srgbClr val="0070C0"/>
              </a:solidFill>
            </a:endParaRPr>
          </a:p>
        </p:txBody>
      </p:sp>
      <p:sp>
        <p:nvSpPr>
          <p:cNvPr id="13" name="TextBox 12">
            <a:extLst>
              <a:ext uri="{FF2B5EF4-FFF2-40B4-BE49-F238E27FC236}">
                <a16:creationId xmlns:a16="http://schemas.microsoft.com/office/drawing/2014/main" id="{525C7AEF-2024-50FA-8755-D46174CCCF5C}"/>
              </a:ext>
            </a:extLst>
          </p:cNvPr>
          <p:cNvSpPr txBox="1"/>
          <p:nvPr/>
        </p:nvSpPr>
        <p:spPr>
          <a:xfrm>
            <a:off x="6489026" y="3088103"/>
            <a:ext cx="1447800" cy="892552"/>
          </a:xfrm>
          <a:prstGeom prst="rect">
            <a:avLst/>
          </a:prstGeom>
          <a:solidFill>
            <a:schemeClr val="accent3">
              <a:lumMod val="60000"/>
              <a:lumOff val="40000"/>
            </a:schemeClr>
          </a:solidFill>
        </p:spPr>
        <p:txBody>
          <a:bodyPr wrap="square" rtlCol="0">
            <a:spAutoFit/>
          </a:bodyPr>
          <a:lstStyle/>
          <a:p>
            <a:pPr marL="0" indent="0" algn="ctr">
              <a:buNone/>
            </a:pPr>
            <a:r>
              <a:rPr lang="en-US" sz="2600" dirty="0" err="1">
                <a:solidFill>
                  <a:srgbClr val="0070C0"/>
                </a:solidFill>
                <a:latin typeface="Times New Roman" panose="02020603050405020304" pitchFamily="18" charset="0"/>
                <a:cs typeface="Times New Roman" panose="02020603050405020304" pitchFamily="18" charset="0"/>
              </a:rPr>
              <a:t>Gửi</a:t>
            </a:r>
            <a:br>
              <a:rPr lang="en-US" sz="2600" dirty="0">
                <a:solidFill>
                  <a:srgbClr val="0070C0"/>
                </a:solidFill>
                <a:latin typeface="Times New Roman" panose="02020603050405020304" pitchFamily="18" charset="0"/>
                <a:cs typeface="Times New Roman" panose="02020603050405020304" pitchFamily="18" charset="0"/>
              </a:rPr>
            </a:b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trực</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tiếp</a:t>
            </a:r>
            <a:endParaRPr lang="en-US" sz="2600" dirty="0">
              <a:solidFill>
                <a:srgbClr val="0070C0"/>
              </a:solidFill>
              <a:latin typeface="Times New Roman" panose="02020603050405020304" pitchFamily="18" charset="0"/>
              <a:cs typeface="Times New Roman" panose="02020603050405020304" pitchFamily="18" charset="0"/>
            </a:endParaRPr>
          </a:p>
        </p:txBody>
      </p:sp>
      <p:cxnSp>
        <p:nvCxnSpPr>
          <p:cNvPr id="15" name="Straight Connector 14">
            <a:extLst>
              <a:ext uri="{FF2B5EF4-FFF2-40B4-BE49-F238E27FC236}">
                <a16:creationId xmlns:a16="http://schemas.microsoft.com/office/drawing/2014/main" id="{18C9BE16-87C3-0072-39BD-17C1B94BD3E9}"/>
              </a:ext>
            </a:extLst>
          </p:cNvPr>
          <p:cNvCxnSpPr/>
          <p:nvPr/>
        </p:nvCxnSpPr>
        <p:spPr>
          <a:xfrm>
            <a:off x="457200" y="1180261"/>
            <a:ext cx="90678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2532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764005" y="1295400"/>
            <a:ext cx="8377990" cy="5029200"/>
          </a:xfrm>
        </p:spPr>
        <p:txBody>
          <a:bodyPr>
            <a:noAutofit/>
          </a:bodyPr>
          <a:lstStyle/>
          <a:p>
            <a:pPr marL="68580" lvl="0" indent="0" algn="ctr">
              <a:buNone/>
            </a:pPr>
            <a:r>
              <a:rPr lang="en-US" sz="2600" b="1" i="1" dirty="0" err="1">
                <a:solidFill>
                  <a:srgbClr val="002060"/>
                </a:solidFill>
                <a:latin typeface="Times New Roman" pitchFamily="18" charset="0"/>
                <a:cs typeface="Times New Roman" pitchFamily="18" charset="0"/>
              </a:rPr>
              <a:t>Thành</a:t>
            </a:r>
            <a:r>
              <a:rPr lang="en-US" sz="2600" b="1" i="1" dirty="0">
                <a:solidFill>
                  <a:srgbClr val="002060"/>
                </a:solidFill>
                <a:latin typeface="Times New Roman" pitchFamily="18" charset="0"/>
                <a:cs typeface="Times New Roman" pitchFamily="18" charset="0"/>
              </a:rPr>
              <a:t> </a:t>
            </a:r>
            <a:r>
              <a:rPr lang="en-US" sz="2600" b="1" i="1" dirty="0" err="1">
                <a:solidFill>
                  <a:srgbClr val="002060"/>
                </a:solidFill>
                <a:latin typeface="Times New Roman" pitchFamily="18" charset="0"/>
                <a:cs typeface="Times New Roman" pitchFamily="18" charset="0"/>
              </a:rPr>
              <a:t>phần</a:t>
            </a:r>
            <a:r>
              <a:rPr lang="en-US" sz="2600" b="1" i="1" dirty="0">
                <a:solidFill>
                  <a:srgbClr val="002060"/>
                </a:solidFill>
                <a:latin typeface="Times New Roman" pitchFamily="18" charset="0"/>
                <a:cs typeface="Times New Roman" pitchFamily="18" charset="0"/>
              </a:rPr>
              <a:t>, </a:t>
            </a:r>
            <a:r>
              <a:rPr lang="en-US" sz="2600" b="1" i="1" dirty="0" err="1">
                <a:solidFill>
                  <a:srgbClr val="002060"/>
                </a:solidFill>
                <a:latin typeface="Times New Roman" pitchFamily="18" charset="0"/>
                <a:cs typeface="Times New Roman" pitchFamily="18" charset="0"/>
              </a:rPr>
              <a:t>số</a:t>
            </a:r>
            <a:r>
              <a:rPr lang="en-US" sz="2600" b="1" i="1" dirty="0">
                <a:solidFill>
                  <a:srgbClr val="002060"/>
                </a:solidFill>
                <a:latin typeface="Times New Roman" pitchFamily="18" charset="0"/>
                <a:cs typeface="Times New Roman" pitchFamily="18" charset="0"/>
              </a:rPr>
              <a:t> </a:t>
            </a:r>
            <a:r>
              <a:rPr lang="en-US" sz="2600" b="1" i="1" dirty="0" err="1">
                <a:solidFill>
                  <a:srgbClr val="002060"/>
                </a:solidFill>
                <a:latin typeface="Times New Roman" pitchFamily="18" charset="0"/>
                <a:cs typeface="Times New Roman" pitchFamily="18" charset="0"/>
              </a:rPr>
              <a:t>lượng</a:t>
            </a:r>
            <a:r>
              <a:rPr lang="en-US" sz="2600" b="1" i="1" dirty="0">
                <a:solidFill>
                  <a:srgbClr val="002060"/>
                </a:solidFill>
                <a:latin typeface="Times New Roman" pitchFamily="18" charset="0"/>
                <a:cs typeface="Times New Roman" pitchFamily="18" charset="0"/>
              </a:rPr>
              <a:t> </a:t>
            </a:r>
            <a:r>
              <a:rPr lang="en-US" sz="2600" b="1" i="1" dirty="0" err="1">
                <a:solidFill>
                  <a:srgbClr val="002060"/>
                </a:solidFill>
                <a:latin typeface="Times New Roman" pitchFamily="18" charset="0"/>
                <a:cs typeface="Times New Roman" pitchFamily="18" charset="0"/>
              </a:rPr>
              <a:t>hồ</a:t>
            </a:r>
            <a:r>
              <a:rPr lang="en-US" sz="2600" b="1" i="1" dirty="0">
                <a:solidFill>
                  <a:srgbClr val="002060"/>
                </a:solidFill>
                <a:latin typeface="Times New Roman" pitchFamily="18" charset="0"/>
                <a:cs typeface="Times New Roman" pitchFamily="18" charset="0"/>
              </a:rPr>
              <a:t> </a:t>
            </a:r>
            <a:r>
              <a:rPr lang="en-US" sz="2600" b="1" i="1" dirty="0" err="1">
                <a:solidFill>
                  <a:srgbClr val="002060"/>
                </a:solidFill>
                <a:latin typeface="Times New Roman" pitchFamily="18" charset="0"/>
                <a:cs typeface="Times New Roman" pitchFamily="18" charset="0"/>
              </a:rPr>
              <a:t>sơ</a:t>
            </a:r>
            <a:r>
              <a:rPr lang="en-US" sz="2600" b="1" i="1" dirty="0">
                <a:solidFill>
                  <a:srgbClr val="002060"/>
                </a:solidFill>
                <a:latin typeface="Times New Roman" pitchFamily="18" charset="0"/>
                <a:cs typeface="Times New Roman" pitchFamily="18" charset="0"/>
              </a:rPr>
              <a:t> (</a:t>
            </a:r>
            <a:r>
              <a:rPr lang="en-US" sz="2600" b="1" i="1" dirty="0" err="1">
                <a:solidFill>
                  <a:srgbClr val="002060"/>
                </a:solidFill>
                <a:latin typeface="Times New Roman" pitchFamily="18" charset="0"/>
                <a:cs typeface="Times New Roman" pitchFamily="18" charset="0"/>
              </a:rPr>
              <a:t>khoản</a:t>
            </a:r>
            <a:r>
              <a:rPr lang="en-US" sz="2600" b="1" i="1" dirty="0">
                <a:solidFill>
                  <a:srgbClr val="002060"/>
                </a:solidFill>
                <a:latin typeface="Times New Roman" pitchFamily="18" charset="0"/>
                <a:cs typeface="Times New Roman" pitchFamily="18" charset="0"/>
              </a:rPr>
              <a:t> 1 </a:t>
            </a:r>
            <a:r>
              <a:rPr lang="en-US" sz="2600" b="1" i="1" dirty="0" err="1">
                <a:solidFill>
                  <a:srgbClr val="002060"/>
                </a:solidFill>
                <a:latin typeface="Times New Roman" pitchFamily="18" charset="0"/>
                <a:cs typeface="Times New Roman" pitchFamily="18" charset="0"/>
              </a:rPr>
              <a:t>Điều</a:t>
            </a:r>
            <a:r>
              <a:rPr lang="en-US" sz="2600" b="1" i="1" dirty="0">
                <a:solidFill>
                  <a:srgbClr val="002060"/>
                </a:solidFill>
                <a:latin typeface="Times New Roman" pitchFamily="18" charset="0"/>
                <a:cs typeface="Times New Roman" pitchFamily="18" charset="0"/>
              </a:rPr>
              <a:t> 43 </a:t>
            </a:r>
            <a:r>
              <a:rPr lang="en-US" sz="2600" b="1" i="1" dirty="0" err="1">
                <a:solidFill>
                  <a:srgbClr val="002060"/>
                </a:solidFill>
                <a:latin typeface="Times New Roman" pitchFamily="18" charset="0"/>
                <a:cs typeface="Times New Roman" pitchFamily="18" charset="0"/>
              </a:rPr>
              <a:t>Luật</a:t>
            </a:r>
            <a:r>
              <a:rPr lang="en-US" sz="2600" b="1" i="1" dirty="0">
                <a:solidFill>
                  <a:srgbClr val="002060"/>
                </a:solidFill>
                <a:latin typeface="Times New Roman" pitchFamily="18" charset="0"/>
                <a:cs typeface="Times New Roman" pitchFamily="18" charset="0"/>
              </a:rPr>
              <a:t> BVMT; </a:t>
            </a:r>
            <a:r>
              <a:rPr lang="en-US" sz="2600" b="1" i="1" dirty="0" err="1">
                <a:solidFill>
                  <a:srgbClr val="002060"/>
                </a:solidFill>
                <a:latin typeface="Times New Roman" pitchFamily="18" charset="0"/>
                <a:cs typeface="Times New Roman" pitchFamily="18" charset="0"/>
              </a:rPr>
              <a:t>khoản</a:t>
            </a:r>
            <a:r>
              <a:rPr lang="en-US" sz="2600" b="1" i="1" dirty="0">
                <a:solidFill>
                  <a:srgbClr val="002060"/>
                </a:solidFill>
                <a:latin typeface="Times New Roman" pitchFamily="18" charset="0"/>
                <a:cs typeface="Times New Roman" pitchFamily="18" charset="0"/>
              </a:rPr>
              <a:t> 1 </a:t>
            </a:r>
            <a:r>
              <a:rPr lang="en-US" sz="2600" b="1" i="1" dirty="0" err="1">
                <a:solidFill>
                  <a:srgbClr val="002060"/>
                </a:solidFill>
                <a:latin typeface="Times New Roman" pitchFamily="18" charset="0"/>
                <a:cs typeface="Times New Roman" pitchFamily="18" charset="0"/>
              </a:rPr>
              <a:t>Điều</a:t>
            </a:r>
            <a:r>
              <a:rPr lang="en-US" sz="2600" b="1" i="1" dirty="0">
                <a:solidFill>
                  <a:srgbClr val="002060"/>
                </a:solidFill>
                <a:latin typeface="Times New Roman" pitchFamily="18" charset="0"/>
                <a:cs typeface="Times New Roman" pitchFamily="18" charset="0"/>
              </a:rPr>
              <a:t> 29 </a:t>
            </a:r>
            <a:r>
              <a:rPr lang="en-US" sz="2600" b="1" i="1" dirty="0" err="1">
                <a:solidFill>
                  <a:srgbClr val="002060"/>
                </a:solidFill>
                <a:latin typeface="Times New Roman" pitchFamily="18" charset="0"/>
                <a:cs typeface="Times New Roman" pitchFamily="18" charset="0"/>
              </a:rPr>
              <a:t>Nghị</a:t>
            </a:r>
            <a:r>
              <a:rPr lang="en-US" sz="2600" b="1" i="1" dirty="0">
                <a:solidFill>
                  <a:srgbClr val="002060"/>
                </a:solidFill>
                <a:latin typeface="Times New Roman" pitchFamily="18" charset="0"/>
                <a:cs typeface="Times New Roman" pitchFamily="18" charset="0"/>
              </a:rPr>
              <a:t> </a:t>
            </a:r>
            <a:r>
              <a:rPr lang="en-US" sz="2600" b="1" i="1" dirty="0" err="1">
                <a:solidFill>
                  <a:srgbClr val="002060"/>
                </a:solidFill>
                <a:latin typeface="Times New Roman" pitchFamily="18" charset="0"/>
                <a:cs typeface="Times New Roman" pitchFamily="18" charset="0"/>
              </a:rPr>
              <a:t>định</a:t>
            </a:r>
            <a:r>
              <a:rPr lang="en-US" sz="2600" b="1" i="1" dirty="0">
                <a:solidFill>
                  <a:srgbClr val="002060"/>
                </a:solidFill>
                <a:latin typeface="Times New Roman" pitchFamily="18" charset="0"/>
                <a:cs typeface="Times New Roman" pitchFamily="18" charset="0"/>
              </a:rPr>
              <a:t> </a:t>
            </a:r>
            <a:r>
              <a:rPr lang="en-US" sz="2600" b="1" i="1" dirty="0" err="1">
                <a:solidFill>
                  <a:srgbClr val="002060"/>
                </a:solidFill>
                <a:latin typeface="Times New Roman" pitchFamily="18" charset="0"/>
                <a:cs typeface="Times New Roman" pitchFamily="18" charset="0"/>
              </a:rPr>
              <a:t>số</a:t>
            </a:r>
            <a:r>
              <a:rPr lang="en-US" sz="2600" b="1" i="1" dirty="0">
                <a:solidFill>
                  <a:srgbClr val="002060"/>
                </a:solidFill>
                <a:latin typeface="Times New Roman" pitchFamily="18" charset="0"/>
                <a:cs typeface="Times New Roman" pitchFamily="18" charset="0"/>
              </a:rPr>
              <a:t> 08/2022/NĐ-CP):</a:t>
            </a:r>
          </a:p>
        </p:txBody>
      </p:sp>
      <p:sp>
        <p:nvSpPr>
          <p:cNvPr id="6" name="Title 1"/>
          <p:cNvSpPr>
            <a:spLocks noGrp="1"/>
          </p:cNvSpPr>
          <p:nvPr>
            <p:ph type="title"/>
          </p:nvPr>
        </p:nvSpPr>
        <p:spPr>
          <a:xfrm>
            <a:off x="764005" y="533400"/>
            <a:ext cx="8153400" cy="762000"/>
          </a:xfrm>
        </p:spPr>
        <p:txBody>
          <a:bodyPr>
            <a:normAutofit/>
          </a:bodyPr>
          <a:lstStyle/>
          <a:p>
            <a:pPr algn="ctr"/>
            <a:r>
              <a:rPr lang="en-US" sz="2800" b="1" dirty="0">
                <a:solidFill>
                  <a:srgbClr val="002060"/>
                </a:solidFill>
                <a:latin typeface="Times New Roman" panose="02020603050405020304" pitchFamily="18" charset="0"/>
                <a:cs typeface="Times New Roman" panose="02020603050405020304" pitchFamily="18" charset="0"/>
              </a:rPr>
              <a:t>1. THỦ TỤC CẤP GIẤY PHÉP MÔI TRƯỜNG (</a:t>
            </a:r>
            <a:r>
              <a:rPr lang="en-US" sz="2800" b="1" dirty="0" err="1">
                <a:solidFill>
                  <a:srgbClr val="002060"/>
                </a:solidFill>
                <a:latin typeface="Times New Roman" panose="02020603050405020304" pitchFamily="18" charset="0"/>
                <a:cs typeface="Times New Roman" panose="02020603050405020304" pitchFamily="18" charset="0"/>
              </a:rPr>
              <a:t>tt</a:t>
            </a:r>
            <a:r>
              <a:rPr lang="en-US" sz="2800" b="1" dirty="0">
                <a:solidFill>
                  <a:srgbClr val="002060"/>
                </a:solidFill>
                <a:latin typeface="Times New Roman" panose="02020603050405020304" pitchFamily="18" charset="0"/>
                <a:cs typeface="Times New Roman" panose="02020603050405020304" pitchFamily="18" charset="0"/>
              </a:rPr>
              <a:t>)</a:t>
            </a:r>
          </a:p>
        </p:txBody>
      </p:sp>
      <p:pic>
        <p:nvPicPr>
          <p:cNvPr id="2" name="Content Placeholder 4">
            <a:extLst>
              <a:ext uri="{FF2B5EF4-FFF2-40B4-BE49-F238E27FC236}">
                <a16:creationId xmlns:a16="http://schemas.microsoft.com/office/drawing/2014/main" id="{4DBDEEBE-7321-8152-CFEE-95B7248F36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005" y="2312645"/>
            <a:ext cx="8561473" cy="4032008"/>
          </a:xfrm>
          <a:prstGeom prst="rect">
            <a:avLst/>
          </a:prstGeom>
        </p:spPr>
      </p:pic>
    </p:spTree>
    <p:extLst>
      <p:ext uri="{BB962C8B-B14F-4D97-AF65-F5344CB8AC3E}">
        <p14:creationId xmlns:p14="http://schemas.microsoft.com/office/powerpoint/2010/main" val="26859454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4FFCB-014C-F863-7175-B7B2391EE12C}"/>
              </a:ext>
            </a:extLst>
          </p:cNvPr>
          <p:cNvSpPr>
            <a:spLocks noGrp="1"/>
          </p:cNvSpPr>
          <p:nvPr>
            <p:ph type="title"/>
          </p:nvPr>
        </p:nvSpPr>
        <p:spPr>
          <a:xfrm>
            <a:off x="870024" y="739257"/>
            <a:ext cx="8165951" cy="572536"/>
          </a:xfrm>
        </p:spPr>
        <p:txBody>
          <a:bodyPr>
            <a:normAutofit/>
          </a:bodyPr>
          <a:lstStyle/>
          <a:p>
            <a:r>
              <a:rPr lang="en-US" sz="2800" b="1" dirty="0">
                <a:latin typeface="Times New Roman" panose="02020603050405020304" pitchFamily="18" charset="0"/>
                <a:cs typeface="Times New Roman" panose="02020603050405020304" pitchFamily="18" charset="0"/>
              </a:rPr>
              <a:t>1. THỦ TỤC CẤP GIẤY PHÉP MÔI TRƯỜNG (</a:t>
            </a:r>
            <a:r>
              <a:rPr lang="en-US" sz="2800" b="1" dirty="0" err="1">
                <a:latin typeface="Times New Roman" panose="02020603050405020304" pitchFamily="18" charset="0"/>
                <a:cs typeface="Times New Roman" panose="02020603050405020304" pitchFamily="18" charset="0"/>
              </a:rPr>
              <a:t>tt</a:t>
            </a:r>
            <a:r>
              <a:rPr lang="en-US" sz="2800" b="1" dirty="0">
                <a:latin typeface="Times New Roman" panose="02020603050405020304" pitchFamily="18" charset="0"/>
                <a:cs typeface="Times New Roman" panose="02020603050405020304" pitchFamily="18" charset="0"/>
              </a:rPr>
              <a:t>)</a:t>
            </a:r>
            <a:endParaRPr lang="en-US" sz="2800" dirty="0"/>
          </a:p>
        </p:txBody>
      </p:sp>
      <p:pic>
        <p:nvPicPr>
          <p:cNvPr id="5" name="Content Placeholder 4">
            <a:extLst>
              <a:ext uri="{FF2B5EF4-FFF2-40B4-BE49-F238E27FC236}">
                <a16:creationId xmlns:a16="http://schemas.microsoft.com/office/drawing/2014/main" id="{41D600A3-46EC-93E5-7504-836021401FD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1422" y="1403686"/>
            <a:ext cx="8900229" cy="4467915"/>
          </a:xfrm>
        </p:spPr>
      </p:pic>
      <p:cxnSp>
        <p:nvCxnSpPr>
          <p:cNvPr id="7" name="Straight Connector 6">
            <a:extLst>
              <a:ext uri="{FF2B5EF4-FFF2-40B4-BE49-F238E27FC236}">
                <a16:creationId xmlns:a16="http://schemas.microsoft.com/office/drawing/2014/main" id="{52F2AA5E-E454-D968-81EC-048495FF2C9B}"/>
              </a:ext>
            </a:extLst>
          </p:cNvPr>
          <p:cNvCxnSpPr/>
          <p:nvPr/>
        </p:nvCxnSpPr>
        <p:spPr>
          <a:xfrm>
            <a:off x="541422" y="1311793"/>
            <a:ext cx="890022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19374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625642" y="1600200"/>
            <a:ext cx="8039100" cy="4724400"/>
          </a:xfrm>
        </p:spPr>
        <p:txBody>
          <a:bodyPr>
            <a:noAutofit/>
          </a:bodyPr>
          <a:lstStyle/>
          <a:p>
            <a:pPr marL="68580" indent="0">
              <a:buNone/>
            </a:pPr>
            <a:r>
              <a:rPr lang="en-US" sz="2800" b="1" dirty="0">
                <a:solidFill>
                  <a:srgbClr val="0070C0"/>
                </a:solidFill>
                <a:latin typeface="Times New Roman" pitchFamily="18" charset="0"/>
                <a:cs typeface="Times New Roman" pitchFamily="18" charset="0"/>
              </a:rPr>
              <a:t>ĐỐI TƯỢNG THỰC HIỆN TTHC</a:t>
            </a:r>
          </a:p>
        </p:txBody>
      </p:sp>
      <p:sp>
        <p:nvSpPr>
          <p:cNvPr id="4" name="Title 1"/>
          <p:cNvSpPr txBox="1">
            <a:spLocks/>
          </p:cNvSpPr>
          <p:nvPr/>
        </p:nvSpPr>
        <p:spPr>
          <a:xfrm>
            <a:off x="609600" y="838200"/>
            <a:ext cx="8534400" cy="53340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800" b="1" dirty="0">
                <a:solidFill>
                  <a:srgbClr val="0070C0"/>
                </a:solidFill>
                <a:latin typeface="Times New Roman" panose="02020603050405020304" pitchFamily="18" charset="0"/>
                <a:cs typeface="Times New Roman" panose="02020603050405020304" pitchFamily="18" charset="0"/>
              </a:rPr>
              <a:t>2. THỦ TỤC CẤP ĐỔI GIẤY PHÉP MÔI TRƯỜNG </a:t>
            </a:r>
          </a:p>
        </p:txBody>
      </p:sp>
      <p:cxnSp>
        <p:nvCxnSpPr>
          <p:cNvPr id="5" name="Straight Connector 4">
            <a:extLst>
              <a:ext uri="{FF2B5EF4-FFF2-40B4-BE49-F238E27FC236}">
                <a16:creationId xmlns:a16="http://schemas.microsoft.com/office/drawing/2014/main" id="{4B5C80F0-438F-F9FC-5312-02510F0F2DEB}"/>
              </a:ext>
            </a:extLst>
          </p:cNvPr>
          <p:cNvCxnSpPr/>
          <p:nvPr/>
        </p:nvCxnSpPr>
        <p:spPr>
          <a:xfrm>
            <a:off x="609600" y="1295400"/>
            <a:ext cx="89154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B7E86FF-9C1C-F6CC-992B-FF2B5064E0ED}"/>
              </a:ext>
            </a:extLst>
          </p:cNvPr>
          <p:cNvSpPr txBox="1"/>
          <p:nvPr/>
        </p:nvSpPr>
        <p:spPr>
          <a:xfrm>
            <a:off x="3375860" y="2438400"/>
            <a:ext cx="2971800" cy="523220"/>
          </a:xfrm>
          <a:prstGeom prst="rect">
            <a:avLst/>
          </a:prstGeom>
          <a:solidFill>
            <a:schemeClr val="accent6">
              <a:lumMod val="40000"/>
              <a:lumOff val="60000"/>
            </a:schemeClr>
          </a:solidFill>
        </p:spPr>
        <p:txBody>
          <a:bodyPr wrap="square" rtlCol="0">
            <a:spAutoFit/>
          </a:bodyPr>
          <a:lstStyle/>
          <a:p>
            <a:pPr algn="ctr"/>
            <a:r>
              <a:rPr lang="en-US" sz="2800" dirty="0">
                <a:solidFill>
                  <a:srgbClr val="0070C0"/>
                </a:solidFill>
                <a:latin typeface="Times New Roman" panose="02020603050405020304" pitchFamily="18" charset="0"/>
                <a:cs typeface="Times New Roman" panose="02020603050405020304" pitchFamily="18" charset="0"/>
              </a:rPr>
              <a:t>CẤP ĐỔI GPMT</a:t>
            </a:r>
          </a:p>
        </p:txBody>
      </p:sp>
      <p:sp>
        <p:nvSpPr>
          <p:cNvPr id="12" name="TextBox 11">
            <a:extLst>
              <a:ext uri="{FF2B5EF4-FFF2-40B4-BE49-F238E27FC236}">
                <a16:creationId xmlns:a16="http://schemas.microsoft.com/office/drawing/2014/main" id="{0D0A4D75-4A97-4245-3DB7-775EC50E392E}"/>
              </a:ext>
            </a:extLst>
          </p:cNvPr>
          <p:cNvSpPr txBox="1"/>
          <p:nvPr/>
        </p:nvSpPr>
        <p:spPr>
          <a:xfrm>
            <a:off x="838200" y="3962400"/>
            <a:ext cx="4023560" cy="954107"/>
          </a:xfrm>
          <a:prstGeom prst="rect">
            <a:avLst/>
          </a:prstGeom>
          <a:solidFill>
            <a:schemeClr val="accent6">
              <a:lumMod val="40000"/>
              <a:lumOff val="60000"/>
            </a:schemeClr>
          </a:solidFill>
        </p:spPr>
        <p:txBody>
          <a:bodyPr wrap="square" rtlCol="0">
            <a:spAutoFit/>
          </a:bodyPr>
          <a:lstStyle/>
          <a:p>
            <a:pPr algn="ctr"/>
            <a:r>
              <a:rPr lang="en-US" sz="2800" dirty="0" err="1">
                <a:solidFill>
                  <a:srgbClr val="0070C0"/>
                </a:solidFill>
                <a:latin typeface="Times New Roman" pitchFamily="18" charset="0"/>
                <a:cs typeface="Times New Roman" pitchFamily="18" charset="0"/>
              </a:rPr>
              <a:t>Thay</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đổi</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tên</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dự</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án</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đầu</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tư</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cơ</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sở</a:t>
            </a:r>
            <a:endParaRPr lang="en-US" sz="2800" dirty="0">
              <a:solidFill>
                <a:srgbClr val="0070C0"/>
              </a:solidFill>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CC624B0A-578D-220E-1E26-EE157DEEDD2E}"/>
              </a:ext>
            </a:extLst>
          </p:cNvPr>
          <p:cNvSpPr txBox="1"/>
          <p:nvPr/>
        </p:nvSpPr>
        <p:spPr>
          <a:xfrm>
            <a:off x="5099384" y="3962400"/>
            <a:ext cx="4023560" cy="954107"/>
          </a:xfrm>
          <a:prstGeom prst="rect">
            <a:avLst/>
          </a:prstGeom>
          <a:solidFill>
            <a:schemeClr val="accent6">
              <a:lumMod val="40000"/>
              <a:lumOff val="60000"/>
            </a:schemeClr>
          </a:solidFill>
        </p:spPr>
        <p:txBody>
          <a:bodyPr wrap="square" rtlCol="0">
            <a:spAutoFit/>
          </a:bodyPr>
          <a:lstStyle/>
          <a:p>
            <a:pPr algn="ctr"/>
            <a:r>
              <a:rPr lang="en-US" sz="2800" dirty="0" err="1">
                <a:solidFill>
                  <a:srgbClr val="0070C0"/>
                </a:solidFill>
                <a:latin typeface="Times New Roman" pitchFamily="18" charset="0"/>
                <a:cs typeface="Times New Roman" pitchFamily="18" charset="0"/>
              </a:rPr>
              <a:t>Thay</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đổi</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chủ</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dự</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án</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đầu</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tư</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cơ</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sở</a:t>
            </a:r>
            <a:endParaRPr lang="en-US" sz="2800" dirty="0">
              <a:solidFill>
                <a:srgbClr val="0070C0"/>
              </a:solidFill>
              <a:latin typeface="Times New Roman" panose="02020603050405020304" pitchFamily="18" charset="0"/>
              <a:cs typeface="Times New Roman" panose="02020603050405020304" pitchFamily="18" charset="0"/>
            </a:endParaRPr>
          </a:p>
        </p:txBody>
      </p:sp>
      <p:cxnSp>
        <p:nvCxnSpPr>
          <p:cNvPr id="15" name="Straight Arrow Connector 14">
            <a:extLst>
              <a:ext uri="{FF2B5EF4-FFF2-40B4-BE49-F238E27FC236}">
                <a16:creationId xmlns:a16="http://schemas.microsoft.com/office/drawing/2014/main" id="{A89C8CB4-D26E-E24B-4591-135E70A6C424}"/>
              </a:ext>
            </a:extLst>
          </p:cNvPr>
          <p:cNvCxnSpPr>
            <a:cxnSpLocks/>
            <a:stCxn id="6" idx="2"/>
            <a:endCxn id="12" idx="0"/>
          </p:cNvCxnSpPr>
          <p:nvPr/>
        </p:nvCxnSpPr>
        <p:spPr>
          <a:xfrm flipH="1">
            <a:off x="2849980" y="2961620"/>
            <a:ext cx="2011780" cy="1000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7802DCB-A6F3-3D27-44A9-6EB07BBEB565}"/>
              </a:ext>
            </a:extLst>
          </p:cNvPr>
          <p:cNvCxnSpPr>
            <a:cxnSpLocks/>
            <a:stCxn id="6" idx="2"/>
            <a:endCxn id="13" idx="0"/>
          </p:cNvCxnSpPr>
          <p:nvPr/>
        </p:nvCxnSpPr>
        <p:spPr>
          <a:xfrm>
            <a:off x="4861760" y="2961620"/>
            <a:ext cx="2249404" cy="1000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8926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3">
                                            <p:txEl>
                                              <p:pRg st="0" end="0"/>
                                            </p:txEl>
                                          </p:spTgt>
                                        </p:tgtEl>
                                        <p:attrNameLst>
                                          <p:attrName>r</p:attrName>
                                        </p:attrNameLst>
                                      </p:cBhvr>
                                    </p:animRot>
                                    <p:animRot by="-240000">
                                      <p:cBhvr>
                                        <p:cTn id="7" dur="200" fill="hold">
                                          <p:stCondLst>
                                            <p:cond delay="200"/>
                                          </p:stCondLst>
                                        </p:cTn>
                                        <p:tgtEl>
                                          <p:spTgt spid="3">
                                            <p:txEl>
                                              <p:pRg st="0" end="0"/>
                                            </p:txEl>
                                          </p:spTgt>
                                        </p:tgtEl>
                                        <p:attrNameLst>
                                          <p:attrName>r</p:attrName>
                                        </p:attrNameLst>
                                      </p:cBhvr>
                                    </p:animRot>
                                    <p:animRot by="240000">
                                      <p:cBhvr>
                                        <p:cTn id="8" dur="200" fill="hold">
                                          <p:stCondLst>
                                            <p:cond delay="400"/>
                                          </p:stCondLst>
                                        </p:cTn>
                                        <p:tgtEl>
                                          <p:spTgt spid="3">
                                            <p:txEl>
                                              <p:pRg st="0" end="0"/>
                                            </p:txEl>
                                          </p:spTgt>
                                        </p:tgtEl>
                                        <p:attrNameLst>
                                          <p:attrName>r</p:attrName>
                                        </p:attrNameLst>
                                      </p:cBhvr>
                                    </p:animRot>
                                    <p:animRot by="-240000">
                                      <p:cBhvr>
                                        <p:cTn id="9" dur="200" fill="hold">
                                          <p:stCondLst>
                                            <p:cond delay="600"/>
                                          </p:stCondLst>
                                        </p:cTn>
                                        <p:tgtEl>
                                          <p:spTgt spid="3">
                                            <p:txEl>
                                              <p:pRg st="0" end="0"/>
                                            </p:txEl>
                                          </p:spTgt>
                                        </p:tgtEl>
                                        <p:attrNameLst>
                                          <p:attrName>r</p:attrName>
                                        </p:attrNameLst>
                                      </p:cBhvr>
                                    </p:animRot>
                                    <p:animRot by="120000">
                                      <p:cBhvr>
                                        <p:cTn id="10" dur="200" fill="hold">
                                          <p:stCondLst>
                                            <p:cond delay="800"/>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621632" y="1447799"/>
            <a:ext cx="8458200" cy="4724400"/>
          </a:xfrm>
        </p:spPr>
        <p:txBody>
          <a:bodyPr>
            <a:noAutofit/>
          </a:bodyPr>
          <a:lstStyle/>
          <a:p>
            <a:pPr marL="68580" indent="0" algn="just">
              <a:buNone/>
            </a:pPr>
            <a:r>
              <a:rPr lang="en-US" sz="2800" b="1" i="1" dirty="0" err="1">
                <a:solidFill>
                  <a:srgbClr val="0070C0"/>
                </a:solidFill>
                <a:latin typeface="Times New Roman" pitchFamily="18" charset="0"/>
                <a:cs typeface="Times New Roman" pitchFamily="18" charset="0"/>
              </a:rPr>
              <a:t>Thành</a:t>
            </a:r>
            <a:r>
              <a:rPr lang="en-US" sz="2800" b="1" i="1" dirty="0">
                <a:solidFill>
                  <a:srgbClr val="0070C0"/>
                </a:solidFill>
                <a:latin typeface="Times New Roman" pitchFamily="18" charset="0"/>
                <a:cs typeface="Times New Roman" pitchFamily="18" charset="0"/>
              </a:rPr>
              <a:t> </a:t>
            </a:r>
            <a:r>
              <a:rPr lang="en-US" sz="2800" b="1" i="1" dirty="0" err="1">
                <a:solidFill>
                  <a:srgbClr val="0070C0"/>
                </a:solidFill>
                <a:latin typeface="Times New Roman" pitchFamily="18" charset="0"/>
                <a:cs typeface="Times New Roman" pitchFamily="18" charset="0"/>
              </a:rPr>
              <a:t>phần</a:t>
            </a:r>
            <a:r>
              <a:rPr lang="en-US" sz="2800" b="1" i="1" dirty="0">
                <a:solidFill>
                  <a:srgbClr val="0070C0"/>
                </a:solidFill>
                <a:latin typeface="Times New Roman" pitchFamily="18" charset="0"/>
                <a:cs typeface="Times New Roman" pitchFamily="18" charset="0"/>
              </a:rPr>
              <a:t> </a:t>
            </a:r>
            <a:r>
              <a:rPr lang="en-US" sz="2800" b="1" i="1" dirty="0" err="1">
                <a:solidFill>
                  <a:srgbClr val="0070C0"/>
                </a:solidFill>
                <a:latin typeface="Times New Roman" pitchFamily="18" charset="0"/>
                <a:cs typeface="Times New Roman" pitchFamily="18" charset="0"/>
              </a:rPr>
              <a:t>hồ</a:t>
            </a:r>
            <a:r>
              <a:rPr lang="en-US" sz="2800" b="1" i="1" dirty="0">
                <a:solidFill>
                  <a:srgbClr val="0070C0"/>
                </a:solidFill>
                <a:latin typeface="Times New Roman" pitchFamily="18" charset="0"/>
                <a:cs typeface="Times New Roman" pitchFamily="18" charset="0"/>
              </a:rPr>
              <a:t> </a:t>
            </a:r>
            <a:r>
              <a:rPr lang="en-US" sz="2800" b="1" i="1" dirty="0" err="1">
                <a:solidFill>
                  <a:srgbClr val="0070C0"/>
                </a:solidFill>
                <a:latin typeface="Times New Roman" pitchFamily="18" charset="0"/>
                <a:cs typeface="Times New Roman" pitchFamily="18" charset="0"/>
              </a:rPr>
              <a:t>sơ</a:t>
            </a:r>
            <a:r>
              <a:rPr lang="en-US" sz="2800" b="1" i="1" dirty="0">
                <a:solidFill>
                  <a:srgbClr val="0070C0"/>
                </a:solidFill>
                <a:latin typeface="Times New Roman" pitchFamily="18" charset="0"/>
                <a:cs typeface="Times New Roman" pitchFamily="18" charset="0"/>
              </a:rPr>
              <a:t> </a:t>
            </a:r>
            <a:endParaRPr lang="en-US" sz="2800" dirty="0">
              <a:solidFill>
                <a:srgbClr val="0070C0"/>
              </a:solidFill>
              <a:latin typeface="Times New Roman" pitchFamily="18" charset="0"/>
              <a:cs typeface="Times New Roman" pitchFamily="18" charset="0"/>
            </a:endParaRPr>
          </a:p>
          <a:p>
            <a:pPr marL="68580" indent="0" algn="just">
              <a:buNone/>
            </a:pP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Văn</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bản</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đề</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nghị</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cấp</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đổi</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giấy</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phép</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môi</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trường</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của</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chủ</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dự</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án</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đầu</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tư</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cơ</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sở</a:t>
            </a:r>
            <a:r>
              <a:rPr lang="en-US" sz="2800" dirty="0">
                <a:solidFill>
                  <a:srgbClr val="0070C0"/>
                </a:solidFill>
                <a:latin typeface="Times New Roman" pitchFamily="18" charset="0"/>
                <a:cs typeface="Times New Roman" pitchFamily="18" charset="0"/>
              </a:rPr>
              <a:t> </a:t>
            </a:r>
            <a:r>
              <a:rPr lang="en-US" sz="2800" i="1" dirty="0">
                <a:solidFill>
                  <a:srgbClr val="0070C0"/>
                </a:solidFill>
                <a:latin typeface="Times New Roman" pitchFamily="18" charset="0"/>
                <a:cs typeface="Times New Roman" pitchFamily="18" charset="0"/>
              </a:rPr>
              <a:t>(</a:t>
            </a:r>
            <a:r>
              <a:rPr lang="en-US" sz="2800" i="1" dirty="0" err="1">
                <a:solidFill>
                  <a:srgbClr val="0070C0"/>
                </a:solidFill>
                <a:latin typeface="Times New Roman" pitchFamily="18" charset="0"/>
                <a:cs typeface="Times New Roman" pitchFamily="18" charset="0"/>
              </a:rPr>
              <a:t>theo</a:t>
            </a:r>
            <a:r>
              <a:rPr lang="en-US" sz="2800" i="1" dirty="0">
                <a:solidFill>
                  <a:srgbClr val="0070C0"/>
                </a:solidFill>
                <a:latin typeface="Times New Roman" pitchFamily="18" charset="0"/>
                <a:cs typeface="Times New Roman" pitchFamily="18" charset="0"/>
              </a:rPr>
              <a:t> </a:t>
            </a:r>
            <a:r>
              <a:rPr lang="en-US" sz="2800" i="1" dirty="0" err="1">
                <a:solidFill>
                  <a:srgbClr val="0070C0"/>
                </a:solidFill>
                <a:latin typeface="Times New Roman" pitchFamily="18" charset="0"/>
                <a:cs typeface="Times New Roman" pitchFamily="18" charset="0"/>
              </a:rPr>
              <a:t>mẫu</a:t>
            </a:r>
            <a:r>
              <a:rPr lang="en-US" sz="2800" i="1" dirty="0">
                <a:solidFill>
                  <a:srgbClr val="0070C0"/>
                </a:solidFill>
                <a:latin typeface="Times New Roman" pitchFamily="18" charset="0"/>
                <a:cs typeface="Times New Roman" pitchFamily="18" charset="0"/>
              </a:rPr>
              <a:t>)</a:t>
            </a:r>
          </a:p>
          <a:p>
            <a:pPr marL="68580" indent="0" algn="just">
              <a:buNone/>
            </a:pP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Hồ</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sơ</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pháp</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lý</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có</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liên</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quan</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đến</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việc</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thay</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đổi</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trong</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trường</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hợp</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có</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thay</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đổi</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tên</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dự</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án</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đầu</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tư</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cơ</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sở</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khu</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sản</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xuất</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kinh</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doanh</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dịch</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vụ</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tập</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trung</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cụm</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công</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nghiệp</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hoặc</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chủ</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dự</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án</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đầu</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tư</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cơ</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sở</a:t>
            </a:r>
            <a:r>
              <a:rPr lang="en-US" sz="2800" dirty="0">
                <a:solidFill>
                  <a:srgbClr val="0070C0"/>
                </a:solidFill>
                <a:latin typeface="Times New Roman" pitchFamily="18" charset="0"/>
                <a:cs typeface="Times New Roman" pitchFamily="18" charset="0"/>
              </a:rPr>
              <a:t>.</a:t>
            </a:r>
          </a:p>
          <a:p>
            <a:pPr marL="68580" lvl="0" indent="0" algn="just">
              <a:buNone/>
            </a:pPr>
            <a:endParaRPr lang="en-US" sz="2800" dirty="0">
              <a:solidFill>
                <a:srgbClr val="0070C0"/>
              </a:solidFill>
              <a:latin typeface="Times New Roman" pitchFamily="18" charset="0"/>
              <a:cs typeface="Times New Roman" pitchFamily="18" charset="0"/>
            </a:endParaRPr>
          </a:p>
        </p:txBody>
      </p:sp>
      <p:sp>
        <p:nvSpPr>
          <p:cNvPr id="6" name="Title 1"/>
          <p:cNvSpPr>
            <a:spLocks noGrp="1"/>
          </p:cNvSpPr>
          <p:nvPr>
            <p:ph type="title"/>
          </p:nvPr>
        </p:nvSpPr>
        <p:spPr>
          <a:xfrm>
            <a:off x="609600" y="685801"/>
            <a:ext cx="8229600" cy="609600"/>
          </a:xfrm>
        </p:spPr>
        <p:txBody>
          <a:bodyPr>
            <a:noAutofit/>
          </a:bodyPr>
          <a:lstStyle/>
          <a:p>
            <a:pPr algn="ctr"/>
            <a:r>
              <a:rPr lang="en-US" sz="2400" b="1" dirty="0">
                <a:solidFill>
                  <a:srgbClr val="0070C0"/>
                </a:solidFill>
                <a:latin typeface="Times New Roman" panose="02020603050405020304" pitchFamily="18" charset="0"/>
                <a:cs typeface="Times New Roman" panose="02020603050405020304" pitchFamily="18" charset="0"/>
              </a:rPr>
              <a:t>2. THỦ TỤC CẤP ĐỔI GIẤY PHÉP MÔI TRƯỜNG (</a:t>
            </a:r>
            <a:r>
              <a:rPr lang="en-US" sz="2400" b="1" dirty="0" err="1">
                <a:solidFill>
                  <a:srgbClr val="0070C0"/>
                </a:solidFill>
                <a:latin typeface="Times New Roman" panose="02020603050405020304" pitchFamily="18" charset="0"/>
                <a:cs typeface="Times New Roman" panose="02020603050405020304" pitchFamily="18" charset="0"/>
              </a:rPr>
              <a:t>tt</a:t>
            </a:r>
            <a:r>
              <a:rPr lang="en-US" sz="2400" b="1" dirty="0">
                <a:solidFill>
                  <a:srgbClr val="0070C0"/>
                </a:solidFill>
                <a:latin typeface="Times New Roman" panose="02020603050405020304" pitchFamily="18" charset="0"/>
                <a:cs typeface="Times New Roman" panose="02020603050405020304" pitchFamily="18" charset="0"/>
              </a:rPr>
              <a:t>)</a:t>
            </a:r>
          </a:p>
        </p:txBody>
      </p:sp>
      <p:cxnSp>
        <p:nvCxnSpPr>
          <p:cNvPr id="4" name="Straight Connector 3">
            <a:extLst>
              <a:ext uri="{FF2B5EF4-FFF2-40B4-BE49-F238E27FC236}">
                <a16:creationId xmlns:a16="http://schemas.microsoft.com/office/drawing/2014/main" id="{8028AFE8-B571-F82E-3782-5802AE9B5F0E}"/>
              </a:ext>
            </a:extLst>
          </p:cNvPr>
          <p:cNvCxnSpPr/>
          <p:nvPr/>
        </p:nvCxnSpPr>
        <p:spPr>
          <a:xfrm>
            <a:off x="609600" y="1295401"/>
            <a:ext cx="8763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964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621626" y="1676400"/>
            <a:ext cx="8534400" cy="3200400"/>
          </a:xfrm>
        </p:spPr>
        <p:txBody>
          <a:bodyPr>
            <a:noAutofit/>
          </a:bodyPr>
          <a:lstStyle/>
          <a:p>
            <a:pPr marL="0" indent="0" algn="just">
              <a:buNone/>
            </a:pPr>
            <a:r>
              <a:rPr lang="en-US" b="1" dirty="0">
                <a:solidFill>
                  <a:srgbClr val="0070C0"/>
                </a:solidFill>
                <a:latin typeface="Times New Roman" pitchFamily="18" charset="0"/>
                <a:cs typeface="Times New Roman" panose="02020603050405020304" pitchFamily="18" charset="0"/>
              </a:rPr>
              <a:t> CÁCH THỨC THỰC HIỆN</a:t>
            </a:r>
          </a:p>
          <a:p>
            <a:pPr lvl="0" algn="just"/>
            <a:r>
              <a:rPr lang="en-US" sz="2600" dirty="0" err="1">
                <a:solidFill>
                  <a:srgbClr val="0070C0"/>
                </a:solidFill>
                <a:latin typeface="Times New Roman" pitchFamily="18" charset="0"/>
                <a:cs typeface="Times New Roman" pitchFamily="18" charset="0"/>
              </a:rPr>
              <a:t>Nộp</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hồ</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sơ</a:t>
            </a:r>
            <a:r>
              <a:rPr lang="en-US" sz="2600" dirty="0">
                <a:solidFill>
                  <a:srgbClr val="0070C0"/>
                </a:solidFill>
                <a:latin typeface="Times New Roman" pitchFamily="18" charset="0"/>
                <a:cs typeface="Times New Roman" pitchFamily="18" charset="0"/>
              </a:rPr>
              <a:t>/</a:t>
            </a:r>
            <a:r>
              <a:rPr lang="en-US" sz="2600" dirty="0" err="1">
                <a:solidFill>
                  <a:srgbClr val="0070C0"/>
                </a:solidFill>
                <a:latin typeface="Times New Roman" pitchFamily="18" charset="0"/>
                <a:cs typeface="Times New Roman" pitchFamily="18" charset="0"/>
              </a:rPr>
              <a:t>Trả</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kết</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quả</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giải</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quyết</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thủ</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tục</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hành</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chính</a:t>
            </a:r>
            <a:r>
              <a:rPr lang="en-US" sz="2600" dirty="0">
                <a:solidFill>
                  <a:srgbClr val="0070C0"/>
                </a:solidFill>
                <a:latin typeface="Times New Roman" pitchFamily="18" charset="0"/>
                <a:cs typeface="Times New Roman" pitchFamily="18" charset="0"/>
              </a:rPr>
              <a:t>:</a:t>
            </a:r>
          </a:p>
          <a:p>
            <a:pPr marL="0" indent="0" algn="just">
              <a:buNone/>
            </a:pPr>
            <a:endParaRPr lang="en-US" dirty="0">
              <a:solidFill>
                <a:srgbClr val="0070C0"/>
              </a:solidFill>
              <a:latin typeface="Times New Roman" pitchFamily="18" charset="0"/>
              <a:cs typeface="Times New Roman" pitchFamily="18" charset="0"/>
            </a:endParaRPr>
          </a:p>
        </p:txBody>
      </p:sp>
      <p:sp>
        <p:nvSpPr>
          <p:cNvPr id="4" name="Title 1"/>
          <p:cNvSpPr txBox="1">
            <a:spLocks/>
          </p:cNvSpPr>
          <p:nvPr/>
        </p:nvSpPr>
        <p:spPr>
          <a:xfrm>
            <a:off x="713874" y="914400"/>
            <a:ext cx="8153400" cy="533400"/>
          </a:xfrm>
          <a:prstGeom prst="rect">
            <a:avLst/>
          </a:prstGeom>
        </p:spPr>
        <p:txBody>
          <a:bodyPr vert="horz" lIns="91440" tIns="45720" rIns="91440" bIns="45720" rtlCol="0" anchor="t">
            <a:normAutofit fontScale="9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800" b="1" dirty="0">
                <a:solidFill>
                  <a:srgbClr val="0070C0"/>
                </a:solidFill>
                <a:latin typeface="Times New Roman" panose="02020603050405020304" pitchFamily="18" charset="0"/>
                <a:cs typeface="Times New Roman" panose="02020603050405020304" pitchFamily="18" charset="0"/>
              </a:rPr>
              <a:t>2. THỦ TỤC CẤP ĐỔI GIẤY PHÉP MÔI TRƯỜNG (</a:t>
            </a:r>
            <a:r>
              <a:rPr lang="en-US" sz="2800" b="1" dirty="0" err="1">
                <a:solidFill>
                  <a:srgbClr val="0070C0"/>
                </a:solidFill>
                <a:latin typeface="Times New Roman" panose="02020603050405020304" pitchFamily="18" charset="0"/>
                <a:cs typeface="Times New Roman" panose="02020603050405020304" pitchFamily="18" charset="0"/>
              </a:rPr>
              <a:t>tt</a:t>
            </a:r>
            <a:r>
              <a:rPr lang="en-US" sz="2800" b="1" dirty="0">
                <a:solidFill>
                  <a:srgbClr val="0070C0"/>
                </a:solidFill>
                <a:latin typeface="Times New Roman" panose="02020603050405020304" pitchFamily="18" charset="0"/>
                <a:cs typeface="Times New Roman" panose="02020603050405020304" pitchFamily="18" charset="0"/>
              </a:rPr>
              <a:t>)</a:t>
            </a:r>
          </a:p>
        </p:txBody>
      </p:sp>
      <p:cxnSp>
        <p:nvCxnSpPr>
          <p:cNvPr id="8" name="Straight Connector 7">
            <a:extLst>
              <a:ext uri="{FF2B5EF4-FFF2-40B4-BE49-F238E27FC236}">
                <a16:creationId xmlns:a16="http://schemas.microsoft.com/office/drawing/2014/main" id="{ECF001B0-DD44-B36D-6126-ADD8AAEC9B54}"/>
              </a:ext>
            </a:extLst>
          </p:cNvPr>
          <p:cNvCxnSpPr/>
          <p:nvPr/>
        </p:nvCxnSpPr>
        <p:spPr>
          <a:xfrm>
            <a:off x="533400" y="1447800"/>
            <a:ext cx="8915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B513F019-B9FD-7AA8-0E2C-3976BD33D379}"/>
              </a:ext>
            </a:extLst>
          </p:cNvPr>
          <p:cNvCxnSpPr/>
          <p:nvPr/>
        </p:nvCxnSpPr>
        <p:spPr>
          <a:xfrm flipH="1">
            <a:off x="3031952" y="2554703"/>
            <a:ext cx="1524000" cy="38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FE523B5-E206-FA40-D7CA-C3459354CEFD}"/>
              </a:ext>
            </a:extLst>
          </p:cNvPr>
          <p:cNvCxnSpPr/>
          <p:nvPr/>
        </p:nvCxnSpPr>
        <p:spPr>
          <a:xfrm>
            <a:off x="4584026" y="2554703"/>
            <a:ext cx="304800" cy="5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4B9185D-469F-F15C-14B2-8B7AFC9A168D}"/>
              </a:ext>
            </a:extLst>
          </p:cNvPr>
          <p:cNvCxnSpPr/>
          <p:nvPr/>
        </p:nvCxnSpPr>
        <p:spPr>
          <a:xfrm>
            <a:off x="4584026" y="2554703"/>
            <a:ext cx="2209800" cy="5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0728E7D8-2D9A-2678-550E-F42F03199560}"/>
              </a:ext>
            </a:extLst>
          </p:cNvPr>
          <p:cNvSpPr txBox="1"/>
          <p:nvPr/>
        </p:nvSpPr>
        <p:spPr>
          <a:xfrm>
            <a:off x="1840826" y="3088103"/>
            <a:ext cx="1981200" cy="1292662"/>
          </a:xfrm>
          <a:prstGeom prst="rect">
            <a:avLst/>
          </a:prstGeom>
          <a:solidFill>
            <a:schemeClr val="accent3">
              <a:lumMod val="60000"/>
              <a:lumOff val="40000"/>
            </a:schemeClr>
          </a:solidFill>
        </p:spPr>
        <p:txBody>
          <a:bodyPr wrap="square" rtlCol="0">
            <a:spAutoFit/>
          </a:bodyPr>
          <a:lstStyle/>
          <a:p>
            <a:pPr algn="ctr"/>
            <a:r>
              <a:rPr lang="en-US" sz="2600" dirty="0" err="1">
                <a:solidFill>
                  <a:srgbClr val="0070C0"/>
                </a:solidFill>
                <a:latin typeface="Times New Roman" panose="02020603050405020304" pitchFamily="18" charset="0"/>
                <a:cs typeface="Times New Roman" panose="02020603050405020304" pitchFamily="18" charset="0"/>
              </a:rPr>
              <a:t>Dịch</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vụ</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công</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trực</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tuyến</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mức</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độ</a:t>
            </a:r>
            <a:r>
              <a:rPr lang="en-US" sz="2600" dirty="0">
                <a:solidFill>
                  <a:srgbClr val="0070C0"/>
                </a:solidFill>
                <a:latin typeface="Times New Roman" panose="02020603050405020304" pitchFamily="18" charset="0"/>
                <a:cs typeface="Times New Roman" panose="02020603050405020304" pitchFamily="18" charset="0"/>
              </a:rPr>
              <a:t> 4</a:t>
            </a:r>
            <a:endParaRPr lang="en-US" sz="2600" dirty="0">
              <a:solidFill>
                <a:srgbClr val="0070C0"/>
              </a:solidFill>
            </a:endParaRPr>
          </a:p>
        </p:txBody>
      </p:sp>
      <p:sp>
        <p:nvSpPr>
          <p:cNvPr id="13" name="TextBox 12">
            <a:extLst>
              <a:ext uri="{FF2B5EF4-FFF2-40B4-BE49-F238E27FC236}">
                <a16:creationId xmlns:a16="http://schemas.microsoft.com/office/drawing/2014/main" id="{3085E17D-1B37-112A-7041-E9C66B364673}"/>
              </a:ext>
            </a:extLst>
          </p:cNvPr>
          <p:cNvSpPr txBox="1"/>
          <p:nvPr/>
        </p:nvSpPr>
        <p:spPr>
          <a:xfrm>
            <a:off x="4269198" y="3088103"/>
            <a:ext cx="1790700" cy="892552"/>
          </a:xfrm>
          <a:prstGeom prst="rect">
            <a:avLst/>
          </a:prstGeom>
          <a:solidFill>
            <a:schemeClr val="accent3">
              <a:lumMod val="60000"/>
              <a:lumOff val="40000"/>
            </a:schemeClr>
          </a:solidFill>
        </p:spPr>
        <p:txBody>
          <a:bodyPr wrap="square" rtlCol="0">
            <a:spAutoFit/>
          </a:bodyPr>
          <a:lstStyle/>
          <a:p>
            <a:pPr algn="ctr"/>
            <a:r>
              <a:rPr lang="en-US" sz="2600" dirty="0" err="1">
                <a:solidFill>
                  <a:srgbClr val="0070C0"/>
                </a:solidFill>
                <a:latin typeface="Times New Roman" panose="02020603050405020304" pitchFamily="18" charset="0"/>
                <a:cs typeface="Times New Roman" panose="02020603050405020304" pitchFamily="18" charset="0"/>
              </a:rPr>
              <a:t>Dịch</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vụ</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bưu</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chính</a:t>
            </a:r>
            <a:endParaRPr lang="en-US" sz="2600" dirty="0">
              <a:solidFill>
                <a:srgbClr val="0070C0"/>
              </a:solidFill>
            </a:endParaRPr>
          </a:p>
        </p:txBody>
      </p:sp>
      <p:sp>
        <p:nvSpPr>
          <p:cNvPr id="14" name="TextBox 13">
            <a:extLst>
              <a:ext uri="{FF2B5EF4-FFF2-40B4-BE49-F238E27FC236}">
                <a16:creationId xmlns:a16="http://schemas.microsoft.com/office/drawing/2014/main" id="{F81C42BA-2C4D-697E-1C93-AEC898AAC755}"/>
              </a:ext>
            </a:extLst>
          </p:cNvPr>
          <p:cNvSpPr txBox="1"/>
          <p:nvPr/>
        </p:nvSpPr>
        <p:spPr>
          <a:xfrm>
            <a:off x="6489026" y="3088103"/>
            <a:ext cx="1447800" cy="892552"/>
          </a:xfrm>
          <a:prstGeom prst="rect">
            <a:avLst/>
          </a:prstGeom>
          <a:solidFill>
            <a:schemeClr val="accent3">
              <a:lumMod val="60000"/>
              <a:lumOff val="40000"/>
            </a:schemeClr>
          </a:solidFill>
        </p:spPr>
        <p:txBody>
          <a:bodyPr wrap="square" rtlCol="0">
            <a:spAutoFit/>
          </a:bodyPr>
          <a:lstStyle/>
          <a:p>
            <a:pPr marL="0" indent="0" algn="ctr">
              <a:buNone/>
            </a:pPr>
            <a:r>
              <a:rPr lang="en-US" sz="2600" dirty="0" err="1">
                <a:solidFill>
                  <a:srgbClr val="0070C0"/>
                </a:solidFill>
                <a:latin typeface="Times New Roman" panose="02020603050405020304" pitchFamily="18" charset="0"/>
                <a:cs typeface="Times New Roman" panose="02020603050405020304" pitchFamily="18" charset="0"/>
              </a:rPr>
              <a:t>Gửi</a:t>
            </a:r>
            <a:br>
              <a:rPr lang="en-US" sz="2600" dirty="0">
                <a:solidFill>
                  <a:srgbClr val="0070C0"/>
                </a:solidFill>
                <a:latin typeface="Times New Roman" panose="02020603050405020304" pitchFamily="18" charset="0"/>
                <a:cs typeface="Times New Roman" panose="02020603050405020304" pitchFamily="18" charset="0"/>
              </a:rPr>
            </a:b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trực</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tiếp</a:t>
            </a:r>
            <a:endParaRPr lang="en-US" sz="2600"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9922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593558" y="1600200"/>
            <a:ext cx="8763000" cy="3962395"/>
          </a:xfrm>
        </p:spPr>
        <p:txBody>
          <a:bodyPr>
            <a:noAutofit/>
          </a:bodyPr>
          <a:lstStyle/>
          <a:p>
            <a:pPr marL="0" indent="0" algn="just">
              <a:buNone/>
            </a:pPr>
            <a:r>
              <a:rPr lang="en-US" sz="2600" b="1" dirty="0">
                <a:solidFill>
                  <a:srgbClr val="0070C0"/>
                </a:solidFill>
                <a:latin typeface="Times New Roman" pitchFamily="18" charset="0"/>
                <a:cs typeface="Times New Roman" panose="02020603050405020304" pitchFamily="18" charset="0"/>
              </a:rPr>
              <a:t> THỜI HẠN GIẢI QUYẾT </a:t>
            </a:r>
            <a:r>
              <a:rPr lang="en-US" sz="2600" b="1" i="1" dirty="0">
                <a:solidFill>
                  <a:srgbClr val="0070C0"/>
                </a:solidFill>
                <a:latin typeface="Times New Roman" pitchFamily="18" charset="0"/>
                <a:cs typeface="Times New Roman" pitchFamily="18" charset="0"/>
              </a:rPr>
              <a:t>(</a:t>
            </a:r>
            <a:r>
              <a:rPr lang="en-US" sz="2600" b="1" i="1" dirty="0" err="1">
                <a:solidFill>
                  <a:srgbClr val="0070C0"/>
                </a:solidFill>
                <a:latin typeface="Times New Roman" pitchFamily="18" charset="0"/>
                <a:cs typeface="Times New Roman" pitchFamily="18" charset="0"/>
              </a:rPr>
              <a:t>khoản</a:t>
            </a:r>
            <a:r>
              <a:rPr lang="en-US" sz="2600" b="1" i="1" dirty="0">
                <a:solidFill>
                  <a:srgbClr val="0070C0"/>
                </a:solidFill>
                <a:latin typeface="Times New Roman" pitchFamily="18" charset="0"/>
                <a:cs typeface="Times New Roman" pitchFamily="18" charset="0"/>
              </a:rPr>
              <a:t> 1 </a:t>
            </a:r>
            <a:r>
              <a:rPr lang="en-US" sz="2600" b="1" i="1" dirty="0" err="1">
                <a:solidFill>
                  <a:srgbClr val="0070C0"/>
                </a:solidFill>
                <a:latin typeface="Times New Roman" pitchFamily="18" charset="0"/>
                <a:cs typeface="Times New Roman" pitchFamily="18" charset="0"/>
              </a:rPr>
              <a:t>Điều</a:t>
            </a:r>
            <a:r>
              <a:rPr lang="en-US" sz="2600" b="1" i="1" dirty="0">
                <a:solidFill>
                  <a:srgbClr val="0070C0"/>
                </a:solidFill>
                <a:latin typeface="Times New Roman" pitchFamily="18" charset="0"/>
                <a:cs typeface="Times New Roman" pitchFamily="18" charset="0"/>
              </a:rPr>
              <a:t> 30 </a:t>
            </a:r>
            <a:r>
              <a:rPr lang="en-US" sz="2600" b="1" i="1" dirty="0" err="1">
                <a:solidFill>
                  <a:srgbClr val="0070C0"/>
                </a:solidFill>
                <a:latin typeface="Times New Roman" pitchFamily="18" charset="0"/>
                <a:cs typeface="Times New Roman" pitchFamily="18" charset="0"/>
              </a:rPr>
              <a:t>Nghị</a:t>
            </a:r>
            <a:r>
              <a:rPr lang="en-US" sz="2600" b="1" i="1" dirty="0">
                <a:solidFill>
                  <a:srgbClr val="0070C0"/>
                </a:solidFill>
                <a:latin typeface="Times New Roman" pitchFamily="18" charset="0"/>
                <a:cs typeface="Times New Roman" pitchFamily="18" charset="0"/>
              </a:rPr>
              <a:t> </a:t>
            </a:r>
            <a:r>
              <a:rPr lang="en-US" sz="2600" b="1" i="1" dirty="0" err="1">
                <a:solidFill>
                  <a:srgbClr val="0070C0"/>
                </a:solidFill>
                <a:latin typeface="Times New Roman" pitchFamily="18" charset="0"/>
                <a:cs typeface="Times New Roman" pitchFamily="18" charset="0"/>
              </a:rPr>
              <a:t>định</a:t>
            </a:r>
            <a:r>
              <a:rPr lang="en-US" sz="2600" b="1" i="1" dirty="0">
                <a:solidFill>
                  <a:srgbClr val="0070C0"/>
                </a:solidFill>
                <a:latin typeface="Times New Roman" pitchFamily="18" charset="0"/>
                <a:cs typeface="Times New Roman" pitchFamily="18" charset="0"/>
              </a:rPr>
              <a:t> </a:t>
            </a:r>
            <a:r>
              <a:rPr lang="en-US" sz="2600" b="1" i="1" dirty="0" err="1">
                <a:solidFill>
                  <a:srgbClr val="0070C0"/>
                </a:solidFill>
                <a:latin typeface="Times New Roman" pitchFamily="18" charset="0"/>
                <a:cs typeface="Times New Roman" pitchFamily="18" charset="0"/>
              </a:rPr>
              <a:t>số</a:t>
            </a:r>
            <a:r>
              <a:rPr lang="en-US" sz="2600" b="1" i="1" dirty="0">
                <a:solidFill>
                  <a:srgbClr val="0070C0"/>
                </a:solidFill>
                <a:latin typeface="Times New Roman" pitchFamily="18" charset="0"/>
                <a:cs typeface="Times New Roman" pitchFamily="18" charset="0"/>
              </a:rPr>
              <a:t> 08/2022/NĐ-CP)</a:t>
            </a:r>
            <a:endParaRPr lang="en-US" sz="2600" b="1" dirty="0">
              <a:solidFill>
                <a:srgbClr val="0070C0"/>
              </a:solidFill>
              <a:latin typeface="Times New Roman" pitchFamily="18" charset="0"/>
              <a:cs typeface="Times New Roman" pitchFamily="18" charset="0"/>
            </a:endParaRPr>
          </a:p>
          <a:p>
            <a:pPr marL="68580" indent="0">
              <a:buNone/>
            </a:pPr>
            <a:r>
              <a:rPr lang="en-US" sz="2600" b="1"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Thời</a:t>
            </a:r>
            <a:r>
              <a:rPr lang="en-US" sz="2600"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hạn</a:t>
            </a:r>
            <a:r>
              <a:rPr lang="en-US" sz="2600"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kiểm</a:t>
            </a:r>
            <a:r>
              <a:rPr lang="en-US" sz="2600"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tra</a:t>
            </a:r>
            <a:r>
              <a:rPr lang="en-US" sz="2600"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trả</a:t>
            </a:r>
            <a:r>
              <a:rPr lang="en-US" sz="2600"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lời</a:t>
            </a:r>
            <a:r>
              <a:rPr lang="en-US" sz="2600"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về</a:t>
            </a:r>
            <a:r>
              <a:rPr lang="en-US" sz="2600"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tính</a:t>
            </a:r>
            <a:r>
              <a:rPr lang="en-US" sz="2600"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đầy</a:t>
            </a:r>
            <a:r>
              <a:rPr lang="en-US" sz="2600"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đủ</a:t>
            </a:r>
            <a:r>
              <a:rPr lang="en-US" sz="2600"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hợp</a:t>
            </a:r>
            <a:r>
              <a:rPr lang="en-US" sz="2600"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lệ</a:t>
            </a:r>
            <a:r>
              <a:rPr lang="en-US" sz="2600"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của</a:t>
            </a:r>
            <a:r>
              <a:rPr lang="en-US" sz="2600"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hồ</a:t>
            </a:r>
            <a:r>
              <a:rPr lang="en-US" sz="2600"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sơ</a:t>
            </a:r>
            <a:r>
              <a:rPr lang="en-US" sz="2600" i="1" dirty="0">
                <a:solidFill>
                  <a:srgbClr val="0070C0"/>
                </a:solidFill>
                <a:latin typeface="Times New Roman" pitchFamily="18" charset="0"/>
                <a:cs typeface="Times New Roman" pitchFamily="18" charset="0"/>
              </a:rPr>
              <a:t>:</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không</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quy</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định</a:t>
            </a:r>
            <a:r>
              <a:rPr lang="en-US" sz="2600" dirty="0">
                <a:solidFill>
                  <a:srgbClr val="0070C0"/>
                </a:solidFill>
                <a:latin typeface="Times New Roman" pitchFamily="18" charset="0"/>
                <a:cs typeface="Times New Roman" pitchFamily="18" charset="0"/>
              </a:rPr>
              <a:t>.</a:t>
            </a:r>
          </a:p>
          <a:p>
            <a:pPr marL="68580" indent="0">
              <a:buNone/>
            </a:pPr>
            <a:r>
              <a:rPr lang="en-US" sz="2600"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Thời</a:t>
            </a:r>
            <a:r>
              <a:rPr lang="en-US" sz="2600"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hạn</a:t>
            </a:r>
            <a:r>
              <a:rPr lang="en-US" sz="2600"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cấp</a:t>
            </a:r>
            <a:r>
              <a:rPr lang="en-US" sz="2600"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đổi</a:t>
            </a:r>
            <a:r>
              <a:rPr lang="en-US" sz="2600"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giấy</a:t>
            </a:r>
            <a:r>
              <a:rPr lang="en-US" sz="2600"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phép</a:t>
            </a:r>
            <a:r>
              <a:rPr lang="en-US" sz="2600"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môi</a:t>
            </a:r>
            <a:r>
              <a:rPr lang="en-US" sz="2600" i="1" dirty="0">
                <a:solidFill>
                  <a:srgbClr val="0070C0"/>
                </a:solidFill>
                <a:latin typeface="Times New Roman" pitchFamily="18" charset="0"/>
                <a:cs typeface="Times New Roman" pitchFamily="18" charset="0"/>
              </a:rPr>
              <a:t> </a:t>
            </a:r>
            <a:r>
              <a:rPr lang="en-US" sz="2600" i="1" dirty="0" err="1">
                <a:solidFill>
                  <a:srgbClr val="0070C0"/>
                </a:solidFill>
                <a:latin typeface="Times New Roman" pitchFamily="18" charset="0"/>
                <a:cs typeface="Times New Roman" pitchFamily="18" charset="0"/>
              </a:rPr>
              <a:t>trường</a:t>
            </a:r>
            <a:r>
              <a:rPr lang="en-US" sz="2600" i="1" dirty="0">
                <a:solidFill>
                  <a:srgbClr val="0070C0"/>
                </a:solidFill>
                <a:latin typeface="Times New Roman" pitchFamily="18" charset="0"/>
                <a:cs typeface="Times New Roman" pitchFamily="18" charset="0"/>
              </a:rPr>
              <a:t>:</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Tối</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đa</a:t>
            </a:r>
            <a:r>
              <a:rPr lang="en-US" sz="2600" dirty="0">
                <a:solidFill>
                  <a:srgbClr val="0070C0"/>
                </a:solidFill>
                <a:latin typeface="Times New Roman" pitchFamily="18" charset="0"/>
                <a:cs typeface="Times New Roman" pitchFamily="18" charset="0"/>
              </a:rPr>
              <a:t> 10 (</a:t>
            </a:r>
            <a:r>
              <a:rPr lang="en-US" sz="2600" dirty="0" err="1">
                <a:solidFill>
                  <a:srgbClr val="0070C0"/>
                </a:solidFill>
                <a:latin typeface="Times New Roman" pitchFamily="18" charset="0"/>
                <a:cs typeface="Times New Roman" pitchFamily="18" charset="0"/>
              </a:rPr>
              <a:t>mười</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ngày</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làm</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việc</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kể</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từ</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ngày</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nhận</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được</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hồ</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sơ</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đầy</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đủ</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hợp</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lệ</a:t>
            </a:r>
            <a:r>
              <a:rPr lang="en-US" sz="2600" dirty="0">
                <a:solidFill>
                  <a:srgbClr val="0070C0"/>
                </a:solidFill>
                <a:latin typeface="Times New Roman" pitchFamily="18" charset="0"/>
                <a:cs typeface="Times New Roman" pitchFamily="18" charset="0"/>
              </a:rPr>
              <a:t>.</a:t>
            </a:r>
          </a:p>
          <a:p>
            <a:pPr marL="0" indent="0" algn="just">
              <a:buNone/>
            </a:pPr>
            <a:endParaRPr lang="en-US" sz="2600" dirty="0">
              <a:solidFill>
                <a:srgbClr val="0070C0"/>
              </a:solidFill>
              <a:latin typeface="Times New Roman" pitchFamily="18" charset="0"/>
              <a:cs typeface="Times New Roman" pitchFamily="18" charset="0"/>
            </a:endParaRPr>
          </a:p>
        </p:txBody>
      </p:sp>
      <p:sp>
        <p:nvSpPr>
          <p:cNvPr id="4" name="Title 1"/>
          <p:cNvSpPr txBox="1">
            <a:spLocks/>
          </p:cNvSpPr>
          <p:nvPr/>
        </p:nvSpPr>
        <p:spPr>
          <a:xfrm>
            <a:off x="507332" y="753980"/>
            <a:ext cx="8877300" cy="53340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800" b="1" dirty="0">
                <a:solidFill>
                  <a:srgbClr val="0070C0"/>
                </a:solidFill>
                <a:latin typeface="Times New Roman" panose="02020603050405020304" pitchFamily="18" charset="0"/>
                <a:cs typeface="Times New Roman" panose="02020603050405020304" pitchFamily="18" charset="0"/>
              </a:rPr>
              <a:t>2. THỦ TỤC CẤP ĐỔI GIẤY PHÉP MÔI TRƯỜNG (</a:t>
            </a:r>
            <a:r>
              <a:rPr lang="en-US" sz="2800" b="1" dirty="0" err="1">
                <a:solidFill>
                  <a:srgbClr val="0070C0"/>
                </a:solidFill>
                <a:latin typeface="Times New Roman" panose="02020603050405020304" pitchFamily="18" charset="0"/>
                <a:cs typeface="Times New Roman" panose="02020603050405020304" pitchFamily="18" charset="0"/>
              </a:rPr>
              <a:t>tt</a:t>
            </a:r>
            <a:r>
              <a:rPr lang="en-US" sz="2800" b="1" dirty="0">
                <a:solidFill>
                  <a:srgbClr val="0070C0"/>
                </a:solidFill>
                <a:latin typeface="Times New Roman" panose="02020603050405020304" pitchFamily="18" charset="0"/>
                <a:cs typeface="Times New Roman" panose="02020603050405020304" pitchFamily="18" charset="0"/>
              </a:rPr>
              <a:t>)</a:t>
            </a:r>
          </a:p>
        </p:txBody>
      </p:sp>
      <p:cxnSp>
        <p:nvCxnSpPr>
          <p:cNvPr id="5" name="Straight Connector 4">
            <a:extLst>
              <a:ext uri="{FF2B5EF4-FFF2-40B4-BE49-F238E27FC236}">
                <a16:creationId xmlns:a16="http://schemas.microsoft.com/office/drawing/2014/main" id="{F851011F-6FD4-1E48-E458-BA9ABD2712E4}"/>
              </a:ext>
            </a:extLst>
          </p:cNvPr>
          <p:cNvCxnSpPr/>
          <p:nvPr/>
        </p:nvCxnSpPr>
        <p:spPr>
          <a:xfrm>
            <a:off x="571501" y="1295400"/>
            <a:ext cx="887729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9642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685800" y="1447800"/>
            <a:ext cx="8039100" cy="4724400"/>
          </a:xfrm>
        </p:spPr>
        <p:txBody>
          <a:bodyPr>
            <a:noAutofit/>
          </a:bodyPr>
          <a:lstStyle/>
          <a:p>
            <a:pPr marL="68580" indent="0">
              <a:buNone/>
            </a:pPr>
            <a:r>
              <a:rPr lang="en-US" b="1" dirty="0">
                <a:solidFill>
                  <a:srgbClr val="0070C0"/>
                </a:solidFill>
                <a:latin typeface="Times New Roman" pitchFamily="18" charset="0"/>
                <a:cs typeface="Times New Roman" pitchFamily="18" charset="0"/>
              </a:rPr>
              <a:t>ĐỐI TƯỢNG THỰC HIỆN TTHC</a:t>
            </a:r>
          </a:p>
          <a:p>
            <a:pPr marL="68580" indent="0" algn="just">
              <a:buNone/>
            </a:pPr>
            <a:r>
              <a:rPr lang="en-US" dirty="0" err="1">
                <a:solidFill>
                  <a:srgbClr val="0070C0"/>
                </a:solidFill>
                <a:latin typeface="Times New Roman" pitchFamily="18" charset="0"/>
                <a:cs typeface="Times New Roman" pitchFamily="18" charset="0"/>
              </a:rPr>
              <a:t>Tổ</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chức</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cá</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nhân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đã</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được</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cấp</a:t>
            </a:r>
            <a:r>
              <a:rPr lang="en-US" dirty="0">
                <a:solidFill>
                  <a:srgbClr val="0070C0"/>
                </a:solidFill>
                <a:latin typeface="Times New Roman" pitchFamily="18" charset="0"/>
                <a:cs typeface="Times New Roman" pitchFamily="18" charset="0"/>
              </a:rPr>
              <a:t> GPMT </a:t>
            </a:r>
            <a:r>
              <a:rPr lang="en-US" dirty="0" err="1">
                <a:solidFill>
                  <a:srgbClr val="0070C0"/>
                </a:solidFill>
                <a:latin typeface="Times New Roman" pitchFamily="18" charset="0"/>
                <a:cs typeface="Times New Roman" pitchFamily="18" charset="0"/>
              </a:rPr>
              <a:t>nhưng</a:t>
            </a:r>
            <a:r>
              <a:rPr lang="en-US"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có</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thay</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đổi</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nội</a:t>
            </a:r>
            <a:r>
              <a:rPr lang="en-US" b="1" dirty="0">
                <a:solidFill>
                  <a:srgbClr val="0070C0"/>
                </a:solidFill>
                <a:latin typeface="Times New Roman" pitchFamily="18" charset="0"/>
                <a:cs typeface="Times New Roman" pitchFamily="18" charset="0"/>
              </a:rPr>
              <a:t> dung </a:t>
            </a:r>
            <a:r>
              <a:rPr lang="en-US" b="1" dirty="0" err="1">
                <a:solidFill>
                  <a:srgbClr val="0070C0"/>
                </a:solidFill>
                <a:latin typeface="Times New Roman" pitchFamily="18" charset="0"/>
                <a:cs typeface="Times New Roman" pitchFamily="18" charset="0"/>
              </a:rPr>
              <a:t>cấp</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phép</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quy</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định</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tại</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khoản</a:t>
            </a:r>
            <a:r>
              <a:rPr lang="en-US" dirty="0">
                <a:solidFill>
                  <a:srgbClr val="0070C0"/>
                </a:solidFill>
                <a:latin typeface="Times New Roman" pitchFamily="18" charset="0"/>
                <a:cs typeface="Times New Roman" pitchFamily="18" charset="0"/>
              </a:rPr>
              <a:t> 2 </a:t>
            </a:r>
            <a:r>
              <a:rPr lang="en-US" dirty="0" err="1">
                <a:solidFill>
                  <a:srgbClr val="0070C0"/>
                </a:solidFill>
                <a:latin typeface="Times New Roman" pitchFamily="18" charset="0"/>
                <a:cs typeface="Times New Roman" pitchFamily="18" charset="0"/>
              </a:rPr>
              <a:t>Điều</a:t>
            </a:r>
            <a:r>
              <a:rPr lang="en-US" dirty="0">
                <a:solidFill>
                  <a:srgbClr val="0070C0"/>
                </a:solidFill>
                <a:latin typeface="Times New Roman" pitchFamily="18" charset="0"/>
                <a:cs typeface="Times New Roman" pitchFamily="18" charset="0"/>
              </a:rPr>
              <a:t> 40 </a:t>
            </a:r>
            <a:r>
              <a:rPr lang="en-US" dirty="0" err="1">
                <a:solidFill>
                  <a:srgbClr val="0070C0"/>
                </a:solidFill>
                <a:latin typeface="Times New Roman" pitchFamily="18" charset="0"/>
                <a:cs typeface="Times New Roman" pitchFamily="18" charset="0"/>
              </a:rPr>
              <a:t>của</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Luật</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Bảo</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vệ</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môi</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trường</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theo</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đề</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nghị</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của</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chủ</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dự</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án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đầu</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tư</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cơ</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sở</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hoặc</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theo</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quy</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định</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của</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pháp</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luật</a:t>
            </a:r>
            <a:r>
              <a:rPr lang="en-US"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trừ</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trường</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hợp</a:t>
            </a:r>
            <a:r>
              <a:rPr lang="en-US" b="1"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quy</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định</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tại</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điểm</a:t>
            </a:r>
            <a:r>
              <a:rPr lang="en-US" dirty="0">
                <a:solidFill>
                  <a:srgbClr val="0070C0"/>
                </a:solidFill>
                <a:latin typeface="Times New Roman" pitchFamily="18" charset="0"/>
                <a:cs typeface="Times New Roman" pitchFamily="18" charset="0"/>
              </a:rPr>
              <a:t> b </a:t>
            </a:r>
            <a:r>
              <a:rPr lang="en-US" dirty="0" err="1">
                <a:solidFill>
                  <a:srgbClr val="0070C0"/>
                </a:solidFill>
                <a:latin typeface="Times New Roman" pitchFamily="18" charset="0"/>
                <a:cs typeface="Times New Roman" pitchFamily="18" charset="0"/>
              </a:rPr>
              <a:t>khoản</a:t>
            </a:r>
            <a:r>
              <a:rPr lang="en-US" dirty="0">
                <a:solidFill>
                  <a:srgbClr val="0070C0"/>
                </a:solidFill>
                <a:latin typeface="Times New Roman" pitchFamily="18" charset="0"/>
                <a:cs typeface="Times New Roman" pitchFamily="18" charset="0"/>
              </a:rPr>
              <a:t> 3 </a:t>
            </a:r>
            <a:r>
              <a:rPr lang="en-US" dirty="0" err="1">
                <a:solidFill>
                  <a:srgbClr val="0070C0"/>
                </a:solidFill>
                <a:latin typeface="Times New Roman" pitchFamily="18" charset="0"/>
                <a:cs typeface="Times New Roman" pitchFamily="18" charset="0"/>
              </a:rPr>
              <a:t>Điều</a:t>
            </a:r>
            <a:r>
              <a:rPr lang="en-US" dirty="0">
                <a:solidFill>
                  <a:srgbClr val="0070C0"/>
                </a:solidFill>
                <a:latin typeface="Times New Roman" pitchFamily="18" charset="0"/>
                <a:cs typeface="Times New Roman" pitchFamily="18" charset="0"/>
              </a:rPr>
              <a:t> 44 </a:t>
            </a:r>
            <a:r>
              <a:rPr lang="en-US" dirty="0" err="1">
                <a:solidFill>
                  <a:srgbClr val="0070C0"/>
                </a:solidFill>
                <a:latin typeface="Times New Roman" pitchFamily="18" charset="0"/>
                <a:cs typeface="Times New Roman" pitchFamily="18" charset="0"/>
              </a:rPr>
              <a:t>Luật</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Bảo</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vệ</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môi</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trường</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Dự</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án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đầu</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tư</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cơ</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sở</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khu</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sản</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xuất</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kinh</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doanh</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dịch</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vụ</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tập</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trung</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cụm</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công</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nghiệp</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có</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một</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trong</a:t>
            </a:r>
            <a:r>
              <a:rPr lang="en-US" dirty="0">
                <a:solidFill>
                  <a:srgbClr val="0070C0"/>
                </a:solidFill>
                <a:latin typeface="Times New Roman" pitchFamily="18" charset="0"/>
                <a:cs typeface="Times New Roman" pitchFamily="18" charset="0"/>
              </a:rPr>
              <a:t> </a:t>
            </a:r>
            <a:r>
              <a:rPr lang="en-US" dirty="0" err="1">
                <a:solidFill>
                  <a:srgbClr val="0070C0"/>
                </a:solidFill>
                <a:latin typeface="Times New Roman" pitchFamily="18" charset="0"/>
                <a:cs typeface="Times New Roman" pitchFamily="18" charset="0"/>
              </a:rPr>
              <a:t>các</a:t>
            </a:r>
            <a:r>
              <a:rPr lang="en-US"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thay</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đổi</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về</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tăng</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quy</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mô</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công</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suất</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công</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nghệ</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sản</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xuất</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hoặc</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thay</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đổi</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khác</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làm</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tăng</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tác</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động</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xấu</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đến</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môi</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trường</a:t>
            </a:r>
            <a:r>
              <a:rPr lang="en-US" b="1" dirty="0">
                <a:solidFill>
                  <a:srgbClr val="0070C0"/>
                </a:solidFill>
                <a:latin typeface="Times New Roman" pitchFamily="18" charset="0"/>
                <a:cs typeface="Times New Roman" pitchFamily="18" charset="0"/>
              </a:rPr>
              <a:t> so </a:t>
            </a:r>
            <a:r>
              <a:rPr lang="en-US" b="1" dirty="0" err="1">
                <a:solidFill>
                  <a:srgbClr val="0070C0"/>
                </a:solidFill>
                <a:latin typeface="Times New Roman" pitchFamily="18" charset="0"/>
                <a:cs typeface="Times New Roman" pitchFamily="18" charset="0"/>
              </a:rPr>
              <a:t>với</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giấy</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phép</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môi</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trường</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đã</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được</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cấp</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trừ</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trường</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hợp</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dự</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án</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đầu</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tư</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thay</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đổi</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thuộc</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đối</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tượng</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phải</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thực</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hiện</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đánh</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giá</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tác</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động</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môi</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trường</a:t>
            </a:r>
            <a:r>
              <a:rPr lang="en-US" b="1" dirty="0">
                <a:solidFill>
                  <a:srgbClr val="0070C0"/>
                </a:solidFill>
                <a:latin typeface="Times New Roman" pitchFamily="18" charset="0"/>
                <a:cs typeface="Times New Roman" pitchFamily="18" charset="0"/>
              </a:rPr>
              <a:t>).</a:t>
            </a:r>
            <a:r>
              <a:rPr lang="en-US" b="1" i="1" dirty="0">
                <a:solidFill>
                  <a:srgbClr val="0070C0"/>
                </a:solidFill>
                <a:latin typeface="Times New Roman" pitchFamily="18" charset="0"/>
                <a:cs typeface="Times New Roman" pitchFamily="18" charset="0"/>
              </a:rPr>
              <a:t> </a:t>
            </a:r>
            <a:endParaRPr lang="en-US" b="1" dirty="0">
              <a:solidFill>
                <a:srgbClr val="0070C0"/>
              </a:solidFill>
              <a:latin typeface="Times New Roman" pitchFamily="18" charset="0"/>
              <a:cs typeface="Times New Roman" pitchFamily="18" charset="0"/>
            </a:endParaRPr>
          </a:p>
          <a:p>
            <a:pPr marL="0" indent="0" algn="just">
              <a:buNone/>
            </a:pPr>
            <a:endParaRPr lang="en-US" dirty="0">
              <a:solidFill>
                <a:srgbClr val="0070C0"/>
              </a:solidFill>
              <a:latin typeface="Times New Roman" pitchFamily="18" charset="0"/>
              <a:cs typeface="Times New Roman" pitchFamily="18" charset="0"/>
            </a:endParaRPr>
          </a:p>
        </p:txBody>
      </p:sp>
      <p:sp>
        <p:nvSpPr>
          <p:cNvPr id="4" name="Title 1"/>
          <p:cNvSpPr txBox="1">
            <a:spLocks/>
          </p:cNvSpPr>
          <p:nvPr/>
        </p:nvSpPr>
        <p:spPr>
          <a:xfrm>
            <a:off x="685800" y="685800"/>
            <a:ext cx="7239000" cy="533400"/>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800" b="1" dirty="0">
                <a:solidFill>
                  <a:srgbClr val="0070C0"/>
                </a:solidFill>
                <a:latin typeface="Times New Roman" panose="02020603050405020304" pitchFamily="18" charset="0"/>
                <a:cs typeface="Times New Roman" panose="02020603050405020304" pitchFamily="18" charset="0"/>
              </a:rPr>
              <a:t>3. THỦ TỤC CẤP ĐIỀU CHỈNH GPMT</a:t>
            </a:r>
          </a:p>
        </p:txBody>
      </p:sp>
      <p:cxnSp>
        <p:nvCxnSpPr>
          <p:cNvPr id="5" name="Straight Connector 4">
            <a:extLst>
              <a:ext uri="{FF2B5EF4-FFF2-40B4-BE49-F238E27FC236}">
                <a16:creationId xmlns:a16="http://schemas.microsoft.com/office/drawing/2014/main" id="{D9F2EEE9-B56E-C121-1F48-92F284A5D74B}"/>
              </a:ext>
            </a:extLst>
          </p:cNvPr>
          <p:cNvCxnSpPr/>
          <p:nvPr/>
        </p:nvCxnSpPr>
        <p:spPr>
          <a:xfrm>
            <a:off x="533400" y="1219200"/>
            <a:ext cx="90678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6699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723900" y="1676400"/>
            <a:ext cx="8458200" cy="4692316"/>
          </a:xfrm>
        </p:spPr>
        <p:txBody>
          <a:bodyPr>
            <a:noAutofit/>
          </a:bodyPr>
          <a:lstStyle/>
          <a:p>
            <a:pPr marL="68580" indent="0" algn="just">
              <a:buNone/>
            </a:pPr>
            <a:r>
              <a:rPr lang="en-US" sz="2800" b="1" i="1" dirty="0" err="1">
                <a:solidFill>
                  <a:srgbClr val="0070C0"/>
                </a:solidFill>
                <a:latin typeface="Times New Roman" pitchFamily="18" charset="0"/>
                <a:cs typeface="Times New Roman" pitchFamily="18" charset="0"/>
              </a:rPr>
              <a:t>Thành</a:t>
            </a:r>
            <a:r>
              <a:rPr lang="en-US" sz="2800" b="1" i="1" dirty="0">
                <a:solidFill>
                  <a:srgbClr val="0070C0"/>
                </a:solidFill>
                <a:latin typeface="Times New Roman" pitchFamily="18" charset="0"/>
                <a:cs typeface="Times New Roman" pitchFamily="18" charset="0"/>
              </a:rPr>
              <a:t> </a:t>
            </a:r>
            <a:r>
              <a:rPr lang="en-US" sz="2800" b="1" i="1" dirty="0" err="1">
                <a:solidFill>
                  <a:srgbClr val="0070C0"/>
                </a:solidFill>
                <a:latin typeface="Times New Roman" pitchFamily="18" charset="0"/>
                <a:cs typeface="Times New Roman" pitchFamily="18" charset="0"/>
              </a:rPr>
              <a:t>phần</a:t>
            </a:r>
            <a:r>
              <a:rPr lang="en-US" sz="2800" b="1" i="1" dirty="0">
                <a:solidFill>
                  <a:srgbClr val="0070C0"/>
                </a:solidFill>
                <a:latin typeface="Times New Roman" pitchFamily="18" charset="0"/>
                <a:cs typeface="Times New Roman" pitchFamily="18" charset="0"/>
              </a:rPr>
              <a:t> </a:t>
            </a:r>
            <a:r>
              <a:rPr lang="en-US" sz="2800" b="1" i="1" dirty="0" err="1">
                <a:solidFill>
                  <a:srgbClr val="0070C0"/>
                </a:solidFill>
                <a:latin typeface="Times New Roman" pitchFamily="18" charset="0"/>
                <a:cs typeface="Times New Roman" pitchFamily="18" charset="0"/>
              </a:rPr>
              <a:t>hồ</a:t>
            </a:r>
            <a:r>
              <a:rPr lang="en-US" sz="2800" b="1" i="1" dirty="0">
                <a:solidFill>
                  <a:srgbClr val="0070C0"/>
                </a:solidFill>
                <a:latin typeface="Times New Roman" pitchFamily="18" charset="0"/>
                <a:cs typeface="Times New Roman" pitchFamily="18" charset="0"/>
              </a:rPr>
              <a:t> </a:t>
            </a:r>
            <a:r>
              <a:rPr lang="en-US" sz="2800" b="1" i="1" dirty="0" err="1">
                <a:solidFill>
                  <a:srgbClr val="0070C0"/>
                </a:solidFill>
                <a:latin typeface="Times New Roman" pitchFamily="18" charset="0"/>
                <a:cs typeface="Times New Roman" pitchFamily="18" charset="0"/>
              </a:rPr>
              <a:t>sơ</a:t>
            </a:r>
            <a:r>
              <a:rPr lang="en-US" sz="2800" b="1" i="1" dirty="0">
                <a:solidFill>
                  <a:srgbClr val="0070C0"/>
                </a:solidFill>
                <a:latin typeface="Times New Roman" pitchFamily="18" charset="0"/>
                <a:cs typeface="Times New Roman" pitchFamily="18" charset="0"/>
              </a:rPr>
              <a:t> </a:t>
            </a:r>
            <a:endParaRPr lang="en-US" sz="2800" dirty="0">
              <a:solidFill>
                <a:srgbClr val="0070C0"/>
              </a:solidFill>
              <a:latin typeface="Times New Roman" pitchFamily="18" charset="0"/>
              <a:cs typeface="Times New Roman" pitchFamily="18" charset="0"/>
            </a:endParaRPr>
          </a:p>
          <a:p>
            <a:pPr marL="68580" indent="0" algn="just">
              <a:buNone/>
            </a:pPr>
            <a:r>
              <a:rPr lang="en-US" sz="2800" dirty="0" err="1">
                <a:solidFill>
                  <a:srgbClr val="0070C0"/>
                </a:solidFill>
                <a:latin typeface="Times New Roman" pitchFamily="18" charset="0"/>
                <a:cs typeface="Times New Roman" pitchFamily="18" charset="0"/>
              </a:rPr>
              <a:t>Văn</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bản</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đề</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nghị</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cấp</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điều</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chỉnh</a:t>
            </a:r>
            <a:r>
              <a:rPr lang="en-US" sz="2800" dirty="0">
                <a:solidFill>
                  <a:srgbClr val="0070C0"/>
                </a:solidFill>
                <a:latin typeface="Times New Roman" pitchFamily="18" charset="0"/>
                <a:cs typeface="Times New Roman" pitchFamily="18" charset="0"/>
              </a:rPr>
              <a:t> GPMT </a:t>
            </a:r>
            <a:r>
              <a:rPr lang="en-US" sz="2800" dirty="0" err="1">
                <a:solidFill>
                  <a:srgbClr val="0070C0"/>
                </a:solidFill>
                <a:latin typeface="Times New Roman" pitchFamily="18" charset="0"/>
                <a:cs typeface="Times New Roman" pitchFamily="18" charset="0"/>
              </a:rPr>
              <a:t>của</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dự</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án</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đầu</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tư</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cơ</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sở</a:t>
            </a:r>
            <a:r>
              <a:rPr lang="en-US" sz="2800" dirty="0">
                <a:solidFill>
                  <a:srgbClr val="0070C0"/>
                </a:solidFill>
                <a:latin typeface="Times New Roman" pitchFamily="18" charset="0"/>
                <a:cs typeface="Times New Roman" pitchFamily="18" charset="0"/>
              </a:rPr>
              <a:t> </a:t>
            </a:r>
            <a:r>
              <a:rPr lang="en-US" sz="2800" i="1" dirty="0">
                <a:solidFill>
                  <a:srgbClr val="0070C0"/>
                </a:solidFill>
                <a:latin typeface="Times New Roman" pitchFamily="18" charset="0"/>
                <a:cs typeface="Times New Roman" pitchFamily="18" charset="0"/>
              </a:rPr>
              <a:t>(</a:t>
            </a:r>
            <a:r>
              <a:rPr lang="en-US" sz="2800" i="1" dirty="0" err="1">
                <a:solidFill>
                  <a:srgbClr val="0070C0"/>
                </a:solidFill>
                <a:latin typeface="Times New Roman" pitchFamily="18" charset="0"/>
                <a:cs typeface="Times New Roman" pitchFamily="18" charset="0"/>
              </a:rPr>
              <a:t>mẫu</a:t>
            </a:r>
            <a:r>
              <a:rPr lang="en-US" sz="2800" i="1" dirty="0">
                <a:solidFill>
                  <a:srgbClr val="0070C0"/>
                </a:solidFill>
                <a:latin typeface="Times New Roman" pitchFamily="18" charset="0"/>
                <a:cs typeface="Times New Roman" pitchFamily="18" charset="0"/>
              </a:rPr>
              <a:t> </a:t>
            </a:r>
            <a:r>
              <a:rPr lang="en-US" sz="2800" i="1" dirty="0" err="1">
                <a:solidFill>
                  <a:srgbClr val="0070C0"/>
                </a:solidFill>
                <a:latin typeface="Times New Roman" pitchFamily="18" charset="0"/>
                <a:cs typeface="Times New Roman" pitchFamily="18" charset="0"/>
              </a:rPr>
              <a:t>quy</a:t>
            </a:r>
            <a:r>
              <a:rPr lang="en-US" sz="2800" i="1" dirty="0">
                <a:solidFill>
                  <a:srgbClr val="0070C0"/>
                </a:solidFill>
                <a:latin typeface="Times New Roman" pitchFamily="18" charset="0"/>
                <a:cs typeface="Times New Roman" pitchFamily="18" charset="0"/>
              </a:rPr>
              <a:t> </a:t>
            </a:r>
            <a:r>
              <a:rPr lang="en-US" sz="2800" i="1" dirty="0" err="1">
                <a:solidFill>
                  <a:srgbClr val="0070C0"/>
                </a:solidFill>
                <a:latin typeface="Times New Roman" pitchFamily="18" charset="0"/>
                <a:cs typeface="Times New Roman" pitchFamily="18" charset="0"/>
              </a:rPr>
              <a:t>định</a:t>
            </a:r>
            <a:r>
              <a:rPr lang="en-US" sz="2800" i="1" dirty="0">
                <a:solidFill>
                  <a:srgbClr val="0070C0"/>
                </a:solidFill>
                <a:latin typeface="Times New Roman" pitchFamily="18" charset="0"/>
                <a:cs typeface="Times New Roman" pitchFamily="18" charset="0"/>
              </a:rPr>
              <a:t> </a:t>
            </a:r>
            <a:r>
              <a:rPr lang="en-US" sz="2800" i="1" dirty="0" err="1">
                <a:solidFill>
                  <a:srgbClr val="0070C0"/>
                </a:solidFill>
                <a:latin typeface="Times New Roman" pitchFamily="18" charset="0"/>
                <a:cs typeface="Times New Roman" pitchFamily="18" charset="0"/>
              </a:rPr>
              <a:t>tại</a:t>
            </a:r>
            <a:r>
              <a:rPr lang="en-US" sz="2800" i="1" dirty="0">
                <a:solidFill>
                  <a:srgbClr val="0070C0"/>
                </a:solidFill>
                <a:latin typeface="Times New Roman" pitchFamily="18" charset="0"/>
                <a:cs typeface="Times New Roman" pitchFamily="18" charset="0"/>
              </a:rPr>
              <a:t> </a:t>
            </a:r>
            <a:r>
              <a:rPr lang="en-US" sz="2800" i="1" dirty="0" err="1">
                <a:solidFill>
                  <a:srgbClr val="0070C0"/>
                </a:solidFill>
                <a:latin typeface="Times New Roman" pitchFamily="18" charset="0"/>
                <a:cs typeface="Times New Roman" pitchFamily="18" charset="0"/>
              </a:rPr>
              <a:t>Phụ</a:t>
            </a:r>
            <a:r>
              <a:rPr lang="en-US" sz="2800" i="1" dirty="0">
                <a:solidFill>
                  <a:srgbClr val="0070C0"/>
                </a:solidFill>
                <a:latin typeface="Times New Roman" pitchFamily="18" charset="0"/>
                <a:cs typeface="Times New Roman" pitchFamily="18" charset="0"/>
              </a:rPr>
              <a:t> </a:t>
            </a:r>
            <a:r>
              <a:rPr lang="en-US" sz="2800" i="1" dirty="0" err="1">
                <a:solidFill>
                  <a:srgbClr val="0070C0"/>
                </a:solidFill>
                <a:latin typeface="Times New Roman" pitchFamily="18" charset="0"/>
                <a:cs typeface="Times New Roman" pitchFamily="18" charset="0"/>
              </a:rPr>
              <a:t>lục</a:t>
            </a:r>
            <a:r>
              <a:rPr lang="en-US" sz="2800" i="1" dirty="0">
                <a:solidFill>
                  <a:srgbClr val="0070C0"/>
                </a:solidFill>
                <a:latin typeface="Times New Roman" pitchFamily="18" charset="0"/>
                <a:cs typeface="Times New Roman" pitchFamily="18" charset="0"/>
              </a:rPr>
              <a:t> XIII ban </a:t>
            </a:r>
            <a:r>
              <a:rPr lang="en-US" sz="2800" i="1" dirty="0" err="1">
                <a:solidFill>
                  <a:srgbClr val="0070C0"/>
                </a:solidFill>
                <a:latin typeface="Times New Roman" pitchFamily="18" charset="0"/>
                <a:cs typeface="Times New Roman" pitchFamily="18" charset="0"/>
              </a:rPr>
              <a:t>hành</a:t>
            </a:r>
            <a:r>
              <a:rPr lang="en-US" sz="2800" i="1" dirty="0">
                <a:solidFill>
                  <a:srgbClr val="0070C0"/>
                </a:solidFill>
                <a:latin typeface="Times New Roman" pitchFamily="18" charset="0"/>
                <a:cs typeface="Times New Roman" pitchFamily="18" charset="0"/>
              </a:rPr>
              <a:t> </a:t>
            </a:r>
            <a:r>
              <a:rPr lang="en-US" sz="2800" i="1" dirty="0" err="1">
                <a:solidFill>
                  <a:srgbClr val="0070C0"/>
                </a:solidFill>
                <a:latin typeface="Times New Roman" pitchFamily="18" charset="0"/>
                <a:cs typeface="Times New Roman" pitchFamily="18" charset="0"/>
              </a:rPr>
              <a:t>kèm</a:t>
            </a:r>
            <a:r>
              <a:rPr lang="en-US" sz="2800" i="1" dirty="0">
                <a:solidFill>
                  <a:srgbClr val="0070C0"/>
                </a:solidFill>
                <a:latin typeface="Times New Roman" pitchFamily="18" charset="0"/>
                <a:cs typeface="Times New Roman" pitchFamily="18" charset="0"/>
              </a:rPr>
              <a:t> </a:t>
            </a:r>
            <a:r>
              <a:rPr lang="en-US" sz="2800" i="1" dirty="0" err="1">
                <a:solidFill>
                  <a:srgbClr val="0070C0"/>
                </a:solidFill>
                <a:latin typeface="Times New Roman" pitchFamily="18" charset="0"/>
                <a:cs typeface="Times New Roman" pitchFamily="18" charset="0"/>
              </a:rPr>
              <a:t>theo</a:t>
            </a:r>
            <a:r>
              <a:rPr lang="en-US" sz="2800" i="1" dirty="0">
                <a:solidFill>
                  <a:srgbClr val="0070C0"/>
                </a:solidFill>
                <a:latin typeface="Times New Roman" pitchFamily="18" charset="0"/>
                <a:cs typeface="Times New Roman" pitchFamily="18" charset="0"/>
              </a:rPr>
              <a:t> </a:t>
            </a:r>
            <a:r>
              <a:rPr lang="en-US" sz="2800" i="1" dirty="0" err="1">
                <a:solidFill>
                  <a:srgbClr val="0070C0"/>
                </a:solidFill>
                <a:latin typeface="Times New Roman" pitchFamily="18" charset="0"/>
                <a:cs typeface="Times New Roman" pitchFamily="18" charset="0"/>
              </a:rPr>
              <a:t>Nghị</a:t>
            </a:r>
            <a:r>
              <a:rPr lang="en-US" sz="2800" i="1" dirty="0">
                <a:solidFill>
                  <a:srgbClr val="0070C0"/>
                </a:solidFill>
                <a:latin typeface="Times New Roman" pitchFamily="18" charset="0"/>
                <a:cs typeface="Times New Roman" pitchFamily="18" charset="0"/>
              </a:rPr>
              <a:t> </a:t>
            </a:r>
            <a:r>
              <a:rPr lang="en-US" sz="2800" i="1" dirty="0" err="1">
                <a:solidFill>
                  <a:srgbClr val="0070C0"/>
                </a:solidFill>
                <a:latin typeface="Times New Roman" pitchFamily="18" charset="0"/>
                <a:cs typeface="Times New Roman" pitchFamily="18" charset="0"/>
              </a:rPr>
              <a:t>định</a:t>
            </a:r>
            <a:r>
              <a:rPr lang="en-US" sz="2800" i="1" dirty="0">
                <a:solidFill>
                  <a:srgbClr val="0070C0"/>
                </a:solidFill>
                <a:latin typeface="Times New Roman" pitchFamily="18" charset="0"/>
                <a:cs typeface="Times New Roman" pitchFamily="18" charset="0"/>
              </a:rPr>
              <a:t> </a:t>
            </a:r>
            <a:r>
              <a:rPr lang="en-US" sz="2800" i="1" dirty="0" err="1">
                <a:solidFill>
                  <a:srgbClr val="0070C0"/>
                </a:solidFill>
                <a:latin typeface="Times New Roman" pitchFamily="18" charset="0"/>
                <a:cs typeface="Times New Roman" pitchFamily="18" charset="0"/>
              </a:rPr>
              <a:t>số</a:t>
            </a:r>
            <a:r>
              <a:rPr lang="en-US" sz="2800" i="1" dirty="0">
                <a:solidFill>
                  <a:srgbClr val="0070C0"/>
                </a:solidFill>
                <a:latin typeface="Times New Roman" pitchFamily="18" charset="0"/>
                <a:cs typeface="Times New Roman" pitchFamily="18" charset="0"/>
              </a:rPr>
              <a:t> 08/2022/NĐ-CP)</a:t>
            </a:r>
            <a:r>
              <a:rPr lang="en-US" sz="2800" dirty="0">
                <a:solidFill>
                  <a:srgbClr val="0070C0"/>
                </a:solidFill>
                <a:latin typeface="Times New Roman" pitchFamily="18" charset="0"/>
                <a:cs typeface="Times New Roman" pitchFamily="18" charset="0"/>
              </a:rPr>
              <a:t>.</a:t>
            </a:r>
          </a:p>
          <a:p>
            <a:pPr marL="68580" lvl="0" indent="0" algn="just">
              <a:buNone/>
            </a:pPr>
            <a:endParaRPr lang="en-US" sz="2800" dirty="0">
              <a:solidFill>
                <a:srgbClr val="0070C0"/>
              </a:solidFill>
              <a:latin typeface="Times New Roman" pitchFamily="18" charset="0"/>
              <a:cs typeface="Times New Roman" pitchFamily="18" charset="0"/>
            </a:endParaRPr>
          </a:p>
        </p:txBody>
      </p:sp>
      <p:sp>
        <p:nvSpPr>
          <p:cNvPr id="6" name="Title 1"/>
          <p:cNvSpPr>
            <a:spLocks noGrp="1"/>
          </p:cNvSpPr>
          <p:nvPr>
            <p:ph type="title"/>
          </p:nvPr>
        </p:nvSpPr>
        <p:spPr>
          <a:xfrm>
            <a:off x="914400" y="457200"/>
            <a:ext cx="7162800" cy="887329"/>
          </a:xfrm>
        </p:spPr>
        <p:txBody>
          <a:bodyPr>
            <a:noAutofit/>
          </a:bodyPr>
          <a:lstStyle/>
          <a:p>
            <a:pPr algn="ctr"/>
            <a:r>
              <a:rPr lang="en-US" sz="2800" b="1" dirty="0">
                <a:solidFill>
                  <a:srgbClr val="0070C0"/>
                </a:solidFill>
                <a:latin typeface="Times New Roman" panose="02020603050405020304" pitchFamily="18" charset="0"/>
                <a:cs typeface="Times New Roman" panose="02020603050405020304" pitchFamily="18" charset="0"/>
              </a:rPr>
              <a:t>3. THỦ TỤC CẤP ĐIỀU CHỈNH GPMT (</a:t>
            </a:r>
            <a:r>
              <a:rPr lang="en-US" sz="2800" b="1" dirty="0" err="1">
                <a:solidFill>
                  <a:srgbClr val="0070C0"/>
                </a:solidFill>
                <a:latin typeface="Times New Roman" panose="02020603050405020304" pitchFamily="18" charset="0"/>
                <a:cs typeface="Times New Roman" panose="02020603050405020304" pitchFamily="18" charset="0"/>
              </a:rPr>
              <a:t>tt</a:t>
            </a:r>
            <a:r>
              <a:rPr lang="en-US" sz="2800" b="1" dirty="0">
                <a:solidFill>
                  <a:srgbClr val="0070C0"/>
                </a:solidFill>
                <a:latin typeface="Times New Roman" panose="02020603050405020304" pitchFamily="18" charset="0"/>
                <a:cs typeface="Times New Roman" panose="02020603050405020304" pitchFamily="18" charset="0"/>
              </a:rPr>
              <a:t>)</a:t>
            </a:r>
          </a:p>
        </p:txBody>
      </p:sp>
      <p:cxnSp>
        <p:nvCxnSpPr>
          <p:cNvPr id="4" name="Straight Connector 3">
            <a:extLst>
              <a:ext uri="{FF2B5EF4-FFF2-40B4-BE49-F238E27FC236}">
                <a16:creationId xmlns:a16="http://schemas.microsoft.com/office/drawing/2014/main" id="{7FAC802F-D4B9-AA46-9B8F-6E503FEEEB33}"/>
              </a:ext>
            </a:extLst>
          </p:cNvPr>
          <p:cNvCxnSpPr/>
          <p:nvPr/>
        </p:nvCxnSpPr>
        <p:spPr>
          <a:xfrm>
            <a:off x="457200" y="1371600"/>
            <a:ext cx="89154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8" name="Picture 4" descr="Tư vấn hồ sơ môi trường">
            <a:extLst>
              <a:ext uri="{FF2B5EF4-FFF2-40B4-BE49-F238E27FC236}">
                <a16:creationId xmlns:a16="http://schemas.microsoft.com/office/drawing/2014/main" id="{C8CA95B4-A033-0698-5E54-E99609681D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9386" y="3886202"/>
            <a:ext cx="4742715" cy="247048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A4E5DA1E-9328-6094-5571-BB8C696499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779" y="4019309"/>
            <a:ext cx="4105727" cy="2334867"/>
          </a:xfrm>
          <a:prstGeom prst="rect">
            <a:avLst/>
          </a:prstGeom>
        </p:spPr>
      </p:pic>
    </p:spTree>
    <p:extLst>
      <p:ext uri="{BB962C8B-B14F-4D97-AF65-F5344CB8AC3E}">
        <p14:creationId xmlns:p14="http://schemas.microsoft.com/office/powerpoint/2010/main" val="4193029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621626" y="1676400"/>
            <a:ext cx="8534400" cy="3200400"/>
          </a:xfrm>
        </p:spPr>
        <p:txBody>
          <a:bodyPr>
            <a:noAutofit/>
          </a:bodyPr>
          <a:lstStyle/>
          <a:p>
            <a:pPr marL="0" indent="0" algn="just">
              <a:buNone/>
            </a:pPr>
            <a:r>
              <a:rPr lang="en-US" b="1" dirty="0">
                <a:solidFill>
                  <a:srgbClr val="0070C0"/>
                </a:solidFill>
                <a:latin typeface="Times New Roman" pitchFamily="18" charset="0"/>
                <a:cs typeface="Times New Roman" panose="02020603050405020304" pitchFamily="18" charset="0"/>
              </a:rPr>
              <a:t> CÁCH THỨC THỰC HIỆN</a:t>
            </a:r>
          </a:p>
          <a:p>
            <a:pPr lvl="0" algn="just"/>
            <a:r>
              <a:rPr lang="en-US" sz="2600" dirty="0" err="1">
                <a:solidFill>
                  <a:srgbClr val="0070C0"/>
                </a:solidFill>
                <a:latin typeface="Times New Roman" pitchFamily="18" charset="0"/>
                <a:cs typeface="Times New Roman" pitchFamily="18" charset="0"/>
              </a:rPr>
              <a:t>Nộp</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hồ</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sơ</a:t>
            </a:r>
            <a:r>
              <a:rPr lang="en-US" sz="2600" dirty="0">
                <a:solidFill>
                  <a:srgbClr val="0070C0"/>
                </a:solidFill>
                <a:latin typeface="Times New Roman" pitchFamily="18" charset="0"/>
                <a:cs typeface="Times New Roman" pitchFamily="18" charset="0"/>
              </a:rPr>
              <a:t>/</a:t>
            </a:r>
            <a:r>
              <a:rPr lang="en-US" sz="2600" dirty="0" err="1">
                <a:solidFill>
                  <a:srgbClr val="0070C0"/>
                </a:solidFill>
                <a:latin typeface="Times New Roman" pitchFamily="18" charset="0"/>
                <a:cs typeface="Times New Roman" pitchFamily="18" charset="0"/>
              </a:rPr>
              <a:t>Trả</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kết</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quả</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giải</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quyết</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thủ</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tục</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hành</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chính</a:t>
            </a:r>
            <a:r>
              <a:rPr lang="en-US" sz="2600" dirty="0">
                <a:solidFill>
                  <a:srgbClr val="0070C0"/>
                </a:solidFill>
                <a:latin typeface="Times New Roman" pitchFamily="18" charset="0"/>
                <a:cs typeface="Times New Roman" pitchFamily="18" charset="0"/>
              </a:rPr>
              <a:t>:</a:t>
            </a:r>
          </a:p>
          <a:p>
            <a:pPr marL="0" indent="0" algn="just">
              <a:buNone/>
            </a:pPr>
            <a:endParaRPr lang="en-US" dirty="0">
              <a:solidFill>
                <a:srgbClr val="0070C0"/>
              </a:solidFill>
              <a:latin typeface="Times New Roman" pitchFamily="18" charset="0"/>
              <a:cs typeface="Times New Roman" pitchFamily="18" charset="0"/>
            </a:endParaRPr>
          </a:p>
        </p:txBody>
      </p:sp>
      <p:sp>
        <p:nvSpPr>
          <p:cNvPr id="4" name="Title 1"/>
          <p:cNvSpPr txBox="1">
            <a:spLocks/>
          </p:cNvSpPr>
          <p:nvPr/>
        </p:nvSpPr>
        <p:spPr>
          <a:xfrm>
            <a:off x="533400" y="876300"/>
            <a:ext cx="8153400" cy="533400"/>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800" b="1" dirty="0">
                <a:solidFill>
                  <a:srgbClr val="0070C0"/>
                </a:solidFill>
                <a:latin typeface="Times New Roman" panose="02020603050405020304" pitchFamily="18" charset="0"/>
                <a:cs typeface="Times New Roman" panose="02020603050405020304" pitchFamily="18" charset="0"/>
              </a:rPr>
              <a:t>2. THỦ TỤC CẤP ĐIỀU CHỈNH GPMT (</a:t>
            </a:r>
            <a:r>
              <a:rPr lang="en-US" sz="2800" b="1" dirty="0" err="1">
                <a:solidFill>
                  <a:srgbClr val="0070C0"/>
                </a:solidFill>
                <a:latin typeface="Times New Roman" panose="02020603050405020304" pitchFamily="18" charset="0"/>
                <a:cs typeface="Times New Roman" panose="02020603050405020304" pitchFamily="18" charset="0"/>
              </a:rPr>
              <a:t>tt</a:t>
            </a:r>
            <a:r>
              <a:rPr lang="en-US" sz="2800" b="1" dirty="0">
                <a:solidFill>
                  <a:srgbClr val="0070C0"/>
                </a:solidFill>
                <a:latin typeface="Times New Roman" panose="02020603050405020304" pitchFamily="18" charset="0"/>
                <a:cs typeface="Times New Roman" panose="02020603050405020304" pitchFamily="18" charset="0"/>
              </a:rPr>
              <a:t>)</a:t>
            </a:r>
          </a:p>
        </p:txBody>
      </p:sp>
      <p:cxnSp>
        <p:nvCxnSpPr>
          <p:cNvPr id="8" name="Straight Connector 7">
            <a:extLst>
              <a:ext uri="{FF2B5EF4-FFF2-40B4-BE49-F238E27FC236}">
                <a16:creationId xmlns:a16="http://schemas.microsoft.com/office/drawing/2014/main" id="{ECF001B0-DD44-B36D-6126-ADD8AAEC9B54}"/>
              </a:ext>
            </a:extLst>
          </p:cNvPr>
          <p:cNvCxnSpPr/>
          <p:nvPr/>
        </p:nvCxnSpPr>
        <p:spPr>
          <a:xfrm>
            <a:off x="533400" y="1447800"/>
            <a:ext cx="8915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B513F019-B9FD-7AA8-0E2C-3976BD33D379}"/>
              </a:ext>
            </a:extLst>
          </p:cNvPr>
          <p:cNvCxnSpPr/>
          <p:nvPr/>
        </p:nvCxnSpPr>
        <p:spPr>
          <a:xfrm flipH="1">
            <a:off x="3031952" y="2554703"/>
            <a:ext cx="1524000" cy="38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FE523B5-E206-FA40-D7CA-C3459354CEFD}"/>
              </a:ext>
            </a:extLst>
          </p:cNvPr>
          <p:cNvCxnSpPr/>
          <p:nvPr/>
        </p:nvCxnSpPr>
        <p:spPr>
          <a:xfrm>
            <a:off x="4584026" y="2554703"/>
            <a:ext cx="304800" cy="5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4B9185D-469F-F15C-14B2-8B7AFC9A168D}"/>
              </a:ext>
            </a:extLst>
          </p:cNvPr>
          <p:cNvCxnSpPr/>
          <p:nvPr/>
        </p:nvCxnSpPr>
        <p:spPr>
          <a:xfrm>
            <a:off x="4584026" y="2554703"/>
            <a:ext cx="2209800" cy="5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0728E7D8-2D9A-2678-550E-F42F03199560}"/>
              </a:ext>
            </a:extLst>
          </p:cNvPr>
          <p:cNvSpPr txBox="1"/>
          <p:nvPr/>
        </p:nvSpPr>
        <p:spPr>
          <a:xfrm>
            <a:off x="1840826" y="3088103"/>
            <a:ext cx="1981200" cy="1292662"/>
          </a:xfrm>
          <a:prstGeom prst="rect">
            <a:avLst/>
          </a:prstGeom>
          <a:solidFill>
            <a:schemeClr val="accent3">
              <a:lumMod val="60000"/>
              <a:lumOff val="40000"/>
            </a:schemeClr>
          </a:solidFill>
        </p:spPr>
        <p:txBody>
          <a:bodyPr wrap="square" rtlCol="0">
            <a:spAutoFit/>
          </a:bodyPr>
          <a:lstStyle/>
          <a:p>
            <a:pPr algn="ctr"/>
            <a:r>
              <a:rPr lang="en-US" sz="2600" dirty="0" err="1">
                <a:solidFill>
                  <a:srgbClr val="0070C0"/>
                </a:solidFill>
                <a:latin typeface="Times New Roman" panose="02020603050405020304" pitchFamily="18" charset="0"/>
                <a:cs typeface="Times New Roman" panose="02020603050405020304" pitchFamily="18" charset="0"/>
              </a:rPr>
              <a:t>Dịch</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vụ</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công</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trực</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tuyến</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mức</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độ</a:t>
            </a:r>
            <a:r>
              <a:rPr lang="en-US" sz="2600" dirty="0">
                <a:solidFill>
                  <a:srgbClr val="0070C0"/>
                </a:solidFill>
                <a:latin typeface="Times New Roman" panose="02020603050405020304" pitchFamily="18" charset="0"/>
                <a:cs typeface="Times New Roman" panose="02020603050405020304" pitchFamily="18" charset="0"/>
              </a:rPr>
              <a:t> 4</a:t>
            </a:r>
            <a:endParaRPr lang="en-US" sz="2600" dirty="0">
              <a:solidFill>
                <a:srgbClr val="0070C0"/>
              </a:solidFill>
            </a:endParaRPr>
          </a:p>
        </p:txBody>
      </p:sp>
      <p:sp>
        <p:nvSpPr>
          <p:cNvPr id="13" name="TextBox 12">
            <a:extLst>
              <a:ext uri="{FF2B5EF4-FFF2-40B4-BE49-F238E27FC236}">
                <a16:creationId xmlns:a16="http://schemas.microsoft.com/office/drawing/2014/main" id="{3085E17D-1B37-112A-7041-E9C66B364673}"/>
              </a:ext>
            </a:extLst>
          </p:cNvPr>
          <p:cNvSpPr txBox="1"/>
          <p:nvPr/>
        </p:nvSpPr>
        <p:spPr>
          <a:xfrm>
            <a:off x="4269198" y="3088103"/>
            <a:ext cx="1790700" cy="892552"/>
          </a:xfrm>
          <a:prstGeom prst="rect">
            <a:avLst/>
          </a:prstGeom>
          <a:solidFill>
            <a:schemeClr val="accent3">
              <a:lumMod val="60000"/>
              <a:lumOff val="40000"/>
            </a:schemeClr>
          </a:solidFill>
        </p:spPr>
        <p:txBody>
          <a:bodyPr wrap="square" rtlCol="0">
            <a:spAutoFit/>
          </a:bodyPr>
          <a:lstStyle/>
          <a:p>
            <a:pPr algn="ctr"/>
            <a:r>
              <a:rPr lang="en-US" sz="2600" dirty="0" err="1">
                <a:solidFill>
                  <a:srgbClr val="0070C0"/>
                </a:solidFill>
                <a:latin typeface="Times New Roman" panose="02020603050405020304" pitchFamily="18" charset="0"/>
                <a:cs typeface="Times New Roman" panose="02020603050405020304" pitchFamily="18" charset="0"/>
              </a:rPr>
              <a:t>Dịch</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vụ</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bưu</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chính</a:t>
            </a:r>
            <a:endParaRPr lang="en-US" sz="2600" dirty="0">
              <a:solidFill>
                <a:srgbClr val="0070C0"/>
              </a:solidFill>
            </a:endParaRPr>
          </a:p>
        </p:txBody>
      </p:sp>
      <p:sp>
        <p:nvSpPr>
          <p:cNvPr id="14" name="TextBox 13">
            <a:extLst>
              <a:ext uri="{FF2B5EF4-FFF2-40B4-BE49-F238E27FC236}">
                <a16:creationId xmlns:a16="http://schemas.microsoft.com/office/drawing/2014/main" id="{F81C42BA-2C4D-697E-1C93-AEC898AAC755}"/>
              </a:ext>
            </a:extLst>
          </p:cNvPr>
          <p:cNvSpPr txBox="1"/>
          <p:nvPr/>
        </p:nvSpPr>
        <p:spPr>
          <a:xfrm>
            <a:off x="6489026" y="3088103"/>
            <a:ext cx="1447800" cy="892552"/>
          </a:xfrm>
          <a:prstGeom prst="rect">
            <a:avLst/>
          </a:prstGeom>
          <a:solidFill>
            <a:schemeClr val="accent3">
              <a:lumMod val="60000"/>
              <a:lumOff val="40000"/>
            </a:schemeClr>
          </a:solidFill>
        </p:spPr>
        <p:txBody>
          <a:bodyPr wrap="square" rtlCol="0">
            <a:spAutoFit/>
          </a:bodyPr>
          <a:lstStyle/>
          <a:p>
            <a:pPr marL="0" indent="0" algn="ctr">
              <a:buNone/>
            </a:pPr>
            <a:r>
              <a:rPr lang="en-US" sz="2600" dirty="0" err="1">
                <a:solidFill>
                  <a:srgbClr val="0070C0"/>
                </a:solidFill>
                <a:latin typeface="Times New Roman" panose="02020603050405020304" pitchFamily="18" charset="0"/>
                <a:cs typeface="Times New Roman" panose="02020603050405020304" pitchFamily="18" charset="0"/>
              </a:rPr>
              <a:t>Gửi</a:t>
            </a:r>
            <a:br>
              <a:rPr lang="en-US" sz="2600" dirty="0">
                <a:solidFill>
                  <a:srgbClr val="0070C0"/>
                </a:solidFill>
                <a:latin typeface="Times New Roman" panose="02020603050405020304" pitchFamily="18" charset="0"/>
                <a:cs typeface="Times New Roman" panose="02020603050405020304" pitchFamily="18" charset="0"/>
              </a:rPr>
            </a:b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trực</a:t>
            </a:r>
            <a:r>
              <a:rPr lang="en-US" sz="2600" dirty="0">
                <a:solidFill>
                  <a:srgbClr val="0070C0"/>
                </a:solidFill>
                <a:latin typeface="Times New Roman" panose="02020603050405020304" pitchFamily="18" charset="0"/>
                <a:cs typeface="Times New Roman" panose="02020603050405020304" pitchFamily="18" charset="0"/>
              </a:rPr>
              <a:t> </a:t>
            </a:r>
            <a:r>
              <a:rPr lang="en-US" sz="2600" dirty="0" err="1">
                <a:solidFill>
                  <a:srgbClr val="0070C0"/>
                </a:solidFill>
                <a:latin typeface="Times New Roman" panose="02020603050405020304" pitchFamily="18" charset="0"/>
                <a:cs typeface="Times New Roman" panose="02020603050405020304" pitchFamily="18" charset="0"/>
              </a:rPr>
              <a:t>tiếp</a:t>
            </a:r>
            <a:endParaRPr lang="en-US" sz="2600"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1631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571500" y="1371600"/>
            <a:ext cx="8763000" cy="4724400"/>
          </a:xfrm>
        </p:spPr>
        <p:txBody>
          <a:bodyPr>
            <a:noAutofit/>
          </a:bodyPr>
          <a:lstStyle/>
          <a:p>
            <a:pPr marL="0" indent="0" algn="just">
              <a:buNone/>
            </a:pPr>
            <a:r>
              <a:rPr lang="en-US" sz="2600" b="1" dirty="0">
                <a:solidFill>
                  <a:srgbClr val="0070C0"/>
                </a:solidFill>
                <a:latin typeface="Times New Roman" pitchFamily="18" charset="0"/>
                <a:cs typeface="Times New Roman" panose="02020603050405020304" pitchFamily="18" charset="0"/>
              </a:rPr>
              <a:t> THỜI HẠN GIẢI QUYẾT </a:t>
            </a:r>
            <a:r>
              <a:rPr lang="en-US" sz="2600" b="1" i="1" dirty="0">
                <a:solidFill>
                  <a:srgbClr val="0070C0"/>
                </a:solidFill>
                <a:latin typeface="Times New Roman" pitchFamily="18" charset="0"/>
                <a:cs typeface="Times New Roman" pitchFamily="18" charset="0"/>
              </a:rPr>
              <a:t>(</a:t>
            </a:r>
            <a:r>
              <a:rPr lang="en-US" sz="2600" b="1" i="1" dirty="0" err="1">
                <a:solidFill>
                  <a:srgbClr val="0070C0"/>
                </a:solidFill>
                <a:latin typeface="Times New Roman" pitchFamily="18" charset="0"/>
                <a:cs typeface="Times New Roman" pitchFamily="18" charset="0"/>
              </a:rPr>
              <a:t>khoản</a:t>
            </a:r>
            <a:r>
              <a:rPr lang="en-US" sz="2600" b="1" i="1" dirty="0">
                <a:solidFill>
                  <a:srgbClr val="0070C0"/>
                </a:solidFill>
                <a:latin typeface="Times New Roman" pitchFamily="18" charset="0"/>
                <a:cs typeface="Times New Roman" pitchFamily="18" charset="0"/>
              </a:rPr>
              <a:t> 2 </a:t>
            </a:r>
            <a:r>
              <a:rPr lang="en-US" sz="2600" b="1" i="1" dirty="0" err="1">
                <a:solidFill>
                  <a:srgbClr val="0070C0"/>
                </a:solidFill>
                <a:latin typeface="Times New Roman" pitchFamily="18" charset="0"/>
                <a:cs typeface="Times New Roman" pitchFamily="18" charset="0"/>
              </a:rPr>
              <a:t>Điều</a:t>
            </a:r>
            <a:r>
              <a:rPr lang="en-US" sz="2600" b="1" i="1" dirty="0">
                <a:solidFill>
                  <a:srgbClr val="0070C0"/>
                </a:solidFill>
                <a:latin typeface="Times New Roman" pitchFamily="18" charset="0"/>
                <a:cs typeface="Times New Roman" pitchFamily="18" charset="0"/>
              </a:rPr>
              <a:t> 30 </a:t>
            </a:r>
            <a:r>
              <a:rPr lang="en-US" sz="2600" b="1" i="1" dirty="0" err="1">
                <a:solidFill>
                  <a:srgbClr val="0070C0"/>
                </a:solidFill>
                <a:latin typeface="Times New Roman" pitchFamily="18" charset="0"/>
                <a:cs typeface="Times New Roman" pitchFamily="18" charset="0"/>
              </a:rPr>
              <a:t>Nghị</a:t>
            </a:r>
            <a:r>
              <a:rPr lang="en-US" sz="2600" b="1" i="1" dirty="0">
                <a:solidFill>
                  <a:srgbClr val="0070C0"/>
                </a:solidFill>
                <a:latin typeface="Times New Roman" pitchFamily="18" charset="0"/>
                <a:cs typeface="Times New Roman" pitchFamily="18" charset="0"/>
              </a:rPr>
              <a:t> </a:t>
            </a:r>
            <a:r>
              <a:rPr lang="en-US" sz="2600" b="1" i="1" dirty="0" err="1">
                <a:solidFill>
                  <a:srgbClr val="0070C0"/>
                </a:solidFill>
                <a:latin typeface="Times New Roman" pitchFamily="18" charset="0"/>
                <a:cs typeface="Times New Roman" pitchFamily="18" charset="0"/>
              </a:rPr>
              <a:t>định</a:t>
            </a:r>
            <a:r>
              <a:rPr lang="en-US" sz="2600" b="1" i="1" dirty="0">
                <a:solidFill>
                  <a:srgbClr val="0070C0"/>
                </a:solidFill>
                <a:latin typeface="Times New Roman" pitchFamily="18" charset="0"/>
                <a:cs typeface="Times New Roman" pitchFamily="18" charset="0"/>
              </a:rPr>
              <a:t> </a:t>
            </a:r>
            <a:r>
              <a:rPr lang="en-US" sz="2600" b="1" i="1" dirty="0" err="1">
                <a:solidFill>
                  <a:srgbClr val="0070C0"/>
                </a:solidFill>
                <a:latin typeface="Times New Roman" pitchFamily="18" charset="0"/>
                <a:cs typeface="Times New Roman" pitchFamily="18" charset="0"/>
              </a:rPr>
              <a:t>số</a:t>
            </a:r>
            <a:r>
              <a:rPr lang="en-US" sz="2600" b="1" i="1" dirty="0">
                <a:solidFill>
                  <a:srgbClr val="0070C0"/>
                </a:solidFill>
                <a:latin typeface="Times New Roman" pitchFamily="18" charset="0"/>
                <a:cs typeface="Times New Roman" pitchFamily="18" charset="0"/>
              </a:rPr>
              <a:t> 08/2022/NĐ-CP)</a:t>
            </a:r>
            <a:endParaRPr lang="en-US" sz="2600" b="1" dirty="0">
              <a:solidFill>
                <a:srgbClr val="0070C0"/>
              </a:solidFill>
              <a:latin typeface="Times New Roman" pitchFamily="18" charset="0"/>
              <a:cs typeface="Times New Roman" pitchFamily="18" charset="0"/>
            </a:endParaRPr>
          </a:p>
          <a:p>
            <a:pPr marL="68580" indent="0" algn="just">
              <a:buNone/>
            </a:pPr>
            <a:r>
              <a:rPr lang="en-US" sz="2600" b="1" i="1"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Thời</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hạn</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kiểm</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tra</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trả</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lời</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về</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tính</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đầy</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đủ</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hợp</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lệ</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của</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hồ</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sơ</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không</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quy</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định</a:t>
            </a:r>
            <a:r>
              <a:rPr lang="en-US" sz="2600" dirty="0">
                <a:solidFill>
                  <a:srgbClr val="0070C0"/>
                </a:solidFill>
                <a:latin typeface="Times New Roman" pitchFamily="18" charset="0"/>
                <a:cs typeface="Times New Roman" pitchFamily="18" charset="0"/>
              </a:rPr>
              <a:t>.</a:t>
            </a:r>
          </a:p>
          <a:p>
            <a:pPr marL="68580" indent="0" algn="just">
              <a:buNone/>
            </a:pP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Thời</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hạn</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kiểm</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tra</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cấp</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điều</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chỉnh</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giấy</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phép</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môi</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trường</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Tối</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đa</a:t>
            </a:r>
            <a:r>
              <a:rPr lang="en-US" sz="2600" dirty="0">
                <a:solidFill>
                  <a:srgbClr val="0070C0"/>
                </a:solidFill>
                <a:latin typeface="Times New Roman" pitchFamily="18" charset="0"/>
                <a:cs typeface="Times New Roman" pitchFamily="18" charset="0"/>
              </a:rPr>
              <a:t> 15  (</a:t>
            </a:r>
            <a:r>
              <a:rPr lang="en-US" sz="2600" dirty="0" err="1">
                <a:solidFill>
                  <a:srgbClr val="0070C0"/>
                </a:solidFill>
                <a:latin typeface="Times New Roman" pitchFamily="18" charset="0"/>
                <a:cs typeface="Times New Roman" pitchFamily="18" charset="0"/>
              </a:rPr>
              <a:t>mười</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lăm</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ngày</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kể</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từ</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ngày</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nhận</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được</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hồ</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sơ</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đầy</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đủ</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hợp</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lệ</a:t>
            </a:r>
            <a:r>
              <a:rPr lang="en-US" sz="2600" dirty="0">
                <a:solidFill>
                  <a:srgbClr val="0070C0"/>
                </a:solidFill>
                <a:latin typeface="Times New Roman" pitchFamily="18" charset="0"/>
                <a:cs typeface="Times New Roman" pitchFamily="18" charset="0"/>
              </a:rPr>
              <a:t>.</a:t>
            </a:r>
          </a:p>
          <a:p>
            <a:pPr marL="68580" indent="0" algn="just">
              <a:buNone/>
            </a:pPr>
            <a:r>
              <a:rPr lang="en-US" sz="2600" dirty="0" err="1">
                <a:solidFill>
                  <a:srgbClr val="0070C0"/>
                </a:solidFill>
                <a:latin typeface="Times New Roman" pitchFamily="18" charset="0"/>
                <a:cs typeface="Times New Roman" pitchFamily="18" charset="0"/>
              </a:rPr>
              <a:t>Thời</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gian</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tổ</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chức</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cá</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nhân</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chỉnh</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sửa</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bổ</a:t>
            </a:r>
            <a:r>
              <a:rPr lang="en-US" sz="2600" dirty="0">
                <a:solidFill>
                  <a:srgbClr val="0070C0"/>
                </a:solidFill>
                <a:latin typeface="Times New Roman" pitchFamily="18" charset="0"/>
                <a:cs typeface="Times New Roman" pitchFamily="18" charset="0"/>
              </a:rPr>
              <a:t> sung </a:t>
            </a:r>
            <a:r>
              <a:rPr lang="en-US" sz="2600" dirty="0" err="1">
                <a:solidFill>
                  <a:srgbClr val="0070C0"/>
                </a:solidFill>
                <a:latin typeface="Times New Roman" pitchFamily="18" charset="0"/>
                <a:cs typeface="Times New Roman" pitchFamily="18" charset="0"/>
              </a:rPr>
              <a:t>hồ</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sơ</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không</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tính</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vào</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thời</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gian</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giải</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quyết</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thủ</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tục</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hành</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chính</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của</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cơ</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quan</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cấp</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phép</a:t>
            </a:r>
            <a:r>
              <a:rPr lang="en-US" sz="2600" dirty="0">
                <a:solidFill>
                  <a:srgbClr val="0070C0"/>
                </a:solidFill>
                <a:latin typeface="Times New Roman" pitchFamily="18" charset="0"/>
                <a:cs typeface="Times New Roman" pitchFamily="18" charset="0"/>
              </a:rPr>
              <a:t>.</a:t>
            </a:r>
          </a:p>
        </p:txBody>
      </p:sp>
      <p:sp>
        <p:nvSpPr>
          <p:cNvPr id="6" name="Title 1"/>
          <p:cNvSpPr txBox="1">
            <a:spLocks/>
          </p:cNvSpPr>
          <p:nvPr/>
        </p:nvSpPr>
        <p:spPr>
          <a:xfrm>
            <a:off x="571500" y="838200"/>
            <a:ext cx="7734299" cy="533400"/>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800" b="1" dirty="0">
                <a:solidFill>
                  <a:srgbClr val="0070C0"/>
                </a:solidFill>
                <a:latin typeface="Times New Roman" panose="02020603050405020304" pitchFamily="18" charset="0"/>
                <a:cs typeface="Times New Roman" panose="02020603050405020304" pitchFamily="18" charset="0"/>
              </a:rPr>
              <a:t>3. THỦ TỤC CẤP ĐIỀU CHỈNH GPMT (</a:t>
            </a:r>
            <a:r>
              <a:rPr lang="en-US" sz="2800" b="1" dirty="0" err="1">
                <a:solidFill>
                  <a:srgbClr val="0070C0"/>
                </a:solidFill>
                <a:latin typeface="Times New Roman" panose="02020603050405020304" pitchFamily="18" charset="0"/>
                <a:cs typeface="Times New Roman" panose="02020603050405020304" pitchFamily="18" charset="0"/>
              </a:rPr>
              <a:t>tt</a:t>
            </a:r>
            <a:r>
              <a:rPr lang="en-US" sz="2800" b="1" dirty="0">
                <a:solidFill>
                  <a:srgbClr val="0070C0"/>
                </a:solidFill>
                <a:latin typeface="Times New Roman" panose="02020603050405020304" pitchFamily="18" charset="0"/>
                <a:cs typeface="Times New Roman" panose="02020603050405020304" pitchFamily="18" charset="0"/>
              </a:rPr>
              <a:t>)</a:t>
            </a:r>
          </a:p>
        </p:txBody>
      </p:sp>
      <p:cxnSp>
        <p:nvCxnSpPr>
          <p:cNvPr id="4" name="Straight Connector 3">
            <a:extLst>
              <a:ext uri="{FF2B5EF4-FFF2-40B4-BE49-F238E27FC236}">
                <a16:creationId xmlns:a16="http://schemas.microsoft.com/office/drawing/2014/main" id="{0A33384B-F3E4-99BA-0032-8CB464C72B2D}"/>
              </a:ext>
            </a:extLst>
          </p:cNvPr>
          <p:cNvCxnSpPr/>
          <p:nvPr/>
        </p:nvCxnSpPr>
        <p:spPr>
          <a:xfrm>
            <a:off x="571500" y="1371600"/>
            <a:ext cx="87249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9167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571501" y="2041800"/>
            <a:ext cx="8763000" cy="4724400"/>
          </a:xfrm>
        </p:spPr>
        <p:txBody>
          <a:bodyPr>
            <a:noAutofit/>
          </a:bodyPr>
          <a:lstStyle/>
          <a:p>
            <a:pPr marL="0" indent="0" algn="just">
              <a:buNone/>
            </a:pPr>
            <a:r>
              <a:rPr lang="en-US" b="1" dirty="0">
                <a:latin typeface="Times New Roman" pitchFamily="18" charset="0"/>
                <a:cs typeface="Times New Roman" panose="02020603050405020304" pitchFamily="18" charset="0"/>
              </a:rPr>
              <a:t> </a:t>
            </a:r>
            <a:endParaRPr lang="en-US" dirty="0">
              <a:latin typeface="Times New Roman" pitchFamily="18" charset="0"/>
              <a:cs typeface="Times New Roman" pitchFamily="18" charset="0"/>
            </a:endParaRPr>
          </a:p>
        </p:txBody>
      </p:sp>
      <p:sp>
        <p:nvSpPr>
          <p:cNvPr id="6" name="Title 1"/>
          <p:cNvSpPr txBox="1">
            <a:spLocks/>
          </p:cNvSpPr>
          <p:nvPr/>
        </p:nvSpPr>
        <p:spPr>
          <a:xfrm>
            <a:off x="571500" y="609600"/>
            <a:ext cx="4838699" cy="53340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800" b="1" dirty="0">
                <a:solidFill>
                  <a:srgbClr val="0070C0"/>
                </a:solidFill>
                <a:latin typeface="Times New Roman" panose="02020603050405020304" pitchFamily="18" charset="0"/>
                <a:cs typeface="Times New Roman" panose="02020603050405020304" pitchFamily="18" charset="0"/>
              </a:rPr>
              <a:t>3. THỦ TỤC CẤP LẠI GPMT</a:t>
            </a:r>
          </a:p>
        </p:txBody>
      </p:sp>
      <p:sp>
        <p:nvSpPr>
          <p:cNvPr id="7" name="Text Placeholder 2"/>
          <p:cNvSpPr txBox="1">
            <a:spLocks/>
          </p:cNvSpPr>
          <p:nvPr/>
        </p:nvSpPr>
        <p:spPr>
          <a:xfrm>
            <a:off x="762000" y="1524000"/>
            <a:ext cx="8039100" cy="4724400"/>
          </a:xfrm>
          <a:prstGeom prst="rect">
            <a:avLst/>
          </a:prstGeom>
        </p:spPr>
        <p:txBody>
          <a:bodyPr vert="horz" lIns="91440" tIns="45720" rIns="91440" bIns="45720" rtlCol="0">
            <a:no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marL="68580" indent="0" algn="just">
              <a:buFont typeface="Wingdings 2" pitchFamily="18" charset="2"/>
              <a:buNone/>
            </a:pPr>
            <a:r>
              <a:rPr lang="en-US" b="1" dirty="0">
                <a:latin typeface="Times New Roman" pitchFamily="18" charset="0"/>
                <a:cs typeface="Times New Roman" pitchFamily="18" charset="0"/>
              </a:rPr>
              <a:t>ĐỐI TƯỢNG THỰC HIỆN TTHC</a:t>
            </a:r>
          </a:p>
          <a:p>
            <a:pPr marL="68580" indent="0" algn="just">
              <a:buNone/>
            </a:pPr>
            <a:r>
              <a:rPr lang="en-US" dirty="0" err="1">
                <a:latin typeface="Times New Roman" pitchFamily="18" charset="0"/>
                <a:cs typeface="Times New Roman" pitchFamily="18" charset="0"/>
              </a:rPr>
              <a:t>Tổ</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chức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đã</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được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Giấy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phép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trường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thực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hiện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lại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Giấy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phép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trường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trong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trường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hợp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đây</a:t>
            </a:r>
            <a:r>
              <a:rPr lang="en-US" dirty="0">
                <a:latin typeface="Times New Roman" pitchFamily="18" charset="0"/>
                <a:cs typeface="Times New Roman" pitchFamily="18" charset="0"/>
              </a:rPr>
              <a:t>:</a:t>
            </a:r>
          </a:p>
          <a:p>
            <a:pPr marL="0" indent="0" algn="just">
              <a:buFont typeface="Wingdings 2" pitchFamily="18" charset="2"/>
              <a:buNone/>
            </a:pPr>
            <a:endParaRPr lang="en-US" dirty="0">
              <a:latin typeface="Times New Roman" pitchFamily="18" charset="0"/>
              <a:cs typeface="Times New Roman" pitchFamily="18" charset="0"/>
            </a:endParaRPr>
          </a:p>
        </p:txBody>
      </p:sp>
      <p:cxnSp>
        <p:nvCxnSpPr>
          <p:cNvPr id="4" name="Straight Connector 3">
            <a:extLst>
              <a:ext uri="{FF2B5EF4-FFF2-40B4-BE49-F238E27FC236}">
                <a16:creationId xmlns:a16="http://schemas.microsoft.com/office/drawing/2014/main" id="{77A6F192-7B76-104C-C22D-95E701D8E0D7}"/>
              </a:ext>
            </a:extLst>
          </p:cNvPr>
          <p:cNvCxnSpPr/>
          <p:nvPr/>
        </p:nvCxnSpPr>
        <p:spPr>
          <a:xfrm>
            <a:off x="571500" y="1143000"/>
            <a:ext cx="8763001"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6A3A478-5956-B2A2-6835-EDDFBBB1A8F7}"/>
              </a:ext>
            </a:extLst>
          </p:cNvPr>
          <p:cNvSpPr txBox="1"/>
          <p:nvPr/>
        </p:nvSpPr>
        <p:spPr>
          <a:xfrm>
            <a:off x="762000" y="3291114"/>
            <a:ext cx="1752600" cy="892552"/>
          </a:xfrm>
          <a:prstGeom prst="rect">
            <a:avLst/>
          </a:prstGeom>
          <a:solidFill>
            <a:schemeClr val="accent3">
              <a:lumMod val="40000"/>
              <a:lumOff val="60000"/>
            </a:schemeClr>
          </a:solidFill>
        </p:spPr>
        <p:txBody>
          <a:bodyPr wrap="square" rtlCol="0">
            <a:spAutoFit/>
          </a:bodyPr>
          <a:lstStyle/>
          <a:p>
            <a:pPr algn="ctr"/>
            <a:r>
              <a:rPr lang="en-US" sz="2600" dirty="0" err="1">
                <a:solidFill>
                  <a:srgbClr val="0070C0"/>
                </a:solidFill>
                <a:latin typeface="Times New Roman" pitchFamily="18" charset="0"/>
                <a:cs typeface="Times New Roman" pitchFamily="18" charset="0"/>
              </a:rPr>
              <a:t>Giấy</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phép</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hết</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hạn</a:t>
            </a:r>
            <a:r>
              <a:rPr lang="en-US" sz="2600" dirty="0">
                <a:solidFill>
                  <a:srgbClr val="0070C0"/>
                </a:solidFill>
                <a:latin typeface="Times New Roman" pitchFamily="18" charset="0"/>
                <a:cs typeface="Times New Roman" pitchFamily="18" charset="0"/>
              </a:rPr>
              <a:t>;</a:t>
            </a:r>
          </a:p>
        </p:txBody>
      </p:sp>
      <p:sp>
        <p:nvSpPr>
          <p:cNvPr id="8" name="TextBox 7">
            <a:extLst>
              <a:ext uri="{FF2B5EF4-FFF2-40B4-BE49-F238E27FC236}">
                <a16:creationId xmlns:a16="http://schemas.microsoft.com/office/drawing/2014/main" id="{357B4AF4-1087-59D0-DEF6-2E68EA8C42BB}"/>
              </a:ext>
            </a:extLst>
          </p:cNvPr>
          <p:cNvSpPr txBox="1"/>
          <p:nvPr/>
        </p:nvSpPr>
        <p:spPr>
          <a:xfrm>
            <a:off x="3441699" y="3276600"/>
            <a:ext cx="5791201" cy="1692771"/>
          </a:xfrm>
          <a:prstGeom prst="rect">
            <a:avLst/>
          </a:prstGeom>
          <a:solidFill>
            <a:schemeClr val="accent3">
              <a:lumMod val="40000"/>
              <a:lumOff val="60000"/>
            </a:schemeClr>
          </a:solidFill>
        </p:spPr>
        <p:txBody>
          <a:bodyPr wrap="square" rtlCol="0">
            <a:spAutoFit/>
          </a:bodyPr>
          <a:lstStyle/>
          <a:p>
            <a:pPr algn="ctr"/>
            <a:r>
              <a:rPr lang="en-US" sz="2600" dirty="0" err="1">
                <a:solidFill>
                  <a:srgbClr val="0070C0"/>
                </a:solidFill>
                <a:latin typeface="Times New Roman" pitchFamily="18" charset="0"/>
                <a:cs typeface="Times New Roman" pitchFamily="18" charset="0"/>
              </a:rPr>
              <a:t>Tăng</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quy</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mô</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công</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suất</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công</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nghệ</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sản</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xuất</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hoặc</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thay</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đổi</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khác</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làm</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tăng</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tác</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động</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xấu</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đến</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môi</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trường</a:t>
            </a:r>
            <a:r>
              <a:rPr lang="en-US" sz="2600" dirty="0">
                <a:solidFill>
                  <a:srgbClr val="0070C0"/>
                </a:solidFill>
                <a:latin typeface="Times New Roman" pitchFamily="18" charset="0"/>
                <a:cs typeface="Times New Roman" pitchFamily="18" charset="0"/>
              </a:rPr>
              <a:t> so </a:t>
            </a:r>
            <a:r>
              <a:rPr lang="en-US" sz="2600" dirty="0" err="1">
                <a:solidFill>
                  <a:srgbClr val="0070C0"/>
                </a:solidFill>
                <a:latin typeface="Times New Roman" pitchFamily="18" charset="0"/>
                <a:cs typeface="Times New Roman" pitchFamily="18" charset="0"/>
              </a:rPr>
              <a:t>với</a:t>
            </a:r>
            <a:r>
              <a:rPr lang="en-US" sz="2600" dirty="0">
                <a:solidFill>
                  <a:srgbClr val="0070C0"/>
                </a:solidFill>
                <a:latin typeface="Times New Roman" pitchFamily="18" charset="0"/>
                <a:cs typeface="Times New Roman" pitchFamily="18" charset="0"/>
              </a:rPr>
              <a:t> GPMT </a:t>
            </a:r>
            <a:r>
              <a:rPr lang="en-US" sz="2600" dirty="0" err="1">
                <a:solidFill>
                  <a:srgbClr val="0070C0"/>
                </a:solidFill>
                <a:latin typeface="Times New Roman" pitchFamily="18" charset="0"/>
                <a:cs typeface="Times New Roman" pitchFamily="18" charset="0"/>
              </a:rPr>
              <a:t>đã</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được</a:t>
            </a:r>
            <a:r>
              <a:rPr lang="en-US" sz="2600" dirty="0">
                <a:solidFill>
                  <a:srgbClr val="0070C0"/>
                </a:solidFill>
                <a:latin typeface="Times New Roman" pitchFamily="18" charset="0"/>
                <a:cs typeface="Times New Roman" pitchFamily="18" charset="0"/>
              </a:rPr>
              <a:t> </a:t>
            </a:r>
            <a:r>
              <a:rPr lang="en-US" sz="2600" dirty="0" err="1">
                <a:solidFill>
                  <a:srgbClr val="0070C0"/>
                </a:solidFill>
                <a:latin typeface="Times New Roman" pitchFamily="18" charset="0"/>
                <a:cs typeface="Times New Roman" pitchFamily="18" charset="0"/>
              </a:rPr>
              <a:t>cấp</a:t>
            </a:r>
            <a:r>
              <a:rPr lang="en-US" sz="2600" dirty="0">
                <a:solidFill>
                  <a:srgbClr val="0070C0"/>
                </a:solidFill>
                <a:latin typeface="Times New Roman" pitchFamily="18" charset="0"/>
                <a:cs typeface="Times New Roman" pitchFamily="18" charset="0"/>
              </a:rPr>
              <a:t>,</a:t>
            </a:r>
          </a:p>
        </p:txBody>
      </p:sp>
      <p:cxnSp>
        <p:nvCxnSpPr>
          <p:cNvPr id="10" name="Straight Arrow Connector 9">
            <a:extLst>
              <a:ext uri="{FF2B5EF4-FFF2-40B4-BE49-F238E27FC236}">
                <a16:creationId xmlns:a16="http://schemas.microsoft.com/office/drawing/2014/main" id="{B10DA263-07E2-B34D-D6B7-E02EF583FD1F}"/>
              </a:ext>
            </a:extLst>
          </p:cNvPr>
          <p:cNvCxnSpPr/>
          <p:nvPr/>
        </p:nvCxnSpPr>
        <p:spPr>
          <a:xfrm flipH="1">
            <a:off x="1524000" y="2743200"/>
            <a:ext cx="2895600" cy="5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F3127BE-BA59-1621-A4A3-81DD7278E327}"/>
              </a:ext>
            </a:extLst>
          </p:cNvPr>
          <p:cNvCxnSpPr/>
          <p:nvPr/>
        </p:nvCxnSpPr>
        <p:spPr>
          <a:xfrm>
            <a:off x="4419600" y="2773314"/>
            <a:ext cx="2133600" cy="5032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E05A8D5-FEFD-CAAB-82A3-A44FFD5EC367}"/>
              </a:ext>
            </a:extLst>
          </p:cNvPr>
          <p:cNvSpPr txBox="1"/>
          <p:nvPr/>
        </p:nvSpPr>
        <p:spPr>
          <a:xfrm>
            <a:off x="950323" y="5285720"/>
            <a:ext cx="8039099" cy="646331"/>
          </a:xfrm>
          <a:prstGeom prst="rect">
            <a:avLst/>
          </a:prstGeom>
          <a:noFill/>
        </p:spPr>
        <p:txBody>
          <a:bodyPr wrap="square">
            <a:spAutoFit/>
          </a:bodyPr>
          <a:lstStyle/>
          <a:p>
            <a:pPr marL="68580" indent="0" algn="just">
              <a:buFont typeface="Wingdings 2" pitchFamily="18" charset="2"/>
              <a:buNone/>
            </a:pPr>
            <a:r>
              <a:rPr lang="en-US" b="1" dirty="0">
                <a:latin typeface="Times New Roman" pitchFamily="18" charset="0"/>
                <a:cs typeface="Times New Roman" pitchFamily="18" charset="0"/>
              </a:rPr>
              <a:t>THÀNH PHẦN HỒ SƠ; THỜI GIAN GIẢI QUYẾT; CÁCH THỨC THỰC HIỆN GIỐNG QUY TRÌNH THỦ TỤC CẤP GPMT</a:t>
            </a:r>
          </a:p>
        </p:txBody>
      </p:sp>
    </p:spTree>
    <p:extLst>
      <p:ext uri="{BB962C8B-B14F-4D97-AF65-F5344CB8AC3E}">
        <p14:creationId xmlns:p14="http://schemas.microsoft.com/office/powerpoint/2010/main" val="1252962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73770" y="770060"/>
            <a:ext cx="8230553" cy="443711"/>
          </a:xfrm>
          <a:prstGeom prst="rect">
            <a:avLst/>
          </a:prstGeom>
        </p:spPr>
        <p:txBody>
          <a:bodyPr vert="horz" wrap="square" lIns="0" tIns="12700" rIns="0" bIns="0" rtlCol="0">
            <a:spAutoFit/>
          </a:bodyPr>
          <a:lstStyle/>
          <a:p>
            <a:pPr marL="12700">
              <a:spcBef>
                <a:spcPts val="100"/>
              </a:spcBef>
            </a:pPr>
            <a:r>
              <a:rPr lang="en-US" sz="2800" b="1" spc="-45" dirty="0">
                <a:latin typeface="Times New Roman"/>
                <a:cs typeface="Times New Roman"/>
              </a:rPr>
              <a:t> </a:t>
            </a:r>
            <a:r>
              <a:rPr lang="en-US" sz="2800" b="1" spc="-5" dirty="0">
                <a:latin typeface="Times New Roman"/>
                <a:cs typeface="Times New Roman"/>
              </a:rPr>
              <a:t>VẬN HÀNH THỬ NGHIỆM SAU KHI CẤP PHÉP</a:t>
            </a:r>
            <a:endParaRPr spc="-5" dirty="0"/>
          </a:p>
        </p:txBody>
      </p:sp>
      <p:sp>
        <p:nvSpPr>
          <p:cNvPr id="3" name="object 3"/>
          <p:cNvSpPr txBox="1"/>
          <p:nvPr/>
        </p:nvSpPr>
        <p:spPr>
          <a:xfrm>
            <a:off x="581025" y="1376779"/>
            <a:ext cx="8791575" cy="4455707"/>
          </a:xfrm>
          <a:prstGeom prst="rect">
            <a:avLst/>
          </a:prstGeom>
        </p:spPr>
        <p:txBody>
          <a:bodyPr vert="horz" wrap="square" lIns="0" tIns="46355" rIns="0" bIns="0" rtlCol="0">
            <a:spAutoFit/>
          </a:bodyPr>
          <a:lstStyle/>
          <a:p>
            <a:pPr marR="1339215" algn="r">
              <a:lnSpc>
                <a:spcPct val="100000"/>
              </a:lnSpc>
              <a:spcBef>
                <a:spcPts val="260"/>
              </a:spcBef>
            </a:pPr>
            <a:r>
              <a:rPr sz="2500" i="1" spc="-5" dirty="0" err="1">
                <a:solidFill>
                  <a:srgbClr val="0070C0"/>
                </a:solidFill>
                <a:latin typeface="Times New Roman"/>
                <a:cs typeface="Times New Roman"/>
              </a:rPr>
              <a:t>Chủ</a:t>
            </a:r>
            <a:r>
              <a:rPr sz="2500" i="1" spc="-10" dirty="0">
                <a:solidFill>
                  <a:srgbClr val="0070C0"/>
                </a:solidFill>
                <a:latin typeface="Times New Roman"/>
                <a:cs typeface="Times New Roman"/>
              </a:rPr>
              <a:t> </a:t>
            </a:r>
            <a:r>
              <a:rPr sz="2500" i="1" dirty="0">
                <a:solidFill>
                  <a:srgbClr val="0070C0"/>
                </a:solidFill>
                <a:latin typeface="Times New Roman"/>
                <a:cs typeface="Times New Roman"/>
              </a:rPr>
              <a:t>dự</a:t>
            </a:r>
            <a:r>
              <a:rPr sz="2500" i="1" spc="-5" dirty="0">
                <a:solidFill>
                  <a:srgbClr val="0070C0"/>
                </a:solidFill>
                <a:latin typeface="Times New Roman"/>
                <a:cs typeface="Times New Roman"/>
              </a:rPr>
              <a:t> </a:t>
            </a:r>
            <a:r>
              <a:rPr sz="2500" i="1" dirty="0">
                <a:solidFill>
                  <a:srgbClr val="0070C0"/>
                </a:solidFill>
                <a:latin typeface="Times New Roman"/>
                <a:cs typeface="Times New Roman"/>
              </a:rPr>
              <a:t>án</a:t>
            </a:r>
            <a:r>
              <a:rPr sz="2500" i="1" spc="-5" dirty="0">
                <a:solidFill>
                  <a:srgbClr val="0070C0"/>
                </a:solidFill>
                <a:latin typeface="Times New Roman"/>
                <a:cs typeface="Times New Roman"/>
              </a:rPr>
              <a:t> </a:t>
            </a:r>
            <a:r>
              <a:rPr sz="2500" i="1" dirty="0">
                <a:solidFill>
                  <a:srgbClr val="0070C0"/>
                </a:solidFill>
                <a:latin typeface="Times New Roman"/>
                <a:cs typeface="Times New Roman"/>
              </a:rPr>
              <a:t>đầu tư</a:t>
            </a:r>
            <a:r>
              <a:rPr sz="2500" i="1" spc="-5" dirty="0">
                <a:solidFill>
                  <a:srgbClr val="0070C0"/>
                </a:solidFill>
                <a:latin typeface="Times New Roman"/>
                <a:cs typeface="Times New Roman"/>
              </a:rPr>
              <a:t> </a:t>
            </a:r>
            <a:r>
              <a:rPr sz="2500" i="1" dirty="0">
                <a:solidFill>
                  <a:srgbClr val="0070C0"/>
                </a:solidFill>
                <a:latin typeface="Times New Roman"/>
                <a:cs typeface="Times New Roman"/>
              </a:rPr>
              <a:t>thực</a:t>
            </a:r>
            <a:r>
              <a:rPr sz="2500" i="1" spc="-10" dirty="0">
                <a:solidFill>
                  <a:srgbClr val="0070C0"/>
                </a:solidFill>
                <a:latin typeface="Times New Roman"/>
                <a:cs typeface="Times New Roman"/>
              </a:rPr>
              <a:t> </a:t>
            </a:r>
            <a:r>
              <a:rPr sz="2500" i="1" spc="-5" dirty="0">
                <a:solidFill>
                  <a:srgbClr val="0070C0"/>
                </a:solidFill>
                <a:latin typeface="Times New Roman"/>
                <a:cs typeface="Times New Roman"/>
              </a:rPr>
              <a:t>hiện </a:t>
            </a:r>
            <a:r>
              <a:rPr sz="2500" i="1" dirty="0">
                <a:solidFill>
                  <a:srgbClr val="0070C0"/>
                </a:solidFill>
                <a:latin typeface="Times New Roman"/>
                <a:cs typeface="Times New Roman"/>
              </a:rPr>
              <a:t>quan </a:t>
            </a:r>
            <a:r>
              <a:rPr sz="2500" i="1" spc="-5" dirty="0">
                <a:solidFill>
                  <a:srgbClr val="0070C0"/>
                </a:solidFill>
                <a:latin typeface="Times New Roman"/>
                <a:cs typeface="Times New Roman"/>
              </a:rPr>
              <a:t>trắc</a:t>
            </a:r>
            <a:r>
              <a:rPr sz="2500" i="1" spc="-10" dirty="0">
                <a:solidFill>
                  <a:srgbClr val="0070C0"/>
                </a:solidFill>
                <a:latin typeface="Times New Roman"/>
                <a:cs typeface="Times New Roman"/>
              </a:rPr>
              <a:t> </a:t>
            </a:r>
            <a:r>
              <a:rPr sz="2500" i="1" spc="-5" dirty="0">
                <a:solidFill>
                  <a:srgbClr val="0070C0"/>
                </a:solidFill>
                <a:latin typeface="Times New Roman"/>
                <a:cs typeface="Times New Roman"/>
              </a:rPr>
              <a:t>chất </a:t>
            </a:r>
            <a:r>
              <a:rPr sz="2500" i="1" dirty="0" err="1">
                <a:solidFill>
                  <a:srgbClr val="0070C0"/>
                </a:solidFill>
                <a:latin typeface="Times New Roman"/>
                <a:cs typeface="Times New Roman"/>
              </a:rPr>
              <a:t>thải</a:t>
            </a:r>
            <a:r>
              <a:rPr sz="2500" i="1" spc="-5" dirty="0">
                <a:solidFill>
                  <a:srgbClr val="0070C0"/>
                </a:solidFill>
                <a:latin typeface="Times New Roman"/>
                <a:cs typeface="Times New Roman"/>
              </a:rPr>
              <a:t> </a:t>
            </a:r>
            <a:r>
              <a:rPr sz="2500" i="1" dirty="0" err="1">
                <a:solidFill>
                  <a:srgbClr val="0070C0"/>
                </a:solidFill>
                <a:latin typeface="Times New Roman"/>
                <a:cs typeface="Times New Roman"/>
              </a:rPr>
              <a:t>như</a:t>
            </a:r>
            <a:r>
              <a:rPr lang="en-US" sz="2500" i="1" dirty="0">
                <a:solidFill>
                  <a:srgbClr val="0070C0"/>
                </a:solidFill>
                <a:latin typeface="Times New Roman"/>
                <a:cs typeface="Times New Roman"/>
              </a:rPr>
              <a:t> </a:t>
            </a:r>
            <a:r>
              <a:rPr sz="2500" i="1" dirty="0" err="1">
                <a:solidFill>
                  <a:srgbClr val="0070C0"/>
                </a:solidFill>
                <a:latin typeface="Times New Roman"/>
                <a:cs typeface="Times New Roman"/>
              </a:rPr>
              <a:t>sau</a:t>
            </a:r>
            <a:r>
              <a:rPr sz="2500" i="1" dirty="0">
                <a:solidFill>
                  <a:srgbClr val="0070C0"/>
                </a:solidFill>
                <a:latin typeface="Times New Roman"/>
                <a:cs typeface="Times New Roman"/>
              </a:rPr>
              <a:t>:</a:t>
            </a:r>
            <a:r>
              <a:rPr lang="en-US" sz="2500" i="1" dirty="0">
                <a:solidFill>
                  <a:srgbClr val="0070C0"/>
                </a:solidFill>
                <a:latin typeface="Times New Roman"/>
                <a:cs typeface="Times New Roman"/>
              </a:rPr>
              <a:t> </a:t>
            </a:r>
          </a:p>
          <a:p>
            <a:pPr marR="1339215" algn="r">
              <a:lnSpc>
                <a:spcPct val="100000"/>
              </a:lnSpc>
              <a:spcBef>
                <a:spcPts val="260"/>
              </a:spcBef>
            </a:pPr>
            <a:endParaRPr sz="1000" dirty="0">
              <a:solidFill>
                <a:srgbClr val="0070C0"/>
              </a:solidFill>
              <a:latin typeface="Times New Roman"/>
              <a:cs typeface="Times New Roman"/>
            </a:endParaRPr>
          </a:p>
          <a:p>
            <a:pPr marL="12700" marR="6350" algn="just">
              <a:lnSpc>
                <a:spcPct val="90200"/>
              </a:lnSpc>
              <a:spcBef>
                <a:spcPts val="620"/>
              </a:spcBef>
            </a:pPr>
            <a:r>
              <a:rPr sz="2500" i="1" dirty="0">
                <a:solidFill>
                  <a:srgbClr val="0070C0"/>
                </a:solidFill>
                <a:latin typeface="Times New Roman"/>
                <a:cs typeface="Times New Roman"/>
              </a:rPr>
              <a:t>-</a:t>
            </a:r>
            <a:r>
              <a:rPr sz="2500" i="1" spc="-5" dirty="0">
                <a:solidFill>
                  <a:srgbClr val="0070C0"/>
                </a:solidFill>
                <a:latin typeface="Times New Roman"/>
                <a:cs typeface="Times New Roman"/>
              </a:rPr>
              <a:t> </a:t>
            </a:r>
            <a:r>
              <a:rPr sz="2500" spc="-5" dirty="0">
                <a:solidFill>
                  <a:srgbClr val="0070C0"/>
                </a:solidFill>
                <a:latin typeface="Times New Roman"/>
                <a:cs typeface="Times New Roman"/>
              </a:rPr>
              <a:t>Đối</a:t>
            </a:r>
            <a:r>
              <a:rPr sz="2500" dirty="0">
                <a:solidFill>
                  <a:srgbClr val="0070C0"/>
                </a:solidFill>
                <a:latin typeface="Times New Roman"/>
                <a:cs typeface="Times New Roman"/>
              </a:rPr>
              <a:t> </a:t>
            </a:r>
            <a:r>
              <a:rPr sz="2500" spc="-5" dirty="0">
                <a:solidFill>
                  <a:srgbClr val="0070C0"/>
                </a:solidFill>
                <a:latin typeface="Times New Roman"/>
                <a:cs typeface="Times New Roman"/>
              </a:rPr>
              <a:t>với</a:t>
            </a:r>
            <a:r>
              <a:rPr sz="2500" dirty="0">
                <a:solidFill>
                  <a:srgbClr val="0070C0"/>
                </a:solidFill>
                <a:latin typeface="Times New Roman"/>
                <a:cs typeface="Times New Roman"/>
              </a:rPr>
              <a:t> dự</a:t>
            </a:r>
            <a:r>
              <a:rPr sz="2500" spc="-5" dirty="0">
                <a:solidFill>
                  <a:srgbClr val="0070C0"/>
                </a:solidFill>
                <a:latin typeface="Times New Roman"/>
                <a:cs typeface="Times New Roman"/>
              </a:rPr>
              <a:t> án</a:t>
            </a:r>
            <a:r>
              <a:rPr sz="2500" dirty="0">
                <a:solidFill>
                  <a:srgbClr val="0070C0"/>
                </a:solidFill>
                <a:latin typeface="Times New Roman"/>
                <a:cs typeface="Times New Roman"/>
              </a:rPr>
              <a:t> </a:t>
            </a:r>
            <a:r>
              <a:rPr sz="2500" spc="-5" dirty="0">
                <a:solidFill>
                  <a:srgbClr val="0070C0"/>
                </a:solidFill>
                <a:latin typeface="Times New Roman"/>
                <a:cs typeface="Times New Roman"/>
              </a:rPr>
              <a:t>đầu tư,</a:t>
            </a:r>
            <a:r>
              <a:rPr sz="2500" dirty="0">
                <a:solidFill>
                  <a:srgbClr val="0070C0"/>
                </a:solidFill>
                <a:latin typeface="Times New Roman"/>
                <a:cs typeface="Times New Roman"/>
              </a:rPr>
              <a:t> </a:t>
            </a:r>
            <a:r>
              <a:rPr sz="2500" spc="-5" dirty="0">
                <a:solidFill>
                  <a:srgbClr val="0070C0"/>
                </a:solidFill>
                <a:latin typeface="Times New Roman"/>
                <a:cs typeface="Times New Roman"/>
              </a:rPr>
              <a:t>cơ sở </a:t>
            </a:r>
            <a:r>
              <a:rPr sz="2500" dirty="0">
                <a:solidFill>
                  <a:srgbClr val="0070C0"/>
                </a:solidFill>
                <a:latin typeface="Times New Roman"/>
                <a:cs typeface="Times New Roman"/>
              </a:rPr>
              <a:t>thuộc</a:t>
            </a:r>
            <a:r>
              <a:rPr sz="2500" spc="-5" dirty="0">
                <a:solidFill>
                  <a:srgbClr val="0070C0"/>
                </a:solidFill>
                <a:latin typeface="Times New Roman"/>
                <a:cs typeface="Times New Roman"/>
              </a:rPr>
              <a:t> </a:t>
            </a:r>
            <a:r>
              <a:rPr sz="2500" dirty="0">
                <a:solidFill>
                  <a:srgbClr val="0070C0"/>
                </a:solidFill>
                <a:latin typeface="Times New Roman"/>
                <a:cs typeface="Times New Roman"/>
              </a:rPr>
              <a:t>đối </a:t>
            </a:r>
            <a:r>
              <a:rPr sz="2500" spc="-5" dirty="0">
                <a:solidFill>
                  <a:srgbClr val="0070C0"/>
                </a:solidFill>
                <a:latin typeface="Times New Roman"/>
                <a:cs typeface="Times New Roman"/>
              </a:rPr>
              <a:t>tượng </a:t>
            </a:r>
            <a:r>
              <a:rPr sz="2500" dirty="0">
                <a:solidFill>
                  <a:srgbClr val="0070C0"/>
                </a:solidFill>
                <a:latin typeface="Times New Roman"/>
                <a:cs typeface="Times New Roman"/>
              </a:rPr>
              <a:t>quy định </a:t>
            </a:r>
            <a:r>
              <a:rPr sz="2500" spc="-5" dirty="0">
                <a:solidFill>
                  <a:srgbClr val="0070C0"/>
                </a:solidFill>
                <a:latin typeface="Times New Roman"/>
                <a:cs typeface="Times New Roman"/>
              </a:rPr>
              <a:t>tại</a:t>
            </a:r>
            <a:r>
              <a:rPr sz="2500" dirty="0">
                <a:solidFill>
                  <a:srgbClr val="0070C0"/>
                </a:solidFill>
                <a:latin typeface="Times New Roman"/>
                <a:cs typeface="Times New Roman"/>
              </a:rPr>
              <a:t> </a:t>
            </a:r>
            <a:r>
              <a:rPr sz="2500" spc="-5" dirty="0">
                <a:solidFill>
                  <a:srgbClr val="0070C0"/>
                </a:solidFill>
                <a:latin typeface="Times New Roman"/>
                <a:cs typeface="Times New Roman"/>
              </a:rPr>
              <a:t>Cột</a:t>
            </a:r>
            <a:r>
              <a:rPr sz="2500" dirty="0">
                <a:solidFill>
                  <a:srgbClr val="0070C0"/>
                </a:solidFill>
                <a:latin typeface="Times New Roman"/>
                <a:cs typeface="Times New Roman"/>
              </a:rPr>
              <a:t> 3 Phụ </a:t>
            </a:r>
            <a:r>
              <a:rPr sz="2500" spc="-535" dirty="0">
                <a:solidFill>
                  <a:srgbClr val="0070C0"/>
                </a:solidFill>
                <a:latin typeface="Times New Roman"/>
                <a:cs typeface="Times New Roman"/>
              </a:rPr>
              <a:t> </a:t>
            </a:r>
            <a:r>
              <a:rPr sz="2500" dirty="0">
                <a:solidFill>
                  <a:srgbClr val="0070C0"/>
                </a:solidFill>
                <a:latin typeface="Times New Roman"/>
                <a:cs typeface="Times New Roman"/>
              </a:rPr>
              <a:t>lục</a:t>
            </a:r>
            <a:r>
              <a:rPr sz="2500" spc="-5" dirty="0">
                <a:solidFill>
                  <a:srgbClr val="0070C0"/>
                </a:solidFill>
                <a:latin typeface="Times New Roman"/>
                <a:cs typeface="Times New Roman"/>
              </a:rPr>
              <a:t> </a:t>
            </a:r>
            <a:r>
              <a:rPr sz="2500" dirty="0">
                <a:solidFill>
                  <a:srgbClr val="0070C0"/>
                </a:solidFill>
                <a:latin typeface="Times New Roman"/>
                <a:cs typeface="Times New Roman"/>
              </a:rPr>
              <a:t>2</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ban</a:t>
            </a:r>
            <a:r>
              <a:rPr sz="2500" dirty="0">
                <a:solidFill>
                  <a:srgbClr val="0070C0"/>
                </a:solidFill>
                <a:latin typeface="Times New Roman"/>
                <a:cs typeface="Times New Roman"/>
              </a:rPr>
              <a:t> </a:t>
            </a:r>
            <a:r>
              <a:rPr sz="2500" spc="-5" dirty="0">
                <a:solidFill>
                  <a:srgbClr val="0070C0"/>
                </a:solidFill>
                <a:latin typeface="Times New Roman"/>
                <a:cs typeface="Times New Roman"/>
              </a:rPr>
              <a:t>hành</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kèm</a:t>
            </a:r>
            <a:r>
              <a:rPr sz="2500" dirty="0">
                <a:solidFill>
                  <a:srgbClr val="0070C0"/>
                </a:solidFill>
                <a:latin typeface="Times New Roman"/>
                <a:cs typeface="Times New Roman"/>
              </a:rPr>
              <a:t> </a:t>
            </a:r>
            <a:r>
              <a:rPr sz="2500" spc="-5" dirty="0">
                <a:solidFill>
                  <a:srgbClr val="0070C0"/>
                </a:solidFill>
                <a:latin typeface="Times New Roman"/>
                <a:cs typeface="Times New Roman"/>
              </a:rPr>
              <a:t>theo</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Nghị</a:t>
            </a:r>
            <a:r>
              <a:rPr sz="2500" dirty="0">
                <a:solidFill>
                  <a:srgbClr val="0070C0"/>
                </a:solidFill>
                <a:latin typeface="Times New Roman"/>
                <a:cs typeface="Times New Roman"/>
              </a:rPr>
              <a:t> định</a:t>
            </a:r>
            <a:r>
              <a:rPr sz="2500" spc="5" dirty="0">
                <a:solidFill>
                  <a:srgbClr val="0070C0"/>
                </a:solidFill>
                <a:latin typeface="Times New Roman"/>
                <a:cs typeface="Times New Roman"/>
              </a:rPr>
              <a:t> </a:t>
            </a:r>
            <a:r>
              <a:rPr sz="2500" dirty="0">
                <a:solidFill>
                  <a:srgbClr val="0070C0"/>
                </a:solidFill>
                <a:latin typeface="Times New Roman"/>
                <a:cs typeface="Times New Roman"/>
              </a:rPr>
              <a:t>số</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08/2022/NĐ-CP:</a:t>
            </a:r>
            <a:r>
              <a:rPr sz="2500" spc="-40" dirty="0">
                <a:solidFill>
                  <a:srgbClr val="0070C0"/>
                </a:solidFill>
                <a:latin typeface="Times New Roman"/>
                <a:cs typeface="Times New Roman"/>
              </a:rPr>
              <a:t> </a:t>
            </a:r>
            <a:r>
              <a:rPr sz="2500" dirty="0">
                <a:solidFill>
                  <a:srgbClr val="0070C0"/>
                </a:solidFill>
                <a:latin typeface="Times New Roman"/>
                <a:cs typeface="Times New Roman"/>
              </a:rPr>
              <a:t>Thực </a:t>
            </a:r>
            <a:r>
              <a:rPr sz="2500" spc="-5" dirty="0">
                <a:solidFill>
                  <a:srgbClr val="0070C0"/>
                </a:solidFill>
                <a:latin typeface="Times New Roman"/>
                <a:cs typeface="Times New Roman"/>
              </a:rPr>
              <a:t>hiện </a:t>
            </a:r>
            <a:r>
              <a:rPr sz="2500" dirty="0">
                <a:solidFill>
                  <a:srgbClr val="0070C0"/>
                </a:solidFill>
                <a:latin typeface="Times New Roman"/>
                <a:cs typeface="Times New Roman"/>
              </a:rPr>
              <a:t> </a:t>
            </a:r>
            <a:r>
              <a:rPr sz="2500" spc="-5" dirty="0">
                <a:solidFill>
                  <a:srgbClr val="0070C0"/>
                </a:solidFill>
                <a:latin typeface="Times New Roman"/>
                <a:cs typeface="Times New Roman"/>
              </a:rPr>
              <a:t>quan</a:t>
            </a:r>
            <a:r>
              <a:rPr sz="2500" dirty="0">
                <a:solidFill>
                  <a:srgbClr val="0070C0"/>
                </a:solidFill>
                <a:latin typeface="Times New Roman"/>
                <a:cs typeface="Times New Roman"/>
              </a:rPr>
              <a:t> trắc </a:t>
            </a:r>
            <a:r>
              <a:rPr sz="2500" spc="-5" dirty="0">
                <a:solidFill>
                  <a:srgbClr val="0070C0"/>
                </a:solidFill>
                <a:latin typeface="Times New Roman"/>
                <a:cs typeface="Times New Roman"/>
              </a:rPr>
              <a:t>chất</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thải</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theo</a:t>
            </a:r>
            <a:r>
              <a:rPr sz="2500" spc="5" dirty="0">
                <a:solidFill>
                  <a:srgbClr val="0070C0"/>
                </a:solidFill>
                <a:latin typeface="Times New Roman"/>
                <a:cs typeface="Times New Roman"/>
              </a:rPr>
              <a:t> </a:t>
            </a:r>
            <a:r>
              <a:rPr sz="2500" dirty="0">
                <a:solidFill>
                  <a:srgbClr val="0070C0"/>
                </a:solidFill>
                <a:latin typeface="Times New Roman"/>
                <a:cs typeface="Times New Roman"/>
              </a:rPr>
              <a:t>trong</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giai</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đoạn</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điều</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chỉnh</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hiệu</a:t>
            </a:r>
            <a:r>
              <a:rPr sz="2500" spc="5" dirty="0">
                <a:solidFill>
                  <a:srgbClr val="0070C0"/>
                </a:solidFill>
                <a:latin typeface="Times New Roman"/>
                <a:cs typeface="Times New Roman"/>
              </a:rPr>
              <a:t> </a:t>
            </a:r>
            <a:r>
              <a:rPr sz="2500" dirty="0">
                <a:solidFill>
                  <a:srgbClr val="0070C0"/>
                </a:solidFill>
                <a:latin typeface="Times New Roman"/>
                <a:cs typeface="Times New Roman"/>
              </a:rPr>
              <a:t>quả</a:t>
            </a:r>
            <a:r>
              <a:rPr sz="2500" spc="-5" dirty="0">
                <a:solidFill>
                  <a:srgbClr val="0070C0"/>
                </a:solidFill>
                <a:latin typeface="Times New Roman"/>
                <a:cs typeface="Times New Roman"/>
              </a:rPr>
              <a:t> của</a:t>
            </a:r>
            <a:r>
              <a:rPr sz="2500" dirty="0">
                <a:solidFill>
                  <a:srgbClr val="0070C0"/>
                </a:solidFill>
                <a:latin typeface="Times New Roman"/>
                <a:cs typeface="Times New Roman"/>
              </a:rPr>
              <a:t> </a:t>
            </a:r>
            <a:r>
              <a:rPr sz="2500" spc="-5" dirty="0">
                <a:solidFill>
                  <a:srgbClr val="0070C0"/>
                </a:solidFill>
                <a:latin typeface="Times New Roman"/>
                <a:cs typeface="Times New Roman"/>
              </a:rPr>
              <a:t>từng </a:t>
            </a:r>
            <a:r>
              <a:rPr sz="2500" spc="-535" dirty="0">
                <a:solidFill>
                  <a:srgbClr val="0070C0"/>
                </a:solidFill>
                <a:latin typeface="Times New Roman"/>
                <a:cs typeface="Times New Roman"/>
              </a:rPr>
              <a:t> </a:t>
            </a:r>
            <a:r>
              <a:rPr sz="2500" spc="-5" dirty="0">
                <a:solidFill>
                  <a:srgbClr val="0070C0"/>
                </a:solidFill>
                <a:latin typeface="Times New Roman"/>
                <a:cs typeface="Times New Roman"/>
              </a:rPr>
              <a:t>công</a:t>
            </a:r>
            <a:r>
              <a:rPr sz="2500" dirty="0">
                <a:solidFill>
                  <a:srgbClr val="0070C0"/>
                </a:solidFill>
                <a:latin typeface="Times New Roman"/>
                <a:cs typeface="Times New Roman"/>
              </a:rPr>
              <a:t> trình, </a:t>
            </a:r>
            <a:r>
              <a:rPr sz="2500" spc="-5" dirty="0">
                <a:solidFill>
                  <a:srgbClr val="0070C0"/>
                </a:solidFill>
                <a:latin typeface="Times New Roman"/>
                <a:cs typeface="Times New Roman"/>
              </a:rPr>
              <a:t>thiết</a:t>
            </a:r>
            <a:r>
              <a:rPr sz="2500" dirty="0">
                <a:solidFill>
                  <a:srgbClr val="0070C0"/>
                </a:solidFill>
                <a:latin typeface="Times New Roman"/>
                <a:cs typeface="Times New Roman"/>
              </a:rPr>
              <a:t> bị xử</a:t>
            </a:r>
            <a:r>
              <a:rPr sz="2500" spc="-5" dirty="0">
                <a:solidFill>
                  <a:srgbClr val="0070C0"/>
                </a:solidFill>
                <a:latin typeface="Times New Roman"/>
                <a:cs typeface="Times New Roman"/>
              </a:rPr>
              <a:t> </a:t>
            </a:r>
            <a:r>
              <a:rPr sz="2500" dirty="0">
                <a:solidFill>
                  <a:srgbClr val="0070C0"/>
                </a:solidFill>
                <a:latin typeface="Times New Roman"/>
                <a:cs typeface="Times New Roman"/>
              </a:rPr>
              <a:t>lý ít </a:t>
            </a:r>
            <a:r>
              <a:rPr sz="2500" spc="-5" dirty="0">
                <a:solidFill>
                  <a:srgbClr val="0070C0"/>
                </a:solidFill>
                <a:latin typeface="Times New Roman"/>
                <a:cs typeface="Times New Roman"/>
              </a:rPr>
              <a:t>nhất</a:t>
            </a:r>
            <a:r>
              <a:rPr sz="2500" dirty="0">
                <a:solidFill>
                  <a:srgbClr val="0070C0"/>
                </a:solidFill>
                <a:latin typeface="Times New Roman"/>
                <a:cs typeface="Times New Roman"/>
              </a:rPr>
              <a:t> là</a:t>
            </a:r>
            <a:r>
              <a:rPr sz="2500" spc="-5" dirty="0">
                <a:solidFill>
                  <a:srgbClr val="0070C0"/>
                </a:solidFill>
                <a:latin typeface="Times New Roman"/>
                <a:cs typeface="Times New Roman"/>
              </a:rPr>
              <a:t> </a:t>
            </a:r>
            <a:r>
              <a:rPr sz="2500" dirty="0">
                <a:solidFill>
                  <a:srgbClr val="0070C0"/>
                </a:solidFill>
                <a:latin typeface="Times New Roman"/>
                <a:cs typeface="Times New Roman"/>
              </a:rPr>
              <a:t>75 </a:t>
            </a:r>
            <a:r>
              <a:rPr sz="2500" spc="-5" dirty="0">
                <a:solidFill>
                  <a:srgbClr val="0070C0"/>
                </a:solidFill>
                <a:latin typeface="Times New Roman"/>
                <a:cs typeface="Times New Roman"/>
              </a:rPr>
              <a:t>ngày</a:t>
            </a:r>
            <a:r>
              <a:rPr sz="2500" spc="5" dirty="0">
                <a:solidFill>
                  <a:srgbClr val="0070C0"/>
                </a:solidFill>
                <a:latin typeface="Times New Roman"/>
                <a:cs typeface="Times New Roman"/>
              </a:rPr>
              <a:t> </a:t>
            </a:r>
            <a:r>
              <a:rPr sz="2500" dirty="0">
                <a:solidFill>
                  <a:srgbClr val="0070C0"/>
                </a:solidFill>
                <a:latin typeface="Times New Roman"/>
                <a:cs typeface="Times New Roman"/>
              </a:rPr>
              <a:t>kể</a:t>
            </a:r>
            <a:r>
              <a:rPr sz="2500" spc="-5" dirty="0">
                <a:solidFill>
                  <a:srgbClr val="0070C0"/>
                </a:solidFill>
                <a:latin typeface="Times New Roman"/>
                <a:cs typeface="Times New Roman"/>
              </a:rPr>
              <a:t> </a:t>
            </a:r>
            <a:r>
              <a:rPr sz="2500" dirty="0">
                <a:solidFill>
                  <a:srgbClr val="0070C0"/>
                </a:solidFill>
                <a:latin typeface="Times New Roman"/>
                <a:cs typeface="Times New Roman"/>
              </a:rPr>
              <a:t>từ</a:t>
            </a:r>
            <a:r>
              <a:rPr sz="2500" spc="-5" dirty="0">
                <a:solidFill>
                  <a:srgbClr val="0070C0"/>
                </a:solidFill>
                <a:latin typeface="Times New Roman"/>
                <a:cs typeface="Times New Roman"/>
              </a:rPr>
              <a:t> ngày</a:t>
            </a:r>
            <a:r>
              <a:rPr sz="2500" dirty="0">
                <a:solidFill>
                  <a:srgbClr val="0070C0"/>
                </a:solidFill>
                <a:latin typeface="Times New Roman"/>
                <a:cs typeface="Times New Roman"/>
              </a:rPr>
              <a:t> </a:t>
            </a:r>
            <a:r>
              <a:rPr sz="2500" spc="-5" dirty="0">
                <a:solidFill>
                  <a:srgbClr val="0070C0"/>
                </a:solidFill>
                <a:latin typeface="Times New Roman"/>
                <a:cs typeface="Times New Roman"/>
              </a:rPr>
              <a:t>bắt</a:t>
            </a:r>
            <a:r>
              <a:rPr sz="2500" dirty="0">
                <a:solidFill>
                  <a:srgbClr val="0070C0"/>
                </a:solidFill>
                <a:latin typeface="Times New Roman"/>
                <a:cs typeface="Times New Roman"/>
              </a:rPr>
              <a:t> </a:t>
            </a:r>
            <a:r>
              <a:rPr sz="2500" spc="-5" dirty="0">
                <a:solidFill>
                  <a:srgbClr val="0070C0"/>
                </a:solidFill>
                <a:latin typeface="Times New Roman"/>
                <a:cs typeface="Times New Roman"/>
              </a:rPr>
              <a:t>đầu</a:t>
            </a:r>
            <a:r>
              <a:rPr sz="2500" dirty="0">
                <a:solidFill>
                  <a:srgbClr val="0070C0"/>
                </a:solidFill>
                <a:latin typeface="Times New Roman"/>
                <a:cs typeface="Times New Roman"/>
              </a:rPr>
              <a:t> </a:t>
            </a:r>
            <a:r>
              <a:rPr sz="2500" spc="-5" dirty="0">
                <a:solidFill>
                  <a:srgbClr val="0070C0"/>
                </a:solidFill>
                <a:latin typeface="Times New Roman"/>
                <a:cs typeface="Times New Roman"/>
              </a:rPr>
              <a:t>vận </a:t>
            </a:r>
            <a:r>
              <a:rPr sz="2500" dirty="0">
                <a:solidFill>
                  <a:srgbClr val="0070C0"/>
                </a:solidFill>
                <a:latin typeface="Times New Roman"/>
                <a:cs typeface="Times New Roman"/>
              </a:rPr>
              <a:t> </a:t>
            </a:r>
            <a:r>
              <a:rPr sz="2500" spc="-5" dirty="0">
                <a:solidFill>
                  <a:srgbClr val="0070C0"/>
                </a:solidFill>
                <a:latin typeface="Times New Roman"/>
                <a:cs typeface="Times New Roman"/>
              </a:rPr>
              <a:t>hành</a:t>
            </a:r>
            <a:r>
              <a:rPr sz="2500" dirty="0">
                <a:solidFill>
                  <a:srgbClr val="0070C0"/>
                </a:solidFill>
                <a:latin typeface="Times New Roman"/>
                <a:cs typeface="Times New Roman"/>
              </a:rPr>
              <a:t> thử</a:t>
            </a:r>
            <a:r>
              <a:rPr sz="2500" spc="-5" dirty="0">
                <a:solidFill>
                  <a:srgbClr val="0070C0"/>
                </a:solidFill>
                <a:latin typeface="Times New Roman"/>
                <a:cs typeface="Times New Roman"/>
              </a:rPr>
              <a:t> nghiệm</a:t>
            </a:r>
            <a:r>
              <a:rPr sz="2500" spc="5" dirty="0">
                <a:solidFill>
                  <a:srgbClr val="0070C0"/>
                </a:solidFill>
                <a:latin typeface="Times New Roman"/>
                <a:cs typeface="Times New Roman"/>
              </a:rPr>
              <a:t> </a:t>
            </a:r>
            <a:r>
              <a:rPr sz="2500" dirty="0">
                <a:solidFill>
                  <a:srgbClr val="0070C0"/>
                </a:solidFill>
                <a:latin typeface="Times New Roman"/>
                <a:cs typeface="Times New Roman"/>
              </a:rPr>
              <a:t>và</a:t>
            </a:r>
            <a:r>
              <a:rPr sz="2500" spc="-5" dirty="0">
                <a:solidFill>
                  <a:srgbClr val="0070C0"/>
                </a:solidFill>
                <a:latin typeface="Times New Roman"/>
                <a:cs typeface="Times New Roman"/>
              </a:rPr>
              <a:t> </a:t>
            </a:r>
            <a:r>
              <a:rPr sz="2500" dirty="0">
                <a:solidFill>
                  <a:srgbClr val="0070C0"/>
                </a:solidFill>
                <a:latin typeface="Times New Roman"/>
                <a:cs typeface="Times New Roman"/>
              </a:rPr>
              <a:t>ít</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nhất</a:t>
            </a:r>
            <a:r>
              <a:rPr sz="2500" dirty="0">
                <a:solidFill>
                  <a:srgbClr val="0070C0"/>
                </a:solidFill>
                <a:latin typeface="Times New Roman"/>
                <a:cs typeface="Times New Roman"/>
              </a:rPr>
              <a:t> là 07 </a:t>
            </a:r>
            <a:r>
              <a:rPr sz="2500" spc="-5" dirty="0">
                <a:solidFill>
                  <a:srgbClr val="0070C0"/>
                </a:solidFill>
                <a:latin typeface="Times New Roman"/>
                <a:cs typeface="Times New Roman"/>
              </a:rPr>
              <a:t>ngày</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liên tiếp</a:t>
            </a:r>
            <a:r>
              <a:rPr sz="2500" dirty="0">
                <a:solidFill>
                  <a:srgbClr val="0070C0"/>
                </a:solidFill>
                <a:latin typeface="Times New Roman"/>
                <a:cs typeface="Times New Roman"/>
              </a:rPr>
              <a:t> sau </a:t>
            </a:r>
            <a:r>
              <a:rPr sz="2500" spc="-5" dirty="0">
                <a:solidFill>
                  <a:srgbClr val="0070C0"/>
                </a:solidFill>
                <a:latin typeface="Times New Roman"/>
                <a:cs typeface="Times New Roman"/>
              </a:rPr>
              <a:t>giai</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đoạn</a:t>
            </a:r>
            <a:r>
              <a:rPr sz="2500" dirty="0">
                <a:solidFill>
                  <a:srgbClr val="0070C0"/>
                </a:solidFill>
                <a:latin typeface="Times New Roman"/>
                <a:cs typeface="Times New Roman"/>
              </a:rPr>
              <a:t> </a:t>
            </a:r>
            <a:r>
              <a:rPr sz="2500" spc="-5" dirty="0">
                <a:solidFill>
                  <a:srgbClr val="0070C0"/>
                </a:solidFill>
                <a:latin typeface="Times New Roman"/>
                <a:cs typeface="Times New Roman"/>
              </a:rPr>
              <a:t>điều </a:t>
            </a:r>
            <a:r>
              <a:rPr sz="2500" dirty="0">
                <a:solidFill>
                  <a:srgbClr val="0070C0"/>
                </a:solidFill>
                <a:latin typeface="Times New Roman"/>
                <a:cs typeface="Times New Roman"/>
              </a:rPr>
              <a:t> </a:t>
            </a:r>
            <a:r>
              <a:rPr sz="2500" spc="-5" dirty="0" err="1">
                <a:solidFill>
                  <a:srgbClr val="0070C0"/>
                </a:solidFill>
                <a:latin typeface="Times New Roman"/>
                <a:cs typeface="Times New Roman"/>
              </a:rPr>
              <a:t>chỉnh</a:t>
            </a:r>
            <a:r>
              <a:rPr sz="2500" spc="-5" dirty="0">
                <a:solidFill>
                  <a:srgbClr val="0070C0"/>
                </a:solidFill>
                <a:latin typeface="Times New Roman"/>
                <a:cs typeface="Times New Roman"/>
              </a:rPr>
              <a:t>.</a:t>
            </a:r>
            <a:endParaRPr lang="en-US" sz="2500" spc="-5" dirty="0">
              <a:solidFill>
                <a:srgbClr val="0070C0"/>
              </a:solidFill>
              <a:latin typeface="Times New Roman"/>
              <a:cs typeface="Times New Roman"/>
            </a:endParaRPr>
          </a:p>
          <a:p>
            <a:pPr marL="12700" marR="6350" algn="just">
              <a:lnSpc>
                <a:spcPct val="90200"/>
              </a:lnSpc>
              <a:spcBef>
                <a:spcPts val="620"/>
              </a:spcBef>
            </a:pPr>
            <a:endParaRPr sz="1000" dirty="0">
              <a:solidFill>
                <a:srgbClr val="0070C0"/>
              </a:solidFill>
              <a:latin typeface="Times New Roman"/>
              <a:cs typeface="Times New Roman"/>
            </a:endParaRPr>
          </a:p>
          <a:p>
            <a:pPr marL="12700" marR="5080" algn="just">
              <a:lnSpc>
                <a:spcPct val="89700"/>
              </a:lnSpc>
              <a:spcBef>
                <a:spcPts val="630"/>
              </a:spcBef>
            </a:pPr>
            <a:r>
              <a:rPr sz="2500" dirty="0">
                <a:solidFill>
                  <a:srgbClr val="0070C0"/>
                </a:solidFill>
                <a:latin typeface="Times New Roman"/>
                <a:cs typeface="Times New Roman"/>
              </a:rPr>
              <a:t>-</a:t>
            </a:r>
            <a:r>
              <a:rPr sz="2500" spc="-5" dirty="0">
                <a:solidFill>
                  <a:srgbClr val="0070C0"/>
                </a:solidFill>
                <a:latin typeface="Times New Roman"/>
                <a:cs typeface="Times New Roman"/>
              </a:rPr>
              <a:t> Đối</a:t>
            </a:r>
            <a:r>
              <a:rPr sz="2500" dirty="0">
                <a:solidFill>
                  <a:srgbClr val="0070C0"/>
                </a:solidFill>
                <a:latin typeface="Times New Roman"/>
                <a:cs typeface="Times New Roman"/>
              </a:rPr>
              <a:t> </a:t>
            </a:r>
            <a:r>
              <a:rPr sz="2500" spc="-5" dirty="0">
                <a:solidFill>
                  <a:srgbClr val="0070C0"/>
                </a:solidFill>
                <a:latin typeface="Times New Roman"/>
                <a:cs typeface="Times New Roman"/>
              </a:rPr>
              <a:t>với</a:t>
            </a:r>
            <a:r>
              <a:rPr sz="2500" dirty="0">
                <a:solidFill>
                  <a:srgbClr val="0070C0"/>
                </a:solidFill>
                <a:latin typeface="Times New Roman"/>
                <a:cs typeface="Times New Roman"/>
              </a:rPr>
              <a:t> </a:t>
            </a:r>
            <a:r>
              <a:rPr sz="2500" spc="-5" dirty="0">
                <a:solidFill>
                  <a:srgbClr val="0070C0"/>
                </a:solidFill>
                <a:latin typeface="Times New Roman"/>
                <a:cs typeface="Times New Roman"/>
              </a:rPr>
              <a:t>các </a:t>
            </a:r>
            <a:r>
              <a:rPr sz="2500" dirty="0">
                <a:solidFill>
                  <a:srgbClr val="0070C0"/>
                </a:solidFill>
                <a:latin typeface="Times New Roman"/>
                <a:cs typeface="Times New Roman"/>
              </a:rPr>
              <a:t>dự</a:t>
            </a:r>
            <a:r>
              <a:rPr sz="2500" spc="-5" dirty="0">
                <a:solidFill>
                  <a:srgbClr val="0070C0"/>
                </a:solidFill>
                <a:latin typeface="Times New Roman"/>
                <a:cs typeface="Times New Roman"/>
              </a:rPr>
              <a:t> án,</a:t>
            </a:r>
            <a:r>
              <a:rPr sz="2500" dirty="0">
                <a:solidFill>
                  <a:srgbClr val="0070C0"/>
                </a:solidFill>
                <a:latin typeface="Times New Roman"/>
                <a:cs typeface="Times New Roman"/>
              </a:rPr>
              <a:t> </a:t>
            </a:r>
            <a:r>
              <a:rPr sz="2500" spc="-5" dirty="0">
                <a:solidFill>
                  <a:srgbClr val="0070C0"/>
                </a:solidFill>
                <a:latin typeface="Times New Roman"/>
                <a:cs typeface="Times New Roman"/>
              </a:rPr>
              <a:t>cơ sở </a:t>
            </a:r>
            <a:r>
              <a:rPr sz="2500" dirty="0">
                <a:solidFill>
                  <a:srgbClr val="0070C0"/>
                </a:solidFill>
                <a:latin typeface="Times New Roman"/>
                <a:cs typeface="Times New Roman"/>
              </a:rPr>
              <a:t>không</a:t>
            </a:r>
            <a:r>
              <a:rPr sz="2500" spc="-5" dirty="0">
                <a:solidFill>
                  <a:srgbClr val="0070C0"/>
                </a:solidFill>
                <a:latin typeface="Times New Roman"/>
                <a:cs typeface="Times New Roman"/>
              </a:rPr>
              <a:t> </a:t>
            </a:r>
            <a:r>
              <a:rPr sz="2500" dirty="0">
                <a:solidFill>
                  <a:srgbClr val="0070C0"/>
                </a:solidFill>
                <a:latin typeface="Times New Roman"/>
                <a:cs typeface="Times New Roman"/>
              </a:rPr>
              <a:t>thuộc</a:t>
            </a:r>
            <a:r>
              <a:rPr sz="2500" spc="-5" dirty="0">
                <a:solidFill>
                  <a:srgbClr val="0070C0"/>
                </a:solidFill>
                <a:latin typeface="Times New Roman"/>
                <a:cs typeface="Times New Roman"/>
              </a:rPr>
              <a:t> trường</a:t>
            </a:r>
            <a:r>
              <a:rPr sz="2500" dirty="0">
                <a:solidFill>
                  <a:srgbClr val="0070C0"/>
                </a:solidFill>
                <a:latin typeface="Times New Roman"/>
                <a:cs typeface="Times New Roman"/>
              </a:rPr>
              <a:t> </a:t>
            </a:r>
            <a:r>
              <a:rPr sz="2500" spc="-5" dirty="0">
                <a:solidFill>
                  <a:srgbClr val="0070C0"/>
                </a:solidFill>
                <a:latin typeface="Times New Roman"/>
                <a:cs typeface="Times New Roman"/>
              </a:rPr>
              <a:t>hợp</a:t>
            </a:r>
            <a:r>
              <a:rPr sz="2500" dirty="0">
                <a:solidFill>
                  <a:srgbClr val="0070C0"/>
                </a:solidFill>
                <a:latin typeface="Times New Roman"/>
                <a:cs typeface="Times New Roman"/>
              </a:rPr>
              <a:t> quy định ở</a:t>
            </a:r>
            <a:r>
              <a:rPr sz="2500" spc="-5" dirty="0">
                <a:solidFill>
                  <a:srgbClr val="0070C0"/>
                </a:solidFill>
                <a:latin typeface="Times New Roman"/>
                <a:cs typeface="Times New Roman"/>
              </a:rPr>
              <a:t> trên: </a:t>
            </a:r>
            <a:r>
              <a:rPr sz="2500" dirty="0">
                <a:solidFill>
                  <a:srgbClr val="0070C0"/>
                </a:solidFill>
                <a:latin typeface="Times New Roman"/>
                <a:cs typeface="Times New Roman"/>
              </a:rPr>
              <a:t> </a:t>
            </a:r>
            <a:r>
              <a:rPr sz="2500" spc="-5" dirty="0">
                <a:solidFill>
                  <a:srgbClr val="0070C0"/>
                </a:solidFill>
                <a:latin typeface="Times New Roman"/>
                <a:cs typeface="Times New Roman"/>
              </a:rPr>
              <a:t>việc quan</a:t>
            </a:r>
            <a:r>
              <a:rPr sz="2500" dirty="0">
                <a:solidFill>
                  <a:srgbClr val="0070C0"/>
                </a:solidFill>
                <a:latin typeface="Times New Roman"/>
                <a:cs typeface="Times New Roman"/>
              </a:rPr>
              <a:t> trắc</a:t>
            </a:r>
            <a:r>
              <a:rPr sz="2500" spc="-5" dirty="0">
                <a:solidFill>
                  <a:srgbClr val="0070C0"/>
                </a:solidFill>
                <a:latin typeface="Times New Roman"/>
                <a:cs typeface="Times New Roman"/>
              </a:rPr>
              <a:t> chất</a:t>
            </a:r>
            <a:r>
              <a:rPr sz="2500" dirty="0">
                <a:solidFill>
                  <a:srgbClr val="0070C0"/>
                </a:solidFill>
                <a:latin typeface="Times New Roman"/>
                <a:cs typeface="Times New Roman"/>
              </a:rPr>
              <a:t> </a:t>
            </a:r>
            <a:r>
              <a:rPr sz="2500" spc="-5" dirty="0">
                <a:solidFill>
                  <a:srgbClr val="0070C0"/>
                </a:solidFill>
                <a:latin typeface="Times New Roman"/>
                <a:cs typeface="Times New Roman"/>
              </a:rPr>
              <a:t>thải</a:t>
            </a:r>
            <a:r>
              <a:rPr sz="2500" dirty="0">
                <a:solidFill>
                  <a:srgbClr val="0070C0"/>
                </a:solidFill>
                <a:latin typeface="Times New Roman"/>
                <a:cs typeface="Times New Roman"/>
              </a:rPr>
              <a:t> do</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chủ</a:t>
            </a:r>
            <a:r>
              <a:rPr sz="2500" dirty="0">
                <a:solidFill>
                  <a:srgbClr val="0070C0"/>
                </a:solidFill>
                <a:latin typeface="Times New Roman"/>
                <a:cs typeface="Times New Roman"/>
              </a:rPr>
              <a:t> dự</a:t>
            </a:r>
            <a:r>
              <a:rPr sz="2500" spc="-5" dirty="0">
                <a:solidFill>
                  <a:srgbClr val="0070C0"/>
                </a:solidFill>
                <a:latin typeface="Times New Roman"/>
                <a:cs typeface="Times New Roman"/>
              </a:rPr>
              <a:t> án</a:t>
            </a:r>
            <a:r>
              <a:rPr sz="2500" dirty="0">
                <a:solidFill>
                  <a:srgbClr val="0070C0"/>
                </a:solidFill>
                <a:latin typeface="Times New Roman"/>
                <a:cs typeface="Times New Roman"/>
              </a:rPr>
              <a:t> </a:t>
            </a:r>
            <a:r>
              <a:rPr sz="2500" spc="-5" dirty="0">
                <a:solidFill>
                  <a:srgbClr val="0070C0"/>
                </a:solidFill>
                <a:latin typeface="Times New Roman"/>
                <a:cs typeface="Times New Roman"/>
              </a:rPr>
              <a:t>đầu</a:t>
            </a:r>
            <a:r>
              <a:rPr sz="2500" dirty="0">
                <a:solidFill>
                  <a:srgbClr val="0070C0"/>
                </a:solidFill>
                <a:latin typeface="Times New Roman"/>
                <a:cs typeface="Times New Roman"/>
              </a:rPr>
              <a:t> </a:t>
            </a:r>
            <a:r>
              <a:rPr sz="2500" spc="-5" dirty="0">
                <a:solidFill>
                  <a:srgbClr val="0070C0"/>
                </a:solidFill>
                <a:latin typeface="Times New Roman"/>
                <a:cs typeface="Times New Roman"/>
              </a:rPr>
              <a:t>tư,</a:t>
            </a:r>
            <a:r>
              <a:rPr sz="2500" dirty="0">
                <a:solidFill>
                  <a:srgbClr val="0070C0"/>
                </a:solidFill>
                <a:latin typeface="Times New Roman"/>
                <a:cs typeface="Times New Roman"/>
              </a:rPr>
              <a:t> </a:t>
            </a:r>
            <a:r>
              <a:rPr sz="2500" spc="-5" dirty="0">
                <a:solidFill>
                  <a:srgbClr val="0070C0"/>
                </a:solidFill>
                <a:latin typeface="Times New Roman"/>
                <a:cs typeface="Times New Roman"/>
              </a:rPr>
              <a:t>cơ</a:t>
            </a:r>
            <a:r>
              <a:rPr sz="2500" dirty="0">
                <a:solidFill>
                  <a:srgbClr val="0070C0"/>
                </a:solidFill>
                <a:latin typeface="Times New Roman"/>
                <a:cs typeface="Times New Roman"/>
              </a:rPr>
              <a:t> sở</a:t>
            </a:r>
            <a:r>
              <a:rPr sz="2500" spc="-5" dirty="0">
                <a:solidFill>
                  <a:srgbClr val="0070C0"/>
                </a:solidFill>
                <a:latin typeface="Times New Roman"/>
                <a:cs typeface="Times New Roman"/>
              </a:rPr>
              <a:t> </a:t>
            </a:r>
            <a:r>
              <a:rPr sz="2500" dirty="0">
                <a:solidFill>
                  <a:srgbClr val="0070C0"/>
                </a:solidFill>
                <a:latin typeface="Times New Roman"/>
                <a:cs typeface="Times New Roman"/>
              </a:rPr>
              <a:t>tự</a:t>
            </a:r>
            <a:r>
              <a:rPr sz="2500" spc="-5" dirty="0">
                <a:solidFill>
                  <a:srgbClr val="0070C0"/>
                </a:solidFill>
                <a:latin typeface="Times New Roman"/>
                <a:cs typeface="Times New Roman"/>
              </a:rPr>
              <a:t> quyết</a:t>
            </a:r>
            <a:r>
              <a:rPr sz="2500" dirty="0">
                <a:solidFill>
                  <a:srgbClr val="0070C0"/>
                </a:solidFill>
                <a:latin typeface="Times New Roman"/>
                <a:cs typeface="Times New Roman"/>
              </a:rPr>
              <a:t> định </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nhưng</a:t>
            </a:r>
            <a:r>
              <a:rPr sz="2500" dirty="0">
                <a:solidFill>
                  <a:srgbClr val="0070C0"/>
                </a:solidFill>
                <a:latin typeface="Times New Roman"/>
                <a:cs typeface="Times New Roman"/>
              </a:rPr>
              <a:t> </a:t>
            </a:r>
            <a:r>
              <a:rPr sz="2500" spc="-5" dirty="0">
                <a:solidFill>
                  <a:srgbClr val="0070C0"/>
                </a:solidFill>
                <a:latin typeface="Times New Roman"/>
                <a:cs typeface="Times New Roman"/>
              </a:rPr>
              <a:t>phải</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bảo</a:t>
            </a:r>
            <a:r>
              <a:rPr sz="2500" dirty="0">
                <a:solidFill>
                  <a:srgbClr val="0070C0"/>
                </a:solidFill>
                <a:latin typeface="Times New Roman"/>
                <a:cs typeface="Times New Roman"/>
              </a:rPr>
              <a:t> </a:t>
            </a:r>
            <a:r>
              <a:rPr sz="2500" spc="-5" dirty="0">
                <a:solidFill>
                  <a:srgbClr val="0070C0"/>
                </a:solidFill>
                <a:latin typeface="Times New Roman"/>
                <a:cs typeface="Times New Roman"/>
              </a:rPr>
              <a:t>đảm</a:t>
            </a:r>
            <a:r>
              <a:rPr sz="2500" dirty="0">
                <a:solidFill>
                  <a:srgbClr val="0070C0"/>
                </a:solidFill>
                <a:latin typeface="Times New Roman"/>
                <a:cs typeface="Times New Roman"/>
              </a:rPr>
              <a:t> </a:t>
            </a:r>
            <a:r>
              <a:rPr sz="2500" spc="-5" dirty="0">
                <a:solidFill>
                  <a:srgbClr val="0070C0"/>
                </a:solidFill>
                <a:latin typeface="Times New Roman"/>
                <a:cs typeface="Times New Roman"/>
              </a:rPr>
              <a:t>quan</a:t>
            </a:r>
            <a:r>
              <a:rPr sz="2500" spc="5" dirty="0">
                <a:solidFill>
                  <a:srgbClr val="0070C0"/>
                </a:solidFill>
                <a:latin typeface="Times New Roman"/>
                <a:cs typeface="Times New Roman"/>
              </a:rPr>
              <a:t> </a:t>
            </a:r>
            <a:r>
              <a:rPr sz="2500" dirty="0">
                <a:solidFill>
                  <a:srgbClr val="0070C0"/>
                </a:solidFill>
                <a:latin typeface="Times New Roman"/>
                <a:cs typeface="Times New Roman"/>
              </a:rPr>
              <a:t>trắc</a:t>
            </a:r>
            <a:r>
              <a:rPr sz="2500" spc="-5" dirty="0">
                <a:solidFill>
                  <a:srgbClr val="0070C0"/>
                </a:solidFill>
                <a:latin typeface="Times New Roman"/>
                <a:cs typeface="Times New Roman"/>
              </a:rPr>
              <a:t> </a:t>
            </a:r>
            <a:r>
              <a:rPr sz="2500" dirty="0">
                <a:solidFill>
                  <a:srgbClr val="0070C0"/>
                </a:solidFill>
                <a:latin typeface="Times New Roman"/>
                <a:cs typeface="Times New Roman"/>
              </a:rPr>
              <a:t>ít</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nhất</a:t>
            </a:r>
            <a:r>
              <a:rPr sz="2500" dirty="0">
                <a:solidFill>
                  <a:srgbClr val="0070C0"/>
                </a:solidFill>
                <a:latin typeface="Times New Roman"/>
                <a:cs typeface="Times New Roman"/>
              </a:rPr>
              <a:t> 03</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mẫu đơn</a:t>
            </a:r>
            <a:r>
              <a:rPr sz="2500" spc="5" dirty="0">
                <a:solidFill>
                  <a:srgbClr val="0070C0"/>
                </a:solidFill>
                <a:latin typeface="Times New Roman"/>
                <a:cs typeface="Times New Roman"/>
              </a:rPr>
              <a:t> </a:t>
            </a:r>
            <a:r>
              <a:rPr sz="2500" dirty="0">
                <a:solidFill>
                  <a:srgbClr val="0070C0"/>
                </a:solidFill>
                <a:latin typeface="Times New Roman"/>
                <a:cs typeface="Times New Roman"/>
              </a:rPr>
              <a:t>trong 03</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ngày</a:t>
            </a:r>
            <a:r>
              <a:rPr sz="2500" dirty="0">
                <a:solidFill>
                  <a:srgbClr val="0070C0"/>
                </a:solidFill>
                <a:latin typeface="Times New Roman"/>
                <a:cs typeface="Times New Roman"/>
              </a:rPr>
              <a:t> </a:t>
            </a:r>
            <a:r>
              <a:rPr sz="2500" spc="-5" dirty="0">
                <a:solidFill>
                  <a:srgbClr val="0070C0"/>
                </a:solidFill>
                <a:latin typeface="Times New Roman"/>
                <a:cs typeface="Times New Roman"/>
              </a:rPr>
              <a:t>liên </a:t>
            </a:r>
            <a:r>
              <a:rPr sz="2500" spc="-535" dirty="0">
                <a:solidFill>
                  <a:srgbClr val="0070C0"/>
                </a:solidFill>
                <a:latin typeface="Times New Roman"/>
                <a:cs typeface="Times New Roman"/>
              </a:rPr>
              <a:t> </a:t>
            </a:r>
            <a:r>
              <a:rPr sz="2500" spc="-5" dirty="0">
                <a:solidFill>
                  <a:srgbClr val="0070C0"/>
                </a:solidFill>
                <a:latin typeface="Times New Roman"/>
                <a:cs typeface="Times New Roman"/>
              </a:rPr>
              <a:t>tiếp của giai</a:t>
            </a:r>
            <a:r>
              <a:rPr sz="2500" dirty="0">
                <a:solidFill>
                  <a:srgbClr val="0070C0"/>
                </a:solidFill>
                <a:latin typeface="Times New Roman"/>
                <a:cs typeface="Times New Roman"/>
              </a:rPr>
              <a:t> </a:t>
            </a:r>
            <a:r>
              <a:rPr sz="2500" spc="-5" dirty="0">
                <a:solidFill>
                  <a:srgbClr val="0070C0"/>
                </a:solidFill>
                <a:latin typeface="Times New Roman"/>
                <a:cs typeface="Times New Roman"/>
              </a:rPr>
              <a:t>đoạn</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vận</a:t>
            </a:r>
            <a:r>
              <a:rPr sz="2500" dirty="0">
                <a:solidFill>
                  <a:srgbClr val="0070C0"/>
                </a:solidFill>
                <a:latin typeface="Times New Roman"/>
                <a:cs typeface="Times New Roman"/>
              </a:rPr>
              <a:t> </a:t>
            </a:r>
            <a:r>
              <a:rPr sz="2500" spc="-5" dirty="0">
                <a:solidFill>
                  <a:srgbClr val="0070C0"/>
                </a:solidFill>
                <a:latin typeface="Times New Roman"/>
                <a:cs typeface="Times New Roman"/>
              </a:rPr>
              <a:t>hành</a:t>
            </a:r>
            <a:r>
              <a:rPr sz="2500" dirty="0">
                <a:solidFill>
                  <a:srgbClr val="0070C0"/>
                </a:solidFill>
                <a:latin typeface="Times New Roman"/>
                <a:cs typeface="Times New Roman"/>
              </a:rPr>
              <a:t> ổn</a:t>
            </a:r>
            <a:r>
              <a:rPr sz="2500" spc="5" dirty="0">
                <a:solidFill>
                  <a:srgbClr val="0070C0"/>
                </a:solidFill>
                <a:latin typeface="Times New Roman"/>
                <a:cs typeface="Times New Roman"/>
              </a:rPr>
              <a:t> </a:t>
            </a:r>
            <a:r>
              <a:rPr sz="2500" dirty="0">
                <a:solidFill>
                  <a:srgbClr val="0070C0"/>
                </a:solidFill>
                <a:latin typeface="Times New Roman"/>
                <a:cs typeface="Times New Roman"/>
              </a:rPr>
              <a:t>định </a:t>
            </a:r>
            <a:r>
              <a:rPr sz="2500" spc="-5" dirty="0">
                <a:solidFill>
                  <a:srgbClr val="0070C0"/>
                </a:solidFill>
                <a:latin typeface="Times New Roman"/>
                <a:cs typeface="Times New Roman"/>
              </a:rPr>
              <a:t>các công</a:t>
            </a:r>
            <a:r>
              <a:rPr sz="2500" spc="5" dirty="0">
                <a:solidFill>
                  <a:srgbClr val="0070C0"/>
                </a:solidFill>
                <a:latin typeface="Times New Roman"/>
                <a:cs typeface="Times New Roman"/>
              </a:rPr>
              <a:t> </a:t>
            </a:r>
            <a:r>
              <a:rPr sz="2500" dirty="0">
                <a:solidFill>
                  <a:srgbClr val="0070C0"/>
                </a:solidFill>
                <a:latin typeface="Times New Roman"/>
                <a:cs typeface="Times New Roman"/>
              </a:rPr>
              <a:t>trình xử</a:t>
            </a:r>
            <a:r>
              <a:rPr sz="2500" spc="-5" dirty="0">
                <a:solidFill>
                  <a:srgbClr val="0070C0"/>
                </a:solidFill>
                <a:latin typeface="Times New Roman"/>
                <a:cs typeface="Times New Roman"/>
              </a:rPr>
              <a:t> </a:t>
            </a:r>
            <a:r>
              <a:rPr sz="2500" dirty="0">
                <a:solidFill>
                  <a:srgbClr val="0070C0"/>
                </a:solidFill>
                <a:latin typeface="Times New Roman"/>
                <a:cs typeface="Times New Roman"/>
              </a:rPr>
              <a:t>lý</a:t>
            </a:r>
            <a:r>
              <a:rPr sz="2500" spc="5" dirty="0">
                <a:solidFill>
                  <a:srgbClr val="0070C0"/>
                </a:solidFill>
                <a:latin typeface="Times New Roman"/>
                <a:cs typeface="Times New Roman"/>
              </a:rPr>
              <a:t> </a:t>
            </a:r>
            <a:r>
              <a:rPr sz="2500" spc="-5" dirty="0">
                <a:solidFill>
                  <a:srgbClr val="0070C0"/>
                </a:solidFill>
                <a:latin typeface="Times New Roman"/>
                <a:cs typeface="Times New Roman"/>
              </a:rPr>
              <a:t>chất</a:t>
            </a:r>
            <a:r>
              <a:rPr sz="2500" dirty="0">
                <a:solidFill>
                  <a:srgbClr val="0070C0"/>
                </a:solidFill>
                <a:latin typeface="Times New Roman"/>
                <a:cs typeface="Times New Roman"/>
              </a:rPr>
              <a:t> </a:t>
            </a:r>
            <a:r>
              <a:rPr sz="2500" spc="-5" dirty="0">
                <a:solidFill>
                  <a:srgbClr val="0070C0"/>
                </a:solidFill>
                <a:latin typeface="Times New Roman"/>
                <a:cs typeface="Times New Roman"/>
              </a:rPr>
              <a:t>thải.</a:t>
            </a:r>
            <a:endParaRPr sz="2500" dirty="0">
              <a:solidFill>
                <a:srgbClr val="0070C0"/>
              </a:solidFill>
              <a:latin typeface="Times New Roman"/>
              <a:cs typeface="Times New Roman"/>
            </a:endParaRPr>
          </a:p>
        </p:txBody>
      </p:sp>
      <p:sp>
        <p:nvSpPr>
          <p:cNvPr id="4" name="object 4"/>
          <p:cNvSpPr txBox="1"/>
          <p:nvPr/>
        </p:nvSpPr>
        <p:spPr>
          <a:xfrm>
            <a:off x="8963978" y="6421629"/>
            <a:ext cx="180975" cy="197490"/>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898989"/>
                </a:solidFill>
                <a:latin typeface="Calibri"/>
                <a:cs typeface="Calibri"/>
              </a:rPr>
              <a:t>13</a:t>
            </a:r>
            <a:endParaRPr sz="1200">
              <a:latin typeface="Calibri"/>
              <a:cs typeface="Calibri"/>
            </a:endParaRPr>
          </a:p>
        </p:txBody>
      </p:sp>
      <p:cxnSp>
        <p:nvCxnSpPr>
          <p:cNvPr id="6" name="Straight Connector 5">
            <a:extLst>
              <a:ext uri="{FF2B5EF4-FFF2-40B4-BE49-F238E27FC236}">
                <a16:creationId xmlns:a16="http://schemas.microsoft.com/office/drawing/2014/main" id="{5DC1BC30-E536-FF86-9249-B6A8F0C875E9}"/>
              </a:ext>
            </a:extLst>
          </p:cNvPr>
          <p:cNvCxnSpPr/>
          <p:nvPr/>
        </p:nvCxnSpPr>
        <p:spPr>
          <a:xfrm>
            <a:off x="609600" y="1265772"/>
            <a:ext cx="86868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877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23367" y="1466894"/>
            <a:ext cx="8240611" cy="4805033"/>
          </a:xfrm>
          <a:prstGeom prst="rect">
            <a:avLst/>
          </a:prstGeom>
        </p:spPr>
        <p:txBody>
          <a:bodyPr vert="horz" wrap="square" lIns="0" tIns="46355" rIns="0" bIns="0" rtlCol="0">
            <a:spAutoFit/>
          </a:bodyPr>
          <a:lstStyle/>
          <a:p>
            <a:pPr marL="12700" marR="249554" algn="just">
              <a:lnSpc>
                <a:spcPts val="2400"/>
              </a:lnSpc>
              <a:spcBef>
                <a:spcPts val="540"/>
              </a:spcBef>
            </a:pPr>
            <a:r>
              <a:rPr sz="2400" i="1" spc="-25" dirty="0" err="1">
                <a:solidFill>
                  <a:srgbClr val="0070C0"/>
                </a:solidFill>
                <a:latin typeface="Times New Roman"/>
                <a:cs typeface="Times New Roman"/>
              </a:rPr>
              <a:t>Trách</a:t>
            </a:r>
            <a:r>
              <a:rPr sz="2400" i="1" spc="-25" dirty="0">
                <a:solidFill>
                  <a:srgbClr val="0070C0"/>
                </a:solidFill>
                <a:latin typeface="Times New Roman"/>
                <a:cs typeface="Times New Roman"/>
              </a:rPr>
              <a:t> </a:t>
            </a:r>
            <a:r>
              <a:rPr sz="2400" i="1" spc="-5" dirty="0">
                <a:solidFill>
                  <a:srgbClr val="0070C0"/>
                </a:solidFill>
                <a:latin typeface="Times New Roman"/>
                <a:cs typeface="Times New Roman"/>
              </a:rPr>
              <a:t>nhiệm của cơ </a:t>
            </a:r>
            <a:r>
              <a:rPr sz="2400" i="1" dirty="0">
                <a:solidFill>
                  <a:srgbClr val="0070C0"/>
                </a:solidFill>
                <a:latin typeface="Times New Roman"/>
                <a:cs typeface="Times New Roman"/>
              </a:rPr>
              <a:t>quan </a:t>
            </a:r>
            <a:r>
              <a:rPr sz="2400" i="1" spc="-5" dirty="0">
                <a:solidFill>
                  <a:srgbClr val="0070C0"/>
                </a:solidFill>
                <a:latin typeface="Times New Roman"/>
                <a:cs typeface="Times New Roman"/>
              </a:rPr>
              <a:t>cấp </a:t>
            </a:r>
            <a:r>
              <a:rPr sz="2400" i="1" dirty="0">
                <a:solidFill>
                  <a:srgbClr val="0070C0"/>
                </a:solidFill>
                <a:latin typeface="Times New Roman"/>
                <a:cs typeface="Times New Roman"/>
              </a:rPr>
              <a:t>giấy </a:t>
            </a:r>
            <a:r>
              <a:rPr sz="2400" i="1" spc="-5" dirty="0">
                <a:solidFill>
                  <a:srgbClr val="0070C0"/>
                </a:solidFill>
                <a:latin typeface="Times New Roman"/>
                <a:cs typeface="Times New Roman"/>
              </a:rPr>
              <a:t>phép môi </a:t>
            </a:r>
            <a:r>
              <a:rPr sz="2400" i="1" dirty="0">
                <a:solidFill>
                  <a:srgbClr val="0070C0"/>
                </a:solidFill>
                <a:latin typeface="Times New Roman"/>
                <a:cs typeface="Times New Roman"/>
              </a:rPr>
              <a:t>trường </a:t>
            </a:r>
            <a:r>
              <a:rPr sz="2400" i="1" spc="-20" dirty="0">
                <a:solidFill>
                  <a:srgbClr val="0070C0"/>
                </a:solidFill>
                <a:latin typeface="Times New Roman"/>
                <a:cs typeface="Times New Roman"/>
              </a:rPr>
              <a:t>trong </a:t>
            </a:r>
            <a:r>
              <a:rPr sz="2400" i="1" dirty="0">
                <a:solidFill>
                  <a:srgbClr val="0070C0"/>
                </a:solidFill>
                <a:latin typeface="Times New Roman"/>
                <a:cs typeface="Times New Roman"/>
              </a:rPr>
              <a:t>quá </a:t>
            </a:r>
            <a:r>
              <a:rPr sz="2400" i="1" spc="-5" dirty="0">
                <a:solidFill>
                  <a:srgbClr val="0070C0"/>
                </a:solidFill>
                <a:latin typeface="Times New Roman"/>
                <a:cs typeface="Times New Roman"/>
              </a:rPr>
              <a:t>trình vận </a:t>
            </a:r>
            <a:r>
              <a:rPr sz="2400" i="1" dirty="0">
                <a:solidFill>
                  <a:srgbClr val="0070C0"/>
                </a:solidFill>
                <a:latin typeface="Times New Roman"/>
                <a:cs typeface="Times New Roman"/>
              </a:rPr>
              <a:t>hành </a:t>
            </a:r>
            <a:r>
              <a:rPr sz="2400" i="1" spc="-535" dirty="0">
                <a:solidFill>
                  <a:srgbClr val="0070C0"/>
                </a:solidFill>
                <a:latin typeface="Times New Roman"/>
                <a:cs typeface="Times New Roman"/>
              </a:rPr>
              <a:t> </a:t>
            </a:r>
            <a:r>
              <a:rPr sz="2400" i="1" dirty="0">
                <a:solidFill>
                  <a:srgbClr val="0070C0"/>
                </a:solidFill>
                <a:latin typeface="Times New Roman"/>
                <a:cs typeface="Times New Roman"/>
              </a:rPr>
              <a:t>thử</a:t>
            </a:r>
            <a:r>
              <a:rPr sz="2400" i="1" spc="-5" dirty="0">
                <a:solidFill>
                  <a:srgbClr val="0070C0"/>
                </a:solidFill>
                <a:latin typeface="Times New Roman"/>
                <a:cs typeface="Times New Roman"/>
              </a:rPr>
              <a:t> nghiệm</a:t>
            </a:r>
            <a:endParaRPr sz="2400" dirty="0">
              <a:solidFill>
                <a:srgbClr val="0070C0"/>
              </a:solidFill>
              <a:latin typeface="Times New Roman"/>
              <a:cs typeface="Times New Roman"/>
            </a:endParaRPr>
          </a:p>
          <a:p>
            <a:pPr marL="12700" marR="5080" algn="just">
              <a:lnSpc>
                <a:spcPct val="89700"/>
              </a:lnSpc>
              <a:spcBef>
                <a:spcPts val="595"/>
              </a:spcBef>
              <a:buChar char="-"/>
              <a:tabLst>
                <a:tab pos="183515" algn="l"/>
              </a:tabLst>
            </a:pPr>
            <a:r>
              <a:rPr sz="2400" spc="-45" dirty="0">
                <a:solidFill>
                  <a:srgbClr val="0070C0"/>
                </a:solidFill>
                <a:latin typeface="Times New Roman"/>
                <a:cs typeface="Times New Roman"/>
              </a:rPr>
              <a:t>Thành </a:t>
            </a:r>
            <a:r>
              <a:rPr sz="2400" spc="-35" dirty="0">
                <a:solidFill>
                  <a:srgbClr val="0070C0"/>
                </a:solidFill>
                <a:latin typeface="Times New Roman"/>
                <a:cs typeface="Times New Roman"/>
              </a:rPr>
              <a:t>lập </a:t>
            </a:r>
            <a:r>
              <a:rPr sz="2400" spc="-40" dirty="0">
                <a:solidFill>
                  <a:srgbClr val="0070C0"/>
                </a:solidFill>
                <a:latin typeface="Times New Roman"/>
                <a:cs typeface="Times New Roman"/>
              </a:rPr>
              <a:t>đoàn kiểm </a:t>
            </a:r>
            <a:r>
              <a:rPr sz="2400" spc="-35" dirty="0">
                <a:solidFill>
                  <a:srgbClr val="0070C0"/>
                </a:solidFill>
                <a:latin typeface="Times New Roman"/>
                <a:cs typeface="Times New Roman"/>
              </a:rPr>
              <a:t>tra </a:t>
            </a:r>
            <a:r>
              <a:rPr sz="2400" spc="-40" dirty="0">
                <a:solidFill>
                  <a:srgbClr val="0070C0"/>
                </a:solidFill>
                <a:latin typeface="Times New Roman"/>
                <a:cs typeface="Times New Roman"/>
              </a:rPr>
              <a:t>thực </a:t>
            </a:r>
            <a:r>
              <a:rPr sz="2400" spc="-25" dirty="0">
                <a:solidFill>
                  <a:srgbClr val="0070C0"/>
                </a:solidFill>
                <a:latin typeface="Times New Roman"/>
                <a:cs typeface="Times New Roman"/>
              </a:rPr>
              <a:t>tế </a:t>
            </a:r>
            <a:r>
              <a:rPr sz="2400" spc="-35" dirty="0">
                <a:solidFill>
                  <a:srgbClr val="0070C0"/>
                </a:solidFill>
                <a:latin typeface="Times New Roman"/>
                <a:cs typeface="Times New Roman"/>
              </a:rPr>
              <a:t>quá </a:t>
            </a:r>
            <a:r>
              <a:rPr sz="2400" spc="-40" dirty="0">
                <a:solidFill>
                  <a:srgbClr val="0070C0"/>
                </a:solidFill>
                <a:latin typeface="Times New Roman"/>
                <a:cs typeface="Times New Roman"/>
              </a:rPr>
              <a:t>trình </a:t>
            </a:r>
            <a:r>
              <a:rPr sz="2400" spc="-35" dirty="0">
                <a:solidFill>
                  <a:srgbClr val="0070C0"/>
                </a:solidFill>
                <a:latin typeface="Times New Roman"/>
                <a:cs typeface="Times New Roman"/>
              </a:rPr>
              <a:t>vận </a:t>
            </a:r>
            <a:r>
              <a:rPr sz="2400" spc="-40" dirty="0">
                <a:solidFill>
                  <a:srgbClr val="0070C0"/>
                </a:solidFill>
                <a:latin typeface="Times New Roman"/>
                <a:cs typeface="Times New Roman"/>
              </a:rPr>
              <a:t>hành </a:t>
            </a:r>
            <a:r>
              <a:rPr sz="2400" spc="-35" dirty="0">
                <a:solidFill>
                  <a:srgbClr val="0070C0"/>
                </a:solidFill>
                <a:latin typeface="Times New Roman"/>
                <a:cs typeface="Times New Roman"/>
              </a:rPr>
              <a:t>thử </a:t>
            </a:r>
            <a:r>
              <a:rPr sz="2400" spc="-45" dirty="0">
                <a:solidFill>
                  <a:srgbClr val="0070C0"/>
                </a:solidFill>
                <a:latin typeface="Times New Roman"/>
                <a:cs typeface="Times New Roman"/>
              </a:rPr>
              <a:t>nghiệm </a:t>
            </a:r>
            <a:r>
              <a:rPr sz="2400" spc="-40" dirty="0">
                <a:solidFill>
                  <a:srgbClr val="0070C0"/>
                </a:solidFill>
                <a:latin typeface="Times New Roman"/>
                <a:cs typeface="Times New Roman"/>
              </a:rPr>
              <a:t>công trình </a:t>
            </a:r>
            <a:r>
              <a:rPr sz="2400" spc="-25" dirty="0">
                <a:solidFill>
                  <a:srgbClr val="0070C0"/>
                </a:solidFill>
                <a:latin typeface="Times New Roman"/>
                <a:cs typeface="Times New Roman"/>
              </a:rPr>
              <a:t>xử </a:t>
            </a:r>
            <a:r>
              <a:rPr sz="2400" spc="-50" dirty="0">
                <a:solidFill>
                  <a:srgbClr val="0070C0"/>
                </a:solidFill>
                <a:latin typeface="Times New Roman"/>
                <a:cs typeface="Times New Roman"/>
              </a:rPr>
              <a:t>lý </a:t>
            </a:r>
            <a:r>
              <a:rPr sz="2400" spc="-45" dirty="0">
                <a:solidFill>
                  <a:srgbClr val="0070C0"/>
                </a:solidFill>
                <a:latin typeface="Times New Roman"/>
                <a:cs typeface="Times New Roman"/>
              </a:rPr>
              <a:t> </a:t>
            </a:r>
            <a:r>
              <a:rPr sz="2400" spc="-40" dirty="0">
                <a:solidFill>
                  <a:srgbClr val="0070C0"/>
                </a:solidFill>
                <a:latin typeface="Times New Roman"/>
                <a:cs typeface="Times New Roman"/>
              </a:rPr>
              <a:t>chất</a:t>
            </a:r>
            <a:r>
              <a:rPr sz="2400" spc="-55" dirty="0">
                <a:solidFill>
                  <a:srgbClr val="0070C0"/>
                </a:solidFill>
                <a:latin typeface="Times New Roman"/>
                <a:cs typeface="Times New Roman"/>
              </a:rPr>
              <a:t> </a:t>
            </a:r>
            <a:r>
              <a:rPr sz="2400" spc="-40" dirty="0">
                <a:solidFill>
                  <a:srgbClr val="0070C0"/>
                </a:solidFill>
                <a:latin typeface="Times New Roman"/>
                <a:cs typeface="Times New Roman"/>
              </a:rPr>
              <a:t>thải</a:t>
            </a:r>
            <a:r>
              <a:rPr sz="2400" spc="-50" dirty="0">
                <a:solidFill>
                  <a:srgbClr val="0070C0"/>
                </a:solidFill>
                <a:latin typeface="Times New Roman"/>
                <a:cs typeface="Times New Roman"/>
              </a:rPr>
              <a:t> </a:t>
            </a:r>
            <a:r>
              <a:rPr sz="2400" spc="-35" dirty="0">
                <a:solidFill>
                  <a:srgbClr val="0070C0"/>
                </a:solidFill>
                <a:latin typeface="Times New Roman"/>
                <a:cs typeface="Times New Roman"/>
              </a:rPr>
              <a:t>của</a:t>
            </a:r>
            <a:r>
              <a:rPr sz="2400" spc="-50" dirty="0">
                <a:solidFill>
                  <a:srgbClr val="0070C0"/>
                </a:solidFill>
                <a:latin typeface="Times New Roman"/>
                <a:cs typeface="Times New Roman"/>
              </a:rPr>
              <a:t> </a:t>
            </a:r>
            <a:r>
              <a:rPr sz="2400" spc="-25" dirty="0">
                <a:solidFill>
                  <a:srgbClr val="0070C0"/>
                </a:solidFill>
                <a:latin typeface="Times New Roman"/>
                <a:cs typeface="Times New Roman"/>
              </a:rPr>
              <a:t>dự</a:t>
            </a:r>
            <a:r>
              <a:rPr sz="2400" spc="-60" dirty="0">
                <a:solidFill>
                  <a:srgbClr val="0070C0"/>
                </a:solidFill>
                <a:latin typeface="Times New Roman"/>
                <a:cs typeface="Times New Roman"/>
              </a:rPr>
              <a:t> </a:t>
            </a:r>
            <a:r>
              <a:rPr sz="2400" spc="-30" dirty="0">
                <a:solidFill>
                  <a:srgbClr val="0070C0"/>
                </a:solidFill>
                <a:latin typeface="Times New Roman"/>
                <a:cs typeface="Times New Roman"/>
              </a:rPr>
              <a:t>án</a:t>
            </a:r>
            <a:r>
              <a:rPr sz="2400" spc="-50" dirty="0">
                <a:solidFill>
                  <a:srgbClr val="0070C0"/>
                </a:solidFill>
                <a:latin typeface="Times New Roman"/>
                <a:cs typeface="Times New Roman"/>
              </a:rPr>
              <a:t> </a:t>
            </a:r>
            <a:r>
              <a:rPr sz="2400" spc="-35" dirty="0">
                <a:solidFill>
                  <a:srgbClr val="0070C0"/>
                </a:solidFill>
                <a:latin typeface="Times New Roman"/>
                <a:cs typeface="Times New Roman"/>
              </a:rPr>
              <a:t>đầu</a:t>
            </a:r>
            <a:r>
              <a:rPr sz="2400" spc="-50" dirty="0">
                <a:solidFill>
                  <a:srgbClr val="0070C0"/>
                </a:solidFill>
                <a:latin typeface="Times New Roman"/>
                <a:cs typeface="Times New Roman"/>
              </a:rPr>
              <a:t> </a:t>
            </a:r>
            <a:r>
              <a:rPr sz="2400" spc="-25" dirty="0">
                <a:solidFill>
                  <a:srgbClr val="0070C0"/>
                </a:solidFill>
                <a:latin typeface="Times New Roman"/>
                <a:cs typeface="Times New Roman"/>
              </a:rPr>
              <a:t>tư</a:t>
            </a:r>
            <a:r>
              <a:rPr sz="2400" spc="-60" dirty="0">
                <a:solidFill>
                  <a:srgbClr val="0070C0"/>
                </a:solidFill>
                <a:latin typeface="Times New Roman"/>
                <a:cs typeface="Times New Roman"/>
              </a:rPr>
              <a:t> </a:t>
            </a:r>
            <a:r>
              <a:rPr sz="2400" spc="-40" dirty="0">
                <a:solidFill>
                  <a:srgbClr val="0070C0"/>
                </a:solidFill>
                <a:latin typeface="Times New Roman"/>
                <a:cs typeface="Times New Roman"/>
              </a:rPr>
              <a:t>thuộc</a:t>
            </a:r>
            <a:r>
              <a:rPr sz="2400" spc="-55" dirty="0">
                <a:solidFill>
                  <a:srgbClr val="0070C0"/>
                </a:solidFill>
                <a:latin typeface="Times New Roman"/>
                <a:cs typeface="Times New Roman"/>
              </a:rPr>
              <a:t> </a:t>
            </a:r>
            <a:r>
              <a:rPr sz="2400" spc="-45" dirty="0">
                <a:solidFill>
                  <a:srgbClr val="0070C0"/>
                </a:solidFill>
                <a:latin typeface="Times New Roman"/>
                <a:cs typeface="Times New Roman"/>
              </a:rPr>
              <a:t>trường</a:t>
            </a:r>
            <a:r>
              <a:rPr sz="2400" spc="-50" dirty="0">
                <a:solidFill>
                  <a:srgbClr val="0070C0"/>
                </a:solidFill>
                <a:latin typeface="Times New Roman"/>
                <a:cs typeface="Times New Roman"/>
              </a:rPr>
              <a:t> </a:t>
            </a:r>
            <a:r>
              <a:rPr sz="2400" spc="-35" dirty="0">
                <a:solidFill>
                  <a:srgbClr val="0070C0"/>
                </a:solidFill>
                <a:latin typeface="Times New Roman"/>
                <a:cs typeface="Times New Roman"/>
              </a:rPr>
              <a:t>hợp</a:t>
            </a:r>
            <a:r>
              <a:rPr sz="2400" spc="-55" dirty="0">
                <a:solidFill>
                  <a:srgbClr val="0070C0"/>
                </a:solidFill>
                <a:latin typeface="Times New Roman"/>
                <a:cs typeface="Times New Roman"/>
              </a:rPr>
              <a:t> </a:t>
            </a:r>
            <a:r>
              <a:rPr sz="2400" spc="-35" dirty="0">
                <a:solidFill>
                  <a:srgbClr val="0070C0"/>
                </a:solidFill>
                <a:latin typeface="Times New Roman"/>
                <a:cs typeface="Times New Roman"/>
              </a:rPr>
              <a:t>quy</a:t>
            </a:r>
            <a:r>
              <a:rPr sz="2400" spc="-50" dirty="0">
                <a:solidFill>
                  <a:srgbClr val="0070C0"/>
                </a:solidFill>
                <a:latin typeface="Times New Roman"/>
                <a:cs typeface="Times New Roman"/>
              </a:rPr>
              <a:t> </a:t>
            </a:r>
            <a:r>
              <a:rPr sz="2400" spc="-40" dirty="0">
                <a:solidFill>
                  <a:srgbClr val="0070C0"/>
                </a:solidFill>
                <a:latin typeface="Times New Roman"/>
                <a:cs typeface="Times New Roman"/>
              </a:rPr>
              <a:t>định</a:t>
            </a:r>
            <a:r>
              <a:rPr sz="2400" spc="-50" dirty="0">
                <a:solidFill>
                  <a:srgbClr val="0070C0"/>
                </a:solidFill>
                <a:latin typeface="Times New Roman"/>
                <a:cs typeface="Times New Roman"/>
              </a:rPr>
              <a:t> </a:t>
            </a:r>
            <a:r>
              <a:rPr sz="2400" spc="-35" dirty="0">
                <a:solidFill>
                  <a:srgbClr val="0070C0"/>
                </a:solidFill>
                <a:latin typeface="Times New Roman"/>
                <a:cs typeface="Times New Roman"/>
              </a:rPr>
              <a:t>tại</a:t>
            </a:r>
            <a:r>
              <a:rPr sz="2400" spc="-55" dirty="0">
                <a:solidFill>
                  <a:srgbClr val="0070C0"/>
                </a:solidFill>
                <a:latin typeface="Times New Roman"/>
                <a:cs typeface="Times New Roman"/>
              </a:rPr>
              <a:t> </a:t>
            </a:r>
            <a:r>
              <a:rPr sz="2400" spc="-45" dirty="0">
                <a:solidFill>
                  <a:srgbClr val="0070C0"/>
                </a:solidFill>
                <a:latin typeface="Times New Roman"/>
                <a:cs typeface="Times New Roman"/>
              </a:rPr>
              <a:t>khoản</a:t>
            </a:r>
            <a:r>
              <a:rPr sz="2400" spc="-50" dirty="0">
                <a:solidFill>
                  <a:srgbClr val="0070C0"/>
                </a:solidFill>
                <a:latin typeface="Times New Roman"/>
                <a:cs typeface="Times New Roman"/>
              </a:rPr>
              <a:t> </a:t>
            </a:r>
            <a:r>
              <a:rPr sz="2400" dirty="0">
                <a:solidFill>
                  <a:srgbClr val="0070C0"/>
                </a:solidFill>
                <a:latin typeface="Times New Roman"/>
                <a:cs typeface="Times New Roman"/>
              </a:rPr>
              <a:t>4</a:t>
            </a:r>
            <a:r>
              <a:rPr sz="2400" spc="-50" dirty="0">
                <a:solidFill>
                  <a:srgbClr val="0070C0"/>
                </a:solidFill>
                <a:latin typeface="Times New Roman"/>
                <a:cs typeface="Times New Roman"/>
              </a:rPr>
              <a:t> </a:t>
            </a:r>
            <a:r>
              <a:rPr sz="2400" spc="-40" dirty="0">
                <a:solidFill>
                  <a:srgbClr val="0070C0"/>
                </a:solidFill>
                <a:latin typeface="Times New Roman"/>
                <a:cs typeface="Times New Roman"/>
              </a:rPr>
              <a:t>Điều</a:t>
            </a:r>
            <a:r>
              <a:rPr sz="2400" spc="-55" dirty="0">
                <a:solidFill>
                  <a:srgbClr val="0070C0"/>
                </a:solidFill>
                <a:latin typeface="Times New Roman"/>
                <a:cs typeface="Times New Roman"/>
              </a:rPr>
              <a:t> </a:t>
            </a:r>
            <a:r>
              <a:rPr sz="2400" spc="-25" dirty="0">
                <a:solidFill>
                  <a:srgbClr val="0070C0"/>
                </a:solidFill>
                <a:latin typeface="Times New Roman"/>
                <a:cs typeface="Times New Roman"/>
              </a:rPr>
              <a:t>46</a:t>
            </a:r>
            <a:r>
              <a:rPr sz="2400" spc="-50" dirty="0">
                <a:solidFill>
                  <a:srgbClr val="0070C0"/>
                </a:solidFill>
                <a:latin typeface="Times New Roman"/>
                <a:cs typeface="Times New Roman"/>
              </a:rPr>
              <a:t> </a:t>
            </a:r>
            <a:r>
              <a:rPr sz="2400" spc="-40" dirty="0">
                <a:solidFill>
                  <a:srgbClr val="0070C0"/>
                </a:solidFill>
                <a:latin typeface="Times New Roman"/>
                <a:cs typeface="Times New Roman"/>
              </a:rPr>
              <a:t>Luật</a:t>
            </a:r>
            <a:r>
              <a:rPr sz="2400" spc="-50" dirty="0">
                <a:solidFill>
                  <a:srgbClr val="0070C0"/>
                </a:solidFill>
                <a:latin typeface="Times New Roman"/>
                <a:cs typeface="Times New Roman"/>
              </a:rPr>
              <a:t> </a:t>
            </a:r>
            <a:r>
              <a:rPr sz="2400" spc="-40" dirty="0">
                <a:solidFill>
                  <a:srgbClr val="0070C0"/>
                </a:solidFill>
                <a:latin typeface="Times New Roman"/>
                <a:cs typeface="Times New Roman"/>
              </a:rPr>
              <a:t>Bảo </a:t>
            </a:r>
            <a:r>
              <a:rPr sz="2400" spc="-540" dirty="0">
                <a:solidFill>
                  <a:srgbClr val="0070C0"/>
                </a:solidFill>
                <a:latin typeface="Times New Roman"/>
                <a:cs typeface="Times New Roman"/>
              </a:rPr>
              <a:t> </a:t>
            </a:r>
            <a:r>
              <a:rPr sz="2400" spc="-25" dirty="0">
                <a:solidFill>
                  <a:srgbClr val="0070C0"/>
                </a:solidFill>
                <a:latin typeface="Times New Roman"/>
                <a:cs typeface="Times New Roman"/>
              </a:rPr>
              <a:t>vệ </a:t>
            </a:r>
            <a:r>
              <a:rPr sz="2400" spc="-35" dirty="0">
                <a:solidFill>
                  <a:srgbClr val="0070C0"/>
                </a:solidFill>
                <a:latin typeface="Times New Roman"/>
                <a:cs typeface="Times New Roman"/>
              </a:rPr>
              <a:t>môi </a:t>
            </a:r>
            <a:r>
              <a:rPr sz="2400" spc="-45" dirty="0">
                <a:solidFill>
                  <a:srgbClr val="0070C0"/>
                </a:solidFill>
                <a:latin typeface="Times New Roman"/>
                <a:cs typeface="Times New Roman"/>
              </a:rPr>
              <a:t>trường </a:t>
            </a:r>
            <a:r>
              <a:rPr sz="2400" spc="-40" dirty="0">
                <a:solidFill>
                  <a:srgbClr val="0070C0"/>
                </a:solidFill>
                <a:latin typeface="Times New Roman"/>
                <a:cs typeface="Times New Roman"/>
              </a:rPr>
              <a:t>hoặc </a:t>
            </a:r>
            <a:r>
              <a:rPr sz="2400" spc="-30" dirty="0">
                <a:solidFill>
                  <a:srgbClr val="0070C0"/>
                </a:solidFill>
                <a:latin typeface="Times New Roman"/>
                <a:cs typeface="Times New Roman"/>
              </a:rPr>
              <a:t>cử </a:t>
            </a:r>
            <a:r>
              <a:rPr sz="2400" spc="-40" dirty="0">
                <a:solidFill>
                  <a:srgbClr val="0070C0"/>
                </a:solidFill>
                <a:latin typeface="Times New Roman"/>
                <a:cs typeface="Times New Roman"/>
              </a:rPr>
              <a:t>cán </a:t>
            </a:r>
            <a:r>
              <a:rPr sz="2400" spc="-35" dirty="0">
                <a:solidFill>
                  <a:srgbClr val="0070C0"/>
                </a:solidFill>
                <a:latin typeface="Times New Roman"/>
                <a:cs typeface="Times New Roman"/>
              </a:rPr>
              <a:t>bộ, </a:t>
            </a:r>
            <a:r>
              <a:rPr sz="2400" spc="-40" dirty="0">
                <a:solidFill>
                  <a:srgbClr val="0070C0"/>
                </a:solidFill>
                <a:latin typeface="Times New Roman"/>
                <a:cs typeface="Times New Roman"/>
              </a:rPr>
              <a:t>công </a:t>
            </a:r>
            <a:r>
              <a:rPr sz="2400" spc="-45" dirty="0">
                <a:solidFill>
                  <a:srgbClr val="0070C0"/>
                </a:solidFill>
                <a:latin typeface="Times New Roman"/>
                <a:cs typeface="Times New Roman"/>
              </a:rPr>
              <a:t>chức </a:t>
            </a:r>
            <a:r>
              <a:rPr sz="2400" spc="-40" dirty="0">
                <a:solidFill>
                  <a:srgbClr val="0070C0"/>
                </a:solidFill>
                <a:latin typeface="Times New Roman"/>
                <a:cs typeface="Times New Roman"/>
              </a:rPr>
              <a:t>kiểm </a:t>
            </a:r>
            <a:r>
              <a:rPr sz="2400" spc="-35" dirty="0">
                <a:solidFill>
                  <a:srgbClr val="0070C0"/>
                </a:solidFill>
                <a:latin typeface="Times New Roman"/>
                <a:cs typeface="Times New Roman"/>
              </a:rPr>
              <a:t>tra </a:t>
            </a:r>
            <a:r>
              <a:rPr sz="2400" spc="-40" dirty="0">
                <a:solidFill>
                  <a:srgbClr val="0070C0"/>
                </a:solidFill>
                <a:latin typeface="Times New Roman"/>
                <a:cs typeface="Times New Roman"/>
              </a:rPr>
              <a:t>thực </a:t>
            </a:r>
            <a:r>
              <a:rPr sz="2400" spc="-25" dirty="0">
                <a:solidFill>
                  <a:srgbClr val="0070C0"/>
                </a:solidFill>
                <a:latin typeface="Times New Roman"/>
                <a:cs typeface="Times New Roman"/>
              </a:rPr>
              <a:t>tế </a:t>
            </a:r>
            <a:r>
              <a:rPr sz="2400" spc="-35" dirty="0">
                <a:solidFill>
                  <a:srgbClr val="0070C0"/>
                </a:solidFill>
                <a:latin typeface="Times New Roman"/>
                <a:cs typeface="Times New Roman"/>
              </a:rPr>
              <a:t>quá </a:t>
            </a:r>
            <a:r>
              <a:rPr sz="2400" spc="-40" dirty="0">
                <a:solidFill>
                  <a:srgbClr val="0070C0"/>
                </a:solidFill>
                <a:latin typeface="Times New Roman"/>
                <a:cs typeface="Times New Roman"/>
              </a:rPr>
              <a:t>trình </a:t>
            </a:r>
            <a:r>
              <a:rPr sz="2400" spc="-35" dirty="0">
                <a:solidFill>
                  <a:srgbClr val="0070C0"/>
                </a:solidFill>
                <a:latin typeface="Times New Roman"/>
                <a:cs typeface="Times New Roman"/>
              </a:rPr>
              <a:t>vận </a:t>
            </a:r>
            <a:r>
              <a:rPr sz="2400" spc="-40" dirty="0">
                <a:solidFill>
                  <a:srgbClr val="0070C0"/>
                </a:solidFill>
                <a:latin typeface="Times New Roman"/>
                <a:cs typeface="Times New Roman"/>
              </a:rPr>
              <a:t>hành </a:t>
            </a:r>
            <a:r>
              <a:rPr sz="2400" spc="-50" dirty="0">
                <a:solidFill>
                  <a:srgbClr val="0070C0"/>
                </a:solidFill>
                <a:latin typeface="Times New Roman"/>
                <a:cs typeface="Times New Roman"/>
              </a:rPr>
              <a:t>thử </a:t>
            </a:r>
            <a:r>
              <a:rPr sz="2400" spc="-45" dirty="0">
                <a:solidFill>
                  <a:srgbClr val="0070C0"/>
                </a:solidFill>
                <a:latin typeface="Times New Roman"/>
                <a:cs typeface="Times New Roman"/>
              </a:rPr>
              <a:t> </a:t>
            </a:r>
            <a:r>
              <a:rPr sz="2400" spc="-50" dirty="0">
                <a:solidFill>
                  <a:srgbClr val="0070C0"/>
                </a:solidFill>
                <a:latin typeface="Times New Roman"/>
                <a:cs typeface="Times New Roman"/>
              </a:rPr>
              <a:t>nghi</a:t>
            </a:r>
            <a:r>
              <a:rPr sz="2400" spc="-55" dirty="0">
                <a:solidFill>
                  <a:srgbClr val="0070C0"/>
                </a:solidFill>
                <a:latin typeface="Times New Roman"/>
                <a:cs typeface="Times New Roman"/>
              </a:rPr>
              <a:t>ệ</a:t>
            </a:r>
            <a:r>
              <a:rPr sz="2400" dirty="0">
                <a:solidFill>
                  <a:srgbClr val="0070C0"/>
                </a:solidFill>
                <a:latin typeface="Times New Roman"/>
                <a:cs typeface="Times New Roman"/>
              </a:rPr>
              <a:t>m</a:t>
            </a:r>
            <a:r>
              <a:rPr sz="2400" spc="-100" dirty="0">
                <a:solidFill>
                  <a:srgbClr val="0070C0"/>
                </a:solidFill>
                <a:latin typeface="Times New Roman"/>
                <a:cs typeface="Times New Roman"/>
              </a:rPr>
              <a:t> </a:t>
            </a:r>
            <a:r>
              <a:rPr sz="2400" spc="-55" dirty="0">
                <a:solidFill>
                  <a:srgbClr val="0070C0"/>
                </a:solidFill>
                <a:latin typeface="Times New Roman"/>
                <a:cs typeface="Times New Roman"/>
              </a:rPr>
              <a:t>c</a:t>
            </a:r>
            <a:r>
              <a:rPr sz="2400" spc="-50" dirty="0">
                <a:solidFill>
                  <a:srgbClr val="0070C0"/>
                </a:solidFill>
                <a:latin typeface="Times New Roman"/>
                <a:cs typeface="Times New Roman"/>
              </a:rPr>
              <a:t>ôn</a:t>
            </a:r>
            <a:r>
              <a:rPr sz="2400" dirty="0">
                <a:solidFill>
                  <a:srgbClr val="0070C0"/>
                </a:solidFill>
                <a:latin typeface="Times New Roman"/>
                <a:cs typeface="Times New Roman"/>
              </a:rPr>
              <a:t>g</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t</a:t>
            </a:r>
            <a:r>
              <a:rPr sz="2400" spc="-45" dirty="0">
                <a:solidFill>
                  <a:srgbClr val="0070C0"/>
                </a:solidFill>
                <a:latin typeface="Times New Roman"/>
                <a:cs typeface="Times New Roman"/>
              </a:rPr>
              <a:t>r</a:t>
            </a:r>
            <a:r>
              <a:rPr sz="2400" spc="-50" dirty="0">
                <a:solidFill>
                  <a:srgbClr val="0070C0"/>
                </a:solidFill>
                <a:latin typeface="Times New Roman"/>
                <a:cs typeface="Times New Roman"/>
              </a:rPr>
              <a:t>ìn</a:t>
            </a:r>
            <a:r>
              <a:rPr sz="2400" dirty="0">
                <a:solidFill>
                  <a:srgbClr val="0070C0"/>
                </a:solidFill>
                <a:latin typeface="Times New Roman"/>
                <a:cs typeface="Times New Roman"/>
              </a:rPr>
              <a:t>h</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x</a:t>
            </a:r>
            <a:r>
              <a:rPr sz="2400" dirty="0">
                <a:solidFill>
                  <a:srgbClr val="0070C0"/>
                </a:solidFill>
                <a:latin typeface="Times New Roman"/>
                <a:cs typeface="Times New Roman"/>
              </a:rPr>
              <a:t>ử</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l</a:t>
            </a:r>
            <a:r>
              <a:rPr sz="2400" dirty="0">
                <a:solidFill>
                  <a:srgbClr val="0070C0"/>
                </a:solidFill>
                <a:latin typeface="Times New Roman"/>
                <a:cs typeface="Times New Roman"/>
              </a:rPr>
              <a:t>ý</a:t>
            </a:r>
            <a:r>
              <a:rPr sz="2400" spc="-100" dirty="0">
                <a:solidFill>
                  <a:srgbClr val="0070C0"/>
                </a:solidFill>
                <a:latin typeface="Times New Roman"/>
                <a:cs typeface="Times New Roman"/>
              </a:rPr>
              <a:t> </a:t>
            </a:r>
            <a:r>
              <a:rPr sz="2400" spc="-55" dirty="0">
                <a:solidFill>
                  <a:srgbClr val="0070C0"/>
                </a:solidFill>
                <a:latin typeface="Times New Roman"/>
                <a:cs typeface="Times New Roman"/>
              </a:rPr>
              <a:t>c</a:t>
            </a:r>
            <a:r>
              <a:rPr sz="2400" spc="-50" dirty="0">
                <a:solidFill>
                  <a:srgbClr val="0070C0"/>
                </a:solidFill>
                <a:latin typeface="Times New Roman"/>
                <a:cs typeface="Times New Roman"/>
              </a:rPr>
              <a:t>h</a:t>
            </a:r>
            <a:r>
              <a:rPr sz="2400" spc="-55" dirty="0">
                <a:solidFill>
                  <a:srgbClr val="0070C0"/>
                </a:solidFill>
                <a:latin typeface="Times New Roman"/>
                <a:cs typeface="Times New Roman"/>
              </a:rPr>
              <a:t>ấ</a:t>
            </a:r>
            <a:r>
              <a:rPr sz="2400" dirty="0">
                <a:solidFill>
                  <a:srgbClr val="0070C0"/>
                </a:solidFill>
                <a:latin typeface="Times New Roman"/>
                <a:cs typeface="Times New Roman"/>
              </a:rPr>
              <a:t>t</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th</a:t>
            </a:r>
            <a:r>
              <a:rPr sz="2400" spc="-55" dirty="0">
                <a:solidFill>
                  <a:srgbClr val="0070C0"/>
                </a:solidFill>
                <a:latin typeface="Times New Roman"/>
                <a:cs typeface="Times New Roman"/>
              </a:rPr>
              <a:t>ả</a:t>
            </a:r>
            <a:r>
              <a:rPr sz="2400" dirty="0">
                <a:solidFill>
                  <a:srgbClr val="0070C0"/>
                </a:solidFill>
                <a:latin typeface="Times New Roman"/>
                <a:cs typeface="Times New Roman"/>
              </a:rPr>
              <a:t>i</a:t>
            </a:r>
            <a:r>
              <a:rPr sz="2400" spc="-105" dirty="0">
                <a:solidFill>
                  <a:srgbClr val="0070C0"/>
                </a:solidFill>
                <a:latin typeface="Times New Roman"/>
                <a:cs typeface="Times New Roman"/>
              </a:rPr>
              <a:t> </a:t>
            </a:r>
            <a:r>
              <a:rPr sz="2400" spc="-55" dirty="0">
                <a:solidFill>
                  <a:srgbClr val="0070C0"/>
                </a:solidFill>
                <a:latin typeface="Times New Roman"/>
                <a:cs typeface="Times New Roman"/>
              </a:rPr>
              <a:t>c</a:t>
            </a:r>
            <a:r>
              <a:rPr sz="2400" spc="-50" dirty="0">
                <a:solidFill>
                  <a:srgbClr val="0070C0"/>
                </a:solidFill>
                <a:latin typeface="Times New Roman"/>
                <a:cs typeface="Times New Roman"/>
              </a:rPr>
              <a:t>ủ</a:t>
            </a:r>
            <a:r>
              <a:rPr sz="2400" dirty="0">
                <a:solidFill>
                  <a:srgbClr val="0070C0"/>
                </a:solidFill>
                <a:latin typeface="Times New Roman"/>
                <a:cs typeface="Times New Roman"/>
              </a:rPr>
              <a:t>a</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d</a:t>
            </a:r>
            <a:r>
              <a:rPr sz="2400" dirty="0">
                <a:solidFill>
                  <a:srgbClr val="0070C0"/>
                </a:solidFill>
                <a:latin typeface="Times New Roman"/>
                <a:cs typeface="Times New Roman"/>
              </a:rPr>
              <a:t>ự</a:t>
            </a:r>
            <a:r>
              <a:rPr sz="2400" spc="-105" dirty="0">
                <a:solidFill>
                  <a:srgbClr val="0070C0"/>
                </a:solidFill>
                <a:latin typeface="Times New Roman"/>
                <a:cs typeface="Times New Roman"/>
              </a:rPr>
              <a:t> </a:t>
            </a:r>
            <a:r>
              <a:rPr sz="2400" spc="-55" dirty="0">
                <a:solidFill>
                  <a:srgbClr val="0070C0"/>
                </a:solidFill>
                <a:latin typeface="Times New Roman"/>
                <a:cs typeface="Times New Roman"/>
              </a:rPr>
              <a:t>á</a:t>
            </a:r>
            <a:r>
              <a:rPr sz="2400" dirty="0">
                <a:solidFill>
                  <a:srgbClr val="0070C0"/>
                </a:solidFill>
                <a:latin typeface="Times New Roman"/>
                <a:cs typeface="Times New Roman"/>
              </a:rPr>
              <a:t>n</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đ</a:t>
            </a:r>
            <a:r>
              <a:rPr sz="2400" spc="-55" dirty="0">
                <a:solidFill>
                  <a:srgbClr val="0070C0"/>
                </a:solidFill>
                <a:latin typeface="Times New Roman"/>
                <a:cs typeface="Times New Roman"/>
              </a:rPr>
              <a:t>ầ</a:t>
            </a:r>
            <a:r>
              <a:rPr sz="2400" dirty="0">
                <a:solidFill>
                  <a:srgbClr val="0070C0"/>
                </a:solidFill>
                <a:latin typeface="Times New Roman"/>
                <a:cs typeface="Times New Roman"/>
              </a:rPr>
              <a:t>u</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t</a:t>
            </a:r>
            <a:r>
              <a:rPr sz="2400" dirty="0">
                <a:solidFill>
                  <a:srgbClr val="0070C0"/>
                </a:solidFill>
                <a:latin typeface="Times New Roman"/>
                <a:cs typeface="Times New Roman"/>
              </a:rPr>
              <a:t>ư</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đố</a:t>
            </a:r>
            <a:r>
              <a:rPr sz="2400" dirty="0">
                <a:solidFill>
                  <a:srgbClr val="0070C0"/>
                </a:solidFill>
                <a:latin typeface="Times New Roman"/>
                <a:cs typeface="Times New Roman"/>
              </a:rPr>
              <a:t>i</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v</a:t>
            </a:r>
            <a:r>
              <a:rPr sz="2400" spc="-55" dirty="0">
                <a:solidFill>
                  <a:srgbClr val="0070C0"/>
                </a:solidFill>
                <a:latin typeface="Times New Roman"/>
                <a:cs typeface="Times New Roman"/>
              </a:rPr>
              <a:t>ớ</a:t>
            </a:r>
            <a:r>
              <a:rPr sz="2400" dirty="0">
                <a:solidFill>
                  <a:srgbClr val="0070C0"/>
                </a:solidFill>
                <a:latin typeface="Times New Roman"/>
                <a:cs typeface="Times New Roman"/>
              </a:rPr>
              <a:t>i</a:t>
            </a:r>
            <a:r>
              <a:rPr sz="2400" spc="-100" dirty="0">
                <a:solidFill>
                  <a:srgbClr val="0070C0"/>
                </a:solidFill>
                <a:latin typeface="Times New Roman"/>
                <a:cs typeface="Times New Roman"/>
              </a:rPr>
              <a:t> </a:t>
            </a:r>
            <a:r>
              <a:rPr sz="2400" spc="-55" dirty="0">
                <a:solidFill>
                  <a:srgbClr val="0070C0"/>
                </a:solidFill>
                <a:latin typeface="Times New Roman"/>
                <a:cs typeface="Times New Roman"/>
              </a:rPr>
              <a:t>cá</a:t>
            </a:r>
            <a:r>
              <a:rPr sz="2400" dirty="0">
                <a:solidFill>
                  <a:srgbClr val="0070C0"/>
                </a:solidFill>
                <a:latin typeface="Times New Roman"/>
                <a:cs typeface="Times New Roman"/>
              </a:rPr>
              <a:t>c</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t</a:t>
            </a:r>
            <a:r>
              <a:rPr sz="2400" spc="-45" dirty="0">
                <a:solidFill>
                  <a:srgbClr val="0070C0"/>
                </a:solidFill>
                <a:latin typeface="Times New Roman"/>
                <a:cs typeface="Times New Roman"/>
              </a:rPr>
              <a:t>r</a:t>
            </a:r>
            <a:r>
              <a:rPr sz="2400" spc="-60" dirty="0">
                <a:solidFill>
                  <a:srgbClr val="0070C0"/>
                </a:solidFill>
                <a:latin typeface="Times New Roman"/>
                <a:cs typeface="Times New Roman"/>
              </a:rPr>
              <a:t>ư</a:t>
            </a:r>
            <a:r>
              <a:rPr sz="2400" spc="-55" dirty="0">
                <a:solidFill>
                  <a:srgbClr val="0070C0"/>
                </a:solidFill>
                <a:latin typeface="Times New Roman"/>
                <a:cs typeface="Times New Roman"/>
              </a:rPr>
              <a:t>ờ</a:t>
            </a:r>
            <a:r>
              <a:rPr sz="2400" spc="-50" dirty="0">
                <a:solidFill>
                  <a:srgbClr val="0070C0"/>
                </a:solidFill>
                <a:latin typeface="Times New Roman"/>
                <a:cs typeface="Times New Roman"/>
              </a:rPr>
              <a:t>n</a:t>
            </a:r>
            <a:r>
              <a:rPr sz="2400" dirty="0">
                <a:solidFill>
                  <a:srgbClr val="0070C0"/>
                </a:solidFill>
                <a:latin typeface="Times New Roman"/>
                <a:cs typeface="Times New Roman"/>
              </a:rPr>
              <a:t>g</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h</a:t>
            </a:r>
            <a:r>
              <a:rPr sz="2400" spc="-55" dirty="0">
                <a:solidFill>
                  <a:srgbClr val="0070C0"/>
                </a:solidFill>
                <a:latin typeface="Times New Roman"/>
                <a:cs typeface="Times New Roman"/>
              </a:rPr>
              <a:t>ợ</a:t>
            </a:r>
            <a:r>
              <a:rPr sz="2400" dirty="0">
                <a:solidFill>
                  <a:srgbClr val="0070C0"/>
                </a:solidFill>
                <a:latin typeface="Times New Roman"/>
                <a:cs typeface="Times New Roman"/>
              </a:rPr>
              <a:t>p</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kh</a:t>
            </a:r>
            <a:r>
              <a:rPr sz="2400" spc="-55" dirty="0">
                <a:solidFill>
                  <a:srgbClr val="0070C0"/>
                </a:solidFill>
                <a:latin typeface="Times New Roman"/>
                <a:cs typeface="Times New Roman"/>
              </a:rPr>
              <a:t>ác</a:t>
            </a:r>
            <a:r>
              <a:rPr sz="2400" dirty="0">
                <a:solidFill>
                  <a:srgbClr val="0070C0"/>
                </a:solidFill>
                <a:latin typeface="Times New Roman"/>
                <a:cs typeface="Times New Roman"/>
              </a:rPr>
              <a:t>;</a:t>
            </a:r>
          </a:p>
          <a:p>
            <a:pPr marL="12700" marR="5080" algn="just">
              <a:lnSpc>
                <a:spcPct val="90000"/>
              </a:lnSpc>
              <a:spcBef>
                <a:spcPts val="620"/>
              </a:spcBef>
              <a:buChar char="-"/>
              <a:tabLst>
                <a:tab pos="189230" algn="l"/>
              </a:tabLst>
            </a:pPr>
            <a:r>
              <a:rPr sz="2400" spc="-60" dirty="0">
                <a:solidFill>
                  <a:srgbClr val="0070C0"/>
                </a:solidFill>
                <a:latin typeface="Times New Roman"/>
                <a:cs typeface="Times New Roman"/>
              </a:rPr>
              <a:t>Tiến </a:t>
            </a:r>
            <a:r>
              <a:rPr sz="2400" spc="-40" dirty="0">
                <a:solidFill>
                  <a:srgbClr val="0070C0"/>
                </a:solidFill>
                <a:latin typeface="Times New Roman"/>
                <a:cs typeface="Times New Roman"/>
              </a:rPr>
              <a:t>hành </a:t>
            </a:r>
            <a:r>
              <a:rPr sz="2400" spc="-25" dirty="0">
                <a:solidFill>
                  <a:srgbClr val="0070C0"/>
                </a:solidFill>
                <a:latin typeface="Times New Roman"/>
                <a:cs typeface="Times New Roman"/>
              </a:rPr>
              <a:t>đo </a:t>
            </a:r>
            <a:r>
              <a:rPr sz="2400" spc="-40" dirty="0">
                <a:solidFill>
                  <a:srgbClr val="0070C0"/>
                </a:solidFill>
                <a:latin typeface="Times New Roman"/>
                <a:cs typeface="Times New Roman"/>
              </a:rPr>
              <a:t>đạc, </a:t>
            </a:r>
            <a:r>
              <a:rPr sz="2400" spc="-35" dirty="0">
                <a:solidFill>
                  <a:srgbClr val="0070C0"/>
                </a:solidFill>
                <a:latin typeface="Times New Roman"/>
                <a:cs typeface="Times New Roman"/>
              </a:rPr>
              <a:t>lấy </a:t>
            </a:r>
            <a:r>
              <a:rPr sz="2400" spc="-25" dirty="0">
                <a:solidFill>
                  <a:srgbClr val="0070C0"/>
                </a:solidFill>
                <a:latin typeface="Times New Roman"/>
                <a:cs typeface="Times New Roman"/>
              </a:rPr>
              <a:t>và </a:t>
            </a:r>
            <a:r>
              <a:rPr sz="2400" spc="-40" dirty="0">
                <a:solidFill>
                  <a:srgbClr val="0070C0"/>
                </a:solidFill>
                <a:latin typeface="Times New Roman"/>
                <a:cs typeface="Times New Roman"/>
              </a:rPr>
              <a:t>phân tích </a:t>
            </a:r>
            <a:r>
              <a:rPr sz="2400" spc="-35" dirty="0">
                <a:solidFill>
                  <a:srgbClr val="0070C0"/>
                </a:solidFill>
                <a:latin typeface="Times New Roman"/>
                <a:cs typeface="Times New Roman"/>
              </a:rPr>
              <a:t>mẫu </a:t>
            </a:r>
            <a:r>
              <a:rPr sz="2400" spc="-40" dirty="0">
                <a:solidFill>
                  <a:srgbClr val="0070C0"/>
                </a:solidFill>
                <a:latin typeface="Times New Roman"/>
                <a:cs typeface="Times New Roman"/>
              </a:rPr>
              <a:t>chất thải </a:t>
            </a:r>
            <a:r>
              <a:rPr sz="2400" spc="-25" dirty="0">
                <a:solidFill>
                  <a:srgbClr val="0070C0"/>
                </a:solidFill>
                <a:latin typeface="Times New Roman"/>
                <a:cs typeface="Times New Roman"/>
              </a:rPr>
              <a:t>xả ra </a:t>
            </a:r>
            <a:r>
              <a:rPr sz="2400" spc="-35" dirty="0">
                <a:solidFill>
                  <a:srgbClr val="0070C0"/>
                </a:solidFill>
                <a:latin typeface="Times New Roman"/>
                <a:cs typeface="Times New Roman"/>
              </a:rPr>
              <a:t>môi </a:t>
            </a:r>
            <a:r>
              <a:rPr sz="2400" spc="-45" dirty="0">
                <a:solidFill>
                  <a:srgbClr val="0070C0"/>
                </a:solidFill>
                <a:latin typeface="Times New Roman"/>
                <a:cs typeface="Times New Roman"/>
              </a:rPr>
              <a:t>trường. </a:t>
            </a:r>
            <a:r>
              <a:rPr sz="2400" spc="-60" dirty="0">
                <a:solidFill>
                  <a:srgbClr val="0070C0"/>
                </a:solidFill>
                <a:latin typeface="Times New Roman"/>
                <a:cs typeface="Times New Roman"/>
              </a:rPr>
              <a:t>Trường </a:t>
            </a:r>
            <a:r>
              <a:rPr sz="2400" spc="-35" dirty="0">
                <a:solidFill>
                  <a:srgbClr val="0070C0"/>
                </a:solidFill>
                <a:latin typeface="Times New Roman"/>
                <a:cs typeface="Times New Roman"/>
              </a:rPr>
              <a:t>hợp </a:t>
            </a:r>
            <a:r>
              <a:rPr sz="2400" spc="-30" dirty="0">
                <a:solidFill>
                  <a:srgbClr val="0070C0"/>
                </a:solidFill>
                <a:latin typeface="Times New Roman"/>
                <a:cs typeface="Times New Roman"/>
              </a:rPr>
              <a:t> </a:t>
            </a:r>
            <a:r>
              <a:rPr sz="2400" spc="-40" dirty="0">
                <a:solidFill>
                  <a:srgbClr val="0070C0"/>
                </a:solidFill>
                <a:latin typeface="Times New Roman"/>
                <a:cs typeface="Times New Roman"/>
              </a:rPr>
              <a:t>chất thải </a:t>
            </a:r>
            <a:r>
              <a:rPr sz="2400" spc="-25" dirty="0">
                <a:solidFill>
                  <a:srgbClr val="0070C0"/>
                </a:solidFill>
                <a:latin typeface="Times New Roman"/>
                <a:cs typeface="Times New Roman"/>
              </a:rPr>
              <a:t>xả ra </a:t>
            </a:r>
            <a:r>
              <a:rPr sz="2400" spc="-35" dirty="0">
                <a:solidFill>
                  <a:srgbClr val="0070C0"/>
                </a:solidFill>
                <a:latin typeface="Times New Roman"/>
                <a:cs typeface="Times New Roman"/>
              </a:rPr>
              <a:t>môi </a:t>
            </a:r>
            <a:r>
              <a:rPr sz="2400" spc="-45" dirty="0">
                <a:solidFill>
                  <a:srgbClr val="0070C0"/>
                </a:solidFill>
                <a:latin typeface="Times New Roman"/>
                <a:cs typeface="Times New Roman"/>
              </a:rPr>
              <a:t>trường </a:t>
            </a:r>
            <a:r>
              <a:rPr sz="2400" spc="-40" dirty="0">
                <a:solidFill>
                  <a:srgbClr val="0070C0"/>
                </a:solidFill>
                <a:latin typeface="Times New Roman"/>
                <a:cs typeface="Times New Roman"/>
              </a:rPr>
              <a:t>không </a:t>
            </a:r>
            <a:r>
              <a:rPr sz="2400" spc="-35" dirty="0">
                <a:solidFill>
                  <a:srgbClr val="0070C0"/>
                </a:solidFill>
                <a:latin typeface="Times New Roman"/>
                <a:cs typeface="Times New Roman"/>
              </a:rPr>
              <a:t>đáp </a:t>
            </a:r>
            <a:r>
              <a:rPr sz="2400" spc="-40" dirty="0">
                <a:solidFill>
                  <a:srgbClr val="0070C0"/>
                </a:solidFill>
                <a:latin typeface="Times New Roman"/>
                <a:cs typeface="Times New Roman"/>
              </a:rPr>
              <a:t>ứng </a:t>
            </a:r>
            <a:r>
              <a:rPr sz="2400" spc="-35" dirty="0">
                <a:solidFill>
                  <a:srgbClr val="0070C0"/>
                </a:solidFill>
                <a:latin typeface="Times New Roman"/>
                <a:cs typeface="Times New Roman"/>
              </a:rPr>
              <a:t>quy </a:t>
            </a:r>
            <a:r>
              <a:rPr sz="2400" spc="-45" dirty="0">
                <a:solidFill>
                  <a:srgbClr val="0070C0"/>
                </a:solidFill>
                <a:latin typeface="Times New Roman"/>
                <a:cs typeface="Times New Roman"/>
              </a:rPr>
              <a:t>chuẩn </a:t>
            </a:r>
            <a:r>
              <a:rPr sz="2400" spc="-25" dirty="0">
                <a:solidFill>
                  <a:srgbClr val="0070C0"/>
                </a:solidFill>
                <a:latin typeface="Times New Roman"/>
                <a:cs typeface="Times New Roman"/>
              </a:rPr>
              <a:t>kỹ </a:t>
            </a:r>
            <a:r>
              <a:rPr sz="2400" spc="-45" dirty="0">
                <a:solidFill>
                  <a:srgbClr val="0070C0"/>
                </a:solidFill>
                <a:latin typeface="Times New Roman"/>
                <a:cs typeface="Times New Roman"/>
              </a:rPr>
              <a:t>thuật </a:t>
            </a:r>
            <a:r>
              <a:rPr sz="2400" spc="-35" dirty="0">
                <a:solidFill>
                  <a:srgbClr val="0070C0"/>
                </a:solidFill>
                <a:latin typeface="Times New Roman"/>
                <a:cs typeface="Times New Roman"/>
              </a:rPr>
              <a:t>môi </a:t>
            </a:r>
            <a:r>
              <a:rPr sz="2400" spc="-45" dirty="0">
                <a:solidFill>
                  <a:srgbClr val="0070C0"/>
                </a:solidFill>
                <a:latin typeface="Times New Roman"/>
                <a:cs typeface="Times New Roman"/>
              </a:rPr>
              <a:t>trường </a:t>
            </a:r>
            <a:r>
              <a:rPr sz="2400" spc="-25" dirty="0">
                <a:solidFill>
                  <a:srgbClr val="0070C0"/>
                </a:solidFill>
                <a:latin typeface="Times New Roman"/>
                <a:cs typeface="Times New Roman"/>
              </a:rPr>
              <a:t>về </a:t>
            </a:r>
            <a:r>
              <a:rPr sz="2400" spc="-55" dirty="0">
                <a:solidFill>
                  <a:srgbClr val="0070C0"/>
                </a:solidFill>
                <a:latin typeface="Times New Roman"/>
                <a:cs typeface="Times New Roman"/>
              </a:rPr>
              <a:t>chất </a:t>
            </a:r>
            <a:r>
              <a:rPr sz="2400" spc="-50" dirty="0">
                <a:solidFill>
                  <a:srgbClr val="0070C0"/>
                </a:solidFill>
                <a:latin typeface="Times New Roman"/>
                <a:cs typeface="Times New Roman"/>
              </a:rPr>
              <a:t> th</a:t>
            </a:r>
            <a:r>
              <a:rPr sz="2400" spc="-55" dirty="0">
                <a:solidFill>
                  <a:srgbClr val="0070C0"/>
                </a:solidFill>
                <a:latin typeface="Times New Roman"/>
                <a:cs typeface="Times New Roman"/>
              </a:rPr>
              <a:t>ải</a:t>
            </a:r>
            <a:r>
              <a:rPr sz="2400" dirty="0">
                <a:solidFill>
                  <a:srgbClr val="0070C0"/>
                </a:solidFill>
                <a:latin typeface="Times New Roman"/>
                <a:cs typeface="Times New Roman"/>
              </a:rPr>
              <a:t>,</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x</a:t>
            </a:r>
            <a:r>
              <a:rPr sz="2400" dirty="0">
                <a:solidFill>
                  <a:srgbClr val="0070C0"/>
                </a:solidFill>
                <a:latin typeface="Times New Roman"/>
                <a:cs typeface="Times New Roman"/>
              </a:rPr>
              <a:t>ử</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l</a:t>
            </a:r>
            <a:r>
              <a:rPr sz="2400" dirty="0">
                <a:solidFill>
                  <a:srgbClr val="0070C0"/>
                </a:solidFill>
                <a:latin typeface="Times New Roman"/>
                <a:cs typeface="Times New Roman"/>
              </a:rPr>
              <a:t>ý</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ho</a:t>
            </a:r>
            <a:r>
              <a:rPr sz="2400" spc="-55" dirty="0">
                <a:solidFill>
                  <a:srgbClr val="0070C0"/>
                </a:solidFill>
                <a:latin typeface="Times New Roman"/>
                <a:cs typeface="Times New Roman"/>
              </a:rPr>
              <a:t>ặ</a:t>
            </a:r>
            <a:r>
              <a:rPr sz="2400" dirty="0">
                <a:solidFill>
                  <a:srgbClr val="0070C0"/>
                </a:solidFill>
                <a:latin typeface="Times New Roman"/>
                <a:cs typeface="Times New Roman"/>
              </a:rPr>
              <a:t>c</a:t>
            </a:r>
            <a:r>
              <a:rPr sz="2400" spc="-100" dirty="0">
                <a:solidFill>
                  <a:srgbClr val="0070C0"/>
                </a:solidFill>
                <a:latin typeface="Times New Roman"/>
                <a:cs typeface="Times New Roman"/>
              </a:rPr>
              <a:t> </a:t>
            </a:r>
            <a:r>
              <a:rPr sz="2400" spc="-55" dirty="0">
                <a:solidFill>
                  <a:srgbClr val="0070C0"/>
                </a:solidFill>
                <a:latin typeface="Times New Roman"/>
                <a:cs typeface="Times New Roman"/>
              </a:rPr>
              <a:t>c</a:t>
            </a:r>
            <a:r>
              <a:rPr sz="2400" spc="-50" dirty="0">
                <a:solidFill>
                  <a:srgbClr val="0070C0"/>
                </a:solidFill>
                <a:latin typeface="Times New Roman"/>
                <a:cs typeface="Times New Roman"/>
              </a:rPr>
              <a:t>huy</a:t>
            </a:r>
            <a:r>
              <a:rPr sz="2400" spc="-55" dirty="0">
                <a:solidFill>
                  <a:srgbClr val="0070C0"/>
                </a:solidFill>
                <a:latin typeface="Times New Roman"/>
                <a:cs typeface="Times New Roman"/>
              </a:rPr>
              <a:t>ể</a:t>
            </a:r>
            <a:r>
              <a:rPr sz="2400" dirty="0">
                <a:solidFill>
                  <a:srgbClr val="0070C0"/>
                </a:solidFill>
                <a:latin typeface="Times New Roman"/>
                <a:cs typeface="Times New Roman"/>
              </a:rPr>
              <a:t>n</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h</a:t>
            </a:r>
            <a:r>
              <a:rPr sz="2400" dirty="0">
                <a:solidFill>
                  <a:srgbClr val="0070C0"/>
                </a:solidFill>
                <a:latin typeface="Times New Roman"/>
                <a:cs typeface="Times New Roman"/>
              </a:rPr>
              <a:t>ồ</a:t>
            </a:r>
            <a:r>
              <a:rPr sz="2400" spc="-100" dirty="0">
                <a:solidFill>
                  <a:srgbClr val="0070C0"/>
                </a:solidFill>
                <a:latin typeface="Times New Roman"/>
                <a:cs typeface="Times New Roman"/>
              </a:rPr>
              <a:t> </a:t>
            </a:r>
            <a:r>
              <a:rPr sz="2400" spc="-60" dirty="0">
                <a:solidFill>
                  <a:srgbClr val="0070C0"/>
                </a:solidFill>
                <a:latin typeface="Times New Roman"/>
                <a:cs typeface="Times New Roman"/>
              </a:rPr>
              <a:t>s</a:t>
            </a:r>
            <a:r>
              <a:rPr sz="2400" dirty="0">
                <a:solidFill>
                  <a:srgbClr val="0070C0"/>
                </a:solidFill>
                <a:latin typeface="Times New Roman"/>
                <a:cs typeface="Times New Roman"/>
              </a:rPr>
              <a:t>ơ</a:t>
            </a:r>
            <a:r>
              <a:rPr sz="2400" spc="-100" dirty="0">
                <a:solidFill>
                  <a:srgbClr val="0070C0"/>
                </a:solidFill>
                <a:latin typeface="Times New Roman"/>
                <a:cs typeface="Times New Roman"/>
              </a:rPr>
              <a:t> </a:t>
            </a:r>
            <a:r>
              <a:rPr sz="2400" spc="-55" dirty="0">
                <a:solidFill>
                  <a:srgbClr val="0070C0"/>
                </a:solidFill>
                <a:latin typeface="Times New Roman"/>
                <a:cs typeface="Times New Roman"/>
              </a:rPr>
              <a:t>c</a:t>
            </a:r>
            <a:r>
              <a:rPr sz="2400" spc="-50" dirty="0">
                <a:solidFill>
                  <a:srgbClr val="0070C0"/>
                </a:solidFill>
                <a:latin typeface="Times New Roman"/>
                <a:cs typeface="Times New Roman"/>
              </a:rPr>
              <a:t>h</a:t>
            </a:r>
            <a:r>
              <a:rPr sz="2400" dirty="0">
                <a:solidFill>
                  <a:srgbClr val="0070C0"/>
                </a:solidFill>
                <a:latin typeface="Times New Roman"/>
                <a:cs typeface="Times New Roman"/>
              </a:rPr>
              <a:t>o</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ng</a:t>
            </a:r>
            <a:r>
              <a:rPr sz="2400" spc="-55" dirty="0">
                <a:solidFill>
                  <a:srgbClr val="0070C0"/>
                </a:solidFill>
                <a:latin typeface="Times New Roman"/>
                <a:cs typeface="Times New Roman"/>
              </a:rPr>
              <a:t>ườ</a:t>
            </a:r>
            <a:r>
              <a:rPr sz="2400" dirty="0">
                <a:solidFill>
                  <a:srgbClr val="0070C0"/>
                </a:solidFill>
                <a:latin typeface="Times New Roman"/>
                <a:cs typeface="Times New Roman"/>
              </a:rPr>
              <a:t>i</a:t>
            </a:r>
            <a:r>
              <a:rPr sz="2400" spc="-100" dirty="0">
                <a:solidFill>
                  <a:srgbClr val="0070C0"/>
                </a:solidFill>
                <a:latin typeface="Times New Roman"/>
                <a:cs typeface="Times New Roman"/>
              </a:rPr>
              <a:t> </a:t>
            </a:r>
            <a:r>
              <a:rPr sz="2400" spc="-55" dirty="0">
                <a:solidFill>
                  <a:srgbClr val="0070C0"/>
                </a:solidFill>
                <a:latin typeface="Times New Roman"/>
                <a:cs typeface="Times New Roman"/>
              </a:rPr>
              <a:t>c</a:t>
            </a:r>
            <a:r>
              <a:rPr sz="2400" dirty="0">
                <a:solidFill>
                  <a:srgbClr val="0070C0"/>
                </a:solidFill>
                <a:latin typeface="Times New Roman"/>
                <a:cs typeface="Times New Roman"/>
              </a:rPr>
              <a:t>ó</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th</a:t>
            </a:r>
            <a:r>
              <a:rPr sz="2400" spc="-55" dirty="0">
                <a:solidFill>
                  <a:srgbClr val="0070C0"/>
                </a:solidFill>
                <a:latin typeface="Times New Roman"/>
                <a:cs typeface="Times New Roman"/>
              </a:rPr>
              <a:t>ẩ</a:t>
            </a:r>
            <a:r>
              <a:rPr sz="2400" dirty="0">
                <a:solidFill>
                  <a:srgbClr val="0070C0"/>
                </a:solidFill>
                <a:latin typeface="Times New Roman"/>
                <a:cs typeface="Times New Roman"/>
              </a:rPr>
              <a:t>m</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quy</a:t>
            </a:r>
            <a:r>
              <a:rPr sz="2400" spc="-55" dirty="0">
                <a:solidFill>
                  <a:srgbClr val="0070C0"/>
                </a:solidFill>
                <a:latin typeface="Times New Roman"/>
                <a:cs typeface="Times New Roman"/>
              </a:rPr>
              <a:t>ề</a:t>
            </a:r>
            <a:r>
              <a:rPr sz="2400" dirty="0">
                <a:solidFill>
                  <a:srgbClr val="0070C0"/>
                </a:solidFill>
                <a:latin typeface="Times New Roman"/>
                <a:cs typeface="Times New Roman"/>
              </a:rPr>
              <a:t>n</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x</a:t>
            </a:r>
            <a:r>
              <a:rPr sz="2400" dirty="0">
                <a:solidFill>
                  <a:srgbClr val="0070C0"/>
                </a:solidFill>
                <a:latin typeface="Times New Roman"/>
                <a:cs typeface="Times New Roman"/>
              </a:rPr>
              <a:t>ử</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l</a:t>
            </a:r>
            <a:r>
              <a:rPr sz="2400" dirty="0">
                <a:solidFill>
                  <a:srgbClr val="0070C0"/>
                </a:solidFill>
                <a:latin typeface="Times New Roman"/>
                <a:cs typeface="Times New Roman"/>
              </a:rPr>
              <a:t>ý</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v</a:t>
            </a:r>
            <a:r>
              <a:rPr sz="2400" dirty="0">
                <a:solidFill>
                  <a:srgbClr val="0070C0"/>
                </a:solidFill>
                <a:latin typeface="Times New Roman"/>
                <a:cs typeface="Times New Roman"/>
              </a:rPr>
              <a:t>i</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ph</a:t>
            </a:r>
            <a:r>
              <a:rPr sz="2400" spc="-55" dirty="0">
                <a:solidFill>
                  <a:srgbClr val="0070C0"/>
                </a:solidFill>
                <a:latin typeface="Times New Roman"/>
                <a:cs typeface="Times New Roman"/>
              </a:rPr>
              <a:t>ạ</a:t>
            </a:r>
            <a:r>
              <a:rPr sz="2400" dirty="0">
                <a:solidFill>
                  <a:srgbClr val="0070C0"/>
                </a:solidFill>
                <a:latin typeface="Times New Roman"/>
                <a:cs typeface="Times New Roman"/>
              </a:rPr>
              <a:t>m</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th</a:t>
            </a:r>
            <a:r>
              <a:rPr sz="2400" spc="-55" dirty="0">
                <a:solidFill>
                  <a:srgbClr val="0070C0"/>
                </a:solidFill>
                <a:latin typeface="Times New Roman"/>
                <a:cs typeface="Times New Roman"/>
              </a:rPr>
              <a:t>e</a:t>
            </a:r>
            <a:r>
              <a:rPr sz="2400" dirty="0">
                <a:solidFill>
                  <a:srgbClr val="0070C0"/>
                </a:solidFill>
                <a:latin typeface="Times New Roman"/>
                <a:cs typeface="Times New Roman"/>
              </a:rPr>
              <a:t>o</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qu</a:t>
            </a:r>
            <a:r>
              <a:rPr sz="2400" dirty="0">
                <a:solidFill>
                  <a:srgbClr val="0070C0"/>
                </a:solidFill>
                <a:latin typeface="Times New Roman"/>
                <a:cs typeface="Times New Roman"/>
              </a:rPr>
              <a:t>y</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định  </a:t>
            </a:r>
            <a:r>
              <a:rPr sz="2400" spc="-25" dirty="0">
                <a:solidFill>
                  <a:srgbClr val="0070C0"/>
                </a:solidFill>
                <a:latin typeface="Times New Roman"/>
                <a:cs typeface="Times New Roman"/>
              </a:rPr>
              <a:t>và</a:t>
            </a:r>
            <a:r>
              <a:rPr sz="2400" spc="-85" dirty="0">
                <a:solidFill>
                  <a:srgbClr val="0070C0"/>
                </a:solidFill>
                <a:latin typeface="Times New Roman"/>
                <a:cs typeface="Times New Roman"/>
              </a:rPr>
              <a:t> </a:t>
            </a:r>
            <a:r>
              <a:rPr sz="2400" spc="-35" dirty="0">
                <a:solidFill>
                  <a:srgbClr val="0070C0"/>
                </a:solidFill>
                <a:latin typeface="Times New Roman"/>
                <a:cs typeface="Times New Roman"/>
              </a:rPr>
              <a:t>yêu</a:t>
            </a:r>
            <a:r>
              <a:rPr sz="2400" spc="-75" dirty="0">
                <a:solidFill>
                  <a:srgbClr val="0070C0"/>
                </a:solidFill>
                <a:latin typeface="Times New Roman"/>
                <a:cs typeface="Times New Roman"/>
              </a:rPr>
              <a:t> </a:t>
            </a:r>
            <a:r>
              <a:rPr sz="2400" spc="-40" dirty="0">
                <a:solidFill>
                  <a:srgbClr val="0070C0"/>
                </a:solidFill>
                <a:latin typeface="Times New Roman"/>
                <a:cs typeface="Times New Roman"/>
              </a:rPr>
              <a:t>cầu</a:t>
            </a:r>
            <a:r>
              <a:rPr sz="2400" spc="-80" dirty="0">
                <a:solidFill>
                  <a:srgbClr val="0070C0"/>
                </a:solidFill>
                <a:latin typeface="Times New Roman"/>
                <a:cs typeface="Times New Roman"/>
              </a:rPr>
              <a:t> </a:t>
            </a:r>
            <a:r>
              <a:rPr sz="2400" spc="-35" dirty="0">
                <a:solidFill>
                  <a:srgbClr val="0070C0"/>
                </a:solidFill>
                <a:latin typeface="Times New Roman"/>
                <a:cs typeface="Times New Roman"/>
              </a:rPr>
              <a:t>chủ</a:t>
            </a:r>
            <a:r>
              <a:rPr sz="2400" spc="-80" dirty="0">
                <a:solidFill>
                  <a:srgbClr val="0070C0"/>
                </a:solidFill>
                <a:latin typeface="Times New Roman"/>
                <a:cs typeface="Times New Roman"/>
              </a:rPr>
              <a:t> </a:t>
            </a:r>
            <a:r>
              <a:rPr sz="2400" spc="-25" dirty="0">
                <a:solidFill>
                  <a:srgbClr val="0070C0"/>
                </a:solidFill>
                <a:latin typeface="Times New Roman"/>
                <a:cs typeface="Times New Roman"/>
              </a:rPr>
              <a:t>dự</a:t>
            </a:r>
            <a:r>
              <a:rPr sz="2400" spc="-80" dirty="0">
                <a:solidFill>
                  <a:srgbClr val="0070C0"/>
                </a:solidFill>
                <a:latin typeface="Times New Roman"/>
                <a:cs typeface="Times New Roman"/>
              </a:rPr>
              <a:t> </a:t>
            </a:r>
            <a:r>
              <a:rPr sz="2400" spc="-30" dirty="0">
                <a:solidFill>
                  <a:srgbClr val="0070C0"/>
                </a:solidFill>
                <a:latin typeface="Times New Roman"/>
                <a:cs typeface="Times New Roman"/>
              </a:rPr>
              <a:t>án</a:t>
            </a:r>
            <a:r>
              <a:rPr sz="2400" spc="-80" dirty="0">
                <a:solidFill>
                  <a:srgbClr val="0070C0"/>
                </a:solidFill>
                <a:latin typeface="Times New Roman"/>
                <a:cs typeface="Times New Roman"/>
              </a:rPr>
              <a:t> </a:t>
            </a:r>
            <a:r>
              <a:rPr sz="2400" spc="-35" dirty="0">
                <a:solidFill>
                  <a:srgbClr val="0070C0"/>
                </a:solidFill>
                <a:latin typeface="Times New Roman"/>
                <a:cs typeface="Times New Roman"/>
              </a:rPr>
              <a:t>đầu</a:t>
            </a:r>
            <a:r>
              <a:rPr sz="2400" spc="-80" dirty="0">
                <a:solidFill>
                  <a:srgbClr val="0070C0"/>
                </a:solidFill>
                <a:latin typeface="Times New Roman"/>
                <a:cs typeface="Times New Roman"/>
              </a:rPr>
              <a:t> </a:t>
            </a:r>
            <a:r>
              <a:rPr sz="2400" spc="-25" dirty="0">
                <a:solidFill>
                  <a:srgbClr val="0070C0"/>
                </a:solidFill>
                <a:latin typeface="Times New Roman"/>
                <a:cs typeface="Times New Roman"/>
              </a:rPr>
              <a:t>tư</a:t>
            </a:r>
            <a:r>
              <a:rPr sz="2400" spc="-80" dirty="0">
                <a:solidFill>
                  <a:srgbClr val="0070C0"/>
                </a:solidFill>
                <a:latin typeface="Times New Roman"/>
                <a:cs typeface="Times New Roman"/>
              </a:rPr>
              <a:t> </a:t>
            </a:r>
            <a:r>
              <a:rPr sz="2400" spc="-40" dirty="0">
                <a:solidFill>
                  <a:srgbClr val="0070C0"/>
                </a:solidFill>
                <a:latin typeface="Times New Roman"/>
                <a:cs typeface="Times New Roman"/>
              </a:rPr>
              <a:t>phải</a:t>
            </a:r>
            <a:r>
              <a:rPr sz="2400" spc="-75" dirty="0">
                <a:solidFill>
                  <a:srgbClr val="0070C0"/>
                </a:solidFill>
                <a:latin typeface="Times New Roman"/>
                <a:cs typeface="Times New Roman"/>
              </a:rPr>
              <a:t> </a:t>
            </a:r>
            <a:r>
              <a:rPr sz="2400" spc="-40" dirty="0">
                <a:solidFill>
                  <a:srgbClr val="0070C0"/>
                </a:solidFill>
                <a:latin typeface="Times New Roman"/>
                <a:cs typeface="Times New Roman"/>
              </a:rPr>
              <a:t>thực</a:t>
            </a:r>
            <a:r>
              <a:rPr sz="2400" spc="-80" dirty="0">
                <a:solidFill>
                  <a:srgbClr val="0070C0"/>
                </a:solidFill>
                <a:latin typeface="Times New Roman"/>
                <a:cs typeface="Times New Roman"/>
              </a:rPr>
              <a:t> </a:t>
            </a:r>
            <a:r>
              <a:rPr sz="2400" spc="-40" dirty="0">
                <a:solidFill>
                  <a:srgbClr val="0070C0"/>
                </a:solidFill>
                <a:latin typeface="Times New Roman"/>
                <a:cs typeface="Times New Roman"/>
              </a:rPr>
              <a:t>hiện</a:t>
            </a:r>
            <a:r>
              <a:rPr sz="2400" spc="-75" dirty="0">
                <a:solidFill>
                  <a:srgbClr val="0070C0"/>
                </a:solidFill>
                <a:latin typeface="Times New Roman"/>
                <a:cs typeface="Times New Roman"/>
              </a:rPr>
              <a:t> </a:t>
            </a:r>
            <a:r>
              <a:rPr sz="2400" spc="-40" dirty="0">
                <a:solidFill>
                  <a:srgbClr val="0070C0"/>
                </a:solidFill>
                <a:latin typeface="Times New Roman"/>
                <a:cs typeface="Times New Roman"/>
              </a:rPr>
              <a:t>các</a:t>
            </a:r>
            <a:r>
              <a:rPr sz="2400" spc="-80" dirty="0">
                <a:solidFill>
                  <a:srgbClr val="0070C0"/>
                </a:solidFill>
                <a:latin typeface="Times New Roman"/>
                <a:cs typeface="Times New Roman"/>
              </a:rPr>
              <a:t> </a:t>
            </a:r>
            <a:r>
              <a:rPr sz="2400" spc="-40" dirty="0">
                <a:solidFill>
                  <a:srgbClr val="0070C0"/>
                </a:solidFill>
                <a:latin typeface="Times New Roman"/>
                <a:cs typeface="Times New Roman"/>
              </a:rPr>
              <a:t>biện</a:t>
            </a:r>
            <a:r>
              <a:rPr sz="2400" spc="-80" dirty="0">
                <a:solidFill>
                  <a:srgbClr val="0070C0"/>
                </a:solidFill>
                <a:latin typeface="Times New Roman"/>
                <a:cs typeface="Times New Roman"/>
              </a:rPr>
              <a:t> </a:t>
            </a:r>
            <a:r>
              <a:rPr sz="2400" spc="-40" dirty="0">
                <a:solidFill>
                  <a:srgbClr val="0070C0"/>
                </a:solidFill>
                <a:latin typeface="Times New Roman"/>
                <a:cs typeface="Times New Roman"/>
              </a:rPr>
              <a:t>pháp</a:t>
            </a:r>
            <a:r>
              <a:rPr sz="2400" spc="-75" dirty="0">
                <a:solidFill>
                  <a:srgbClr val="0070C0"/>
                </a:solidFill>
                <a:latin typeface="Times New Roman"/>
                <a:cs typeface="Times New Roman"/>
              </a:rPr>
              <a:t> </a:t>
            </a:r>
            <a:r>
              <a:rPr sz="2400" spc="-35" dirty="0">
                <a:solidFill>
                  <a:srgbClr val="0070C0"/>
                </a:solidFill>
                <a:latin typeface="Times New Roman"/>
                <a:cs typeface="Times New Roman"/>
              </a:rPr>
              <a:t>quy</a:t>
            </a:r>
            <a:r>
              <a:rPr sz="2400" spc="-80" dirty="0">
                <a:solidFill>
                  <a:srgbClr val="0070C0"/>
                </a:solidFill>
                <a:latin typeface="Times New Roman"/>
                <a:cs typeface="Times New Roman"/>
              </a:rPr>
              <a:t> </a:t>
            </a:r>
            <a:r>
              <a:rPr sz="2400" spc="-40" dirty="0">
                <a:solidFill>
                  <a:srgbClr val="0070C0"/>
                </a:solidFill>
                <a:latin typeface="Times New Roman"/>
                <a:cs typeface="Times New Roman"/>
              </a:rPr>
              <a:t>định</a:t>
            </a:r>
            <a:r>
              <a:rPr sz="2400" spc="-75" dirty="0">
                <a:solidFill>
                  <a:srgbClr val="0070C0"/>
                </a:solidFill>
                <a:latin typeface="Times New Roman"/>
                <a:cs typeface="Times New Roman"/>
              </a:rPr>
              <a:t> </a:t>
            </a:r>
            <a:r>
              <a:rPr sz="2400" spc="-35" dirty="0">
                <a:solidFill>
                  <a:srgbClr val="0070C0"/>
                </a:solidFill>
                <a:latin typeface="Times New Roman"/>
                <a:cs typeface="Times New Roman"/>
              </a:rPr>
              <a:t>tại</a:t>
            </a:r>
            <a:r>
              <a:rPr sz="2400" spc="-75" dirty="0">
                <a:solidFill>
                  <a:srgbClr val="0070C0"/>
                </a:solidFill>
                <a:latin typeface="Times New Roman"/>
                <a:cs typeface="Times New Roman"/>
              </a:rPr>
              <a:t> </a:t>
            </a:r>
            <a:r>
              <a:rPr sz="2400" spc="-45" dirty="0">
                <a:solidFill>
                  <a:srgbClr val="0070C0"/>
                </a:solidFill>
                <a:latin typeface="Times New Roman"/>
                <a:cs typeface="Times New Roman"/>
              </a:rPr>
              <a:t>khoản</a:t>
            </a:r>
            <a:r>
              <a:rPr sz="2400" spc="-75" dirty="0">
                <a:solidFill>
                  <a:srgbClr val="0070C0"/>
                </a:solidFill>
                <a:latin typeface="Times New Roman"/>
                <a:cs typeface="Times New Roman"/>
              </a:rPr>
              <a:t> </a:t>
            </a:r>
            <a:r>
              <a:rPr sz="2400" dirty="0">
                <a:solidFill>
                  <a:srgbClr val="0070C0"/>
                </a:solidFill>
                <a:latin typeface="Times New Roman"/>
                <a:cs typeface="Times New Roman"/>
              </a:rPr>
              <a:t>8</a:t>
            </a:r>
            <a:r>
              <a:rPr sz="2400" spc="-75" dirty="0">
                <a:solidFill>
                  <a:srgbClr val="0070C0"/>
                </a:solidFill>
                <a:latin typeface="Times New Roman"/>
                <a:cs typeface="Times New Roman"/>
              </a:rPr>
              <a:t> </a:t>
            </a:r>
            <a:r>
              <a:rPr sz="2400" spc="-55" dirty="0">
                <a:solidFill>
                  <a:srgbClr val="0070C0"/>
                </a:solidFill>
                <a:latin typeface="Times New Roman"/>
                <a:cs typeface="Times New Roman"/>
              </a:rPr>
              <a:t>Điều </a:t>
            </a:r>
            <a:r>
              <a:rPr sz="2400" spc="-540" dirty="0">
                <a:solidFill>
                  <a:srgbClr val="0070C0"/>
                </a:solidFill>
                <a:latin typeface="Times New Roman"/>
                <a:cs typeface="Times New Roman"/>
              </a:rPr>
              <a:t> </a:t>
            </a:r>
            <a:r>
              <a:rPr sz="2400" spc="-40" dirty="0">
                <a:solidFill>
                  <a:srgbClr val="0070C0"/>
                </a:solidFill>
                <a:latin typeface="Times New Roman"/>
                <a:cs typeface="Times New Roman"/>
              </a:rPr>
              <a:t>này; tiếp </a:t>
            </a:r>
            <a:r>
              <a:rPr sz="2400" spc="-35" dirty="0">
                <a:solidFill>
                  <a:srgbClr val="0070C0"/>
                </a:solidFill>
                <a:latin typeface="Times New Roman"/>
                <a:cs typeface="Times New Roman"/>
              </a:rPr>
              <a:t>tục </a:t>
            </a:r>
            <a:r>
              <a:rPr sz="2400" spc="-25" dirty="0">
                <a:solidFill>
                  <a:srgbClr val="0070C0"/>
                </a:solidFill>
                <a:latin typeface="Times New Roman"/>
                <a:cs typeface="Times New Roman"/>
              </a:rPr>
              <a:t>tổ </a:t>
            </a:r>
            <a:r>
              <a:rPr sz="2400" spc="-45" dirty="0">
                <a:solidFill>
                  <a:srgbClr val="0070C0"/>
                </a:solidFill>
                <a:latin typeface="Times New Roman"/>
                <a:cs typeface="Times New Roman"/>
              </a:rPr>
              <a:t>chức </a:t>
            </a:r>
            <a:r>
              <a:rPr sz="2400" spc="-25" dirty="0">
                <a:solidFill>
                  <a:srgbClr val="0070C0"/>
                </a:solidFill>
                <a:latin typeface="Times New Roman"/>
                <a:cs typeface="Times New Roman"/>
              </a:rPr>
              <a:t>đo </a:t>
            </a:r>
            <a:r>
              <a:rPr sz="2400" spc="-40" dirty="0">
                <a:solidFill>
                  <a:srgbClr val="0070C0"/>
                </a:solidFill>
                <a:latin typeface="Times New Roman"/>
                <a:cs typeface="Times New Roman"/>
              </a:rPr>
              <a:t>đạc, </a:t>
            </a:r>
            <a:r>
              <a:rPr sz="2400" spc="-35" dirty="0">
                <a:solidFill>
                  <a:srgbClr val="0070C0"/>
                </a:solidFill>
                <a:latin typeface="Times New Roman"/>
                <a:cs typeface="Times New Roman"/>
              </a:rPr>
              <a:t>lấy </a:t>
            </a:r>
            <a:r>
              <a:rPr sz="2400" spc="-25" dirty="0">
                <a:solidFill>
                  <a:srgbClr val="0070C0"/>
                </a:solidFill>
                <a:latin typeface="Times New Roman"/>
                <a:cs typeface="Times New Roman"/>
              </a:rPr>
              <a:t>và </a:t>
            </a:r>
            <a:r>
              <a:rPr sz="2400" spc="-40" dirty="0">
                <a:solidFill>
                  <a:srgbClr val="0070C0"/>
                </a:solidFill>
                <a:latin typeface="Times New Roman"/>
                <a:cs typeface="Times New Roman"/>
              </a:rPr>
              <a:t>phân tích </a:t>
            </a:r>
            <a:r>
              <a:rPr sz="2400" spc="-35" dirty="0">
                <a:solidFill>
                  <a:srgbClr val="0070C0"/>
                </a:solidFill>
                <a:latin typeface="Times New Roman"/>
                <a:cs typeface="Times New Roman"/>
              </a:rPr>
              <a:t>mẫu </a:t>
            </a:r>
            <a:r>
              <a:rPr sz="2400" spc="-40" dirty="0">
                <a:solidFill>
                  <a:srgbClr val="0070C0"/>
                </a:solidFill>
                <a:latin typeface="Times New Roman"/>
                <a:cs typeface="Times New Roman"/>
              </a:rPr>
              <a:t>chất thải </a:t>
            </a:r>
            <a:r>
              <a:rPr sz="2400" spc="-25" dirty="0">
                <a:solidFill>
                  <a:srgbClr val="0070C0"/>
                </a:solidFill>
                <a:latin typeface="Times New Roman"/>
                <a:cs typeface="Times New Roman"/>
              </a:rPr>
              <a:t>xả ra </a:t>
            </a:r>
            <a:r>
              <a:rPr sz="2400" spc="-35" dirty="0">
                <a:solidFill>
                  <a:srgbClr val="0070C0"/>
                </a:solidFill>
                <a:latin typeface="Times New Roman"/>
                <a:cs typeface="Times New Roman"/>
              </a:rPr>
              <a:t>môi </a:t>
            </a:r>
            <a:r>
              <a:rPr sz="2400" spc="-45" dirty="0">
                <a:solidFill>
                  <a:srgbClr val="0070C0"/>
                </a:solidFill>
                <a:latin typeface="Times New Roman"/>
                <a:cs typeface="Times New Roman"/>
              </a:rPr>
              <a:t>trường </a:t>
            </a:r>
            <a:r>
              <a:rPr sz="2400" spc="-50" dirty="0">
                <a:solidFill>
                  <a:srgbClr val="0070C0"/>
                </a:solidFill>
                <a:latin typeface="Times New Roman"/>
                <a:cs typeface="Times New Roman"/>
              </a:rPr>
              <a:t>trong </a:t>
            </a:r>
            <a:r>
              <a:rPr sz="2400" spc="-45" dirty="0">
                <a:solidFill>
                  <a:srgbClr val="0070C0"/>
                </a:solidFill>
                <a:latin typeface="Times New Roman"/>
                <a:cs typeface="Times New Roman"/>
              </a:rPr>
              <a:t> </a:t>
            </a:r>
            <a:r>
              <a:rPr sz="2400" spc="-50" dirty="0">
                <a:solidFill>
                  <a:srgbClr val="0070C0"/>
                </a:solidFill>
                <a:latin typeface="Times New Roman"/>
                <a:cs typeface="Times New Roman"/>
              </a:rPr>
              <a:t>qu</a:t>
            </a:r>
            <a:r>
              <a:rPr sz="2400" dirty="0">
                <a:solidFill>
                  <a:srgbClr val="0070C0"/>
                </a:solidFill>
                <a:latin typeface="Times New Roman"/>
                <a:cs typeface="Times New Roman"/>
              </a:rPr>
              <a:t>á</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t</a:t>
            </a:r>
            <a:r>
              <a:rPr sz="2400" spc="-45" dirty="0">
                <a:solidFill>
                  <a:srgbClr val="0070C0"/>
                </a:solidFill>
                <a:latin typeface="Times New Roman"/>
                <a:cs typeface="Times New Roman"/>
              </a:rPr>
              <a:t>r</a:t>
            </a:r>
            <a:r>
              <a:rPr sz="2400" spc="-50" dirty="0">
                <a:solidFill>
                  <a:srgbClr val="0070C0"/>
                </a:solidFill>
                <a:latin typeface="Times New Roman"/>
                <a:cs typeface="Times New Roman"/>
              </a:rPr>
              <a:t>ìn</a:t>
            </a:r>
            <a:r>
              <a:rPr sz="2400" dirty="0">
                <a:solidFill>
                  <a:srgbClr val="0070C0"/>
                </a:solidFill>
                <a:latin typeface="Times New Roman"/>
                <a:cs typeface="Times New Roman"/>
              </a:rPr>
              <a:t>h</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v</a:t>
            </a:r>
            <a:r>
              <a:rPr sz="2400" spc="-55" dirty="0">
                <a:solidFill>
                  <a:srgbClr val="0070C0"/>
                </a:solidFill>
                <a:latin typeface="Times New Roman"/>
                <a:cs typeface="Times New Roman"/>
              </a:rPr>
              <a:t>ậ</a:t>
            </a:r>
            <a:r>
              <a:rPr sz="2400" dirty="0">
                <a:solidFill>
                  <a:srgbClr val="0070C0"/>
                </a:solidFill>
                <a:latin typeface="Times New Roman"/>
                <a:cs typeface="Times New Roman"/>
              </a:rPr>
              <a:t>n</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h</a:t>
            </a:r>
            <a:r>
              <a:rPr sz="2400" spc="-55" dirty="0">
                <a:solidFill>
                  <a:srgbClr val="0070C0"/>
                </a:solidFill>
                <a:latin typeface="Times New Roman"/>
                <a:cs typeface="Times New Roman"/>
              </a:rPr>
              <a:t>à</a:t>
            </a:r>
            <a:r>
              <a:rPr sz="2400" spc="-50" dirty="0">
                <a:solidFill>
                  <a:srgbClr val="0070C0"/>
                </a:solidFill>
                <a:latin typeface="Times New Roman"/>
                <a:cs typeface="Times New Roman"/>
              </a:rPr>
              <a:t>n</a:t>
            </a:r>
            <a:r>
              <a:rPr sz="2400" dirty="0">
                <a:solidFill>
                  <a:srgbClr val="0070C0"/>
                </a:solidFill>
                <a:latin typeface="Times New Roman"/>
                <a:cs typeface="Times New Roman"/>
              </a:rPr>
              <a:t>h</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th</a:t>
            </a:r>
            <a:r>
              <a:rPr sz="2400" dirty="0">
                <a:solidFill>
                  <a:srgbClr val="0070C0"/>
                </a:solidFill>
                <a:latin typeface="Times New Roman"/>
                <a:cs typeface="Times New Roman"/>
              </a:rPr>
              <a:t>ử</a:t>
            </a:r>
            <a:r>
              <a:rPr sz="2400" spc="-110" dirty="0">
                <a:solidFill>
                  <a:srgbClr val="0070C0"/>
                </a:solidFill>
                <a:latin typeface="Times New Roman"/>
                <a:cs typeface="Times New Roman"/>
              </a:rPr>
              <a:t> </a:t>
            </a:r>
            <a:r>
              <a:rPr sz="2400" spc="-50" dirty="0">
                <a:solidFill>
                  <a:srgbClr val="0070C0"/>
                </a:solidFill>
                <a:latin typeface="Times New Roman"/>
                <a:cs typeface="Times New Roman"/>
              </a:rPr>
              <a:t>nghi</a:t>
            </a:r>
            <a:r>
              <a:rPr sz="2400" spc="-55" dirty="0">
                <a:solidFill>
                  <a:srgbClr val="0070C0"/>
                </a:solidFill>
                <a:latin typeface="Times New Roman"/>
                <a:cs typeface="Times New Roman"/>
              </a:rPr>
              <a:t>ệ</a:t>
            </a:r>
            <a:r>
              <a:rPr sz="2400" dirty="0">
                <a:solidFill>
                  <a:srgbClr val="0070C0"/>
                </a:solidFill>
                <a:latin typeface="Times New Roman"/>
                <a:cs typeface="Times New Roman"/>
              </a:rPr>
              <a:t>m</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l</a:t>
            </a:r>
            <a:r>
              <a:rPr sz="2400" spc="-55" dirty="0">
                <a:solidFill>
                  <a:srgbClr val="0070C0"/>
                </a:solidFill>
                <a:latin typeface="Times New Roman"/>
                <a:cs typeface="Times New Roman"/>
              </a:rPr>
              <a:t>ạ</a:t>
            </a:r>
            <a:r>
              <a:rPr sz="2400" dirty="0">
                <a:solidFill>
                  <a:srgbClr val="0070C0"/>
                </a:solidFill>
                <a:latin typeface="Times New Roman"/>
                <a:cs typeface="Times New Roman"/>
              </a:rPr>
              <a:t>i</a:t>
            </a:r>
            <a:r>
              <a:rPr sz="2400" spc="-100" dirty="0">
                <a:solidFill>
                  <a:srgbClr val="0070C0"/>
                </a:solidFill>
                <a:latin typeface="Times New Roman"/>
                <a:cs typeface="Times New Roman"/>
              </a:rPr>
              <a:t> </a:t>
            </a:r>
            <a:r>
              <a:rPr sz="2400" spc="-55" dirty="0">
                <a:solidFill>
                  <a:srgbClr val="0070C0"/>
                </a:solidFill>
                <a:latin typeface="Times New Roman"/>
                <a:cs typeface="Times New Roman"/>
              </a:rPr>
              <a:t>c</a:t>
            </a:r>
            <a:r>
              <a:rPr sz="2400" spc="-50" dirty="0">
                <a:solidFill>
                  <a:srgbClr val="0070C0"/>
                </a:solidFill>
                <a:latin typeface="Times New Roman"/>
                <a:cs typeface="Times New Roman"/>
              </a:rPr>
              <a:t>ủ</a:t>
            </a:r>
            <a:r>
              <a:rPr sz="2400" dirty="0">
                <a:solidFill>
                  <a:srgbClr val="0070C0"/>
                </a:solidFill>
                <a:latin typeface="Times New Roman"/>
                <a:cs typeface="Times New Roman"/>
              </a:rPr>
              <a:t>a</a:t>
            </a:r>
            <a:r>
              <a:rPr sz="2400" spc="-105" dirty="0">
                <a:solidFill>
                  <a:srgbClr val="0070C0"/>
                </a:solidFill>
                <a:latin typeface="Times New Roman"/>
                <a:cs typeface="Times New Roman"/>
              </a:rPr>
              <a:t> </a:t>
            </a:r>
            <a:r>
              <a:rPr sz="2400" spc="-55" dirty="0">
                <a:solidFill>
                  <a:srgbClr val="0070C0"/>
                </a:solidFill>
                <a:latin typeface="Times New Roman"/>
                <a:cs typeface="Times New Roman"/>
              </a:rPr>
              <a:t>c</a:t>
            </a:r>
            <a:r>
              <a:rPr sz="2400" spc="-50" dirty="0">
                <a:solidFill>
                  <a:srgbClr val="0070C0"/>
                </a:solidFill>
                <a:latin typeface="Times New Roman"/>
                <a:cs typeface="Times New Roman"/>
              </a:rPr>
              <a:t>h</a:t>
            </a:r>
            <a:r>
              <a:rPr sz="2400" dirty="0">
                <a:solidFill>
                  <a:srgbClr val="0070C0"/>
                </a:solidFill>
                <a:latin typeface="Times New Roman"/>
                <a:cs typeface="Times New Roman"/>
              </a:rPr>
              <a:t>ủ</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d</a:t>
            </a:r>
            <a:r>
              <a:rPr sz="2400" dirty="0">
                <a:solidFill>
                  <a:srgbClr val="0070C0"/>
                </a:solidFill>
                <a:latin typeface="Times New Roman"/>
                <a:cs typeface="Times New Roman"/>
              </a:rPr>
              <a:t>ự</a:t>
            </a:r>
            <a:r>
              <a:rPr sz="2400" spc="-105" dirty="0">
                <a:solidFill>
                  <a:srgbClr val="0070C0"/>
                </a:solidFill>
                <a:latin typeface="Times New Roman"/>
                <a:cs typeface="Times New Roman"/>
              </a:rPr>
              <a:t> </a:t>
            </a:r>
            <a:r>
              <a:rPr sz="2400" spc="-55" dirty="0">
                <a:solidFill>
                  <a:srgbClr val="0070C0"/>
                </a:solidFill>
                <a:latin typeface="Times New Roman"/>
                <a:cs typeface="Times New Roman"/>
              </a:rPr>
              <a:t>á</a:t>
            </a:r>
            <a:r>
              <a:rPr sz="2400" dirty="0">
                <a:solidFill>
                  <a:srgbClr val="0070C0"/>
                </a:solidFill>
                <a:latin typeface="Times New Roman"/>
                <a:cs typeface="Times New Roman"/>
              </a:rPr>
              <a:t>n</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đ</a:t>
            </a:r>
            <a:r>
              <a:rPr sz="2400" spc="-55" dirty="0">
                <a:solidFill>
                  <a:srgbClr val="0070C0"/>
                </a:solidFill>
                <a:latin typeface="Times New Roman"/>
                <a:cs typeface="Times New Roman"/>
              </a:rPr>
              <a:t>ầ</a:t>
            </a:r>
            <a:r>
              <a:rPr sz="2400" dirty="0">
                <a:solidFill>
                  <a:srgbClr val="0070C0"/>
                </a:solidFill>
                <a:latin typeface="Times New Roman"/>
                <a:cs typeface="Times New Roman"/>
              </a:rPr>
              <a:t>u</a:t>
            </a:r>
            <a:r>
              <a:rPr sz="2400" spc="-100" dirty="0">
                <a:solidFill>
                  <a:srgbClr val="0070C0"/>
                </a:solidFill>
                <a:latin typeface="Times New Roman"/>
                <a:cs typeface="Times New Roman"/>
              </a:rPr>
              <a:t> </a:t>
            </a:r>
            <a:r>
              <a:rPr sz="2400" spc="-50" dirty="0" err="1">
                <a:solidFill>
                  <a:srgbClr val="0070C0"/>
                </a:solidFill>
                <a:latin typeface="Times New Roman"/>
                <a:cs typeface="Times New Roman"/>
              </a:rPr>
              <a:t>t</a:t>
            </a:r>
            <a:r>
              <a:rPr sz="2400" spc="-55" dirty="0" err="1">
                <a:solidFill>
                  <a:srgbClr val="0070C0"/>
                </a:solidFill>
                <a:latin typeface="Times New Roman"/>
                <a:cs typeface="Times New Roman"/>
              </a:rPr>
              <a:t>ư</a:t>
            </a:r>
            <a:r>
              <a:rPr sz="2400" dirty="0">
                <a:solidFill>
                  <a:srgbClr val="0070C0"/>
                </a:solidFill>
                <a:latin typeface="Times New Roman"/>
                <a:cs typeface="Times New Roman"/>
              </a:rPr>
              <a:t>.</a:t>
            </a:r>
          </a:p>
        </p:txBody>
      </p:sp>
      <p:sp>
        <p:nvSpPr>
          <p:cNvPr id="5" name="object 5"/>
          <p:cNvSpPr txBox="1"/>
          <p:nvPr/>
        </p:nvSpPr>
        <p:spPr>
          <a:xfrm>
            <a:off x="8963978" y="6421629"/>
            <a:ext cx="180975" cy="197490"/>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898989"/>
                </a:solidFill>
                <a:latin typeface="Calibri"/>
                <a:cs typeface="Calibri"/>
              </a:rPr>
              <a:t>14</a:t>
            </a:r>
            <a:endParaRPr sz="1200">
              <a:latin typeface="Calibri"/>
              <a:cs typeface="Calibri"/>
            </a:endParaRPr>
          </a:p>
        </p:txBody>
      </p:sp>
      <p:sp>
        <p:nvSpPr>
          <p:cNvPr id="7" name="Title 6"/>
          <p:cNvSpPr>
            <a:spLocks noGrp="1"/>
          </p:cNvSpPr>
          <p:nvPr>
            <p:ph type="title"/>
          </p:nvPr>
        </p:nvSpPr>
        <p:spPr>
          <a:xfrm>
            <a:off x="723367" y="876408"/>
            <a:ext cx="8240611" cy="787975"/>
          </a:xfrm>
        </p:spPr>
        <p:txBody>
          <a:bodyPr>
            <a:noAutofit/>
          </a:bodyPr>
          <a:lstStyle/>
          <a:p>
            <a:r>
              <a:rPr lang="en-US" sz="2800" b="1" spc="-5" dirty="0" err="1">
                <a:latin typeface="Times New Roman"/>
                <a:cs typeface="Times New Roman"/>
              </a:rPr>
              <a:t>Vận</a:t>
            </a:r>
            <a:r>
              <a:rPr lang="en-US" sz="2800" b="1" dirty="0">
                <a:latin typeface="Times New Roman"/>
                <a:cs typeface="Times New Roman"/>
              </a:rPr>
              <a:t> </a:t>
            </a:r>
            <a:r>
              <a:rPr lang="en-US" sz="2800" b="1" dirty="0" err="1">
                <a:latin typeface="Times New Roman"/>
                <a:cs typeface="Times New Roman"/>
              </a:rPr>
              <a:t>hành</a:t>
            </a:r>
            <a:r>
              <a:rPr lang="en-US" sz="2800" b="1" dirty="0">
                <a:latin typeface="Times New Roman"/>
                <a:cs typeface="Times New Roman"/>
              </a:rPr>
              <a:t> </a:t>
            </a:r>
            <a:r>
              <a:rPr lang="en-US" sz="2800" b="1" dirty="0" err="1">
                <a:latin typeface="Times New Roman"/>
                <a:cs typeface="Times New Roman"/>
              </a:rPr>
              <a:t>thử</a:t>
            </a:r>
            <a:r>
              <a:rPr lang="en-US" sz="2800" b="1" dirty="0">
                <a:latin typeface="Times New Roman"/>
                <a:cs typeface="Times New Roman"/>
              </a:rPr>
              <a:t> </a:t>
            </a:r>
            <a:r>
              <a:rPr lang="en-US" sz="2800" b="1" spc="-5" dirty="0" err="1">
                <a:latin typeface="Times New Roman"/>
                <a:cs typeface="Times New Roman"/>
              </a:rPr>
              <a:t>nghiệm</a:t>
            </a:r>
            <a:r>
              <a:rPr lang="en-US" sz="2800" b="1" dirty="0">
                <a:latin typeface="Times New Roman"/>
                <a:cs typeface="Times New Roman"/>
              </a:rPr>
              <a:t> </a:t>
            </a:r>
            <a:r>
              <a:rPr lang="en-US" sz="2800" b="1" spc="-5" dirty="0" err="1">
                <a:latin typeface="Times New Roman"/>
                <a:cs typeface="Times New Roman"/>
              </a:rPr>
              <a:t>sau</a:t>
            </a:r>
            <a:r>
              <a:rPr lang="en-US" sz="2800" b="1" spc="-5" dirty="0">
                <a:latin typeface="Times New Roman"/>
                <a:cs typeface="Times New Roman"/>
              </a:rPr>
              <a:t> </a:t>
            </a:r>
            <a:r>
              <a:rPr lang="en-US" sz="2800" b="1" dirty="0" err="1">
                <a:latin typeface="Times New Roman"/>
                <a:cs typeface="Times New Roman"/>
              </a:rPr>
              <a:t>khi</a:t>
            </a:r>
            <a:r>
              <a:rPr lang="en-US" sz="2800" b="1" dirty="0">
                <a:latin typeface="Times New Roman"/>
                <a:cs typeface="Times New Roman"/>
              </a:rPr>
              <a:t> </a:t>
            </a:r>
            <a:r>
              <a:rPr lang="en-US" sz="2800" b="1" spc="-5" dirty="0" err="1">
                <a:latin typeface="Times New Roman"/>
                <a:cs typeface="Times New Roman"/>
              </a:rPr>
              <a:t>cấp</a:t>
            </a:r>
            <a:r>
              <a:rPr lang="en-US" sz="2800" b="1" dirty="0">
                <a:latin typeface="Times New Roman"/>
                <a:cs typeface="Times New Roman"/>
              </a:rPr>
              <a:t> </a:t>
            </a:r>
            <a:r>
              <a:rPr lang="en-US" sz="2800" b="1" spc="-5" dirty="0" err="1">
                <a:latin typeface="Times New Roman"/>
                <a:cs typeface="Times New Roman"/>
              </a:rPr>
              <a:t>phép</a:t>
            </a:r>
            <a:r>
              <a:rPr lang="en-US" sz="2800" b="1" dirty="0">
                <a:latin typeface="Times New Roman"/>
                <a:cs typeface="Times New Roman"/>
              </a:rPr>
              <a:t> </a:t>
            </a:r>
            <a:r>
              <a:rPr lang="en-US" sz="2800" b="1" spc="-5" dirty="0">
                <a:latin typeface="Times New Roman"/>
                <a:cs typeface="Times New Roman"/>
              </a:rPr>
              <a:t>(</a:t>
            </a:r>
            <a:r>
              <a:rPr lang="en-US" sz="2800" b="1" spc="-5" dirty="0" err="1">
                <a:latin typeface="Times New Roman"/>
                <a:cs typeface="Times New Roman"/>
              </a:rPr>
              <a:t>tiếp</a:t>
            </a:r>
            <a:r>
              <a:rPr lang="en-US" sz="2800" b="1" spc="-5" dirty="0">
                <a:latin typeface="Times New Roman"/>
                <a:cs typeface="Times New Roman"/>
              </a:rPr>
              <a:t> </a:t>
            </a:r>
            <a:r>
              <a:rPr lang="en-US" sz="2800" b="1" spc="-5" dirty="0" err="1">
                <a:latin typeface="Times New Roman"/>
                <a:cs typeface="Times New Roman"/>
              </a:rPr>
              <a:t>theo</a:t>
            </a:r>
            <a:r>
              <a:rPr lang="en-US" sz="2800" b="1" spc="-5" dirty="0">
                <a:latin typeface="Times New Roman"/>
                <a:cs typeface="Times New Roman"/>
              </a:rPr>
              <a:t>)</a:t>
            </a:r>
            <a:br>
              <a:rPr lang="en-US" sz="2800" dirty="0">
                <a:latin typeface="Times New Roman"/>
                <a:cs typeface="Times New Roman"/>
              </a:rPr>
            </a:br>
            <a:endParaRPr lang="en-US" sz="2800" dirty="0"/>
          </a:p>
        </p:txBody>
      </p:sp>
      <p:cxnSp>
        <p:nvCxnSpPr>
          <p:cNvPr id="8" name="Straight Connector 7">
            <a:extLst>
              <a:ext uri="{FF2B5EF4-FFF2-40B4-BE49-F238E27FC236}">
                <a16:creationId xmlns:a16="http://schemas.microsoft.com/office/drawing/2014/main" id="{08B0F197-9AC2-F4E8-0438-D8BD2DDE849C}"/>
              </a:ext>
            </a:extLst>
          </p:cNvPr>
          <p:cNvCxnSpPr>
            <a:stCxn id="7" idx="1"/>
          </p:cNvCxnSpPr>
          <p:nvPr/>
        </p:nvCxnSpPr>
        <p:spPr>
          <a:xfrm flipV="1">
            <a:off x="723367" y="1219200"/>
            <a:ext cx="8421586" cy="5119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0716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23367" y="1466894"/>
            <a:ext cx="8240611" cy="1785745"/>
          </a:xfrm>
          <a:prstGeom prst="rect">
            <a:avLst/>
          </a:prstGeom>
        </p:spPr>
        <p:txBody>
          <a:bodyPr vert="horz" wrap="square" lIns="0" tIns="46355" rIns="0" bIns="0" rtlCol="0">
            <a:spAutoFit/>
          </a:bodyPr>
          <a:lstStyle/>
          <a:p>
            <a:pPr marL="12700" marR="0" lvl="0" indent="0" algn="just" defTabSz="914400" rtl="0" eaLnBrk="1" fontAlgn="auto" latinLnBrk="0" hangingPunct="1">
              <a:lnSpc>
                <a:spcPct val="100000"/>
              </a:lnSpc>
              <a:spcBef>
                <a:spcPts val="265"/>
              </a:spcBef>
              <a:spcAft>
                <a:spcPts val="0"/>
              </a:spcAft>
              <a:buClrTx/>
              <a:buSzTx/>
              <a:buFontTx/>
              <a:buNone/>
              <a:tabLst/>
              <a:defRPr/>
            </a:pPr>
            <a:r>
              <a:rPr kumimoji="0" sz="2400" b="0" i="1" u="none" strike="noStrike" kern="1200" cap="none" spc="-30" normalizeH="0" baseline="0" noProof="0" dirty="0" err="1">
                <a:ln>
                  <a:noFill/>
                </a:ln>
                <a:solidFill>
                  <a:srgbClr val="0070C0"/>
                </a:solidFill>
                <a:effectLst/>
                <a:uLnTx/>
                <a:uFillTx/>
                <a:latin typeface="Times New Roman"/>
                <a:ea typeface="+mn-ea"/>
                <a:cs typeface="Times New Roman"/>
              </a:rPr>
              <a:t>Cơ</a:t>
            </a:r>
            <a:r>
              <a:rPr kumimoji="0" sz="2400" b="0" i="1" u="none" strike="noStrike" kern="1200" cap="none" spc="-100" normalizeH="0" baseline="0" noProof="0" dirty="0">
                <a:ln>
                  <a:noFill/>
                </a:ln>
                <a:solidFill>
                  <a:srgbClr val="0070C0"/>
                </a:solidFill>
                <a:effectLst/>
                <a:uLnTx/>
                <a:uFillTx/>
                <a:latin typeface="Times New Roman"/>
                <a:ea typeface="+mn-ea"/>
                <a:cs typeface="Times New Roman"/>
              </a:rPr>
              <a:t> </a:t>
            </a:r>
            <a:r>
              <a:rPr kumimoji="0" sz="2400" b="0" i="1" u="none" strike="noStrike" kern="1200" cap="none" spc="-40" normalizeH="0" baseline="0" noProof="0" dirty="0">
                <a:ln>
                  <a:noFill/>
                </a:ln>
                <a:solidFill>
                  <a:srgbClr val="0070C0"/>
                </a:solidFill>
                <a:effectLst/>
                <a:uLnTx/>
                <a:uFillTx/>
                <a:latin typeface="Times New Roman"/>
                <a:ea typeface="+mn-ea"/>
                <a:cs typeface="Times New Roman"/>
              </a:rPr>
              <a:t>quan</a:t>
            </a:r>
            <a:r>
              <a:rPr kumimoji="0" sz="2400" b="0" i="1" u="none" strike="noStrike" kern="1200" cap="none" spc="-105" normalizeH="0" baseline="0" noProof="0" dirty="0">
                <a:ln>
                  <a:noFill/>
                </a:ln>
                <a:solidFill>
                  <a:srgbClr val="0070C0"/>
                </a:solidFill>
                <a:effectLst/>
                <a:uLnTx/>
                <a:uFillTx/>
                <a:latin typeface="Times New Roman"/>
                <a:ea typeface="+mn-ea"/>
                <a:cs typeface="Times New Roman"/>
              </a:rPr>
              <a:t> </a:t>
            </a:r>
            <a:r>
              <a:rPr kumimoji="0" sz="2400" b="0" i="1" u="none" strike="noStrike" kern="1200" cap="none" spc="-45" normalizeH="0" baseline="0" noProof="0" dirty="0">
                <a:ln>
                  <a:noFill/>
                </a:ln>
                <a:solidFill>
                  <a:srgbClr val="0070C0"/>
                </a:solidFill>
                <a:effectLst/>
                <a:uLnTx/>
                <a:uFillTx/>
                <a:latin typeface="Times New Roman"/>
                <a:ea typeface="+mn-ea"/>
                <a:cs typeface="Times New Roman"/>
              </a:rPr>
              <a:t>chuyên</a:t>
            </a:r>
            <a:r>
              <a:rPr kumimoji="0" sz="2400" b="0" i="1" u="none" strike="noStrike" kern="1200" cap="none" spc="-100" normalizeH="0" baseline="0" noProof="0" dirty="0">
                <a:ln>
                  <a:noFill/>
                </a:ln>
                <a:solidFill>
                  <a:srgbClr val="0070C0"/>
                </a:solidFill>
                <a:effectLst/>
                <a:uLnTx/>
                <a:uFillTx/>
                <a:latin typeface="Times New Roman"/>
                <a:ea typeface="+mn-ea"/>
                <a:cs typeface="Times New Roman"/>
              </a:rPr>
              <a:t> </a:t>
            </a:r>
            <a:r>
              <a:rPr kumimoji="0" sz="2400" b="0" i="1" u="none" strike="noStrike" kern="1200" cap="none" spc="-40" normalizeH="0" baseline="0" noProof="0" dirty="0">
                <a:ln>
                  <a:noFill/>
                </a:ln>
                <a:solidFill>
                  <a:srgbClr val="0070C0"/>
                </a:solidFill>
                <a:effectLst/>
                <a:uLnTx/>
                <a:uFillTx/>
                <a:latin typeface="Times New Roman"/>
                <a:ea typeface="+mn-ea"/>
                <a:cs typeface="Times New Roman"/>
              </a:rPr>
              <a:t>môn</a:t>
            </a:r>
            <a:r>
              <a:rPr kumimoji="0" sz="2400" b="0" i="1" u="none" strike="noStrike" kern="1200" cap="none" spc="-100" normalizeH="0" baseline="0" noProof="0" dirty="0">
                <a:ln>
                  <a:noFill/>
                </a:ln>
                <a:solidFill>
                  <a:srgbClr val="0070C0"/>
                </a:solidFill>
                <a:effectLst/>
                <a:uLnTx/>
                <a:uFillTx/>
                <a:latin typeface="Times New Roman"/>
                <a:ea typeface="+mn-ea"/>
                <a:cs typeface="Times New Roman"/>
              </a:rPr>
              <a:t> </a:t>
            </a:r>
            <a:r>
              <a:rPr kumimoji="0" sz="2400" b="0" i="1" u="none" strike="noStrike" kern="1200" cap="none" spc="-30" normalizeH="0" baseline="0" noProof="0" dirty="0">
                <a:ln>
                  <a:noFill/>
                </a:ln>
                <a:solidFill>
                  <a:srgbClr val="0070C0"/>
                </a:solidFill>
                <a:effectLst/>
                <a:uLnTx/>
                <a:uFillTx/>
                <a:latin typeface="Times New Roman"/>
                <a:ea typeface="+mn-ea"/>
                <a:cs typeface="Times New Roman"/>
              </a:rPr>
              <a:t>về</a:t>
            </a:r>
            <a:r>
              <a:rPr kumimoji="0" sz="2400" b="0" i="1" u="none" strike="noStrike" kern="1200" cap="none" spc="-105" normalizeH="0" baseline="0" noProof="0" dirty="0">
                <a:ln>
                  <a:noFill/>
                </a:ln>
                <a:solidFill>
                  <a:srgbClr val="0070C0"/>
                </a:solidFill>
                <a:effectLst/>
                <a:uLnTx/>
                <a:uFillTx/>
                <a:latin typeface="Times New Roman"/>
                <a:ea typeface="+mn-ea"/>
                <a:cs typeface="Times New Roman"/>
              </a:rPr>
              <a:t> </a:t>
            </a:r>
            <a:r>
              <a:rPr kumimoji="0" sz="2400" b="0" i="1" u="none" strike="noStrike" kern="1200" cap="none" spc="-35" normalizeH="0" baseline="0" noProof="0" dirty="0">
                <a:ln>
                  <a:noFill/>
                </a:ln>
                <a:solidFill>
                  <a:srgbClr val="0070C0"/>
                </a:solidFill>
                <a:effectLst/>
                <a:uLnTx/>
                <a:uFillTx/>
                <a:latin typeface="Times New Roman"/>
                <a:ea typeface="+mn-ea"/>
                <a:cs typeface="Times New Roman"/>
              </a:rPr>
              <a:t>bảo</a:t>
            </a:r>
            <a:r>
              <a:rPr kumimoji="0" sz="2400" b="0" i="1" u="none" strike="noStrike" kern="1200" cap="none" spc="-100" normalizeH="0" baseline="0" noProof="0" dirty="0">
                <a:ln>
                  <a:noFill/>
                </a:ln>
                <a:solidFill>
                  <a:srgbClr val="0070C0"/>
                </a:solidFill>
                <a:effectLst/>
                <a:uLnTx/>
                <a:uFillTx/>
                <a:latin typeface="Times New Roman"/>
                <a:ea typeface="+mn-ea"/>
                <a:cs typeface="Times New Roman"/>
              </a:rPr>
              <a:t> </a:t>
            </a:r>
            <a:r>
              <a:rPr kumimoji="0" sz="2400" b="0" i="1" u="none" strike="noStrike" kern="1200" cap="none" spc="-30" normalizeH="0" baseline="0" noProof="0" dirty="0">
                <a:ln>
                  <a:noFill/>
                </a:ln>
                <a:solidFill>
                  <a:srgbClr val="0070C0"/>
                </a:solidFill>
                <a:effectLst/>
                <a:uLnTx/>
                <a:uFillTx/>
                <a:latin typeface="Times New Roman"/>
                <a:ea typeface="+mn-ea"/>
                <a:cs typeface="Times New Roman"/>
              </a:rPr>
              <a:t>vệ</a:t>
            </a:r>
            <a:r>
              <a:rPr kumimoji="0" sz="2400" b="0" i="1" u="none" strike="noStrike" kern="1200" cap="none" spc="-105" normalizeH="0" baseline="0" noProof="0" dirty="0">
                <a:ln>
                  <a:noFill/>
                </a:ln>
                <a:solidFill>
                  <a:srgbClr val="0070C0"/>
                </a:solidFill>
                <a:effectLst/>
                <a:uLnTx/>
                <a:uFillTx/>
                <a:latin typeface="Times New Roman"/>
                <a:ea typeface="+mn-ea"/>
                <a:cs typeface="Times New Roman"/>
              </a:rPr>
              <a:t> </a:t>
            </a:r>
            <a:r>
              <a:rPr kumimoji="0" sz="2400" b="0" i="1" u="none" strike="noStrike" kern="1200" cap="none" spc="-40" normalizeH="0" baseline="0" noProof="0" dirty="0">
                <a:ln>
                  <a:noFill/>
                </a:ln>
                <a:solidFill>
                  <a:srgbClr val="0070C0"/>
                </a:solidFill>
                <a:effectLst/>
                <a:uLnTx/>
                <a:uFillTx/>
                <a:latin typeface="Times New Roman"/>
                <a:ea typeface="+mn-ea"/>
                <a:cs typeface="Times New Roman"/>
              </a:rPr>
              <a:t>môi</a:t>
            </a:r>
            <a:r>
              <a:rPr kumimoji="0" sz="2400" b="0" i="1" u="none" strike="noStrike" kern="1200" cap="none" spc="-100" normalizeH="0" baseline="0" noProof="0" dirty="0">
                <a:ln>
                  <a:noFill/>
                </a:ln>
                <a:solidFill>
                  <a:srgbClr val="0070C0"/>
                </a:solidFill>
                <a:effectLst/>
                <a:uLnTx/>
                <a:uFillTx/>
                <a:latin typeface="Times New Roman"/>
                <a:ea typeface="+mn-ea"/>
                <a:cs typeface="Times New Roman"/>
              </a:rPr>
              <a:t> </a:t>
            </a:r>
            <a:r>
              <a:rPr kumimoji="0" sz="2400" b="0" i="1" u="none" strike="noStrike" kern="1200" cap="none" spc="-45" normalizeH="0" baseline="0" noProof="0" dirty="0">
                <a:ln>
                  <a:noFill/>
                </a:ln>
                <a:solidFill>
                  <a:srgbClr val="0070C0"/>
                </a:solidFill>
                <a:effectLst/>
                <a:uLnTx/>
                <a:uFillTx/>
                <a:latin typeface="Times New Roman"/>
                <a:ea typeface="+mn-ea"/>
                <a:cs typeface="Times New Roman"/>
              </a:rPr>
              <a:t>trường</a:t>
            </a:r>
            <a:r>
              <a:rPr kumimoji="0" sz="2400" b="0" i="1" u="none" strike="noStrike" kern="1200" cap="none" spc="-95" normalizeH="0" baseline="0" noProof="0" dirty="0">
                <a:ln>
                  <a:noFill/>
                </a:ln>
                <a:solidFill>
                  <a:srgbClr val="0070C0"/>
                </a:solidFill>
                <a:effectLst/>
                <a:uLnTx/>
                <a:uFillTx/>
                <a:latin typeface="Times New Roman"/>
                <a:ea typeface="+mn-ea"/>
                <a:cs typeface="Times New Roman"/>
              </a:rPr>
              <a:t> </a:t>
            </a:r>
            <a:r>
              <a:rPr kumimoji="0" sz="2400" b="0" i="1" u="none" strike="noStrike" kern="1200" cap="none" spc="-35" normalizeH="0" baseline="0" noProof="0" dirty="0">
                <a:ln>
                  <a:noFill/>
                </a:ln>
                <a:solidFill>
                  <a:srgbClr val="0070C0"/>
                </a:solidFill>
                <a:effectLst/>
                <a:uLnTx/>
                <a:uFillTx/>
                <a:latin typeface="Times New Roman"/>
                <a:ea typeface="+mn-ea"/>
                <a:cs typeface="Times New Roman"/>
              </a:rPr>
              <a:t>cấp</a:t>
            </a:r>
            <a:r>
              <a:rPr kumimoji="0" sz="2400" b="0" i="1" u="none" strike="noStrike" kern="1200" cap="none" spc="-105" normalizeH="0" baseline="0" noProof="0" dirty="0">
                <a:ln>
                  <a:noFill/>
                </a:ln>
                <a:solidFill>
                  <a:srgbClr val="0070C0"/>
                </a:solidFill>
                <a:effectLst/>
                <a:uLnTx/>
                <a:uFillTx/>
                <a:latin typeface="Times New Roman"/>
                <a:ea typeface="+mn-ea"/>
                <a:cs typeface="Times New Roman"/>
              </a:rPr>
              <a:t> </a:t>
            </a:r>
            <a:r>
              <a:rPr kumimoji="0" sz="2400" b="0" i="1" u="none" strike="noStrike" kern="1200" cap="none" spc="-45" normalizeH="0" baseline="0" noProof="0" dirty="0">
                <a:ln>
                  <a:noFill/>
                </a:ln>
                <a:solidFill>
                  <a:srgbClr val="0070C0"/>
                </a:solidFill>
                <a:effectLst/>
                <a:uLnTx/>
                <a:uFillTx/>
                <a:latin typeface="Times New Roman"/>
                <a:ea typeface="+mn-ea"/>
                <a:cs typeface="Times New Roman"/>
              </a:rPr>
              <a:t>tỉnh,</a:t>
            </a:r>
            <a:r>
              <a:rPr kumimoji="0" sz="2400" b="0" i="1" u="none" strike="noStrike" kern="1200" cap="none" spc="-100" normalizeH="0" baseline="0" noProof="0" dirty="0">
                <a:ln>
                  <a:noFill/>
                </a:ln>
                <a:solidFill>
                  <a:srgbClr val="0070C0"/>
                </a:solidFill>
                <a:effectLst/>
                <a:uLnTx/>
                <a:uFillTx/>
                <a:latin typeface="Times New Roman"/>
                <a:ea typeface="+mn-ea"/>
                <a:cs typeface="Times New Roman"/>
              </a:rPr>
              <a:t> </a:t>
            </a:r>
            <a:r>
              <a:rPr kumimoji="0" sz="2400" b="0" i="1" u="none" strike="noStrike" kern="1200" cap="none" spc="-35" normalizeH="0" baseline="0" noProof="0" dirty="0">
                <a:ln>
                  <a:noFill/>
                </a:ln>
                <a:solidFill>
                  <a:srgbClr val="0070C0"/>
                </a:solidFill>
                <a:effectLst/>
                <a:uLnTx/>
                <a:uFillTx/>
                <a:latin typeface="Times New Roman"/>
                <a:ea typeface="+mn-ea"/>
                <a:cs typeface="Times New Roman"/>
              </a:rPr>
              <a:t>cấp</a:t>
            </a:r>
            <a:r>
              <a:rPr kumimoji="0" sz="2400" b="0" i="1" u="none" strike="noStrike" kern="1200" cap="none" spc="-100" normalizeH="0" baseline="0" noProof="0" dirty="0">
                <a:ln>
                  <a:noFill/>
                </a:ln>
                <a:solidFill>
                  <a:srgbClr val="0070C0"/>
                </a:solidFill>
                <a:effectLst/>
                <a:uLnTx/>
                <a:uFillTx/>
                <a:latin typeface="Times New Roman"/>
                <a:ea typeface="+mn-ea"/>
                <a:cs typeface="Times New Roman"/>
              </a:rPr>
              <a:t> </a:t>
            </a:r>
            <a:r>
              <a:rPr kumimoji="0" sz="2400" b="0" i="1" u="none" strike="noStrike" kern="1200" cap="none" spc="-45" normalizeH="0" baseline="0" noProof="0" dirty="0">
                <a:ln>
                  <a:noFill/>
                </a:ln>
                <a:solidFill>
                  <a:srgbClr val="0070C0"/>
                </a:solidFill>
                <a:effectLst/>
                <a:uLnTx/>
                <a:uFillTx/>
                <a:latin typeface="Times New Roman"/>
                <a:ea typeface="+mn-ea"/>
                <a:cs typeface="Times New Roman"/>
              </a:rPr>
              <a:t>huyện</a:t>
            </a:r>
            <a:r>
              <a:rPr kumimoji="0" sz="2400" b="0" i="1" u="none" strike="noStrike" kern="1200" cap="none" spc="-100" normalizeH="0" baseline="0" noProof="0" dirty="0">
                <a:ln>
                  <a:noFill/>
                </a:ln>
                <a:solidFill>
                  <a:srgbClr val="0070C0"/>
                </a:solidFill>
                <a:effectLst/>
                <a:uLnTx/>
                <a:uFillTx/>
                <a:latin typeface="Times New Roman"/>
                <a:ea typeface="+mn-ea"/>
                <a:cs typeface="Times New Roman"/>
              </a:rPr>
              <a:t> </a:t>
            </a:r>
            <a:r>
              <a:rPr kumimoji="0" sz="2400" b="0" i="1" u="none" strike="noStrike" kern="1200" cap="none" spc="-30" normalizeH="0" baseline="0" noProof="0" dirty="0">
                <a:ln>
                  <a:noFill/>
                </a:ln>
                <a:solidFill>
                  <a:srgbClr val="0070C0"/>
                </a:solidFill>
                <a:effectLst/>
                <a:uLnTx/>
                <a:uFillTx/>
                <a:latin typeface="Times New Roman"/>
                <a:ea typeface="+mn-ea"/>
                <a:cs typeface="Times New Roman"/>
              </a:rPr>
              <a:t>có</a:t>
            </a:r>
            <a:r>
              <a:rPr kumimoji="0" sz="2400" b="0" i="1" u="none" strike="noStrike" kern="1200" cap="none" spc="-100" normalizeH="0" baseline="0" noProof="0" dirty="0">
                <a:ln>
                  <a:noFill/>
                </a:ln>
                <a:solidFill>
                  <a:srgbClr val="0070C0"/>
                </a:solidFill>
                <a:effectLst/>
                <a:uLnTx/>
                <a:uFillTx/>
                <a:latin typeface="Times New Roman"/>
                <a:ea typeface="+mn-ea"/>
                <a:cs typeface="Times New Roman"/>
              </a:rPr>
              <a:t> </a:t>
            </a:r>
            <a:r>
              <a:rPr kumimoji="0" sz="2400" b="0" i="1" u="none" strike="noStrike" kern="1200" cap="none" spc="-45" normalizeH="0" baseline="0" noProof="0" dirty="0">
                <a:ln>
                  <a:noFill/>
                </a:ln>
                <a:solidFill>
                  <a:srgbClr val="0070C0"/>
                </a:solidFill>
                <a:effectLst/>
                <a:uLnTx/>
                <a:uFillTx/>
                <a:latin typeface="Times New Roman"/>
                <a:ea typeface="+mn-ea"/>
                <a:cs typeface="Times New Roman"/>
              </a:rPr>
              <a:t>trách</a:t>
            </a:r>
            <a:r>
              <a:rPr kumimoji="0" sz="2400" b="0" i="1" u="none" strike="noStrike" kern="1200" cap="none" spc="-105" normalizeH="0" baseline="0" noProof="0" dirty="0">
                <a:ln>
                  <a:noFill/>
                </a:ln>
                <a:solidFill>
                  <a:srgbClr val="0070C0"/>
                </a:solidFill>
                <a:effectLst/>
                <a:uLnTx/>
                <a:uFillTx/>
                <a:latin typeface="Times New Roman"/>
                <a:ea typeface="+mn-ea"/>
                <a:cs typeface="Times New Roman"/>
              </a:rPr>
              <a:t> </a:t>
            </a:r>
            <a:r>
              <a:rPr kumimoji="0" sz="2400" b="0" i="1" u="none" strike="noStrike" kern="1200" cap="none" spc="-45" normalizeH="0" baseline="0" noProof="0" dirty="0">
                <a:ln>
                  <a:noFill/>
                </a:ln>
                <a:solidFill>
                  <a:srgbClr val="0070C0"/>
                </a:solidFill>
                <a:effectLst/>
                <a:uLnTx/>
                <a:uFillTx/>
                <a:latin typeface="Times New Roman"/>
                <a:ea typeface="+mn-ea"/>
                <a:cs typeface="Times New Roman"/>
              </a:rPr>
              <a:t>nhiệm:</a:t>
            </a:r>
            <a:endParaRPr kumimoji="0" sz="2400" b="0" i="0" u="none" strike="noStrike" kern="1200" cap="none" spc="0" normalizeH="0" baseline="0" noProof="0" dirty="0">
              <a:ln>
                <a:noFill/>
              </a:ln>
              <a:solidFill>
                <a:srgbClr val="0070C0"/>
              </a:solidFill>
              <a:effectLst/>
              <a:uLnTx/>
              <a:uFillTx/>
              <a:latin typeface="Times New Roman"/>
              <a:ea typeface="+mn-ea"/>
              <a:cs typeface="Times New Roman"/>
            </a:endParaRPr>
          </a:p>
          <a:p>
            <a:pPr marL="12700" marR="10795" lvl="0" indent="0" algn="just" defTabSz="914400" rtl="0" eaLnBrk="1" fontAlgn="auto" latinLnBrk="0" hangingPunct="1">
              <a:lnSpc>
                <a:spcPts val="2400"/>
              </a:lnSpc>
              <a:spcBef>
                <a:spcPts val="640"/>
              </a:spcBef>
              <a:spcAft>
                <a:spcPts val="0"/>
              </a:spcAft>
              <a:buClrTx/>
              <a:buSzTx/>
              <a:buFontTx/>
              <a:buNone/>
              <a:tabLst/>
              <a:defRPr/>
            </a:pPr>
            <a:r>
              <a:rPr kumimoji="0" sz="2400" b="0" i="0" u="none" strike="noStrike" kern="1200" cap="none" spc="-40" normalizeH="0" baseline="0" noProof="0" dirty="0">
                <a:ln>
                  <a:noFill/>
                </a:ln>
                <a:solidFill>
                  <a:srgbClr val="0070C0"/>
                </a:solidFill>
                <a:effectLst/>
                <a:uLnTx/>
                <a:uFillTx/>
                <a:latin typeface="Times New Roman"/>
                <a:ea typeface="+mn-ea"/>
                <a:cs typeface="Times New Roman"/>
              </a:rPr>
              <a:t>Phối </a:t>
            </a:r>
            <a:r>
              <a:rPr kumimoji="0" sz="2400" b="0" i="0" u="none" strike="noStrike" kern="1200" cap="none" spc="-35" normalizeH="0" baseline="0" noProof="0" dirty="0">
                <a:ln>
                  <a:noFill/>
                </a:ln>
                <a:solidFill>
                  <a:srgbClr val="0070C0"/>
                </a:solidFill>
                <a:effectLst/>
                <a:uLnTx/>
                <a:uFillTx/>
                <a:latin typeface="Times New Roman"/>
                <a:ea typeface="+mn-ea"/>
                <a:cs typeface="Times New Roman"/>
              </a:rPr>
              <a:t>hợp </a:t>
            </a:r>
            <a:r>
              <a:rPr kumimoji="0" sz="2400" b="0" i="0" u="none" strike="noStrike" kern="1200" cap="none" spc="-40" normalizeH="0" baseline="0" noProof="0" dirty="0">
                <a:ln>
                  <a:noFill/>
                </a:ln>
                <a:solidFill>
                  <a:srgbClr val="0070C0"/>
                </a:solidFill>
                <a:effectLst/>
                <a:uLnTx/>
                <a:uFillTx/>
                <a:latin typeface="Times New Roman"/>
                <a:ea typeface="+mn-ea"/>
                <a:cs typeface="Times New Roman"/>
              </a:rPr>
              <a:t>kiểm tra, giám sát </a:t>
            </a:r>
            <a:r>
              <a:rPr kumimoji="0" sz="2400" b="0" i="0" u="none" strike="noStrike" kern="1200" cap="none" spc="-35" normalizeH="0" baseline="0" noProof="0" dirty="0">
                <a:ln>
                  <a:noFill/>
                </a:ln>
                <a:solidFill>
                  <a:srgbClr val="0070C0"/>
                </a:solidFill>
                <a:effectLst/>
                <a:uLnTx/>
                <a:uFillTx/>
                <a:latin typeface="Times New Roman"/>
                <a:ea typeface="+mn-ea"/>
                <a:cs typeface="Times New Roman"/>
              </a:rPr>
              <a:t>quá </a:t>
            </a:r>
            <a:r>
              <a:rPr kumimoji="0" sz="2400" b="0" i="0" u="none" strike="noStrike" kern="1200" cap="none" spc="-40" normalizeH="0" baseline="0" noProof="0" dirty="0">
                <a:ln>
                  <a:noFill/>
                </a:ln>
                <a:solidFill>
                  <a:srgbClr val="0070C0"/>
                </a:solidFill>
                <a:effectLst/>
                <a:uLnTx/>
                <a:uFillTx/>
                <a:latin typeface="Times New Roman"/>
                <a:ea typeface="+mn-ea"/>
                <a:cs typeface="Times New Roman"/>
              </a:rPr>
              <a:t>trình </a:t>
            </a:r>
            <a:r>
              <a:rPr kumimoji="0" sz="2400" b="0" i="0" u="none" strike="noStrike" kern="1200" cap="none" spc="-35" normalizeH="0" baseline="0" noProof="0" dirty="0">
                <a:ln>
                  <a:noFill/>
                </a:ln>
                <a:solidFill>
                  <a:srgbClr val="0070C0"/>
                </a:solidFill>
                <a:effectLst/>
                <a:uLnTx/>
                <a:uFillTx/>
                <a:latin typeface="Times New Roman"/>
                <a:ea typeface="+mn-ea"/>
                <a:cs typeface="Times New Roman"/>
              </a:rPr>
              <a:t>vận </a:t>
            </a:r>
            <a:r>
              <a:rPr kumimoji="0" sz="2400" b="0" i="0" u="none" strike="noStrike" kern="1200" cap="none" spc="-40" normalizeH="0" baseline="0" noProof="0" dirty="0">
                <a:ln>
                  <a:noFill/>
                </a:ln>
                <a:solidFill>
                  <a:srgbClr val="0070C0"/>
                </a:solidFill>
                <a:effectLst/>
                <a:uLnTx/>
                <a:uFillTx/>
                <a:latin typeface="Times New Roman"/>
                <a:ea typeface="+mn-ea"/>
                <a:cs typeface="Times New Roman"/>
              </a:rPr>
              <a:t>hành </a:t>
            </a:r>
            <a:r>
              <a:rPr kumimoji="0" sz="2400" b="0" i="0" u="none" strike="noStrike" kern="1200" cap="none" spc="-35" normalizeH="0" baseline="0" noProof="0" dirty="0">
                <a:ln>
                  <a:noFill/>
                </a:ln>
                <a:solidFill>
                  <a:srgbClr val="0070C0"/>
                </a:solidFill>
                <a:effectLst/>
                <a:uLnTx/>
                <a:uFillTx/>
                <a:latin typeface="Times New Roman"/>
                <a:ea typeface="+mn-ea"/>
                <a:cs typeface="Times New Roman"/>
              </a:rPr>
              <a:t>thử </a:t>
            </a:r>
            <a:r>
              <a:rPr kumimoji="0" sz="2400" b="0" i="0" u="none" strike="noStrike" kern="1200" cap="none" spc="-45" normalizeH="0" baseline="0" noProof="0" dirty="0">
                <a:ln>
                  <a:noFill/>
                </a:ln>
                <a:solidFill>
                  <a:srgbClr val="0070C0"/>
                </a:solidFill>
                <a:effectLst/>
                <a:uLnTx/>
                <a:uFillTx/>
                <a:latin typeface="Times New Roman"/>
                <a:ea typeface="+mn-ea"/>
                <a:cs typeface="Times New Roman"/>
              </a:rPr>
              <a:t>nghiệm </a:t>
            </a:r>
            <a:r>
              <a:rPr kumimoji="0" sz="2400" b="0" i="0" u="none" strike="noStrike" kern="1200" cap="none" spc="-40" normalizeH="0" baseline="0" noProof="0" dirty="0">
                <a:ln>
                  <a:noFill/>
                </a:ln>
                <a:solidFill>
                  <a:srgbClr val="0070C0"/>
                </a:solidFill>
                <a:effectLst/>
                <a:uLnTx/>
                <a:uFillTx/>
                <a:latin typeface="Times New Roman"/>
                <a:ea typeface="+mn-ea"/>
                <a:cs typeface="Times New Roman"/>
              </a:rPr>
              <a:t>công trình </a:t>
            </a:r>
            <a:r>
              <a:rPr kumimoji="0" sz="2400" b="0" i="0" u="none" strike="noStrike" kern="1200" cap="none" spc="-25" normalizeH="0" baseline="0" noProof="0" dirty="0">
                <a:ln>
                  <a:noFill/>
                </a:ln>
                <a:solidFill>
                  <a:srgbClr val="0070C0"/>
                </a:solidFill>
                <a:effectLst/>
                <a:uLnTx/>
                <a:uFillTx/>
                <a:latin typeface="Times New Roman"/>
                <a:ea typeface="+mn-ea"/>
                <a:cs typeface="Times New Roman"/>
              </a:rPr>
              <a:t>xử lý </a:t>
            </a:r>
            <a:r>
              <a:rPr kumimoji="0" sz="2400" b="0" i="0" u="none" strike="noStrike" kern="1200" cap="none" spc="-55" normalizeH="0" baseline="0" noProof="0" dirty="0">
                <a:ln>
                  <a:noFill/>
                </a:ln>
                <a:solidFill>
                  <a:srgbClr val="0070C0"/>
                </a:solidFill>
                <a:effectLst/>
                <a:uLnTx/>
                <a:uFillTx/>
                <a:latin typeface="Times New Roman"/>
                <a:ea typeface="+mn-ea"/>
                <a:cs typeface="Times New Roman"/>
              </a:rPr>
              <a:t>chất </a:t>
            </a:r>
            <a:r>
              <a:rPr kumimoji="0" sz="2400" b="0" i="0" u="none" strike="noStrike" kern="1200" cap="none" spc="-50" normalizeH="0" baseline="0" noProof="0" dirty="0">
                <a:ln>
                  <a:noFill/>
                </a:ln>
                <a:solidFill>
                  <a:srgbClr val="0070C0"/>
                </a:solidFill>
                <a:effectLst/>
                <a:uLnTx/>
                <a:uFillTx/>
                <a:latin typeface="Times New Roman"/>
                <a:ea typeface="+mn-ea"/>
                <a:cs typeface="Times New Roman"/>
              </a:rPr>
              <a:t> </a:t>
            </a:r>
            <a:r>
              <a:rPr kumimoji="0" sz="2400" b="0" i="0" u="none" strike="noStrike" kern="1200" cap="none" spc="-40" normalizeH="0" baseline="0" noProof="0" dirty="0">
                <a:ln>
                  <a:noFill/>
                </a:ln>
                <a:solidFill>
                  <a:srgbClr val="0070C0"/>
                </a:solidFill>
                <a:effectLst/>
                <a:uLnTx/>
                <a:uFillTx/>
                <a:latin typeface="Times New Roman"/>
                <a:ea typeface="+mn-ea"/>
                <a:cs typeface="Times New Roman"/>
              </a:rPr>
              <a:t>thải</a:t>
            </a:r>
            <a:r>
              <a:rPr kumimoji="0" sz="2400" b="0" i="0" u="none" strike="noStrike" kern="1200" cap="none" spc="20" normalizeH="0" baseline="0" noProof="0" dirty="0">
                <a:ln>
                  <a:noFill/>
                </a:ln>
                <a:solidFill>
                  <a:srgbClr val="0070C0"/>
                </a:solidFill>
                <a:effectLst/>
                <a:uLnTx/>
                <a:uFillTx/>
                <a:latin typeface="Times New Roman"/>
                <a:ea typeface="+mn-ea"/>
                <a:cs typeface="Times New Roman"/>
              </a:rPr>
              <a:t> </a:t>
            </a:r>
            <a:r>
              <a:rPr kumimoji="0" sz="2400" b="0" i="0" u="none" strike="noStrike" kern="1200" cap="none" spc="-35" normalizeH="0" baseline="0" noProof="0" dirty="0">
                <a:ln>
                  <a:noFill/>
                </a:ln>
                <a:solidFill>
                  <a:srgbClr val="0070C0"/>
                </a:solidFill>
                <a:effectLst/>
                <a:uLnTx/>
                <a:uFillTx/>
                <a:latin typeface="Times New Roman"/>
                <a:ea typeface="+mn-ea"/>
                <a:cs typeface="Times New Roman"/>
              </a:rPr>
              <a:t>đối</a:t>
            </a:r>
            <a:r>
              <a:rPr kumimoji="0" sz="2400" b="0" i="0" u="none" strike="noStrike" kern="1200" cap="none" spc="25" normalizeH="0" baseline="0" noProof="0" dirty="0">
                <a:ln>
                  <a:noFill/>
                </a:ln>
                <a:solidFill>
                  <a:srgbClr val="0070C0"/>
                </a:solidFill>
                <a:effectLst/>
                <a:uLnTx/>
                <a:uFillTx/>
                <a:latin typeface="Times New Roman"/>
                <a:ea typeface="+mn-ea"/>
                <a:cs typeface="Times New Roman"/>
              </a:rPr>
              <a:t> </a:t>
            </a:r>
            <a:r>
              <a:rPr kumimoji="0" sz="2400" b="0" i="0" u="none" strike="noStrike" kern="1200" cap="none" spc="-35" normalizeH="0" baseline="0" noProof="0" dirty="0">
                <a:ln>
                  <a:noFill/>
                </a:ln>
                <a:solidFill>
                  <a:srgbClr val="0070C0"/>
                </a:solidFill>
                <a:effectLst/>
                <a:uLnTx/>
                <a:uFillTx/>
                <a:latin typeface="Times New Roman"/>
                <a:ea typeface="+mn-ea"/>
                <a:cs typeface="Times New Roman"/>
              </a:rPr>
              <a:t>với</a:t>
            </a:r>
            <a:r>
              <a:rPr kumimoji="0" sz="2400" b="0" i="0" u="none" strike="noStrike" kern="1200" cap="none" spc="30" normalizeH="0" baseline="0" noProof="0" dirty="0">
                <a:ln>
                  <a:noFill/>
                </a:ln>
                <a:solidFill>
                  <a:srgbClr val="0070C0"/>
                </a:solidFill>
                <a:effectLst/>
                <a:uLnTx/>
                <a:uFillTx/>
                <a:latin typeface="Times New Roman"/>
                <a:ea typeface="+mn-ea"/>
                <a:cs typeface="Times New Roman"/>
              </a:rPr>
              <a:t> </a:t>
            </a:r>
            <a:r>
              <a:rPr kumimoji="0" sz="2400" b="0" i="0" u="none" strike="noStrike" kern="1200" cap="none" spc="-25" normalizeH="0" baseline="0" noProof="0" dirty="0">
                <a:ln>
                  <a:noFill/>
                </a:ln>
                <a:solidFill>
                  <a:srgbClr val="0070C0"/>
                </a:solidFill>
                <a:effectLst/>
                <a:uLnTx/>
                <a:uFillTx/>
                <a:latin typeface="Times New Roman"/>
                <a:ea typeface="+mn-ea"/>
                <a:cs typeface="Times New Roman"/>
              </a:rPr>
              <a:t>dự</a:t>
            </a:r>
            <a:r>
              <a:rPr kumimoji="0" sz="2400" b="0" i="0" u="none" strike="noStrike" kern="1200" cap="none" spc="15" normalizeH="0" baseline="0" noProof="0" dirty="0">
                <a:ln>
                  <a:noFill/>
                </a:ln>
                <a:solidFill>
                  <a:srgbClr val="0070C0"/>
                </a:solidFill>
                <a:effectLst/>
                <a:uLnTx/>
                <a:uFillTx/>
                <a:latin typeface="Times New Roman"/>
                <a:ea typeface="+mn-ea"/>
                <a:cs typeface="Times New Roman"/>
              </a:rPr>
              <a:t> </a:t>
            </a:r>
            <a:r>
              <a:rPr kumimoji="0" sz="2400" b="0" i="0" u="none" strike="noStrike" kern="1200" cap="none" spc="-30" normalizeH="0" baseline="0" noProof="0" dirty="0">
                <a:ln>
                  <a:noFill/>
                </a:ln>
                <a:solidFill>
                  <a:srgbClr val="0070C0"/>
                </a:solidFill>
                <a:effectLst/>
                <a:uLnTx/>
                <a:uFillTx/>
                <a:latin typeface="Times New Roman"/>
                <a:ea typeface="+mn-ea"/>
                <a:cs typeface="Times New Roman"/>
              </a:rPr>
              <a:t>án</a:t>
            </a:r>
            <a:r>
              <a:rPr kumimoji="0" sz="2400" b="0" i="0" u="none" strike="noStrike" kern="1200" cap="none" spc="25" normalizeH="0" baseline="0" noProof="0" dirty="0">
                <a:ln>
                  <a:noFill/>
                </a:ln>
                <a:solidFill>
                  <a:srgbClr val="0070C0"/>
                </a:solidFill>
                <a:effectLst/>
                <a:uLnTx/>
                <a:uFillTx/>
                <a:latin typeface="Times New Roman"/>
                <a:ea typeface="+mn-ea"/>
                <a:cs typeface="Times New Roman"/>
              </a:rPr>
              <a:t> </a:t>
            </a:r>
            <a:r>
              <a:rPr kumimoji="0" sz="2400" b="0" i="0" u="none" strike="noStrike" kern="1200" cap="none" spc="-35" normalizeH="0" baseline="0" noProof="0" dirty="0">
                <a:ln>
                  <a:noFill/>
                </a:ln>
                <a:solidFill>
                  <a:srgbClr val="0070C0"/>
                </a:solidFill>
                <a:effectLst/>
                <a:uLnTx/>
                <a:uFillTx/>
                <a:latin typeface="Times New Roman"/>
                <a:ea typeface="+mn-ea"/>
                <a:cs typeface="Times New Roman"/>
              </a:rPr>
              <a:t>đầu</a:t>
            </a:r>
            <a:r>
              <a:rPr kumimoji="0" sz="2400" b="0" i="0" u="none" strike="noStrike" kern="1200" cap="none" spc="25" normalizeH="0" baseline="0" noProof="0" dirty="0">
                <a:ln>
                  <a:noFill/>
                </a:ln>
                <a:solidFill>
                  <a:srgbClr val="0070C0"/>
                </a:solidFill>
                <a:effectLst/>
                <a:uLnTx/>
                <a:uFillTx/>
                <a:latin typeface="Times New Roman"/>
                <a:ea typeface="+mn-ea"/>
                <a:cs typeface="Times New Roman"/>
              </a:rPr>
              <a:t> </a:t>
            </a:r>
            <a:r>
              <a:rPr kumimoji="0" sz="2400" b="0" i="0" u="none" strike="noStrike" kern="1200" cap="none" spc="-25" normalizeH="0" baseline="0" noProof="0" dirty="0">
                <a:ln>
                  <a:noFill/>
                </a:ln>
                <a:solidFill>
                  <a:srgbClr val="0070C0"/>
                </a:solidFill>
                <a:effectLst/>
                <a:uLnTx/>
                <a:uFillTx/>
                <a:latin typeface="Times New Roman"/>
                <a:ea typeface="+mn-ea"/>
                <a:cs typeface="Times New Roman"/>
              </a:rPr>
              <a:t>tư</a:t>
            </a:r>
            <a:r>
              <a:rPr kumimoji="0" sz="2400" b="0" i="0" u="none" strike="noStrike" kern="1200" cap="none" spc="20" normalizeH="0" baseline="0" noProof="0" dirty="0">
                <a:ln>
                  <a:noFill/>
                </a:ln>
                <a:solidFill>
                  <a:srgbClr val="0070C0"/>
                </a:solidFill>
                <a:effectLst/>
                <a:uLnTx/>
                <a:uFillTx/>
                <a:latin typeface="Times New Roman"/>
                <a:ea typeface="+mn-ea"/>
                <a:cs typeface="Times New Roman"/>
              </a:rPr>
              <a:t> </a:t>
            </a:r>
            <a:r>
              <a:rPr kumimoji="0" sz="2400" b="0" i="0" u="none" strike="noStrike" kern="1200" cap="none" spc="-40" normalizeH="0" baseline="0" noProof="0" dirty="0">
                <a:ln>
                  <a:noFill/>
                </a:ln>
                <a:solidFill>
                  <a:srgbClr val="0070C0"/>
                </a:solidFill>
                <a:effectLst/>
                <a:uLnTx/>
                <a:uFillTx/>
                <a:latin typeface="Times New Roman"/>
                <a:ea typeface="+mn-ea"/>
                <a:cs typeface="Times New Roman"/>
              </a:rPr>
              <a:t>trên</a:t>
            </a:r>
            <a:r>
              <a:rPr kumimoji="0" sz="2400" b="0" i="0" u="none" strike="noStrike" kern="1200" cap="none" spc="20" normalizeH="0" baseline="0" noProof="0" dirty="0">
                <a:ln>
                  <a:noFill/>
                </a:ln>
                <a:solidFill>
                  <a:srgbClr val="0070C0"/>
                </a:solidFill>
                <a:effectLst/>
                <a:uLnTx/>
                <a:uFillTx/>
                <a:latin typeface="Times New Roman"/>
                <a:ea typeface="+mn-ea"/>
                <a:cs typeface="Times New Roman"/>
              </a:rPr>
              <a:t> </a:t>
            </a:r>
            <a:r>
              <a:rPr kumimoji="0" sz="2400" b="0" i="0" u="none" strike="noStrike" kern="1200" cap="none" spc="-35" normalizeH="0" baseline="0" noProof="0" dirty="0">
                <a:ln>
                  <a:noFill/>
                </a:ln>
                <a:solidFill>
                  <a:srgbClr val="0070C0"/>
                </a:solidFill>
                <a:effectLst/>
                <a:uLnTx/>
                <a:uFillTx/>
                <a:latin typeface="Times New Roman"/>
                <a:ea typeface="+mn-ea"/>
                <a:cs typeface="Times New Roman"/>
              </a:rPr>
              <a:t>địa</a:t>
            </a:r>
            <a:r>
              <a:rPr kumimoji="0" sz="2400" b="0" i="0" u="none" strike="noStrike" kern="1200" cap="none" spc="25" normalizeH="0" baseline="0" noProof="0" dirty="0">
                <a:ln>
                  <a:noFill/>
                </a:ln>
                <a:solidFill>
                  <a:srgbClr val="0070C0"/>
                </a:solidFill>
                <a:effectLst/>
                <a:uLnTx/>
                <a:uFillTx/>
                <a:latin typeface="Times New Roman"/>
                <a:ea typeface="+mn-ea"/>
                <a:cs typeface="Times New Roman"/>
              </a:rPr>
              <a:t> </a:t>
            </a:r>
            <a:r>
              <a:rPr kumimoji="0" sz="2400" b="0" i="0" u="none" strike="noStrike" kern="1200" cap="none" spc="-35" normalizeH="0" baseline="0" noProof="0" dirty="0">
                <a:ln>
                  <a:noFill/>
                </a:ln>
                <a:solidFill>
                  <a:srgbClr val="0070C0"/>
                </a:solidFill>
                <a:effectLst/>
                <a:uLnTx/>
                <a:uFillTx/>
                <a:latin typeface="Times New Roman"/>
                <a:ea typeface="+mn-ea"/>
                <a:cs typeface="Times New Roman"/>
              </a:rPr>
              <a:t>bàn</a:t>
            </a:r>
            <a:r>
              <a:rPr kumimoji="0" sz="2400" b="0" i="0" u="none" strike="noStrike" kern="1200" cap="none" spc="25" normalizeH="0" baseline="0" noProof="0" dirty="0">
                <a:ln>
                  <a:noFill/>
                </a:ln>
                <a:solidFill>
                  <a:srgbClr val="0070C0"/>
                </a:solidFill>
                <a:effectLst/>
                <a:uLnTx/>
                <a:uFillTx/>
                <a:latin typeface="Times New Roman"/>
                <a:ea typeface="+mn-ea"/>
                <a:cs typeface="Times New Roman"/>
              </a:rPr>
              <a:t> </a:t>
            </a:r>
            <a:r>
              <a:rPr kumimoji="0" sz="2400" b="0" i="0" u="none" strike="noStrike" kern="1200" cap="none" spc="-40" normalizeH="0" baseline="0" noProof="0" dirty="0">
                <a:ln>
                  <a:noFill/>
                </a:ln>
                <a:solidFill>
                  <a:srgbClr val="0070C0"/>
                </a:solidFill>
                <a:effectLst/>
                <a:uLnTx/>
                <a:uFillTx/>
                <a:latin typeface="Times New Roman"/>
                <a:ea typeface="+mn-ea"/>
                <a:cs typeface="Times New Roman"/>
              </a:rPr>
              <a:t>theo</a:t>
            </a:r>
            <a:r>
              <a:rPr kumimoji="0" sz="2400" b="0" i="0" u="none" strike="noStrike" kern="1200" cap="none" spc="25" normalizeH="0" baseline="0" noProof="0" dirty="0">
                <a:ln>
                  <a:noFill/>
                </a:ln>
                <a:solidFill>
                  <a:srgbClr val="0070C0"/>
                </a:solidFill>
                <a:effectLst/>
                <a:uLnTx/>
                <a:uFillTx/>
                <a:latin typeface="Times New Roman"/>
                <a:ea typeface="+mn-ea"/>
                <a:cs typeface="Times New Roman"/>
              </a:rPr>
              <a:t> </a:t>
            </a:r>
            <a:r>
              <a:rPr kumimoji="0" sz="2400" b="0" i="0" u="none" strike="noStrike" kern="1200" cap="none" spc="-25" normalizeH="0" baseline="0" noProof="0" dirty="0">
                <a:ln>
                  <a:noFill/>
                </a:ln>
                <a:solidFill>
                  <a:srgbClr val="0070C0"/>
                </a:solidFill>
                <a:effectLst/>
                <a:uLnTx/>
                <a:uFillTx/>
                <a:latin typeface="Times New Roman"/>
                <a:ea typeface="+mn-ea"/>
                <a:cs typeface="Times New Roman"/>
              </a:rPr>
              <a:t>đề</a:t>
            </a:r>
            <a:r>
              <a:rPr kumimoji="0" sz="2400" b="0" i="0" u="none" strike="noStrike" kern="1200" cap="none" spc="20" normalizeH="0" baseline="0" noProof="0" dirty="0">
                <a:ln>
                  <a:noFill/>
                </a:ln>
                <a:solidFill>
                  <a:srgbClr val="0070C0"/>
                </a:solidFill>
                <a:effectLst/>
                <a:uLnTx/>
                <a:uFillTx/>
                <a:latin typeface="Times New Roman"/>
                <a:ea typeface="+mn-ea"/>
                <a:cs typeface="Times New Roman"/>
              </a:rPr>
              <a:t> </a:t>
            </a:r>
            <a:r>
              <a:rPr kumimoji="0" sz="2400" b="0" i="0" u="none" strike="noStrike" kern="1200" cap="none" spc="-40" normalizeH="0" baseline="0" noProof="0" dirty="0">
                <a:ln>
                  <a:noFill/>
                </a:ln>
                <a:solidFill>
                  <a:srgbClr val="0070C0"/>
                </a:solidFill>
                <a:effectLst/>
                <a:uLnTx/>
                <a:uFillTx/>
                <a:latin typeface="Times New Roman"/>
                <a:ea typeface="+mn-ea"/>
                <a:cs typeface="Times New Roman"/>
              </a:rPr>
              <a:t>nghị</a:t>
            </a:r>
            <a:r>
              <a:rPr kumimoji="0" sz="2400" b="0" i="0" u="none" strike="noStrike" kern="1200" cap="none" spc="30" normalizeH="0" baseline="0" noProof="0" dirty="0">
                <a:ln>
                  <a:noFill/>
                </a:ln>
                <a:solidFill>
                  <a:srgbClr val="0070C0"/>
                </a:solidFill>
                <a:effectLst/>
                <a:uLnTx/>
                <a:uFillTx/>
                <a:latin typeface="Times New Roman"/>
                <a:ea typeface="+mn-ea"/>
                <a:cs typeface="Times New Roman"/>
              </a:rPr>
              <a:t> </a:t>
            </a:r>
            <a:r>
              <a:rPr kumimoji="0" sz="2400" b="0" i="0" u="none" strike="noStrike" kern="1200" cap="none" spc="-35" normalizeH="0" baseline="0" noProof="0" dirty="0">
                <a:ln>
                  <a:noFill/>
                </a:ln>
                <a:solidFill>
                  <a:srgbClr val="0070C0"/>
                </a:solidFill>
                <a:effectLst/>
                <a:uLnTx/>
                <a:uFillTx/>
                <a:latin typeface="Times New Roman"/>
                <a:ea typeface="+mn-ea"/>
                <a:cs typeface="Times New Roman"/>
              </a:rPr>
              <a:t>của</a:t>
            </a:r>
            <a:r>
              <a:rPr kumimoji="0" sz="2400" b="0" i="0" u="none" strike="noStrike" kern="1200" cap="none" spc="25" normalizeH="0" baseline="0" noProof="0" dirty="0">
                <a:ln>
                  <a:noFill/>
                </a:ln>
                <a:solidFill>
                  <a:srgbClr val="0070C0"/>
                </a:solidFill>
                <a:effectLst/>
                <a:uLnTx/>
                <a:uFillTx/>
                <a:latin typeface="Times New Roman"/>
                <a:ea typeface="+mn-ea"/>
                <a:cs typeface="Times New Roman"/>
              </a:rPr>
              <a:t> </a:t>
            </a:r>
            <a:r>
              <a:rPr kumimoji="0" sz="2400" b="0" i="0" u="none" strike="noStrike" kern="1200" cap="none" spc="-30" normalizeH="0" baseline="0" noProof="0" dirty="0">
                <a:ln>
                  <a:noFill/>
                </a:ln>
                <a:solidFill>
                  <a:srgbClr val="0070C0"/>
                </a:solidFill>
                <a:effectLst/>
                <a:uLnTx/>
                <a:uFillTx/>
                <a:latin typeface="Times New Roman"/>
                <a:ea typeface="+mn-ea"/>
                <a:cs typeface="Times New Roman"/>
              </a:rPr>
              <a:t>cơ</a:t>
            </a:r>
            <a:r>
              <a:rPr kumimoji="0" sz="2400" b="0" i="0" u="none" strike="noStrike" kern="1200" cap="none" spc="25" normalizeH="0" baseline="0" noProof="0" dirty="0">
                <a:ln>
                  <a:noFill/>
                </a:ln>
                <a:solidFill>
                  <a:srgbClr val="0070C0"/>
                </a:solidFill>
                <a:effectLst/>
                <a:uLnTx/>
                <a:uFillTx/>
                <a:latin typeface="Times New Roman"/>
                <a:ea typeface="+mn-ea"/>
                <a:cs typeface="Times New Roman"/>
              </a:rPr>
              <a:t> </a:t>
            </a:r>
            <a:r>
              <a:rPr kumimoji="0" sz="2400" b="0" i="0" u="none" strike="noStrike" kern="1200" cap="none" spc="-40" normalizeH="0" baseline="0" noProof="0" dirty="0">
                <a:ln>
                  <a:noFill/>
                </a:ln>
                <a:solidFill>
                  <a:srgbClr val="0070C0"/>
                </a:solidFill>
                <a:effectLst/>
                <a:uLnTx/>
                <a:uFillTx/>
                <a:latin typeface="Times New Roman"/>
                <a:ea typeface="+mn-ea"/>
                <a:cs typeface="Times New Roman"/>
              </a:rPr>
              <a:t>quan</a:t>
            </a:r>
            <a:r>
              <a:rPr kumimoji="0" sz="2400" b="0" i="0" u="none" strike="noStrike" kern="1200" cap="none" spc="20" normalizeH="0" baseline="0" noProof="0" dirty="0">
                <a:ln>
                  <a:noFill/>
                </a:ln>
                <a:solidFill>
                  <a:srgbClr val="0070C0"/>
                </a:solidFill>
                <a:effectLst/>
                <a:uLnTx/>
                <a:uFillTx/>
                <a:latin typeface="Times New Roman"/>
                <a:ea typeface="+mn-ea"/>
                <a:cs typeface="Times New Roman"/>
              </a:rPr>
              <a:t> </a:t>
            </a:r>
            <a:r>
              <a:rPr kumimoji="0" sz="2400" b="0" i="0" u="none" strike="noStrike" kern="1200" cap="none" spc="-40" normalizeH="0" baseline="0" noProof="0" dirty="0">
                <a:ln>
                  <a:noFill/>
                </a:ln>
                <a:solidFill>
                  <a:srgbClr val="0070C0"/>
                </a:solidFill>
                <a:effectLst/>
                <a:uLnTx/>
                <a:uFillTx/>
                <a:latin typeface="Times New Roman"/>
                <a:ea typeface="+mn-ea"/>
                <a:cs typeface="Times New Roman"/>
              </a:rPr>
              <a:t>cấp</a:t>
            </a:r>
            <a:r>
              <a:rPr kumimoji="0" sz="2400" b="0" i="0" u="none" strike="noStrike" kern="1200" cap="none" spc="25" normalizeH="0" baseline="0" noProof="0" dirty="0">
                <a:ln>
                  <a:noFill/>
                </a:ln>
                <a:solidFill>
                  <a:srgbClr val="0070C0"/>
                </a:solidFill>
                <a:effectLst/>
                <a:uLnTx/>
                <a:uFillTx/>
                <a:latin typeface="Times New Roman"/>
                <a:ea typeface="+mn-ea"/>
                <a:cs typeface="Times New Roman"/>
              </a:rPr>
              <a:t> </a:t>
            </a:r>
            <a:r>
              <a:rPr kumimoji="0" sz="2400" b="0" i="0" u="none" strike="noStrike" kern="1200" cap="none" spc="-40" normalizeH="0" baseline="0" noProof="0" dirty="0">
                <a:ln>
                  <a:noFill/>
                </a:ln>
                <a:solidFill>
                  <a:srgbClr val="0070C0"/>
                </a:solidFill>
                <a:effectLst/>
                <a:uLnTx/>
                <a:uFillTx/>
                <a:latin typeface="Times New Roman"/>
                <a:ea typeface="+mn-ea"/>
                <a:cs typeface="Times New Roman"/>
              </a:rPr>
              <a:t>giấy</a:t>
            </a:r>
            <a:r>
              <a:rPr kumimoji="0" sz="2400" b="0" i="0" u="none" strike="noStrike" kern="1200" cap="none" spc="30" normalizeH="0" baseline="0" noProof="0" dirty="0">
                <a:ln>
                  <a:noFill/>
                </a:ln>
                <a:solidFill>
                  <a:srgbClr val="0070C0"/>
                </a:solidFill>
                <a:effectLst/>
                <a:uLnTx/>
                <a:uFillTx/>
                <a:latin typeface="Times New Roman"/>
                <a:ea typeface="+mn-ea"/>
                <a:cs typeface="Times New Roman"/>
              </a:rPr>
              <a:t> </a:t>
            </a:r>
            <a:r>
              <a:rPr kumimoji="0" sz="2400" b="0" i="0" u="none" strike="noStrike" kern="1200" cap="none" spc="-40" normalizeH="0" baseline="0" noProof="0" dirty="0" err="1">
                <a:ln>
                  <a:noFill/>
                </a:ln>
                <a:solidFill>
                  <a:srgbClr val="0070C0"/>
                </a:solidFill>
                <a:effectLst/>
                <a:uLnTx/>
                <a:uFillTx/>
                <a:latin typeface="Times New Roman"/>
                <a:ea typeface="+mn-ea"/>
                <a:cs typeface="Times New Roman"/>
              </a:rPr>
              <a:t>phép</a:t>
            </a:r>
            <a:r>
              <a:rPr kumimoji="0" sz="2400" b="0" i="0" u="none" strike="noStrike" kern="1200" cap="none" spc="25" normalizeH="0" baseline="0" noProof="0" dirty="0">
                <a:ln>
                  <a:noFill/>
                </a:ln>
                <a:solidFill>
                  <a:srgbClr val="0070C0"/>
                </a:solidFill>
                <a:effectLst/>
                <a:uLnTx/>
                <a:uFillTx/>
                <a:latin typeface="Times New Roman"/>
                <a:ea typeface="+mn-ea"/>
                <a:cs typeface="Times New Roman"/>
              </a:rPr>
              <a:t> </a:t>
            </a:r>
            <a:r>
              <a:rPr kumimoji="0" sz="2400" b="0" i="0" u="none" strike="noStrike" kern="1200" cap="none" spc="-50" normalizeH="0" baseline="0" noProof="0" dirty="0" err="1">
                <a:ln>
                  <a:noFill/>
                </a:ln>
                <a:solidFill>
                  <a:srgbClr val="0070C0"/>
                </a:solidFill>
                <a:effectLst/>
                <a:uLnTx/>
                <a:uFillTx/>
                <a:latin typeface="Times New Roman"/>
                <a:ea typeface="+mn-ea"/>
                <a:cs typeface="Times New Roman"/>
              </a:rPr>
              <a:t>môi</a:t>
            </a:r>
            <a:r>
              <a:rPr kumimoji="0" lang="en-US" sz="2400" b="0" i="0" u="none" strike="noStrike" kern="1200" cap="none" spc="-50" normalizeH="0" baseline="0" noProof="0" dirty="0">
                <a:ln>
                  <a:noFill/>
                </a:ln>
                <a:solidFill>
                  <a:srgbClr val="0070C0"/>
                </a:solidFill>
                <a:effectLst/>
                <a:uLnTx/>
                <a:uFillTx/>
                <a:latin typeface="Times New Roman"/>
                <a:ea typeface="+mn-ea"/>
                <a:cs typeface="Times New Roman"/>
              </a:rPr>
              <a:t> </a:t>
            </a:r>
            <a:r>
              <a:rPr kumimoji="0" lang="en-US" sz="2400" b="0" i="0" u="none" strike="noStrike" kern="1200" cap="none" spc="-50" normalizeH="0" baseline="0" noProof="0" dirty="0" err="1">
                <a:ln>
                  <a:noFill/>
                </a:ln>
                <a:solidFill>
                  <a:srgbClr val="0070C0"/>
                </a:solidFill>
                <a:effectLst/>
                <a:uLnTx/>
                <a:uFillTx/>
                <a:latin typeface="Times New Roman"/>
                <a:ea typeface="+mn-ea"/>
                <a:cs typeface="Times New Roman"/>
              </a:rPr>
              <a:t>trường</a:t>
            </a:r>
            <a:endParaRPr kumimoji="0" sz="2400" b="0" i="0" u="none" strike="noStrike" kern="1200" cap="none" spc="0" normalizeH="0" baseline="0" noProof="0" dirty="0">
              <a:ln>
                <a:noFill/>
              </a:ln>
              <a:solidFill>
                <a:srgbClr val="0070C0"/>
              </a:solidFill>
              <a:effectLst/>
              <a:uLnTx/>
              <a:uFillTx/>
              <a:latin typeface="Times New Roman"/>
              <a:ea typeface="+mn-ea"/>
              <a:cs typeface="Times New Roman"/>
            </a:endParaRPr>
          </a:p>
        </p:txBody>
      </p:sp>
      <p:sp>
        <p:nvSpPr>
          <p:cNvPr id="5" name="object 5"/>
          <p:cNvSpPr txBox="1"/>
          <p:nvPr/>
        </p:nvSpPr>
        <p:spPr>
          <a:xfrm>
            <a:off x="8963978" y="6421629"/>
            <a:ext cx="180975" cy="19749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200" b="0" i="0" u="none" strike="noStrike" kern="1200" cap="none" spc="0" normalizeH="0" baseline="0" noProof="0" dirty="0">
                <a:ln>
                  <a:noFill/>
                </a:ln>
                <a:solidFill>
                  <a:srgbClr val="898989"/>
                </a:solidFill>
                <a:effectLst/>
                <a:uLnTx/>
                <a:uFillTx/>
                <a:latin typeface="Calibri"/>
                <a:ea typeface="+mn-ea"/>
                <a:cs typeface="Calibri"/>
              </a:rPr>
              <a:t>14</a:t>
            </a:r>
            <a:endParaRPr kumimoji="0" sz="1200" b="0" i="0" u="none" strike="noStrike" kern="1200" cap="none" spc="0" normalizeH="0" baseline="0" noProof="0">
              <a:ln>
                <a:noFill/>
              </a:ln>
              <a:solidFill>
                <a:prstClr val="black"/>
              </a:solidFill>
              <a:effectLst/>
              <a:uLnTx/>
              <a:uFillTx/>
              <a:latin typeface="Calibri"/>
              <a:ea typeface="+mn-ea"/>
              <a:cs typeface="Calibri"/>
            </a:endParaRPr>
          </a:p>
        </p:txBody>
      </p:sp>
      <p:sp>
        <p:nvSpPr>
          <p:cNvPr id="7" name="Title 6"/>
          <p:cNvSpPr>
            <a:spLocks noGrp="1"/>
          </p:cNvSpPr>
          <p:nvPr>
            <p:ph type="title"/>
          </p:nvPr>
        </p:nvSpPr>
        <p:spPr>
          <a:xfrm>
            <a:off x="723367" y="876408"/>
            <a:ext cx="8240611" cy="787975"/>
          </a:xfrm>
        </p:spPr>
        <p:txBody>
          <a:bodyPr>
            <a:noAutofit/>
          </a:bodyPr>
          <a:lstStyle/>
          <a:p>
            <a:r>
              <a:rPr lang="en-US" sz="2800" b="1" spc="-5" dirty="0" err="1">
                <a:latin typeface="Times New Roman"/>
                <a:cs typeface="Times New Roman"/>
              </a:rPr>
              <a:t>Vận</a:t>
            </a:r>
            <a:r>
              <a:rPr lang="en-US" sz="2800" b="1" dirty="0">
                <a:latin typeface="Times New Roman"/>
                <a:cs typeface="Times New Roman"/>
              </a:rPr>
              <a:t> </a:t>
            </a:r>
            <a:r>
              <a:rPr lang="en-US" sz="2800" b="1" dirty="0" err="1">
                <a:latin typeface="Times New Roman"/>
                <a:cs typeface="Times New Roman"/>
              </a:rPr>
              <a:t>hành</a:t>
            </a:r>
            <a:r>
              <a:rPr lang="en-US" sz="2800" b="1" dirty="0">
                <a:latin typeface="Times New Roman"/>
                <a:cs typeface="Times New Roman"/>
              </a:rPr>
              <a:t> </a:t>
            </a:r>
            <a:r>
              <a:rPr lang="en-US" sz="2800" b="1" dirty="0" err="1">
                <a:latin typeface="Times New Roman"/>
                <a:cs typeface="Times New Roman"/>
              </a:rPr>
              <a:t>thử</a:t>
            </a:r>
            <a:r>
              <a:rPr lang="en-US" sz="2800" b="1" dirty="0">
                <a:latin typeface="Times New Roman"/>
                <a:cs typeface="Times New Roman"/>
              </a:rPr>
              <a:t> </a:t>
            </a:r>
            <a:r>
              <a:rPr lang="en-US" sz="2800" b="1" spc="-5" dirty="0" err="1">
                <a:latin typeface="Times New Roman"/>
                <a:cs typeface="Times New Roman"/>
              </a:rPr>
              <a:t>nghiệm</a:t>
            </a:r>
            <a:r>
              <a:rPr lang="en-US" sz="2800" b="1" dirty="0">
                <a:latin typeface="Times New Roman"/>
                <a:cs typeface="Times New Roman"/>
              </a:rPr>
              <a:t> </a:t>
            </a:r>
            <a:r>
              <a:rPr lang="en-US" sz="2800" b="1" spc="-5" dirty="0" err="1">
                <a:latin typeface="Times New Roman"/>
                <a:cs typeface="Times New Roman"/>
              </a:rPr>
              <a:t>sau</a:t>
            </a:r>
            <a:r>
              <a:rPr lang="en-US" sz="2800" b="1" spc="-5" dirty="0">
                <a:latin typeface="Times New Roman"/>
                <a:cs typeface="Times New Roman"/>
              </a:rPr>
              <a:t> </a:t>
            </a:r>
            <a:r>
              <a:rPr lang="en-US" sz="2800" b="1" dirty="0" err="1">
                <a:latin typeface="Times New Roman"/>
                <a:cs typeface="Times New Roman"/>
              </a:rPr>
              <a:t>khi</a:t>
            </a:r>
            <a:r>
              <a:rPr lang="en-US" sz="2800" b="1" dirty="0">
                <a:latin typeface="Times New Roman"/>
                <a:cs typeface="Times New Roman"/>
              </a:rPr>
              <a:t> </a:t>
            </a:r>
            <a:r>
              <a:rPr lang="en-US" sz="2800" b="1" spc="-5" dirty="0" err="1">
                <a:latin typeface="Times New Roman"/>
                <a:cs typeface="Times New Roman"/>
              </a:rPr>
              <a:t>cấp</a:t>
            </a:r>
            <a:r>
              <a:rPr lang="en-US" sz="2800" b="1" dirty="0">
                <a:latin typeface="Times New Roman"/>
                <a:cs typeface="Times New Roman"/>
              </a:rPr>
              <a:t> </a:t>
            </a:r>
            <a:r>
              <a:rPr lang="en-US" sz="2800" b="1" spc="-5" dirty="0" err="1">
                <a:latin typeface="Times New Roman"/>
                <a:cs typeface="Times New Roman"/>
              </a:rPr>
              <a:t>phép</a:t>
            </a:r>
            <a:r>
              <a:rPr lang="en-US" sz="2800" b="1" dirty="0">
                <a:latin typeface="Times New Roman"/>
                <a:cs typeface="Times New Roman"/>
              </a:rPr>
              <a:t> </a:t>
            </a:r>
            <a:r>
              <a:rPr lang="en-US" sz="2800" b="1" spc="-5" dirty="0">
                <a:latin typeface="Times New Roman"/>
                <a:cs typeface="Times New Roman"/>
              </a:rPr>
              <a:t>(</a:t>
            </a:r>
            <a:r>
              <a:rPr lang="en-US" sz="2800" b="1" spc="-5" dirty="0" err="1">
                <a:latin typeface="Times New Roman"/>
                <a:cs typeface="Times New Roman"/>
              </a:rPr>
              <a:t>tiếp</a:t>
            </a:r>
            <a:r>
              <a:rPr lang="en-US" sz="2800" b="1" spc="-5" dirty="0">
                <a:latin typeface="Times New Roman"/>
                <a:cs typeface="Times New Roman"/>
              </a:rPr>
              <a:t> </a:t>
            </a:r>
            <a:r>
              <a:rPr lang="en-US" sz="2800" b="1" spc="-5" dirty="0" err="1">
                <a:latin typeface="Times New Roman"/>
                <a:cs typeface="Times New Roman"/>
              </a:rPr>
              <a:t>theo</a:t>
            </a:r>
            <a:r>
              <a:rPr lang="en-US" sz="2800" b="1" spc="-5" dirty="0">
                <a:latin typeface="Times New Roman"/>
                <a:cs typeface="Times New Roman"/>
              </a:rPr>
              <a:t>)</a:t>
            </a:r>
            <a:br>
              <a:rPr lang="en-US" sz="2800" dirty="0">
                <a:latin typeface="Times New Roman"/>
                <a:cs typeface="Times New Roman"/>
              </a:rPr>
            </a:br>
            <a:endParaRPr lang="en-US" sz="2800" dirty="0"/>
          </a:p>
        </p:txBody>
      </p:sp>
      <p:cxnSp>
        <p:nvCxnSpPr>
          <p:cNvPr id="8" name="Straight Connector 7">
            <a:extLst>
              <a:ext uri="{FF2B5EF4-FFF2-40B4-BE49-F238E27FC236}">
                <a16:creationId xmlns:a16="http://schemas.microsoft.com/office/drawing/2014/main" id="{08B0F197-9AC2-F4E8-0438-D8BD2DDE849C}"/>
              </a:ext>
            </a:extLst>
          </p:cNvPr>
          <p:cNvCxnSpPr>
            <a:stCxn id="7" idx="1"/>
          </p:cNvCxnSpPr>
          <p:nvPr/>
        </p:nvCxnSpPr>
        <p:spPr>
          <a:xfrm flipV="1">
            <a:off x="723367" y="1219200"/>
            <a:ext cx="8421586" cy="5119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9297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4F917E6-0320-1E3A-F321-EF50266CA005}"/>
              </a:ext>
            </a:extLst>
          </p:cNvPr>
          <p:cNvGraphicFramePr>
            <a:graphicFrameLocks noGrp="1"/>
          </p:cNvGraphicFramePr>
          <p:nvPr>
            <p:extLst>
              <p:ext uri="{D42A27DB-BD31-4B8C-83A1-F6EECF244321}">
                <p14:modId xmlns:p14="http://schemas.microsoft.com/office/powerpoint/2010/main" val="2994952577"/>
              </p:ext>
            </p:extLst>
          </p:nvPr>
        </p:nvGraphicFramePr>
        <p:xfrm>
          <a:off x="723367" y="1664383"/>
          <a:ext cx="8459265" cy="3974418"/>
        </p:xfrm>
        <a:graphic>
          <a:graphicData uri="http://schemas.openxmlformats.org/drawingml/2006/table">
            <a:tbl>
              <a:tblPr firstRow="1" firstCol="1" bandRow="1">
                <a:tableStyleId>{5C22544A-7EE6-4342-B048-85BDC9FD1C3A}</a:tableStyleId>
              </a:tblPr>
              <a:tblGrid>
                <a:gridCol w="3655238">
                  <a:extLst>
                    <a:ext uri="{9D8B030D-6E8A-4147-A177-3AD203B41FA5}">
                      <a16:colId xmlns:a16="http://schemas.microsoft.com/office/drawing/2014/main" val="3916519530"/>
                    </a:ext>
                  </a:extLst>
                </a:gridCol>
                <a:gridCol w="3056444">
                  <a:extLst>
                    <a:ext uri="{9D8B030D-6E8A-4147-A177-3AD203B41FA5}">
                      <a16:colId xmlns:a16="http://schemas.microsoft.com/office/drawing/2014/main" val="1127848021"/>
                    </a:ext>
                  </a:extLst>
                </a:gridCol>
                <a:gridCol w="1747583">
                  <a:extLst>
                    <a:ext uri="{9D8B030D-6E8A-4147-A177-3AD203B41FA5}">
                      <a16:colId xmlns:a16="http://schemas.microsoft.com/office/drawing/2014/main" val="3532583369"/>
                    </a:ext>
                  </a:extLst>
                </a:gridCol>
              </a:tblGrid>
              <a:tr h="980048">
                <a:tc rowSpan="2">
                  <a:txBody>
                    <a:bodyPr/>
                    <a:lstStyle/>
                    <a:p>
                      <a:pPr>
                        <a:lnSpc>
                          <a:spcPct val="107000"/>
                        </a:lnSpc>
                        <a:spcAft>
                          <a:spcPts val="800"/>
                        </a:spcAft>
                      </a:pPr>
                      <a:endParaRPr lang="en-US" sz="2400" dirty="0">
                        <a:effectLst/>
                        <a:latin typeface="Times New Roman" panose="02020603050405020304" pitchFamily="18" charset="0"/>
                        <a:cs typeface="Times New Roman" panose="02020603050405020304" pitchFamily="18" charset="0"/>
                      </a:endParaRPr>
                    </a:p>
                    <a:p>
                      <a:pPr algn="ctr">
                        <a:lnSpc>
                          <a:spcPct val="107000"/>
                        </a:lnSpc>
                        <a:spcAft>
                          <a:spcPts val="800"/>
                        </a:spcAft>
                      </a:pPr>
                      <a:r>
                        <a:rPr lang="en-US" sz="2400" dirty="0" err="1">
                          <a:effectLst/>
                          <a:latin typeface="Times New Roman" panose="02020603050405020304" pitchFamily="18" charset="0"/>
                          <a:cs typeface="Times New Roman" panose="02020603050405020304" pitchFamily="18" charset="0"/>
                        </a:rPr>
                        <a:t>Thủ</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tục</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9999FF"/>
                    </a:solidFill>
                  </a:tcPr>
                </a:tc>
                <a:tc gridSpan="2">
                  <a:txBody>
                    <a:bodyPr/>
                    <a:lstStyle/>
                    <a:p>
                      <a:pPr>
                        <a:lnSpc>
                          <a:spcPct val="107000"/>
                        </a:lnSpc>
                        <a:spcAft>
                          <a:spcPts val="800"/>
                        </a:spcAft>
                      </a:pPr>
                      <a:endParaRPr lang="en-US" sz="1100" dirty="0">
                        <a:effectLst/>
                        <a:latin typeface="Times New Roman" panose="02020603050405020304" pitchFamily="18" charset="0"/>
                        <a:cs typeface="Times New Roman" panose="02020603050405020304" pitchFamily="18" charset="0"/>
                      </a:endParaRPr>
                    </a:p>
                    <a:p>
                      <a:pPr>
                        <a:lnSpc>
                          <a:spcPct val="107000"/>
                        </a:lnSpc>
                        <a:spcAft>
                          <a:spcPts val="800"/>
                        </a:spcAft>
                      </a:pPr>
                      <a:r>
                        <a:rPr lang="en-US" sz="2400" dirty="0" err="1">
                          <a:effectLst/>
                          <a:latin typeface="Times New Roman" panose="02020603050405020304" pitchFamily="18" charset="0"/>
                          <a:cs typeface="Times New Roman" panose="02020603050405020304" pitchFamily="18" charset="0"/>
                        </a:rPr>
                        <a:t>Dự</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án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thuộc</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thẩm</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quyền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cấp</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tỉnh</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9999FF"/>
                    </a:solidFill>
                  </a:tcPr>
                </a:tc>
                <a:tc hMerge="1">
                  <a:txBody>
                    <a:bodyPr/>
                    <a:lstStyle/>
                    <a:p>
                      <a:endParaRPr lang="en-US"/>
                    </a:p>
                  </a:txBody>
                  <a:tcPr/>
                </a:tc>
                <a:extLst>
                  <a:ext uri="{0D108BD9-81ED-4DB2-BD59-A6C34878D82A}">
                    <a16:rowId xmlns:a16="http://schemas.microsoft.com/office/drawing/2014/main" val="1984028987"/>
                  </a:ext>
                </a:extLst>
              </a:tr>
              <a:tr h="540284">
                <a:tc vMerge="1">
                  <a:txBody>
                    <a:bodyPr/>
                    <a:lstStyle/>
                    <a:p>
                      <a:endParaRPr lang="en-US"/>
                    </a:p>
                  </a:txBody>
                  <a:tcPr/>
                </a:tc>
                <a:tc>
                  <a:txBody>
                    <a:bodyPr/>
                    <a:lstStyle/>
                    <a:p>
                      <a:pPr algn="ctr">
                        <a:lnSpc>
                          <a:spcPct val="107000"/>
                        </a:lnSpc>
                        <a:spcAft>
                          <a:spcPts val="800"/>
                        </a:spcAft>
                      </a:pPr>
                      <a:r>
                        <a:rPr lang="en-US" sz="2400" dirty="0" err="1">
                          <a:solidFill>
                            <a:schemeClr val="bg1"/>
                          </a:solidFill>
                          <a:effectLst/>
                          <a:latin typeface="Times New Roman" panose="02020603050405020304" pitchFamily="18" charset="0"/>
                          <a:cs typeface="Times New Roman" panose="02020603050405020304" pitchFamily="18" charset="0"/>
                        </a:rPr>
                        <a:t>Quy</a:t>
                      </a:r>
                      <a:r>
                        <a:rPr lang="en-US" sz="2400" dirty="0">
                          <a:solidFill>
                            <a:schemeClr val="bg1"/>
                          </a:solidFill>
                          <a:effectLst/>
                          <a:latin typeface="Times New Roman" panose="02020603050405020304" pitchFamily="18" charset="0"/>
                          <a:cs typeface="Times New Roman" panose="02020603050405020304" pitchFamily="18" charset="0"/>
                        </a:rPr>
                        <a:t> </a:t>
                      </a:r>
                      <a:r>
                        <a:rPr lang="en-US" sz="2400" dirty="0" err="1">
                          <a:solidFill>
                            <a:schemeClr val="bg1"/>
                          </a:solidFill>
                          <a:effectLst/>
                          <a:latin typeface="Times New Roman" panose="02020603050405020304" pitchFamily="18" charset="0"/>
                          <a:cs typeface="Times New Roman" panose="02020603050405020304" pitchFamily="18" charset="0"/>
                        </a:rPr>
                        <a:t>định</a:t>
                      </a:r>
                      <a:r>
                        <a:rPr lang="en-US" sz="2400" dirty="0">
                          <a:solidFill>
                            <a:schemeClr val="bg1"/>
                          </a:solidFill>
                          <a:effectLst/>
                          <a:latin typeface="Times New Roman" panose="02020603050405020304" pitchFamily="18" charset="0"/>
                          <a:cs typeface="Times New Roman" panose="02020603050405020304" pitchFamily="18" charset="0"/>
                        </a:rPr>
                        <a:t> TW</a:t>
                      </a:r>
                      <a:endParaRPr lang="en-US"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9999FF"/>
                    </a:solidFill>
                  </a:tcPr>
                </a:tc>
                <a:tc>
                  <a:txBody>
                    <a:bodyPr/>
                    <a:lstStyle/>
                    <a:p>
                      <a:pPr algn="ctr">
                        <a:lnSpc>
                          <a:spcPct val="107000"/>
                        </a:lnSpc>
                        <a:spcAft>
                          <a:spcPts val="800"/>
                        </a:spcAft>
                      </a:pPr>
                      <a:r>
                        <a:rPr lang="en-US" sz="2400" dirty="0" err="1">
                          <a:solidFill>
                            <a:schemeClr val="bg1"/>
                          </a:solidFill>
                          <a:effectLst/>
                          <a:latin typeface="Times New Roman" panose="02020603050405020304" pitchFamily="18" charset="0"/>
                          <a:cs typeface="Times New Roman" panose="02020603050405020304" pitchFamily="18" charset="0"/>
                        </a:rPr>
                        <a:t>Bình</a:t>
                      </a:r>
                      <a:r>
                        <a:rPr lang="en-US" sz="2400" dirty="0">
                          <a:solidFill>
                            <a:schemeClr val="bg1"/>
                          </a:solidFill>
                          <a:effectLst/>
                          <a:latin typeface="Times New Roman" panose="02020603050405020304" pitchFamily="18" charset="0"/>
                          <a:cs typeface="Times New Roman" panose="02020603050405020304" pitchFamily="18" charset="0"/>
                        </a:rPr>
                        <a:t> </a:t>
                      </a:r>
                      <a:r>
                        <a:rPr lang="en-US" sz="2400" dirty="0" err="1">
                          <a:solidFill>
                            <a:schemeClr val="bg1"/>
                          </a:solidFill>
                          <a:effectLst/>
                          <a:latin typeface="Times New Roman" panose="02020603050405020304" pitchFamily="18" charset="0"/>
                          <a:cs typeface="Times New Roman" panose="02020603050405020304" pitchFamily="18" charset="0"/>
                        </a:rPr>
                        <a:t>Phước</a:t>
                      </a:r>
                      <a:endParaRPr lang="en-US"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9999FF"/>
                    </a:solidFill>
                  </a:tcPr>
                </a:tc>
                <a:extLst>
                  <a:ext uri="{0D108BD9-81ED-4DB2-BD59-A6C34878D82A}">
                    <a16:rowId xmlns:a16="http://schemas.microsoft.com/office/drawing/2014/main" val="2502416672"/>
                  </a:ext>
                </a:extLst>
              </a:tr>
              <a:tr h="1474038">
                <a:tc>
                  <a:txBody>
                    <a:bodyPr/>
                    <a:lstStyle/>
                    <a:p>
                      <a:pPr>
                        <a:lnSpc>
                          <a:spcPct val="107000"/>
                        </a:lnSpc>
                        <a:spcAft>
                          <a:spcPts val="800"/>
                        </a:spcAft>
                      </a:pPr>
                      <a:endParaRPr lang="en-US" sz="1400" b="0" dirty="0">
                        <a:effectLst/>
                        <a:latin typeface="Times New Roman" panose="02020603050405020304" pitchFamily="18" charset="0"/>
                        <a:cs typeface="Times New Roman" panose="02020603050405020304" pitchFamily="18" charset="0"/>
                      </a:endParaRPr>
                    </a:p>
                    <a:p>
                      <a:pPr>
                        <a:lnSpc>
                          <a:spcPct val="107000"/>
                        </a:lnSpc>
                        <a:spcAft>
                          <a:spcPts val="800"/>
                        </a:spcAft>
                      </a:pPr>
                      <a:r>
                        <a:rPr lang="en-US" sz="2400" b="0" dirty="0" err="1">
                          <a:effectLst/>
                          <a:latin typeface="Times New Roman" panose="02020603050405020304" pitchFamily="18" charset="0"/>
                          <a:cs typeface="Times New Roman" panose="02020603050405020304" pitchFamily="18" charset="0"/>
                        </a:rPr>
                        <a:t>Thẩm</a:t>
                      </a:r>
                      <a:r>
                        <a:rPr lang="en-US" sz="2400" b="0" dirty="0">
                          <a:effectLst/>
                          <a:latin typeface="Times New Roman" panose="02020603050405020304" pitchFamily="18" charset="0"/>
                          <a:cs typeface="Times New Roman" panose="02020603050405020304" pitchFamily="18" charset="0"/>
                        </a:rPr>
                        <a:t> </a:t>
                      </a:r>
                      <a:r>
                        <a:rPr lang="en-US" sz="2400" b="0" dirty="0" err="1">
                          <a:effectLst/>
                          <a:latin typeface="Times New Roman" panose="02020603050405020304" pitchFamily="18" charset="0"/>
                          <a:cs typeface="Times New Roman" panose="02020603050405020304" pitchFamily="18" charset="0"/>
                        </a:rPr>
                        <a:t>định</a:t>
                      </a:r>
                      <a:r>
                        <a:rPr lang="en-US" sz="2400" b="0" dirty="0">
                          <a:effectLst/>
                          <a:latin typeface="Times New Roman" panose="02020603050405020304" pitchFamily="18" charset="0"/>
                          <a:cs typeface="Times New Roman" panose="02020603050405020304" pitchFamily="18" charset="0"/>
                        </a:rPr>
                        <a:t>, </a:t>
                      </a:r>
                      <a:r>
                        <a:rPr lang="en-US" sz="2400" b="0" dirty="0" err="1">
                          <a:effectLst/>
                          <a:latin typeface="Times New Roman" panose="02020603050405020304" pitchFamily="18" charset="0"/>
                          <a:cs typeface="Times New Roman" panose="02020603050405020304" pitchFamily="18" charset="0"/>
                        </a:rPr>
                        <a:t>phê</a:t>
                      </a:r>
                      <a:r>
                        <a:rPr lang="en-US" sz="2400" b="0" dirty="0">
                          <a:effectLst/>
                          <a:latin typeface="Times New Roman" panose="02020603050405020304" pitchFamily="18" charset="0"/>
                          <a:cs typeface="Times New Roman" panose="02020603050405020304" pitchFamily="18" charset="0"/>
                        </a:rPr>
                        <a:t> </a:t>
                      </a:r>
                      <a:r>
                        <a:rPr lang="en-US" sz="2400" b="0" dirty="0" err="1">
                          <a:effectLst/>
                          <a:latin typeface="Times New Roman" panose="02020603050405020304" pitchFamily="18" charset="0"/>
                          <a:cs typeface="Times New Roman" panose="02020603050405020304" pitchFamily="18" charset="0"/>
                        </a:rPr>
                        <a:t>duyệt</a:t>
                      </a:r>
                      <a:br>
                        <a:rPr lang="en-US" sz="2400" b="0" dirty="0">
                          <a:effectLst/>
                          <a:latin typeface="Times New Roman" panose="02020603050405020304" pitchFamily="18" charset="0"/>
                          <a:cs typeface="Times New Roman" panose="02020603050405020304" pitchFamily="18" charset="0"/>
                        </a:rPr>
                      </a:br>
                      <a:r>
                        <a:rPr lang="en-US" sz="2400" b="0" dirty="0">
                          <a:effectLst/>
                          <a:latin typeface="Times New Roman" panose="02020603050405020304" pitchFamily="18" charset="0"/>
                          <a:cs typeface="Times New Roman" panose="02020603050405020304" pitchFamily="18" charset="0"/>
                        </a:rPr>
                        <a:t> </a:t>
                      </a:r>
                      <a:r>
                        <a:rPr lang="en-US" sz="2400" b="0" dirty="0" err="1">
                          <a:effectLst/>
                          <a:latin typeface="Times New Roman" panose="02020603050405020304" pitchFamily="18" charset="0"/>
                          <a:cs typeface="Times New Roman" panose="02020603050405020304" pitchFamily="18" charset="0"/>
                        </a:rPr>
                        <a:t>báo</a:t>
                      </a:r>
                      <a:r>
                        <a:rPr lang="en-US" sz="2400" b="0" dirty="0">
                          <a:effectLst/>
                          <a:latin typeface="Times New Roman" panose="02020603050405020304" pitchFamily="18" charset="0"/>
                          <a:cs typeface="Times New Roman" panose="02020603050405020304" pitchFamily="18" charset="0"/>
                        </a:rPr>
                        <a:t> </a:t>
                      </a:r>
                      <a:r>
                        <a:rPr lang="en-US" sz="2400" b="0" dirty="0" err="1">
                          <a:effectLst/>
                          <a:latin typeface="Times New Roman" panose="02020603050405020304" pitchFamily="18" charset="0"/>
                          <a:cs typeface="Times New Roman" panose="02020603050405020304" pitchFamily="18" charset="0"/>
                        </a:rPr>
                        <a:t>cáo</a:t>
                      </a:r>
                      <a:r>
                        <a:rPr lang="en-US" sz="2400" b="0" dirty="0">
                          <a:effectLst/>
                          <a:latin typeface="Times New Roman" panose="02020603050405020304" pitchFamily="18" charset="0"/>
                          <a:cs typeface="Times New Roman" panose="02020603050405020304" pitchFamily="18" charset="0"/>
                        </a:rPr>
                        <a:t> ĐTM</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9999FF"/>
                    </a:solidFill>
                  </a:tcPr>
                </a:tc>
                <a:tc>
                  <a:txBody>
                    <a:bodyPr/>
                    <a:lstStyle/>
                    <a:p>
                      <a:pPr algn="ctr">
                        <a:lnSpc>
                          <a:spcPct val="107000"/>
                        </a:lnSpc>
                        <a:spcAft>
                          <a:spcPts val="800"/>
                        </a:spcAft>
                      </a:pPr>
                      <a:endParaRPr lang="en-US" sz="2400" dirty="0">
                        <a:solidFill>
                          <a:schemeClr val="bg1"/>
                        </a:solidFill>
                        <a:effectLst/>
                        <a:latin typeface="Times New Roman" panose="02020603050405020304" pitchFamily="18" charset="0"/>
                        <a:cs typeface="Times New Roman" panose="02020603050405020304" pitchFamily="18" charset="0"/>
                      </a:endParaRPr>
                    </a:p>
                    <a:p>
                      <a:pPr algn="ctr">
                        <a:lnSpc>
                          <a:spcPct val="107000"/>
                        </a:lnSpc>
                        <a:spcAft>
                          <a:spcPts val="800"/>
                        </a:spcAft>
                      </a:pPr>
                      <a:r>
                        <a:rPr lang="en-US" sz="2400" dirty="0" err="1">
                          <a:solidFill>
                            <a:schemeClr val="bg1"/>
                          </a:solidFill>
                          <a:effectLst/>
                          <a:latin typeface="Times New Roman" panose="02020603050405020304" pitchFamily="18" charset="0"/>
                          <a:cs typeface="Times New Roman" panose="02020603050405020304" pitchFamily="18" charset="0"/>
                        </a:rPr>
                        <a:t>Không</a:t>
                      </a:r>
                      <a:r>
                        <a:rPr lang="en-US" sz="2400" dirty="0">
                          <a:solidFill>
                            <a:schemeClr val="bg1"/>
                          </a:solidFill>
                          <a:effectLst/>
                          <a:latin typeface="Times New Roman" panose="02020603050405020304" pitchFamily="18" charset="0"/>
                          <a:cs typeface="Times New Roman" panose="02020603050405020304" pitchFamily="18" charset="0"/>
                        </a:rPr>
                        <a:t> </a:t>
                      </a:r>
                      <a:r>
                        <a:rPr lang="en-US" sz="2400" dirty="0" err="1">
                          <a:solidFill>
                            <a:schemeClr val="bg1"/>
                          </a:solidFill>
                          <a:effectLst/>
                          <a:latin typeface="Times New Roman" panose="02020603050405020304" pitchFamily="18" charset="0"/>
                          <a:cs typeface="Times New Roman" panose="02020603050405020304" pitchFamily="18" charset="0"/>
                        </a:rPr>
                        <a:t>quá</a:t>
                      </a:r>
                      <a:r>
                        <a:rPr lang="en-US" sz="2400" dirty="0">
                          <a:solidFill>
                            <a:schemeClr val="bg1"/>
                          </a:solidFill>
                          <a:effectLst/>
                          <a:latin typeface="Times New Roman" panose="02020603050405020304" pitchFamily="18" charset="0"/>
                          <a:cs typeface="Times New Roman" panose="02020603050405020304" pitchFamily="18" charset="0"/>
                        </a:rPr>
                        <a:t> 30 </a:t>
                      </a:r>
                      <a:r>
                        <a:rPr lang="en-US" sz="2400" dirty="0" err="1">
                          <a:solidFill>
                            <a:schemeClr val="bg1"/>
                          </a:solidFill>
                          <a:effectLst/>
                          <a:latin typeface="Times New Roman" panose="02020603050405020304" pitchFamily="18" charset="0"/>
                          <a:cs typeface="Times New Roman" panose="02020603050405020304" pitchFamily="18" charset="0"/>
                        </a:rPr>
                        <a:t>ngày</a:t>
                      </a:r>
                      <a:endParaRPr lang="en-US"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9999FF"/>
                    </a:solidFill>
                  </a:tcPr>
                </a:tc>
                <a:tc>
                  <a:txBody>
                    <a:bodyPr/>
                    <a:lstStyle/>
                    <a:p>
                      <a:pPr algn="ctr">
                        <a:lnSpc>
                          <a:spcPct val="107000"/>
                        </a:lnSpc>
                        <a:spcAft>
                          <a:spcPts val="800"/>
                        </a:spcAft>
                      </a:pPr>
                      <a:endParaRPr lang="en-US" sz="2400" dirty="0">
                        <a:solidFill>
                          <a:schemeClr val="bg1"/>
                        </a:solidFill>
                        <a:effectLst/>
                        <a:latin typeface="Times New Roman" panose="02020603050405020304" pitchFamily="18" charset="0"/>
                        <a:cs typeface="Times New Roman" panose="02020603050405020304" pitchFamily="18" charset="0"/>
                      </a:endParaRPr>
                    </a:p>
                    <a:p>
                      <a:pPr algn="ctr">
                        <a:lnSpc>
                          <a:spcPct val="107000"/>
                        </a:lnSpc>
                        <a:spcAft>
                          <a:spcPts val="800"/>
                        </a:spcAft>
                      </a:pPr>
                      <a:r>
                        <a:rPr lang="en-US" sz="2400" dirty="0">
                          <a:solidFill>
                            <a:schemeClr val="bg1"/>
                          </a:solidFill>
                          <a:effectLst/>
                          <a:latin typeface="Times New Roman" panose="02020603050405020304" pitchFamily="18" charset="0"/>
                          <a:cs typeface="Times New Roman" panose="02020603050405020304" pitchFamily="18" charset="0"/>
                        </a:rPr>
                        <a:t>15 </a:t>
                      </a:r>
                      <a:r>
                        <a:rPr lang="en-US" sz="2400" dirty="0" err="1">
                          <a:solidFill>
                            <a:schemeClr val="bg1"/>
                          </a:solidFill>
                          <a:effectLst/>
                          <a:latin typeface="Times New Roman" panose="02020603050405020304" pitchFamily="18" charset="0"/>
                          <a:cs typeface="Times New Roman" panose="02020603050405020304" pitchFamily="18" charset="0"/>
                        </a:rPr>
                        <a:t>ngày</a:t>
                      </a:r>
                      <a:endParaRPr lang="en-US"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9999FF"/>
                    </a:solidFill>
                  </a:tcPr>
                </a:tc>
                <a:extLst>
                  <a:ext uri="{0D108BD9-81ED-4DB2-BD59-A6C34878D82A}">
                    <a16:rowId xmlns:a16="http://schemas.microsoft.com/office/drawing/2014/main" val="3827351597"/>
                  </a:ext>
                </a:extLst>
              </a:tr>
              <a:tr h="468131">
                <a:tc rowSpan="2">
                  <a:txBody>
                    <a:bodyPr/>
                    <a:lstStyle/>
                    <a:p>
                      <a:pPr>
                        <a:lnSpc>
                          <a:spcPct val="107000"/>
                        </a:lnSpc>
                        <a:spcAft>
                          <a:spcPts val="800"/>
                        </a:spcAft>
                      </a:pPr>
                      <a:endParaRPr lang="en-US" sz="1100" b="0" dirty="0">
                        <a:effectLst/>
                        <a:latin typeface="Times New Roman" panose="02020603050405020304" pitchFamily="18" charset="0"/>
                        <a:cs typeface="Times New Roman" panose="02020603050405020304" pitchFamily="18" charset="0"/>
                      </a:endParaRPr>
                    </a:p>
                    <a:p>
                      <a:pPr>
                        <a:lnSpc>
                          <a:spcPct val="107000"/>
                        </a:lnSpc>
                        <a:spcAft>
                          <a:spcPts val="800"/>
                        </a:spcAft>
                      </a:pPr>
                      <a:r>
                        <a:rPr lang="en-US" sz="2400" b="0" dirty="0" err="1">
                          <a:effectLst/>
                          <a:latin typeface="Times New Roman" panose="02020603050405020304" pitchFamily="18" charset="0"/>
                          <a:cs typeface="Times New Roman" panose="02020603050405020304" pitchFamily="18" charset="0"/>
                        </a:rPr>
                        <a:t>Cấp</a:t>
                      </a:r>
                      <a:r>
                        <a:rPr lang="en-US" sz="2400" b="0" dirty="0">
                          <a:effectLst/>
                          <a:latin typeface="Times New Roman" panose="02020603050405020304" pitchFamily="18" charset="0"/>
                          <a:cs typeface="Times New Roman" panose="02020603050405020304" pitchFamily="18" charset="0"/>
                        </a:rPr>
                        <a:t> </a:t>
                      </a:r>
                      <a:r>
                        <a:rPr lang="en-US" sz="2400" b="0" dirty="0" err="1">
                          <a:effectLst/>
                          <a:latin typeface="Times New Roman" panose="02020603050405020304" pitchFamily="18" charset="0"/>
                          <a:cs typeface="Times New Roman" panose="02020603050405020304" pitchFamily="18" charset="0"/>
                        </a:rPr>
                        <a:t>phép</a:t>
                      </a:r>
                      <a:r>
                        <a:rPr lang="en-US" sz="2400" b="0" dirty="0">
                          <a:effectLst/>
                          <a:latin typeface="Times New Roman" panose="02020603050405020304" pitchFamily="18" charset="0"/>
                          <a:cs typeface="Times New Roman" panose="02020603050405020304" pitchFamily="18" charset="0"/>
                        </a:rPr>
                        <a:t> </a:t>
                      </a:r>
                      <a:r>
                        <a:rPr lang="en-US" sz="2400" b="0" dirty="0" err="1">
                          <a:effectLst/>
                          <a:latin typeface="Times New Roman" panose="02020603050405020304" pitchFamily="18" charset="0"/>
                          <a:cs typeface="Times New Roman" panose="02020603050405020304" pitchFamily="18" charset="0"/>
                        </a:rPr>
                        <a:t>môi</a:t>
                      </a:r>
                      <a:r>
                        <a:rPr lang="en-US" sz="2400" b="0" dirty="0">
                          <a:effectLst/>
                          <a:latin typeface="Times New Roman" panose="02020603050405020304" pitchFamily="18" charset="0"/>
                          <a:cs typeface="Times New Roman" panose="02020603050405020304" pitchFamily="18" charset="0"/>
                        </a:rPr>
                        <a:t> </a:t>
                      </a:r>
                      <a:r>
                        <a:rPr lang="en-US" sz="2400" b="0" dirty="0" err="1">
                          <a:effectLst/>
                          <a:latin typeface="Times New Roman" panose="02020603050405020304" pitchFamily="18" charset="0"/>
                          <a:cs typeface="Times New Roman" panose="02020603050405020304" pitchFamily="18" charset="0"/>
                        </a:rPr>
                        <a:t>trường</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9999FF"/>
                    </a:solidFill>
                  </a:tcPr>
                </a:tc>
                <a:tc>
                  <a:txBody>
                    <a:bodyPr/>
                    <a:lstStyle/>
                    <a:p>
                      <a:pPr algn="ctr">
                        <a:lnSpc>
                          <a:spcPct val="107000"/>
                        </a:lnSpc>
                        <a:spcAft>
                          <a:spcPts val="800"/>
                        </a:spcAft>
                      </a:pPr>
                      <a:r>
                        <a:rPr lang="en-US" sz="2400" dirty="0">
                          <a:solidFill>
                            <a:schemeClr val="bg1"/>
                          </a:solidFill>
                          <a:effectLst/>
                          <a:latin typeface="Times New Roman" panose="02020603050405020304" pitchFamily="18" charset="0"/>
                          <a:cs typeface="Times New Roman" panose="02020603050405020304" pitchFamily="18" charset="0"/>
                        </a:rPr>
                        <a:t>30 </a:t>
                      </a:r>
                      <a:r>
                        <a:rPr lang="en-US" sz="2400" dirty="0" err="1">
                          <a:solidFill>
                            <a:schemeClr val="bg1"/>
                          </a:solidFill>
                          <a:effectLst/>
                          <a:latin typeface="Times New Roman" panose="02020603050405020304" pitchFamily="18" charset="0"/>
                          <a:cs typeface="Times New Roman" panose="02020603050405020304" pitchFamily="18" charset="0"/>
                        </a:rPr>
                        <a:t>ngày</a:t>
                      </a:r>
                      <a:endParaRPr lang="en-US"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9999FF"/>
                    </a:solidFill>
                  </a:tcPr>
                </a:tc>
                <a:tc>
                  <a:txBody>
                    <a:bodyPr/>
                    <a:lstStyle/>
                    <a:p>
                      <a:pPr algn="ctr">
                        <a:lnSpc>
                          <a:spcPct val="107000"/>
                        </a:lnSpc>
                        <a:spcAft>
                          <a:spcPts val="800"/>
                        </a:spcAft>
                      </a:pPr>
                      <a:r>
                        <a:rPr lang="en-US" sz="2400" dirty="0">
                          <a:solidFill>
                            <a:schemeClr val="bg1"/>
                          </a:solidFill>
                          <a:effectLst/>
                          <a:latin typeface="Times New Roman" panose="02020603050405020304" pitchFamily="18" charset="0"/>
                          <a:cs typeface="Times New Roman" panose="02020603050405020304" pitchFamily="18" charset="0"/>
                        </a:rPr>
                        <a:t>24 </a:t>
                      </a:r>
                      <a:r>
                        <a:rPr lang="en-US" sz="2400" dirty="0" err="1">
                          <a:solidFill>
                            <a:schemeClr val="bg1"/>
                          </a:solidFill>
                          <a:effectLst/>
                          <a:latin typeface="Times New Roman" panose="02020603050405020304" pitchFamily="18" charset="0"/>
                          <a:cs typeface="Times New Roman" panose="02020603050405020304" pitchFamily="18" charset="0"/>
                        </a:rPr>
                        <a:t>ngày</a:t>
                      </a:r>
                      <a:endParaRPr lang="en-US"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9999FF"/>
                    </a:solidFill>
                  </a:tcPr>
                </a:tc>
                <a:extLst>
                  <a:ext uri="{0D108BD9-81ED-4DB2-BD59-A6C34878D82A}">
                    <a16:rowId xmlns:a16="http://schemas.microsoft.com/office/drawing/2014/main" val="3870852999"/>
                  </a:ext>
                </a:extLst>
              </a:tr>
              <a:tr h="511917">
                <a:tc vMerge="1">
                  <a:txBody>
                    <a:bodyPr/>
                    <a:lstStyle/>
                    <a:p>
                      <a:endParaRPr lang="en-US"/>
                    </a:p>
                  </a:txBody>
                  <a:tcPr/>
                </a:tc>
                <a:tc>
                  <a:txBody>
                    <a:bodyPr/>
                    <a:lstStyle/>
                    <a:p>
                      <a:pPr algn="ctr">
                        <a:lnSpc>
                          <a:spcPct val="107000"/>
                        </a:lnSpc>
                        <a:spcAft>
                          <a:spcPts val="800"/>
                        </a:spcAft>
                      </a:pPr>
                      <a:r>
                        <a:rPr lang="en-US" sz="2400" dirty="0">
                          <a:solidFill>
                            <a:schemeClr val="bg1"/>
                          </a:solidFill>
                          <a:effectLst/>
                          <a:latin typeface="Times New Roman" panose="02020603050405020304" pitchFamily="18" charset="0"/>
                          <a:cs typeface="Times New Roman" panose="02020603050405020304" pitchFamily="18" charset="0"/>
                        </a:rPr>
                        <a:t>15 </a:t>
                      </a:r>
                      <a:r>
                        <a:rPr lang="en-US" sz="2400" dirty="0" err="1">
                          <a:solidFill>
                            <a:schemeClr val="bg1"/>
                          </a:solidFill>
                          <a:effectLst/>
                          <a:latin typeface="Times New Roman" panose="02020603050405020304" pitchFamily="18" charset="0"/>
                          <a:cs typeface="Times New Roman" panose="02020603050405020304" pitchFamily="18" charset="0"/>
                        </a:rPr>
                        <a:t>ngày</a:t>
                      </a:r>
                      <a:endParaRPr lang="en-US"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9999FF"/>
                    </a:solidFill>
                  </a:tcPr>
                </a:tc>
                <a:tc>
                  <a:txBody>
                    <a:bodyPr/>
                    <a:lstStyle/>
                    <a:p>
                      <a:pPr algn="ctr">
                        <a:lnSpc>
                          <a:spcPct val="107000"/>
                        </a:lnSpc>
                        <a:spcAft>
                          <a:spcPts val="800"/>
                        </a:spcAft>
                      </a:pPr>
                      <a:r>
                        <a:rPr lang="en-US" sz="2400" dirty="0">
                          <a:solidFill>
                            <a:schemeClr val="bg1"/>
                          </a:solidFill>
                          <a:effectLst/>
                          <a:latin typeface="Times New Roman" panose="02020603050405020304" pitchFamily="18" charset="0"/>
                          <a:cs typeface="Times New Roman" panose="02020603050405020304" pitchFamily="18" charset="0"/>
                        </a:rPr>
                        <a:t>12 </a:t>
                      </a:r>
                      <a:r>
                        <a:rPr lang="en-US" sz="2400" dirty="0" err="1">
                          <a:solidFill>
                            <a:schemeClr val="bg1"/>
                          </a:solidFill>
                          <a:effectLst/>
                          <a:latin typeface="Times New Roman" panose="02020603050405020304" pitchFamily="18" charset="0"/>
                          <a:cs typeface="Times New Roman" panose="02020603050405020304" pitchFamily="18" charset="0"/>
                        </a:rPr>
                        <a:t>ngày</a:t>
                      </a:r>
                      <a:endParaRPr lang="en-US"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9999FF"/>
                    </a:solidFill>
                  </a:tcPr>
                </a:tc>
                <a:extLst>
                  <a:ext uri="{0D108BD9-81ED-4DB2-BD59-A6C34878D82A}">
                    <a16:rowId xmlns:a16="http://schemas.microsoft.com/office/drawing/2014/main" val="1772719060"/>
                  </a:ext>
                </a:extLst>
              </a:tr>
            </a:tbl>
          </a:graphicData>
        </a:graphic>
      </p:graphicFrame>
      <p:sp>
        <p:nvSpPr>
          <p:cNvPr id="3" name="Title 6">
            <a:extLst>
              <a:ext uri="{FF2B5EF4-FFF2-40B4-BE49-F238E27FC236}">
                <a16:creationId xmlns:a16="http://schemas.microsoft.com/office/drawing/2014/main" id="{D9A4AAA2-117C-BC59-98F8-6E0106875DD5}"/>
              </a:ext>
            </a:extLst>
          </p:cNvPr>
          <p:cNvSpPr txBox="1">
            <a:spLocks/>
          </p:cNvSpPr>
          <p:nvPr/>
        </p:nvSpPr>
        <p:spPr>
          <a:xfrm>
            <a:off x="723367" y="876409"/>
            <a:ext cx="8240611" cy="495192"/>
          </a:xfrm>
          <a:prstGeom prst="rect">
            <a:avLst/>
          </a:prstGeom>
        </p:spPr>
        <p:txBody>
          <a:bodyPr>
            <a:noAutofit/>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spc="-5" dirty="0">
                <a:solidFill>
                  <a:srgbClr val="0070C0"/>
                </a:solidFill>
                <a:latin typeface="Times New Roman"/>
                <a:cs typeface="Times New Roman"/>
              </a:rPr>
              <a:t>BẢNG SO SÁNH THỜI GIAN GIẢI QUYẾT TTHC</a:t>
            </a:r>
            <a:endParaRPr lang="en-US" sz="2800" dirty="0">
              <a:solidFill>
                <a:srgbClr val="0070C0"/>
              </a:solidFill>
            </a:endParaRPr>
          </a:p>
        </p:txBody>
      </p:sp>
      <p:cxnSp>
        <p:nvCxnSpPr>
          <p:cNvPr id="5" name="Straight Connector 4">
            <a:extLst>
              <a:ext uri="{FF2B5EF4-FFF2-40B4-BE49-F238E27FC236}">
                <a16:creationId xmlns:a16="http://schemas.microsoft.com/office/drawing/2014/main" id="{79FF396C-82B8-64C0-AA5F-25E40C47BA5E}"/>
              </a:ext>
            </a:extLst>
          </p:cNvPr>
          <p:cNvCxnSpPr/>
          <p:nvPr/>
        </p:nvCxnSpPr>
        <p:spPr>
          <a:xfrm>
            <a:off x="533400" y="1371601"/>
            <a:ext cx="89154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35368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99E50-24A7-29ED-F72E-DB72082DE745}"/>
              </a:ext>
            </a:extLst>
          </p:cNvPr>
          <p:cNvSpPr>
            <a:spLocks noGrp="1"/>
          </p:cNvSpPr>
          <p:nvPr>
            <p:ph type="title"/>
          </p:nvPr>
        </p:nvSpPr>
        <p:spPr>
          <a:xfrm>
            <a:off x="914400" y="685800"/>
            <a:ext cx="7610139" cy="685800"/>
          </a:xfrm>
        </p:spPr>
        <p:txBody>
          <a:bodyPr>
            <a:normAutofit/>
          </a:bodyPr>
          <a:lstStyle/>
          <a:p>
            <a:r>
              <a:rPr lang="en-US" sz="3200" b="1" dirty="0">
                <a:latin typeface="Times New Roman" panose="02020603050405020304" pitchFamily="18" charset="0"/>
                <a:cs typeface="Times New Roman" panose="02020603050405020304" pitchFamily="18" charset="0"/>
              </a:rPr>
              <a:t>ĐĂNG KÝ MÔI TRƯỜNG</a:t>
            </a:r>
          </a:p>
        </p:txBody>
      </p:sp>
      <p:pic>
        <p:nvPicPr>
          <p:cNvPr id="4" name="Picture 3">
            <a:extLst>
              <a:ext uri="{FF2B5EF4-FFF2-40B4-BE49-F238E27FC236}">
                <a16:creationId xmlns:a16="http://schemas.microsoft.com/office/drawing/2014/main" id="{E9C3D4C7-996A-D719-6E6D-9768405970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050" y="1450731"/>
            <a:ext cx="8065900" cy="4188063"/>
          </a:xfrm>
          <a:prstGeom prst="rect">
            <a:avLst/>
          </a:prstGeom>
        </p:spPr>
      </p:pic>
      <p:cxnSp>
        <p:nvCxnSpPr>
          <p:cNvPr id="6" name="Straight Connector 5">
            <a:extLst>
              <a:ext uri="{FF2B5EF4-FFF2-40B4-BE49-F238E27FC236}">
                <a16:creationId xmlns:a16="http://schemas.microsoft.com/office/drawing/2014/main" id="{7BD222C2-0BC8-3DF6-C3B5-6B31FB2F8709}"/>
              </a:ext>
            </a:extLst>
          </p:cNvPr>
          <p:cNvCxnSpPr/>
          <p:nvPr/>
        </p:nvCxnSpPr>
        <p:spPr>
          <a:xfrm>
            <a:off x="533400" y="1371600"/>
            <a:ext cx="8991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43978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952999" y="1479885"/>
            <a:ext cx="4191953" cy="4558043"/>
          </a:xfrm>
          <a:prstGeom prst="rect">
            <a:avLst/>
          </a:prstGeom>
        </p:spPr>
        <p:txBody>
          <a:bodyPr vert="horz" wrap="square" lIns="0" tIns="46355" rIns="0" bIns="0" rtlCol="0">
            <a:spAutoFit/>
          </a:bodyPr>
          <a:lstStyle/>
          <a:p>
            <a:pPr marL="12700" marR="5080" algn="just">
              <a:lnSpc>
                <a:spcPts val="2400"/>
              </a:lnSpc>
              <a:tabLst>
                <a:tab pos="750570" algn="l"/>
              </a:tabLst>
            </a:pPr>
            <a:r>
              <a:rPr lang="en-US" sz="2800" b="1" u="sng" spc="-5" dirty="0" err="1">
                <a:solidFill>
                  <a:srgbClr val="0070C0"/>
                </a:solidFill>
                <a:latin typeface="Times New Roman"/>
                <a:cs typeface="Times New Roman"/>
              </a:rPr>
              <a:t>Đối</a:t>
            </a:r>
            <a:r>
              <a:rPr lang="en-US" sz="2800" b="1" u="sng" spc="-5" dirty="0">
                <a:solidFill>
                  <a:srgbClr val="0070C0"/>
                </a:solidFill>
                <a:latin typeface="Times New Roman"/>
                <a:cs typeface="Times New Roman"/>
              </a:rPr>
              <a:t> </a:t>
            </a:r>
            <a:r>
              <a:rPr lang="en-US" sz="2800" b="1" u="sng" spc="-5" dirty="0" err="1">
                <a:solidFill>
                  <a:srgbClr val="0070C0"/>
                </a:solidFill>
                <a:latin typeface="Times New Roman"/>
                <a:cs typeface="Times New Roman"/>
              </a:rPr>
              <a:t>tượng</a:t>
            </a:r>
            <a:r>
              <a:rPr lang="en-US" sz="2800" b="1" u="sng" spc="-5" dirty="0">
                <a:solidFill>
                  <a:srgbClr val="0070C0"/>
                </a:solidFill>
                <a:latin typeface="Times New Roman"/>
                <a:cs typeface="Times New Roman"/>
              </a:rPr>
              <a:t>:</a:t>
            </a:r>
          </a:p>
          <a:p>
            <a:pPr marL="12700" marR="5080" algn="just">
              <a:lnSpc>
                <a:spcPts val="2400"/>
              </a:lnSpc>
              <a:tabLst>
                <a:tab pos="750570" algn="l"/>
              </a:tabLst>
            </a:pPr>
            <a:endParaRPr lang="en-US" sz="2400" spc="-5" dirty="0">
              <a:solidFill>
                <a:srgbClr val="0070C0"/>
              </a:solidFill>
              <a:latin typeface="Times New Roman"/>
              <a:cs typeface="Times New Roman"/>
            </a:endParaRPr>
          </a:p>
          <a:p>
            <a:pPr marL="12700" marR="5080" indent="542925" algn="just">
              <a:lnSpc>
                <a:spcPts val="2400"/>
              </a:lnSpc>
              <a:buChar char="-"/>
              <a:tabLst>
                <a:tab pos="750570" algn="l"/>
              </a:tabLst>
            </a:pPr>
            <a:r>
              <a:rPr sz="2400" spc="-5" dirty="0" err="1">
                <a:solidFill>
                  <a:srgbClr val="0070C0"/>
                </a:solidFill>
                <a:latin typeface="Times New Roman"/>
                <a:cs typeface="Times New Roman"/>
              </a:rPr>
              <a:t>Dự</a:t>
            </a:r>
            <a:r>
              <a:rPr sz="2400" spc="-5" dirty="0">
                <a:solidFill>
                  <a:srgbClr val="0070C0"/>
                </a:solidFill>
                <a:latin typeface="Times New Roman"/>
                <a:cs typeface="Times New Roman"/>
              </a:rPr>
              <a:t> án đầu </a:t>
            </a:r>
            <a:r>
              <a:rPr sz="2400" dirty="0">
                <a:solidFill>
                  <a:srgbClr val="0070C0"/>
                </a:solidFill>
                <a:latin typeface="Times New Roman"/>
                <a:cs typeface="Times New Roman"/>
              </a:rPr>
              <a:t>tư </a:t>
            </a:r>
            <a:r>
              <a:rPr sz="2400" spc="-5" dirty="0">
                <a:solidFill>
                  <a:srgbClr val="0070C0"/>
                </a:solidFill>
                <a:latin typeface="Times New Roman"/>
                <a:cs typeface="Times New Roman"/>
              </a:rPr>
              <a:t>có phát sinh chất thải </a:t>
            </a:r>
            <a:r>
              <a:rPr sz="2400" dirty="0">
                <a:solidFill>
                  <a:srgbClr val="0070C0"/>
                </a:solidFill>
                <a:latin typeface="Times New Roman"/>
                <a:cs typeface="Times New Roman"/>
              </a:rPr>
              <a:t>không thuộc đối </a:t>
            </a:r>
            <a:r>
              <a:rPr sz="2400" spc="-5" dirty="0">
                <a:solidFill>
                  <a:srgbClr val="0070C0"/>
                </a:solidFill>
                <a:latin typeface="Times New Roman"/>
                <a:cs typeface="Times New Roman"/>
              </a:rPr>
              <a:t>tượng </a:t>
            </a:r>
            <a:r>
              <a:rPr sz="2400" dirty="0">
                <a:solidFill>
                  <a:srgbClr val="0070C0"/>
                </a:solidFill>
                <a:latin typeface="Times New Roman"/>
                <a:cs typeface="Times New Roman"/>
              </a:rPr>
              <a:t> </a:t>
            </a:r>
            <a:r>
              <a:rPr sz="2400" spc="-5" dirty="0">
                <a:solidFill>
                  <a:srgbClr val="0070C0"/>
                </a:solidFill>
                <a:latin typeface="Times New Roman"/>
                <a:cs typeface="Times New Roman"/>
              </a:rPr>
              <a:t>phải có giấy phép </a:t>
            </a:r>
            <a:r>
              <a:rPr sz="2400" dirty="0">
                <a:solidFill>
                  <a:srgbClr val="0070C0"/>
                </a:solidFill>
                <a:latin typeface="Times New Roman"/>
                <a:cs typeface="Times New Roman"/>
              </a:rPr>
              <a:t>môi </a:t>
            </a:r>
            <a:r>
              <a:rPr sz="2400" spc="-5" dirty="0">
                <a:solidFill>
                  <a:srgbClr val="0070C0"/>
                </a:solidFill>
                <a:latin typeface="Times New Roman"/>
                <a:cs typeface="Times New Roman"/>
              </a:rPr>
              <a:t>trường (bao </a:t>
            </a:r>
            <a:r>
              <a:rPr sz="2400" dirty="0">
                <a:solidFill>
                  <a:srgbClr val="0070C0"/>
                </a:solidFill>
                <a:latin typeface="Times New Roman"/>
                <a:cs typeface="Times New Roman"/>
              </a:rPr>
              <a:t>gồm </a:t>
            </a:r>
            <a:r>
              <a:rPr sz="2400" spc="-5" dirty="0">
                <a:solidFill>
                  <a:srgbClr val="0070C0"/>
                </a:solidFill>
                <a:latin typeface="Times New Roman"/>
                <a:cs typeface="Times New Roman"/>
              </a:rPr>
              <a:t>cả </a:t>
            </a:r>
            <a:r>
              <a:rPr sz="2400" dirty="0">
                <a:solidFill>
                  <a:srgbClr val="0070C0"/>
                </a:solidFill>
                <a:latin typeface="Times New Roman"/>
                <a:cs typeface="Times New Roman"/>
              </a:rPr>
              <a:t>dự </a:t>
            </a:r>
            <a:r>
              <a:rPr sz="2400" spc="-5" dirty="0">
                <a:solidFill>
                  <a:srgbClr val="0070C0"/>
                </a:solidFill>
                <a:latin typeface="Times New Roman"/>
                <a:cs typeface="Times New Roman"/>
              </a:rPr>
              <a:t>án </a:t>
            </a:r>
            <a:r>
              <a:rPr sz="2400" dirty="0">
                <a:solidFill>
                  <a:srgbClr val="0070C0"/>
                </a:solidFill>
                <a:latin typeface="Times New Roman"/>
                <a:cs typeface="Times New Roman"/>
              </a:rPr>
              <a:t>thuộc </a:t>
            </a:r>
            <a:r>
              <a:rPr sz="2400" spc="-5" dirty="0">
                <a:solidFill>
                  <a:srgbClr val="0070C0"/>
                </a:solidFill>
                <a:latin typeface="Times New Roman"/>
                <a:cs typeface="Times New Roman"/>
              </a:rPr>
              <a:t>hoặc </a:t>
            </a:r>
            <a:r>
              <a:rPr sz="2400" dirty="0">
                <a:solidFill>
                  <a:srgbClr val="0070C0"/>
                </a:solidFill>
                <a:latin typeface="Times New Roman"/>
                <a:cs typeface="Times New Roman"/>
              </a:rPr>
              <a:t>không </a:t>
            </a:r>
            <a:r>
              <a:rPr sz="2400" spc="5" dirty="0">
                <a:solidFill>
                  <a:srgbClr val="0070C0"/>
                </a:solidFill>
                <a:latin typeface="Times New Roman"/>
                <a:cs typeface="Times New Roman"/>
              </a:rPr>
              <a:t> </a:t>
            </a:r>
            <a:r>
              <a:rPr sz="2400" dirty="0">
                <a:solidFill>
                  <a:srgbClr val="0070C0"/>
                </a:solidFill>
                <a:latin typeface="Times New Roman"/>
                <a:cs typeface="Times New Roman"/>
              </a:rPr>
              <a:t>thuộc</a:t>
            </a:r>
            <a:r>
              <a:rPr sz="2400" spc="-10" dirty="0">
                <a:solidFill>
                  <a:srgbClr val="0070C0"/>
                </a:solidFill>
                <a:latin typeface="Times New Roman"/>
                <a:cs typeface="Times New Roman"/>
              </a:rPr>
              <a:t> </a:t>
            </a:r>
            <a:r>
              <a:rPr sz="2400" dirty="0">
                <a:solidFill>
                  <a:srgbClr val="0070C0"/>
                </a:solidFill>
                <a:latin typeface="Times New Roman"/>
                <a:cs typeface="Times New Roman"/>
              </a:rPr>
              <a:t>đối </a:t>
            </a:r>
            <a:r>
              <a:rPr sz="2400" spc="-5" dirty="0">
                <a:solidFill>
                  <a:srgbClr val="0070C0"/>
                </a:solidFill>
                <a:latin typeface="Times New Roman"/>
                <a:cs typeface="Times New Roman"/>
              </a:rPr>
              <a:t>tượng</a:t>
            </a:r>
            <a:r>
              <a:rPr sz="2400" dirty="0">
                <a:solidFill>
                  <a:srgbClr val="0070C0"/>
                </a:solidFill>
                <a:latin typeface="Times New Roman"/>
                <a:cs typeface="Times New Roman"/>
              </a:rPr>
              <a:t> </a:t>
            </a:r>
            <a:r>
              <a:rPr sz="2400" spc="-5" dirty="0">
                <a:solidFill>
                  <a:srgbClr val="0070C0"/>
                </a:solidFill>
                <a:latin typeface="Times New Roman"/>
                <a:cs typeface="Times New Roman"/>
              </a:rPr>
              <a:t>phải</a:t>
            </a:r>
            <a:r>
              <a:rPr sz="2400" dirty="0">
                <a:solidFill>
                  <a:srgbClr val="0070C0"/>
                </a:solidFill>
                <a:latin typeface="Times New Roman"/>
                <a:cs typeface="Times New Roman"/>
              </a:rPr>
              <a:t> </a:t>
            </a:r>
            <a:r>
              <a:rPr sz="2400" spc="-5" dirty="0">
                <a:solidFill>
                  <a:srgbClr val="0070C0"/>
                </a:solidFill>
                <a:latin typeface="Times New Roman"/>
                <a:cs typeface="Times New Roman"/>
              </a:rPr>
              <a:t>thực hiện</a:t>
            </a:r>
            <a:r>
              <a:rPr sz="2400" dirty="0">
                <a:solidFill>
                  <a:srgbClr val="0070C0"/>
                </a:solidFill>
                <a:latin typeface="Times New Roman"/>
                <a:cs typeface="Times New Roman"/>
              </a:rPr>
              <a:t> </a:t>
            </a:r>
            <a:r>
              <a:rPr sz="2400" spc="-5" dirty="0">
                <a:solidFill>
                  <a:srgbClr val="0070C0"/>
                </a:solidFill>
                <a:latin typeface="Times New Roman"/>
                <a:cs typeface="Times New Roman"/>
              </a:rPr>
              <a:t>ĐTM)</a:t>
            </a:r>
            <a:endParaRPr sz="2400" dirty="0">
              <a:solidFill>
                <a:srgbClr val="0070C0"/>
              </a:solidFill>
              <a:latin typeface="Times New Roman"/>
              <a:cs typeface="Times New Roman"/>
            </a:endParaRPr>
          </a:p>
          <a:p>
            <a:pPr marL="12700" marR="5080" indent="542925" algn="just">
              <a:lnSpc>
                <a:spcPct val="89100"/>
              </a:lnSpc>
              <a:spcBef>
                <a:spcPts val="605"/>
              </a:spcBef>
              <a:buChar char="-"/>
              <a:tabLst>
                <a:tab pos="756920" algn="l"/>
              </a:tabLst>
            </a:pPr>
            <a:r>
              <a:rPr sz="2400" spc="-5" dirty="0">
                <a:solidFill>
                  <a:srgbClr val="0070C0"/>
                </a:solidFill>
                <a:latin typeface="Times New Roman"/>
                <a:cs typeface="Times New Roman"/>
              </a:rPr>
              <a:t>Cơ sở sản xuất, </a:t>
            </a:r>
            <a:r>
              <a:rPr sz="2400" dirty="0">
                <a:solidFill>
                  <a:srgbClr val="0070C0"/>
                </a:solidFill>
                <a:latin typeface="Times New Roman"/>
                <a:cs typeface="Times New Roman"/>
              </a:rPr>
              <a:t>kinh </a:t>
            </a:r>
            <a:r>
              <a:rPr sz="2400" spc="-5" dirty="0">
                <a:solidFill>
                  <a:srgbClr val="0070C0"/>
                </a:solidFill>
                <a:latin typeface="Times New Roman"/>
                <a:cs typeface="Times New Roman"/>
              </a:rPr>
              <a:t>doanh, dịch </a:t>
            </a:r>
            <a:r>
              <a:rPr sz="2400" dirty="0">
                <a:solidFill>
                  <a:srgbClr val="0070C0"/>
                </a:solidFill>
                <a:latin typeface="Times New Roman"/>
                <a:cs typeface="Times New Roman"/>
              </a:rPr>
              <a:t>vụ </a:t>
            </a:r>
            <a:r>
              <a:rPr sz="2400" spc="-5" dirty="0">
                <a:solidFill>
                  <a:srgbClr val="0070C0"/>
                </a:solidFill>
                <a:latin typeface="Times New Roman"/>
                <a:cs typeface="Times New Roman"/>
              </a:rPr>
              <a:t>hoạt </a:t>
            </a:r>
            <a:r>
              <a:rPr sz="2400" dirty="0">
                <a:solidFill>
                  <a:srgbClr val="0070C0"/>
                </a:solidFill>
                <a:latin typeface="Times New Roman"/>
                <a:cs typeface="Times New Roman"/>
              </a:rPr>
              <a:t>động </a:t>
            </a:r>
            <a:r>
              <a:rPr sz="2400" spc="-5" dirty="0">
                <a:solidFill>
                  <a:srgbClr val="0070C0"/>
                </a:solidFill>
                <a:latin typeface="Times New Roman"/>
                <a:cs typeface="Times New Roman"/>
              </a:rPr>
              <a:t>trước ngày </a:t>
            </a:r>
            <a:r>
              <a:rPr sz="2400" dirty="0">
                <a:solidFill>
                  <a:srgbClr val="0070C0"/>
                </a:solidFill>
                <a:latin typeface="Times New Roman"/>
                <a:cs typeface="Times New Roman"/>
              </a:rPr>
              <a:t> Luật </a:t>
            </a:r>
            <a:r>
              <a:rPr sz="2400" spc="-5" dirty="0">
                <a:solidFill>
                  <a:srgbClr val="0070C0"/>
                </a:solidFill>
                <a:latin typeface="Times New Roman"/>
                <a:cs typeface="Times New Roman"/>
              </a:rPr>
              <a:t>BVMT có hiệu lực </a:t>
            </a:r>
            <a:r>
              <a:rPr sz="2400" dirty="0">
                <a:solidFill>
                  <a:srgbClr val="0070C0"/>
                </a:solidFill>
                <a:latin typeface="Times New Roman"/>
                <a:cs typeface="Times New Roman"/>
              </a:rPr>
              <a:t>thi </a:t>
            </a:r>
            <a:r>
              <a:rPr sz="2400" spc="-5" dirty="0">
                <a:solidFill>
                  <a:srgbClr val="0070C0"/>
                </a:solidFill>
                <a:latin typeface="Times New Roman"/>
                <a:cs typeface="Times New Roman"/>
              </a:rPr>
              <a:t>hành có phát sinh chất thải </a:t>
            </a:r>
            <a:r>
              <a:rPr sz="2400" dirty="0">
                <a:solidFill>
                  <a:srgbClr val="0070C0"/>
                </a:solidFill>
                <a:latin typeface="Times New Roman"/>
                <a:cs typeface="Times New Roman"/>
              </a:rPr>
              <a:t>không thuộc </a:t>
            </a:r>
            <a:r>
              <a:rPr sz="2400" spc="-535" dirty="0">
                <a:solidFill>
                  <a:srgbClr val="0070C0"/>
                </a:solidFill>
                <a:latin typeface="Times New Roman"/>
                <a:cs typeface="Times New Roman"/>
              </a:rPr>
              <a:t> </a:t>
            </a:r>
            <a:r>
              <a:rPr sz="2400" dirty="0">
                <a:solidFill>
                  <a:srgbClr val="0070C0"/>
                </a:solidFill>
                <a:latin typeface="Times New Roman"/>
                <a:cs typeface="Times New Roman"/>
              </a:rPr>
              <a:t>đối</a:t>
            </a:r>
            <a:r>
              <a:rPr sz="2400" spc="-5" dirty="0">
                <a:solidFill>
                  <a:srgbClr val="0070C0"/>
                </a:solidFill>
                <a:latin typeface="Times New Roman"/>
                <a:cs typeface="Times New Roman"/>
              </a:rPr>
              <a:t> tượng</a:t>
            </a:r>
            <a:r>
              <a:rPr sz="2400" dirty="0">
                <a:solidFill>
                  <a:srgbClr val="0070C0"/>
                </a:solidFill>
                <a:latin typeface="Times New Roman"/>
                <a:cs typeface="Times New Roman"/>
              </a:rPr>
              <a:t> </a:t>
            </a:r>
            <a:r>
              <a:rPr sz="2400" spc="-5" dirty="0">
                <a:solidFill>
                  <a:srgbClr val="0070C0"/>
                </a:solidFill>
                <a:latin typeface="Times New Roman"/>
                <a:cs typeface="Times New Roman"/>
              </a:rPr>
              <a:t>phải</a:t>
            </a:r>
            <a:r>
              <a:rPr sz="2400" dirty="0">
                <a:solidFill>
                  <a:srgbClr val="0070C0"/>
                </a:solidFill>
                <a:latin typeface="Times New Roman"/>
                <a:cs typeface="Times New Roman"/>
              </a:rPr>
              <a:t> </a:t>
            </a:r>
            <a:r>
              <a:rPr sz="2400" spc="-5" dirty="0">
                <a:solidFill>
                  <a:srgbClr val="0070C0"/>
                </a:solidFill>
                <a:latin typeface="Times New Roman"/>
                <a:cs typeface="Times New Roman"/>
              </a:rPr>
              <a:t>có</a:t>
            </a:r>
            <a:r>
              <a:rPr sz="2400" dirty="0">
                <a:solidFill>
                  <a:srgbClr val="0070C0"/>
                </a:solidFill>
                <a:latin typeface="Times New Roman"/>
                <a:cs typeface="Times New Roman"/>
              </a:rPr>
              <a:t> </a:t>
            </a:r>
            <a:r>
              <a:rPr sz="2400" spc="-5" dirty="0">
                <a:solidFill>
                  <a:srgbClr val="0070C0"/>
                </a:solidFill>
                <a:latin typeface="Times New Roman"/>
                <a:cs typeface="Times New Roman"/>
              </a:rPr>
              <a:t>giấy</a:t>
            </a:r>
            <a:r>
              <a:rPr sz="2400" dirty="0">
                <a:solidFill>
                  <a:srgbClr val="0070C0"/>
                </a:solidFill>
                <a:latin typeface="Times New Roman"/>
                <a:cs typeface="Times New Roman"/>
              </a:rPr>
              <a:t> </a:t>
            </a:r>
            <a:r>
              <a:rPr sz="2400" spc="-5" dirty="0">
                <a:solidFill>
                  <a:srgbClr val="0070C0"/>
                </a:solidFill>
                <a:latin typeface="Times New Roman"/>
                <a:cs typeface="Times New Roman"/>
              </a:rPr>
              <a:t>phép</a:t>
            </a:r>
            <a:r>
              <a:rPr sz="2400" dirty="0">
                <a:solidFill>
                  <a:srgbClr val="0070C0"/>
                </a:solidFill>
                <a:latin typeface="Times New Roman"/>
                <a:cs typeface="Times New Roman"/>
              </a:rPr>
              <a:t> môi </a:t>
            </a:r>
            <a:r>
              <a:rPr sz="2400" spc="-5" dirty="0">
                <a:solidFill>
                  <a:srgbClr val="0070C0"/>
                </a:solidFill>
                <a:latin typeface="Times New Roman"/>
                <a:cs typeface="Times New Roman"/>
              </a:rPr>
              <a:t>trường.</a:t>
            </a:r>
            <a:endParaRPr sz="2400" dirty="0">
              <a:solidFill>
                <a:srgbClr val="0070C0"/>
              </a:solidFill>
              <a:latin typeface="Times New Roman"/>
              <a:cs typeface="Times New Roman"/>
            </a:endParaRPr>
          </a:p>
        </p:txBody>
      </p:sp>
      <p:sp>
        <p:nvSpPr>
          <p:cNvPr id="4" name="object 4"/>
          <p:cNvSpPr txBox="1"/>
          <p:nvPr/>
        </p:nvSpPr>
        <p:spPr>
          <a:xfrm>
            <a:off x="8963978" y="6421629"/>
            <a:ext cx="180975" cy="197490"/>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898989"/>
                </a:solidFill>
                <a:latin typeface="Calibri"/>
                <a:cs typeface="Calibri"/>
              </a:rPr>
              <a:t>15</a:t>
            </a:r>
            <a:endParaRPr sz="1200">
              <a:latin typeface="Calibri"/>
              <a:cs typeface="Calibri"/>
            </a:endParaRPr>
          </a:p>
        </p:txBody>
      </p:sp>
      <p:sp>
        <p:nvSpPr>
          <p:cNvPr id="5" name="TextBox 4">
            <a:extLst>
              <a:ext uri="{FF2B5EF4-FFF2-40B4-BE49-F238E27FC236}">
                <a16:creationId xmlns:a16="http://schemas.microsoft.com/office/drawing/2014/main" id="{793E9E55-F714-5AAF-5751-655237385B69}"/>
              </a:ext>
            </a:extLst>
          </p:cNvPr>
          <p:cNvSpPr txBox="1"/>
          <p:nvPr/>
        </p:nvSpPr>
        <p:spPr>
          <a:xfrm>
            <a:off x="936812" y="838200"/>
            <a:ext cx="5540188" cy="523220"/>
          </a:xfrm>
          <a:prstGeom prst="rect">
            <a:avLst/>
          </a:prstGeom>
          <a:noFill/>
        </p:spPr>
        <p:txBody>
          <a:bodyPr wrap="square">
            <a:spAutoFit/>
          </a:bodyPr>
          <a:lstStyle/>
          <a:p>
            <a:pPr marL="165100" indent="-44450">
              <a:lnSpc>
                <a:spcPct val="100000"/>
              </a:lnSpc>
              <a:spcBef>
                <a:spcPts val="365"/>
              </a:spcBef>
            </a:pPr>
            <a:r>
              <a:rPr lang="vi-VN" sz="2800" b="1" spc="-5" dirty="0">
                <a:solidFill>
                  <a:srgbClr val="0070C0"/>
                </a:solidFill>
                <a:latin typeface="Times New Roman"/>
                <a:cs typeface="Times New Roman"/>
              </a:rPr>
              <a:t>ĐĂNG</a:t>
            </a:r>
            <a:r>
              <a:rPr lang="vi-VN" sz="2800" b="1" spc="-10" dirty="0">
                <a:solidFill>
                  <a:srgbClr val="0070C0"/>
                </a:solidFill>
                <a:latin typeface="Times New Roman"/>
                <a:cs typeface="Times New Roman"/>
              </a:rPr>
              <a:t> </a:t>
            </a:r>
            <a:r>
              <a:rPr lang="vi-VN" sz="2800" b="1" dirty="0">
                <a:solidFill>
                  <a:srgbClr val="0070C0"/>
                </a:solidFill>
                <a:latin typeface="Times New Roman"/>
                <a:cs typeface="Times New Roman"/>
              </a:rPr>
              <a:t>KÝ</a:t>
            </a:r>
            <a:r>
              <a:rPr lang="vi-VN" sz="2800" b="1" spc="-20" dirty="0">
                <a:solidFill>
                  <a:srgbClr val="0070C0"/>
                </a:solidFill>
                <a:latin typeface="Times New Roman"/>
                <a:cs typeface="Times New Roman"/>
              </a:rPr>
              <a:t> </a:t>
            </a:r>
            <a:r>
              <a:rPr lang="vi-VN" sz="2800" b="1" spc="-5" dirty="0">
                <a:solidFill>
                  <a:srgbClr val="0070C0"/>
                </a:solidFill>
                <a:latin typeface="Times New Roman"/>
                <a:cs typeface="Times New Roman"/>
              </a:rPr>
              <a:t>MÔI</a:t>
            </a:r>
            <a:r>
              <a:rPr lang="vi-VN" sz="2800" b="1" spc="-55" dirty="0">
                <a:solidFill>
                  <a:srgbClr val="0070C0"/>
                </a:solidFill>
                <a:latin typeface="Times New Roman"/>
                <a:cs typeface="Times New Roman"/>
              </a:rPr>
              <a:t> </a:t>
            </a:r>
            <a:r>
              <a:rPr lang="vi-VN" sz="2800" b="1" spc="-5" dirty="0">
                <a:solidFill>
                  <a:srgbClr val="0070C0"/>
                </a:solidFill>
                <a:latin typeface="Times New Roman"/>
                <a:cs typeface="Times New Roman"/>
              </a:rPr>
              <a:t>TRƯỜNG</a:t>
            </a:r>
            <a:endParaRPr lang="vi-VN" sz="2800" dirty="0">
              <a:solidFill>
                <a:srgbClr val="0070C0"/>
              </a:solidFill>
              <a:latin typeface="Times New Roman"/>
              <a:cs typeface="Times New Roman"/>
            </a:endParaRPr>
          </a:p>
        </p:txBody>
      </p:sp>
      <p:cxnSp>
        <p:nvCxnSpPr>
          <p:cNvPr id="7" name="Straight Connector 6">
            <a:extLst>
              <a:ext uri="{FF2B5EF4-FFF2-40B4-BE49-F238E27FC236}">
                <a16:creationId xmlns:a16="http://schemas.microsoft.com/office/drawing/2014/main" id="{29CC65BC-C74F-813C-1463-A6B9B0DD351F}"/>
              </a:ext>
            </a:extLst>
          </p:cNvPr>
          <p:cNvCxnSpPr>
            <a:cxnSpLocks/>
          </p:cNvCxnSpPr>
          <p:nvPr/>
        </p:nvCxnSpPr>
        <p:spPr>
          <a:xfrm>
            <a:off x="1143000" y="1313294"/>
            <a:ext cx="4267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560184F-34EC-2B65-AED2-01CC8E431E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048" y="1495620"/>
            <a:ext cx="4051585" cy="4419599"/>
          </a:xfrm>
          <a:prstGeom prst="rect">
            <a:avLst/>
          </a:prstGeom>
        </p:spPr>
      </p:pic>
      <p:sp>
        <p:nvSpPr>
          <p:cNvPr id="9" name="TextBox 8">
            <a:extLst>
              <a:ext uri="{FF2B5EF4-FFF2-40B4-BE49-F238E27FC236}">
                <a16:creationId xmlns:a16="http://schemas.microsoft.com/office/drawing/2014/main" id="{E8E600E4-F681-1A21-DC5D-7DAD1FD7B460}"/>
              </a:ext>
            </a:extLst>
          </p:cNvPr>
          <p:cNvSpPr txBox="1"/>
          <p:nvPr/>
        </p:nvSpPr>
        <p:spPr>
          <a:xfrm>
            <a:off x="761047" y="5986638"/>
            <a:ext cx="5944553" cy="434991"/>
          </a:xfrm>
          <a:prstGeom prst="rect">
            <a:avLst/>
          </a:prstGeom>
          <a:noFill/>
        </p:spPr>
        <p:txBody>
          <a:bodyPr wrap="square">
            <a:spAutoFit/>
          </a:bodyPr>
          <a:lstStyle/>
          <a:p>
            <a:pPr marL="60325" marR="1257935" algn="ctr">
              <a:lnSpc>
                <a:spcPts val="3000"/>
              </a:lnSpc>
              <a:spcBef>
                <a:spcPts val="60"/>
              </a:spcBef>
            </a:pPr>
            <a:r>
              <a:rPr lang="vi-VN" sz="1800" b="1" dirty="0">
                <a:solidFill>
                  <a:srgbClr val="0070C0"/>
                </a:solidFill>
                <a:latin typeface="Times New Roman"/>
                <a:cs typeface="Times New Roman"/>
              </a:rPr>
              <a:t>(Khoản</a:t>
            </a:r>
            <a:r>
              <a:rPr lang="vi-VN" sz="1800" b="1" spc="-10" dirty="0">
                <a:solidFill>
                  <a:srgbClr val="0070C0"/>
                </a:solidFill>
                <a:latin typeface="Times New Roman"/>
                <a:cs typeface="Times New Roman"/>
              </a:rPr>
              <a:t> </a:t>
            </a:r>
            <a:r>
              <a:rPr lang="vi-VN" sz="1800" b="1" dirty="0">
                <a:solidFill>
                  <a:srgbClr val="0070C0"/>
                </a:solidFill>
                <a:latin typeface="Times New Roman"/>
                <a:cs typeface="Times New Roman"/>
              </a:rPr>
              <a:t>1</a:t>
            </a:r>
            <a:r>
              <a:rPr lang="vi-VN" sz="1800" b="1" spc="-5" dirty="0">
                <a:solidFill>
                  <a:srgbClr val="0070C0"/>
                </a:solidFill>
                <a:latin typeface="Times New Roman"/>
                <a:cs typeface="Times New Roman"/>
              </a:rPr>
              <a:t>, Điều </a:t>
            </a:r>
            <a:r>
              <a:rPr lang="vi-VN" sz="1800" b="1" dirty="0">
                <a:solidFill>
                  <a:srgbClr val="0070C0"/>
                </a:solidFill>
                <a:latin typeface="Times New Roman"/>
                <a:cs typeface="Times New Roman"/>
              </a:rPr>
              <a:t>49</a:t>
            </a:r>
            <a:r>
              <a:rPr lang="en-US" b="1" spc="-5" dirty="0">
                <a:solidFill>
                  <a:srgbClr val="0070C0"/>
                </a:solidFill>
                <a:latin typeface="Times New Roman"/>
                <a:cs typeface="Times New Roman"/>
              </a:rPr>
              <a:t> </a:t>
            </a:r>
            <a:r>
              <a:rPr lang="vi-VN" sz="1800" b="1" spc="-5" dirty="0">
                <a:solidFill>
                  <a:srgbClr val="0070C0"/>
                </a:solidFill>
                <a:latin typeface="Times New Roman"/>
                <a:cs typeface="Times New Roman"/>
              </a:rPr>
              <a:t>Luật Bảo</a:t>
            </a:r>
            <a:r>
              <a:rPr lang="vi-VN" sz="1800" b="1" spc="-10" dirty="0">
                <a:solidFill>
                  <a:srgbClr val="0070C0"/>
                </a:solidFill>
                <a:latin typeface="Times New Roman"/>
                <a:cs typeface="Times New Roman"/>
              </a:rPr>
              <a:t> </a:t>
            </a:r>
            <a:r>
              <a:rPr lang="vi-VN" sz="1800" b="1" dirty="0">
                <a:solidFill>
                  <a:srgbClr val="0070C0"/>
                </a:solidFill>
                <a:latin typeface="Times New Roman"/>
                <a:cs typeface="Times New Roman"/>
              </a:rPr>
              <a:t>vệ</a:t>
            </a:r>
            <a:r>
              <a:rPr lang="vi-VN" sz="1800" b="1" spc="-10" dirty="0">
                <a:solidFill>
                  <a:srgbClr val="0070C0"/>
                </a:solidFill>
                <a:latin typeface="Times New Roman"/>
                <a:cs typeface="Times New Roman"/>
              </a:rPr>
              <a:t> </a:t>
            </a:r>
            <a:r>
              <a:rPr lang="vi-VN" sz="1800" b="1" dirty="0">
                <a:solidFill>
                  <a:srgbClr val="0070C0"/>
                </a:solidFill>
                <a:latin typeface="Times New Roman"/>
                <a:cs typeface="Times New Roman"/>
              </a:rPr>
              <a:t>môi</a:t>
            </a:r>
            <a:r>
              <a:rPr lang="vi-VN" sz="1800" b="1" spc="-5" dirty="0">
                <a:solidFill>
                  <a:srgbClr val="0070C0"/>
                </a:solidFill>
                <a:latin typeface="Times New Roman"/>
                <a:cs typeface="Times New Roman"/>
              </a:rPr>
              <a:t> trường)</a:t>
            </a:r>
            <a:endParaRPr lang="vi-VN" sz="1800" dirty="0">
              <a:solidFill>
                <a:srgbClr val="0070C0"/>
              </a:solidFill>
              <a:latin typeface="Times New Roman"/>
              <a:cs typeface="Times New Roman"/>
            </a:endParaRPr>
          </a:p>
        </p:txBody>
      </p:sp>
    </p:spTree>
    <p:extLst>
      <p:ext uri="{BB962C8B-B14F-4D97-AF65-F5344CB8AC3E}">
        <p14:creationId xmlns:p14="http://schemas.microsoft.com/office/powerpoint/2010/main" val="2965844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88529" y="1066030"/>
            <a:ext cx="8175449" cy="5053306"/>
          </a:xfrm>
          <a:prstGeom prst="rect">
            <a:avLst/>
          </a:prstGeom>
        </p:spPr>
        <p:txBody>
          <a:bodyPr vert="horz" wrap="square" lIns="0" tIns="46355" rIns="0" bIns="0" rtlCol="0">
            <a:spAutoFit/>
          </a:bodyPr>
          <a:lstStyle/>
          <a:p>
            <a:pPr marL="225425" indent="-60325" algn="just">
              <a:lnSpc>
                <a:spcPct val="100000"/>
              </a:lnSpc>
              <a:spcBef>
                <a:spcPts val="260"/>
              </a:spcBef>
              <a:tabLst>
                <a:tab pos="509588" algn="l"/>
              </a:tabLst>
            </a:pPr>
            <a:r>
              <a:rPr sz="2400" b="1" dirty="0">
                <a:solidFill>
                  <a:srgbClr val="0070C0"/>
                </a:solidFill>
                <a:latin typeface="Times New Roman"/>
                <a:cs typeface="Times New Roman"/>
              </a:rPr>
              <a:t>2.</a:t>
            </a:r>
            <a:r>
              <a:rPr sz="2400" b="1" spc="-5" dirty="0">
                <a:solidFill>
                  <a:srgbClr val="0070C0"/>
                </a:solidFill>
                <a:latin typeface="Times New Roman"/>
                <a:cs typeface="Times New Roman"/>
              </a:rPr>
              <a:t> Đối</a:t>
            </a:r>
            <a:r>
              <a:rPr sz="2400" b="1" dirty="0">
                <a:solidFill>
                  <a:srgbClr val="0070C0"/>
                </a:solidFill>
                <a:latin typeface="Times New Roman"/>
                <a:cs typeface="Times New Roman"/>
              </a:rPr>
              <a:t> </a:t>
            </a:r>
            <a:r>
              <a:rPr sz="2400" b="1" spc="-5" dirty="0">
                <a:solidFill>
                  <a:srgbClr val="0070C0"/>
                </a:solidFill>
                <a:latin typeface="Times New Roman"/>
                <a:cs typeface="Times New Roman"/>
              </a:rPr>
              <a:t>tượng</a:t>
            </a:r>
            <a:r>
              <a:rPr sz="2400" b="1" spc="-10" dirty="0">
                <a:solidFill>
                  <a:srgbClr val="0070C0"/>
                </a:solidFill>
                <a:latin typeface="Times New Roman"/>
                <a:cs typeface="Times New Roman"/>
              </a:rPr>
              <a:t> </a:t>
            </a:r>
            <a:r>
              <a:rPr sz="2400" b="1" spc="-5" dirty="0">
                <a:solidFill>
                  <a:srgbClr val="0070C0"/>
                </a:solidFill>
                <a:latin typeface="Times New Roman"/>
                <a:cs typeface="Times New Roman"/>
              </a:rPr>
              <a:t>được</a:t>
            </a:r>
            <a:r>
              <a:rPr sz="2400" b="1" dirty="0">
                <a:solidFill>
                  <a:srgbClr val="0070C0"/>
                </a:solidFill>
                <a:latin typeface="Times New Roman"/>
                <a:cs typeface="Times New Roman"/>
              </a:rPr>
              <a:t> </a:t>
            </a:r>
            <a:r>
              <a:rPr sz="2400" b="1" spc="-5" dirty="0">
                <a:solidFill>
                  <a:srgbClr val="0070C0"/>
                </a:solidFill>
                <a:latin typeface="Times New Roman"/>
                <a:cs typeface="Times New Roman"/>
              </a:rPr>
              <a:t>miễn</a:t>
            </a:r>
            <a:r>
              <a:rPr sz="2400" b="1" dirty="0">
                <a:solidFill>
                  <a:srgbClr val="0070C0"/>
                </a:solidFill>
                <a:latin typeface="Times New Roman"/>
                <a:cs typeface="Times New Roman"/>
              </a:rPr>
              <a:t> đăng</a:t>
            </a:r>
            <a:r>
              <a:rPr sz="2400" b="1" spc="-10" dirty="0">
                <a:solidFill>
                  <a:srgbClr val="0070C0"/>
                </a:solidFill>
                <a:latin typeface="Times New Roman"/>
                <a:cs typeface="Times New Roman"/>
              </a:rPr>
              <a:t> </a:t>
            </a:r>
            <a:r>
              <a:rPr sz="2400" b="1" dirty="0">
                <a:solidFill>
                  <a:srgbClr val="0070C0"/>
                </a:solidFill>
                <a:latin typeface="Times New Roman"/>
                <a:cs typeface="Times New Roman"/>
              </a:rPr>
              <a:t>ký môi </a:t>
            </a:r>
            <a:r>
              <a:rPr sz="2400" b="1" spc="-5" dirty="0" err="1">
                <a:solidFill>
                  <a:srgbClr val="0070C0"/>
                </a:solidFill>
                <a:latin typeface="Times New Roman"/>
                <a:cs typeface="Times New Roman"/>
              </a:rPr>
              <a:t>trường</a:t>
            </a:r>
            <a:r>
              <a:rPr sz="2400" b="1" spc="-5" dirty="0">
                <a:solidFill>
                  <a:srgbClr val="0070C0"/>
                </a:solidFill>
                <a:latin typeface="Times New Roman"/>
                <a:cs typeface="Times New Roman"/>
              </a:rPr>
              <a:t> </a:t>
            </a:r>
            <a:r>
              <a:rPr lang="en-US" sz="2400" b="1" spc="-5" dirty="0">
                <a:solidFill>
                  <a:srgbClr val="0070C0"/>
                </a:solidFill>
                <a:latin typeface="Times New Roman"/>
                <a:cs typeface="Times New Roman"/>
              </a:rPr>
              <a:t>(</a:t>
            </a:r>
            <a:r>
              <a:rPr sz="2400" b="1" spc="-5" dirty="0" err="1">
                <a:solidFill>
                  <a:srgbClr val="0070C0"/>
                </a:solidFill>
                <a:latin typeface="Times New Roman"/>
                <a:cs typeface="Times New Roman"/>
              </a:rPr>
              <a:t>Điều</a:t>
            </a:r>
            <a:r>
              <a:rPr sz="2400" b="1" dirty="0">
                <a:solidFill>
                  <a:srgbClr val="0070C0"/>
                </a:solidFill>
                <a:latin typeface="Times New Roman"/>
                <a:cs typeface="Times New Roman"/>
              </a:rPr>
              <a:t> 32</a:t>
            </a:r>
            <a:r>
              <a:rPr lang="en-US" sz="2400" b="1" dirty="0">
                <a:solidFill>
                  <a:srgbClr val="0070C0"/>
                </a:solidFill>
                <a:latin typeface="Times New Roman"/>
                <a:cs typeface="Times New Roman"/>
              </a:rPr>
              <a:t>,</a:t>
            </a:r>
            <a:r>
              <a:rPr sz="2400" b="1" spc="-5" dirty="0">
                <a:solidFill>
                  <a:srgbClr val="0070C0"/>
                </a:solidFill>
                <a:latin typeface="Times New Roman"/>
                <a:cs typeface="Times New Roman"/>
              </a:rPr>
              <a:t> Nghị</a:t>
            </a:r>
            <a:r>
              <a:rPr sz="2400" b="1" dirty="0">
                <a:solidFill>
                  <a:srgbClr val="0070C0"/>
                </a:solidFill>
                <a:latin typeface="Times New Roman"/>
                <a:cs typeface="Times New Roman"/>
              </a:rPr>
              <a:t> định</a:t>
            </a:r>
            <a:r>
              <a:rPr sz="2400" b="1" spc="-5" dirty="0">
                <a:solidFill>
                  <a:srgbClr val="0070C0"/>
                </a:solidFill>
                <a:latin typeface="Times New Roman"/>
                <a:cs typeface="Times New Roman"/>
              </a:rPr>
              <a:t> </a:t>
            </a:r>
            <a:r>
              <a:rPr sz="2400" b="1" spc="-5" dirty="0" err="1">
                <a:solidFill>
                  <a:srgbClr val="0070C0"/>
                </a:solidFill>
                <a:latin typeface="Times New Roman"/>
                <a:cs typeface="Times New Roman"/>
              </a:rPr>
              <a:t>số</a:t>
            </a:r>
            <a:r>
              <a:rPr sz="2400" b="1" spc="-5" dirty="0">
                <a:solidFill>
                  <a:srgbClr val="0070C0"/>
                </a:solidFill>
                <a:latin typeface="Times New Roman"/>
                <a:cs typeface="Times New Roman"/>
              </a:rPr>
              <a:t> 08/2022/NĐ-CP</a:t>
            </a:r>
            <a:r>
              <a:rPr lang="en-US" sz="2400" b="1" spc="-5" dirty="0">
                <a:solidFill>
                  <a:srgbClr val="0070C0"/>
                </a:solidFill>
                <a:latin typeface="Times New Roman"/>
                <a:cs typeface="Times New Roman"/>
              </a:rPr>
              <a:t>)</a:t>
            </a:r>
            <a:r>
              <a:rPr sz="2400" b="1" spc="-5" dirty="0">
                <a:solidFill>
                  <a:srgbClr val="0070C0"/>
                </a:solidFill>
                <a:latin typeface="Times New Roman"/>
                <a:cs typeface="Times New Roman"/>
              </a:rPr>
              <a:t>:</a:t>
            </a:r>
            <a:endParaRPr sz="2400" dirty="0">
              <a:solidFill>
                <a:srgbClr val="0070C0"/>
              </a:solidFill>
              <a:latin typeface="Times New Roman"/>
              <a:cs typeface="Times New Roman"/>
            </a:endParaRPr>
          </a:p>
          <a:p>
            <a:pPr marL="225425" indent="-60325" algn="just">
              <a:lnSpc>
                <a:spcPct val="100000"/>
              </a:lnSpc>
              <a:spcBef>
                <a:spcPts val="360"/>
              </a:spcBef>
              <a:buAutoNum type="arabicPeriod"/>
              <a:tabLst>
                <a:tab pos="509588" algn="l"/>
              </a:tabLst>
            </a:pPr>
            <a:r>
              <a:rPr lang="en-US" sz="2400" spc="-5" dirty="0">
                <a:solidFill>
                  <a:srgbClr val="0070C0"/>
                </a:solidFill>
                <a:latin typeface="Times New Roman"/>
                <a:cs typeface="Times New Roman"/>
              </a:rPr>
              <a:t> </a:t>
            </a:r>
            <a:r>
              <a:rPr sz="2400" spc="-5" dirty="0" err="1">
                <a:solidFill>
                  <a:srgbClr val="0070C0"/>
                </a:solidFill>
                <a:latin typeface="Times New Roman"/>
                <a:cs typeface="Times New Roman"/>
              </a:rPr>
              <a:t>Dự</a:t>
            </a:r>
            <a:r>
              <a:rPr sz="2400" spc="-10" dirty="0">
                <a:solidFill>
                  <a:srgbClr val="0070C0"/>
                </a:solidFill>
                <a:latin typeface="Times New Roman"/>
                <a:cs typeface="Times New Roman"/>
              </a:rPr>
              <a:t> </a:t>
            </a:r>
            <a:r>
              <a:rPr sz="2400" spc="-5" dirty="0">
                <a:solidFill>
                  <a:srgbClr val="0070C0"/>
                </a:solidFill>
                <a:latin typeface="Times New Roman"/>
                <a:cs typeface="Times New Roman"/>
              </a:rPr>
              <a:t>án, cơ</a:t>
            </a:r>
            <a:r>
              <a:rPr sz="2400" spc="-10" dirty="0">
                <a:solidFill>
                  <a:srgbClr val="0070C0"/>
                </a:solidFill>
                <a:latin typeface="Times New Roman"/>
                <a:cs typeface="Times New Roman"/>
              </a:rPr>
              <a:t> </a:t>
            </a:r>
            <a:r>
              <a:rPr sz="2400" spc="-5" dirty="0">
                <a:solidFill>
                  <a:srgbClr val="0070C0"/>
                </a:solidFill>
                <a:latin typeface="Times New Roman"/>
                <a:cs typeface="Times New Roman"/>
              </a:rPr>
              <a:t>sở</a:t>
            </a:r>
            <a:r>
              <a:rPr sz="2400" spc="-10" dirty="0">
                <a:solidFill>
                  <a:srgbClr val="0070C0"/>
                </a:solidFill>
                <a:latin typeface="Times New Roman"/>
                <a:cs typeface="Times New Roman"/>
              </a:rPr>
              <a:t> </a:t>
            </a:r>
            <a:r>
              <a:rPr sz="2400" dirty="0">
                <a:solidFill>
                  <a:srgbClr val="0070C0"/>
                </a:solidFill>
                <a:latin typeface="Times New Roman"/>
                <a:cs typeface="Times New Roman"/>
              </a:rPr>
              <a:t>thuộc</a:t>
            </a:r>
            <a:r>
              <a:rPr sz="2400" spc="-5" dirty="0">
                <a:solidFill>
                  <a:srgbClr val="0070C0"/>
                </a:solidFill>
                <a:latin typeface="Times New Roman"/>
                <a:cs typeface="Times New Roman"/>
              </a:rPr>
              <a:t> </a:t>
            </a:r>
            <a:r>
              <a:rPr sz="2400" dirty="0">
                <a:solidFill>
                  <a:srgbClr val="0070C0"/>
                </a:solidFill>
                <a:latin typeface="Times New Roman"/>
                <a:cs typeface="Times New Roman"/>
              </a:rPr>
              <a:t>bí</a:t>
            </a:r>
            <a:r>
              <a:rPr sz="2400" spc="-5" dirty="0">
                <a:solidFill>
                  <a:srgbClr val="0070C0"/>
                </a:solidFill>
                <a:latin typeface="Times New Roman"/>
                <a:cs typeface="Times New Roman"/>
              </a:rPr>
              <a:t> mật </a:t>
            </a:r>
            <a:r>
              <a:rPr sz="2400" dirty="0">
                <a:solidFill>
                  <a:srgbClr val="0070C0"/>
                </a:solidFill>
                <a:latin typeface="Times New Roman"/>
                <a:cs typeface="Times New Roman"/>
              </a:rPr>
              <a:t>nhà</a:t>
            </a:r>
            <a:r>
              <a:rPr sz="2400" spc="-10" dirty="0">
                <a:solidFill>
                  <a:srgbClr val="0070C0"/>
                </a:solidFill>
                <a:latin typeface="Times New Roman"/>
                <a:cs typeface="Times New Roman"/>
              </a:rPr>
              <a:t> </a:t>
            </a:r>
            <a:r>
              <a:rPr sz="2400" spc="-5" dirty="0">
                <a:solidFill>
                  <a:srgbClr val="0070C0"/>
                </a:solidFill>
                <a:latin typeface="Times New Roman"/>
                <a:cs typeface="Times New Roman"/>
              </a:rPr>
              <a:t>nước</a:t>
            </a:r>
            <a:r>
              <a:rPr sz="2400" spc="-10" dirty="0">
                <a:solidFill>
                  <a:srgbClr val="0070C0"/>
                </a:solidFill>
                <a:latin typeface="Times New Roman"/>
                <a:cs typeface="Times New Roman"/>
              </a:rPr>
              <a:t> </a:t>
            </a:r>
            <a:r>
              <a:rPr sz="2400" dirty="0">
                <a:solidFill>
                  <a:srgbClr val="0070C0"/>
                </a:solidFill>
                <a:latin typeface="Times New Roman"/>
                <a:cs typeface="Times New Roman"/>
              </a:rPr>
              <a:t>về</a:t>
            </a:r>
            <a:r>
              <a:rPr sz="2400" spc="-5" dirty="0">
                <a:solidFill>
                  <a:srgbClr val="0070C0"/>
                </a:solidFill>
                <a:latin typeface="Times New Roman"/>
                <a:cs typeface="Times New Roman"/>
              </a:rPr>
              <a:t> </a:t>
            </a:r>
            <a:r>
              <a:rPr sz="2400" dirty="0">
                <a:solidFill>
                  <a:srgbClr val="0070C0"/>
                </a:solidFill>
                <a:latin typeface="Times New Roman"/>
                <a:cs typeface="Times New Roman"/>
              </a:rPr>
              <a:t>quốc</a:t>
            </a:r>
            <a:r>
              <a:rPr sz="2400" spc="-10" dirty="0">
                <a:solidFill>
                  <a:srgbClr val="0070C0"/>
                </a:solidFill>
                <a:latin typeface="Times New Roman"/>
                <a:cs typeface="Times New Roman"/>
              </a:rPr>
              <a:t> </a:t>
            </a:r>
            <a:r>
              <a:rPr sz="2400" dirty="0">
                <a:solidFill>
                  <a:srgbClr val="0070C0"/>
                </a:solidFill>
                <a:latin typeface="Times New Roman"/>
                <a:cs typeface="Times New Roman"/>
              </a:rPr>
              <a:t>phòng,</a:t>
            </a:r>
            <a:r>
              <a:rPr sz="2400" spc="-5" dirty="0">
                <a:solidFill>
                  <a:srgbClr val="0070C0"/>
                </a:solidFill>
                <a:latin typeface="Times New Roman"/>
                <a:cs typeface="Times New Roman"/>
              </a:rPr>
              <a:t> an </a:t>
            </a:r>
            <a:r>
              <a:rPr sz="2400" dirty="0" err="1">
                <a:solidFill>
                  <a:srgbClr val="0070C0"/>
                </a:solidFill>
                <a:latin typeface="Times New Roman"/>
                <a:cs typeface="Times New Roman"/>
              </a:rPr>
              <a:t>ninh</a:t>
            </a:r>
            <a:r>
              <a:rPr sz="2400" dirty="0">
                <a:solidFill>
                  <a:srgbClr val="0070C0"/>
                </a:solidFill>
                <a:latin typeface="Times New Roman"/>
                <a:cs typeface="Times New Roman"/>
              </a:rPr>
              <a:t>.</a:t>
            </a:r>
            <a:endParaRPr lang="en-US" sz="2400" dirty="0">
              <a:solidFill>
                <a:srgbClr val="0070C0"/>
              </a:solidFill>
              <a:latin typeface="Times New Roman"/>
              <a:cs typeface="Times New Roman"/>
            </a:endParaRPr>
          </a:p>
          <a:p>
            <a:pPr marL="225425" indent="-60325" algn="just">
              <a:lnSpc>
                <a:spcPct val="100000"/>
              </a:lnSpc>
              <a:spcBef>
                <a:spcPts val="360"/>
              </a:spcBef>
              <a:buAutoNum type="arabicPeriod"/>
              <a:tabLst>
                <a:tab pos="509588" algn="l"/>
              </a:tabLst>
            </a:pPr>
            <a:r>
              <a:rPr lang="en-US" sz="2400" spc="-5" dirty="0">
                <a:solidFill>
                  <a:srgbClr val="0070C0"/>
                </a:solidFill>
                <a:latin typeface="Times New Roman"/>
                <a:cs typeface="Times New Roman"/>
              </a:rPr>
              <a:t> </a:t>
            </a:r>
            <a:r>
              <a:rPr sz="2400" spc="-5" dirty="0" err="1">
                <a:solidFill>
                  <a:srgbClr val="0070C0"/>
                </a:solidFill>
                <a:latin typeface="Times New Roman"/>
                <a:cs typeface="Times New Roman"/>
              </a:rPr>
              <a:t>Dự</a:t>
            </a:r>
            <a:r>
              <a:rPr sz="2400" spc="-5" dirty="0">
                <a:solidFill>
                  <a:srgbClr val="0070C0"/>
                </a:solidFill>
                <a:latin typeface="Times New Roman"/>
                <a:cs typeface="Times New Roman"/>
              </a:rPr>
              <a:t> án đầu </a:t>
            </a:r>
            <a:r>
              <a:rPr sz="2400" dirty="0">
                <a:solidFill>
                  <a:srgbClr val="0070C0"/>
                </a:solidFill>
                <a:latin typeface="Times New Roman"/>
                <a:cs typeface="Times New Roman"/>
              </a:rPr>
              <a:t>tư khi đi </a:t>
            </a:r>
            <a:r>
              <a:rPr sz="2400" spc="-5" dirty="0">
                <a:solidFill>
                  <a:srgbClr val="0070C0"/>
                </a:solidFill>
                <a:latin typeface="Times New Roman"/>
                <a:cs typeface="Times New Roman"/>
              </a:rPr>
              <a:t>vào vận hành </a:t>
            </a:r>
            <a:r>
              <a:rPr sz="2400" dirty="0">
                <a:solidFill>
                  <a:srgbClr val="0070C0"/>
                </a:solidFill>
                <a:latin typeface="Times New Roman"/>
                <a:cs typeface="Times New Roman"/>
              </a:rPr>
              <a:t>và </a:t>
            </a:r>
            <a:r>
              <a:rPr sz="2400" spc="-5" dirty="0">
                <a:solidFill>
                  <a:srgbClr val="0070C0"/>
                </a:solidFill>
                <a:latin typeface="Times New Roman"/>
                <a:cs typeface="Times New Roman"/>
              </a:rPr>
              <a:t>cơ sở sản xuất, </a:t>
            </a:r>
            <a:r>
              <a:rPr sz="2400" dirty="0">
                <a:solidFill>
                  <a:srgbClr val="0070C0"/>
                </a:solidFill>
                <a:latin typeface="Times New Roman"/>
                <a:cs typeface="Times New Roman"/>
              </a:rPr>
              <a:t>kinh </a:t>
            </a:r>
            <a:r>
              <a:rPr sz="2400" spc="5" dirty="0">
                <a:solidFill>
                  <a:srgbClr val="0070C0"/>
                </a:solidFill>
                <a:latin typeface="Times New Roman"/>
                <a:cs typeface="Times New Roman"/>
              </a:rPr>
              <a:t> </a:t>
            </a:r>
            <a:r>
              <a:rPr sz="2400" spc="-5" dirty="0">
                <a:solidFill>
                  <a:srgbClr val="0070C0"/>
                </a:solidFill>
                <a:latin typeface="Times New Roman"/>
                <a:cs typeface="Times New Roman"/>
              </a:rPr>
              <a:t>doanh,</a:t>
            </a:r>
            <a:r>
              <a:rPr sz="2400" spc="305" dirty="0">
                <a:solidFill>
                  <a:srgbClr val="0070C0"/>
                </a:solidFill>
                <a:latin typeface="Times New Roman"/>
                <a:cs typeface="Times New Roman"/>
              </a:rPr>
              <a:t> </a:t>
            </a:r>
            <a:r>
              <a:rPr sz="2400" spc="-5" dirty="0">
                <a:solidFill>
                  <a:srgbClr val="0070C0"/>
                </a:solidFill>
                <a:latin typeface="Times New Roman"/>
                <a:cs typeface="Times New Roman"/>
              </a:rPr>
              <a:t>dịch</a:t>
            </a:r>
            <a:r>
              <a:rPr sz="2400" spc="310" dirty="0">
                <a:solidFill>
                  <a:srgbClr val="0070C0"/>
                </a:solidFill>
                <a:latin typeface="Times New Roman"/>
                <a:cs typeface="Times New Roman"/>
              </a:rPr>
              <a:t> </a:t>
            </a:r>
            <a:r>
              <a:rPr sz="2400" dirty="0">
                <a:solidFill>
                  <a:srgbClr val="0070C0"/>
                </a:solidFill>
                <a:latin typeface="Times New Roman"/>
                <a:cs typeface="Times New Roman"/>
              </a:rPr>
              <a:t>vụ</a:t>
            </a:r>
            <a:r>
              <a:rPr sz="2400" spc="310" dirty="0">
                <a:solidFill>
                  <a:srgbClr val="0070C0"/>
                </a:solidFill>
                <a:latin typeface="Times New Roman"/>
                <a:cs typeface="Times New Roman"/>
              </a:rPr>
              <a:t> </a:t>
            </a:r>
            <a:r>
              <a:rPr sz="2400" dirty="0">
                <a:solidFill>
                  <a:srgbClr val="0070C0"/>
                </a:solidFill>
                <a:latin typeface="Times New Roman"/>
                <a:cs typeface="Times New Roman"/>
              </a:rPr>
              <a:t>không</a:t>
            </a:r>
            <a:r>
              <a:rPr sz="2400" spc="305" dirty="0">
                <a:solidFill>
                  <a:srgbClr val="0070C0"/>
                </a:solidFill>
                <a:latin typeface="Times New Roman"/>
                <a:cs typeface="Times New Roman"/>
              </a:rPr>
              <a:t> </a:t>
            </a:r>
            <a:r>
              <a:rPr sz="2400" spc="-5" dirty="0">
                <a:solidFill>
                  <a:srgbClr val="0070C0"/>
                </a:solidFill>
                <a:latin typeface="Times New Roman"/>
                <a:cs typeface="Times New Roman"/>
              </a:rPr>
              <a:t>phát</a:t>
            </a:r>
            <a:r>
              <a:rPr sz="2400" spc="310" dirty="0">
                <a:solidFill>
                  <a:srgbClr val="0070C0"/>
                </a:solidFill>
                <a:latin typeface="Times New Roman"/>
                <a:cs typeface="Times New Roman"/>
              </a:rPr>
              <a:t> </a:t>
            </a:r>
            <a:r>
              <a:rPr sz="2400" spc="-5" dirty="0">
                <a:solidFill>
                  <a:srgbClr val="0070C0"/>
                </a:solidFill>
                <a:latin typeface="Times New Roman"/>
                <a:cs typeface="Times New Roman"/>
              </a:rPr>
              <a:t>sinh</a:t>
            </a:r>
            <a:r>
              <a:rPr sz="2400" spc="305" dirty="0">
                <a:solidFill>
                  <a:srgbClr val="0070C0"/>
                </a:solidFill>
                <a:latin typeface="Times New Roman"/>
                <a:cs typeface="Times New Roman"/>
              </a:rPr>
              <a:t> </a:t>
            </a:r>
            <a:r>
              <a:rPr sz="2400" spc="-5" dirty="0">
                <a:solidFill>
                  <a:srgbClr val="0070C0"/>
                </a:solidFill>
                <a:latin typeface="Times New Roman"/>
                <a:cs typeface="Times New Roman"/>
              </a:rPr>
              <a:t>chất</a:t>
            </a:r>
            <a:r>
              <a:rPr sz="2400" spc="310" dirty="0">
                <a:solidFill>
                  <a:srgbClr val="0070C0"/>
                </a:solidFill>
                <a:latin typeface="Times New Roman"/>
                <a:cs typeface="Times New Roman"/>
              </a:rPr>
              <a:t> </a:t>
            </a:r>
            <a:r>
              <a:rPr sz="2400" spc="-5" dirty="0">
                <a:solidFill>
                  <a:srgbClr val="0070C0"/>
                </a:solidFill>
                <a:latin typeface="Times New Roman"/>
                <a:cs typeface="Times New Roman"/>
              </a:rPr>
              <a:t>thải</a:t>
            </a:r>
            <a:r>
              <a:rPr sz="2400" spc="305" dirty="0">
                <a:solidFill>
                  <a:srgbClr val="0070C0"/>
                </a:solidFill>
                <a:latin typeface="Times New Roman"/>
                <a:cs typeface="Times New Roman"/>
              </a:rPr>
              <a:t> </a:t>
            </a:r>
            <a:r>
              <a:rPr sz="2400" spc="-5" dirty="0">
                <a:solidFill>
                  <a:srgbClr val="0070C0"/>
                </a:solidFill>
                <a:latin typeface="Times New Roman"/>
                <a:cs typeface="Times New Roman"/>
              </a:rPr>
              <a:t>hoặc</a:t>
            </a:r>
            <a:r>
              <a:rPr sz="2400" spc="305" dirty="0">
                <a:solidFill>
                  <a:srgbClr val="0070C0"/>
                </a:solidFill>
                <a:latin typeface="Times New Roman"/>
                <a:cs typeface="Times New Roman"/>
              </a:rPr>
              <a:t> </a:t>
            </a:r>
            <a:r>
              <a:rPr sz="2400" spc="-5" dirty="0">
                <a:solidFill>
                  <a:srgbClr val="0070C0"/>
                </a:solidFill>
                <a:latin typeface="Times New Roman"/>
                <a:cs typeface="Times New Roman"/>
              </a:rPr>
              <a:t>chỉ</a:t>
            </a:r>
            <a:r>
              <a:rPr sz="2400" spc="310" dirty="0">
                <a:solidFill>
                  <a:srgbClr val="0070C0"/>
                </a:solidFill>
                <a:latin typeface="Times New Roman"/>
                <a:cs typeface="Times New Roman"/>
              </a:rPr>
              <a:t> </a:t>
            </a:r>
            <a:r>
              <a:rPr sz="2400" spc="-5" dirty="0">
                <a:solidFill>
                  <a:srgbClr val="0070C0"/>
                </a:solidFill>
                <a:latin typeface="Times New Roman"/>
                <a:cs typeface="Times New Roman"/>
              </a:rPr>
              <a:t>phát</a:t>
            </a:r>
            <a:r>
              <a:rPr sz="2400" spc="310" dirty="0">
                <a:solidFill>
                  <a:srgbClr val="0070C0"/>
                </a:solidFill>
                <a:latin typeface="Times New Roman"/>
                <a:cs typeface="Times New Roman"/>
              </a:rPr>
              <a:t> </a:t>
            </a:r>
            <a:r>
              <a:rPr sz="2400" dirty="0">
                <a:solidFill>
                  <a:srgbClr val="0070C0"/>
                </a:solidFill>
                <a:latin typeface="Times New Roman"/>
                <a:cs typeface="Times New Roman"/>
              </a:rPr>
              <a:t>sinh</a:t>
            </a:r>
            <a:r>
              <a:rPr sz="2400" spc="305" dirty="0">
                <a:solidFill>
                  <a:srgbClr val="0070C0"/>
                </a:solidFill>
                <a:latin typeface="Times New Roman"/>
                <a:cs typeface="Times New Roman"/>
              </a:rPr>
              <a:t> </a:t>
            </a:r>
            <a:r>
              <a:rPr sz="2400" spc="-5" dirty="0">
                <a:solidFill>
                  <a:srgbClr val="0070C0"/>
                </a:solidFill>
                <a:latin typeface="Times New Roman"/>
                <a:cs typeface="Times New Roman"/>
              </a:rPr>
              <a:t>chất </a:t>
            </a:r>
            <a:r>
              <a:rPr sz="2400" spc="-535" dirty="0">
                <a:solidFill>
                  <a:srgbClr val="0070C0"/>
                </a:solidFill>
                <a:latin typeface="Times New Roman"/>
                <a:cs typeface="Times New Roman"/>
              </a:rPr>
              <a:t> </a:t>
            </a:r>
            <a:r>
              <a:rPr sz="2400" spc="-5" dirty="0">
                <a:solidFill>
                  <a:srgbClr val="0070C0"/>
                </a:solidFill>
                <a:latin typeface="Times New Roman"/>
                <a:cs typeface="Times New Roman"/>
              </a:rPr>
              <a:t>thải rắn sinh hoạt </a:t>
            </a:r>
            <a:r>
              <a:rPr sz="2400" b="1" spc="-5" dirty="0">
                <a:solidFill>
                  <a:srgbClr val="0070C0"/>
                </a:solidFill>
                <a:latin typeface="Times New Roman"/>
                <a:cs typeface="Times New Roman"/>
              </a:rPr>
              <a:t>dưới </a:t>
            </a:r>
            <a:r>
              <a:rPr sz="2400" b="1" dirty="0">
                <a:solidFill>
                  <a:srgbClr val="0070C0"/>
                </a:solidFill>
                <a:latin typeface="Times New Roman"/>
                <a:cs typeface="Times New Roman"/>
              </a:rPr>
              <a:t>300 </a:t>
            </a:r>
            <a:r>
              <a:rPr sz="2400" b="1" spc="-5" dirty="0">
                <a:solidFill>
                  <a:srgbClr val="0070C0"/>
                </a:solidFill>
                <a:latin typeface="Times New Roman"/>
                <a:cs typeface="Times New Roman"/>
              </a:rPr>
              <a:t>kg/ngày </a:t>
            </a:r>
            <a:r>
              <a:rPr sz="2400" spc="-5" dirty="0">
                <a:solidFill>
                  <a:srgbClr val="0070C0"/>
                </a:solidFill>
                <a:latin typeface="Times New Roman"/>
                <a:cs typeface="Times New Roman"/>
              </a:rPr>
              <a:t>được quản </a:t>
            </a:r>
            <a:r>
              <a:rPr sz="2400" dirty="0">
                <a:solidFill>
                  <a:srgbClr val="0070C0"/>
                </a:solidFill>
                <a:latin typeface="Times New Roman"/>
                <a:cs typeface="Times New Roman"/>
              </a:rPr>
              <a:t>lý </a:t>
            </a:r>
            <a:r>
              <a:rPr sz="2400" spc="-5" dirty="0">
                <a:solidFill>
                  <a:srgbClr val="0070C0"/>
                </a:solidFill>
                <a:latin typeface="Times New Roman"/>
                <a:cs typeface="Times New Roman"/>
              </a:rPr>
              <a:t>theo </a:t>
            </a:r>
            <a:r>
              <a:rPr sz="2400" dirty="0">
                <a:solidFill>
                  <a:srgbClr val="0070C0"/>
                </a:solidFill>
                <a:latin typeface="Times New Roman"/>
                <a:cs typeface="Times New Roman"/>
              </a:rPr>
              <a:t>quy định </a:t>
            </a:r>
            <a:r>
              <a:rPr sz="2400" spc="-5" dirty="0">
                <a:solidFill>
                  <a:srgbClr val="0070C0"/>
                </a:solidFill>
                <a:latin typeface="Times New Roman"/>
                <a:cs typeface="Times New Roman"/>
              </a:rPr>
              <a:t>của </a:t>
            </a:r>
            <a:r>
              <a:rPr sz="2400" dirty="0">
                <a:solidFill>
                  <a:srgbClr val="0070C0"/>
                </a:solidFill>
                <a:latin typeface="Times New Roman"/>
                <a:cs typeface="Times New Roman"/>
              </a:rPr>
              <a:t> </a:t>
            </a:r>
            <a:r>
              <a:rPr sz="2400" spc="-5" dirty="0">
                <a:solidFill>
                  <a:srgbClr val="0070C0"/>
                </a:solidFill>
                <a:latin typeface="Times New Roman"/>
                <a:cs typeface="Times New Roman"/>
              </a:rPr>
              <a:t>chính</a:t>
            </a:r>
            <a:r>
              <a:rPr sz="2400" dirty="0">
                <a:solidFill>
                  <a:srgbClr val="0070C0"/>
                </a:solidFill>
                <a:latin typeface="Times New Roman"/>
                <a:cs typeface="Times New Roman"/>
              </a:rPr>
              <a:t> </a:t>
            </a:r>
            <a:r>
              <a:rPr sz="2400" spc="-5" dirty="0">
                <a:solidFill>
                  <a:srgbClr val="0070C0"/>
                </a:solidFill>
                <a:latin typeface="Times New Roman"/>
                <a:cs typeface="Times New Roman"/>
              </a:rPr>
              <a:t>quyền</a:t>
            </a:r>
            <a:r>
              <a:rPr sz="2400" dirty="0">
                <a:solidFill>
                  <a:srgbClr val="0070C0"/>
                </a:solidFill>
                <a:latin typeface="Times New Roman"/>
                <a:cs typeface="Times New Roman"/>
              </a:rPr>
              <a:t> địa</a:t>
            </a:r>
            <a:r>
              <a:rPr sz="2400" spc="5" dirty="0">
                <a:solidFill>
                  <a:srgbClr val="0070C0"/>
                </a:solidFill>
                <a:latin typeface="Times New Roman"/>
                <a:cs typeface="Times New Roman"/>
              </a:rPr>
              <a:t> </a:t>
            </a:r>
            <a:r>
              <a:rPr sz="2400" spc="-5" dirty="0">
                <a:solidFill>
                  <a:srgbClr val="0070C0"/>
                </a:solidFill>
                <a:latin typeface="Times New Roman"/>
                <a:cs typeface="Times New Roman"/>
              </a:rPr>
              <a:t>phương;</a:t>
            </a:r>
            <a:r>
              <a:rPr sz="2400" dirty="0">
                <a:solidFill>
                  <a:srgbClr val="0070C0"/>
                </a:solidFill>
                <a:latin typeface="Times New Roman"/>
                <a:cs typeface="Times New Roman"/>
              </a:rPr>
              <a:t> </a:t>
            </a:r>
            <a:r>
              <a:rPr sz="2400" spc="-5" dirty="0">
                <a:solidFill>
                  <a:srgbClr val="0070C0"/>
                </a:solidFill>
                <a:latin typeface="Times New Roman"/>
                <a:cs typeface="Times New Roman"/>
              </a:rPr>
              <a:t>hoặc</a:t>
            </a:r>
            <a:r>
              <a:rPr sz="2400" dirty="0">
                <a:solidFill>
                  <a:srgbClr val="0070C0"/>
                </a:solidFill>
                <a:latin typeface="Times New Roman"/>
                <a:cs typeface="Times New Roman"/>
              </a:rPr>
              <a:t> </a:t>
            </a:r>
            <a:r>
              <a:rPr sz="2400" spc="-5" dirty="0">
                <a:solidFill>
                  <a:srgbClr val="0070C0"/>
                </a:solidFill>
                <a:latin typeface="Times New Roman"/>
                <a:cs typeface="Times New Roman"/>
              </a:rPr>
              <a:t>phát</a:t>
            </a:r>
            <a:r>
              <a:rPr sz="2400" dirty="0">
                <a:solidFill>
                  <a:srgbClr val="0070C0"/>
                </a:solidFill>
                <a:latin typeface="Times New Roman"/>
                <a:cs typeface="Times New Roman"/>
              </a:rPr>
              <a:t> </a:t>
            </a:r>
            <a:r>
              <a:rPr sz="2400" spc="-5" dirty="0">
                <a:solidFill>
                  <a:srgbClr val="0070C0"/>
                </a:solidFill>
                <a:latin typeface="Times New Roman"/>
                <a:cs typeface="Times New Roman"/>
              </a:rPr>
              <a:t>sinh</a:t>
            </a:r>
            <a:r>
              <a:rPr sz="2400" dirty="0">
                <a:solidFill>
                  <a:srgbClr val="0070C0"/>
                </a:solidFill>
                <a:latin typeface="Times New Roman"/>
                <a:cs typeface="Times New Roman"/>
              </a:rPr>
              <a:t> </a:t>
            </a:r>
            <a:r>
              <a:rPr sz="2400" b="1" spc="-5" dirty="0">
                <a:solidFill>
                  <a:srgbClr val="0070C0"/>
                </a:solidFill>
                <a:latin typeface="Times New Roman"/>
                <a:cs typeface="Times New Roman"/>
              </a:rPr>
              <a:t>nước</a:t>
            </a:r>
            <a:r>
              <a:rPr sz="2400" b="1" dirty="0">
                <a:solidFill>
                  <a:srgbClr val="0070C0"/>
                </a:solidFill>
                <a:latin typeface="Times New Roman"/>
                <a:cs typeface="Times New Roman"/>
              </a:rPr>
              <a:t> </a:t>
            </a:r>
            <a:r>
              <a:rPr sz="2400" b="1" spc="-5" dirty="0">
                <a:solidFill>
                  <a:srgbClr val="0070C0"/>
                </a:solidFill>
                <a:latin typeface="Times New Roman"/>
                <a:cs typeface="Times New Roman"/>
              </a:rPr>
              <a:t>thải</a:t>
            </a:r>
            <a:r>
              <a:rPr sz="2400" b="1" spc="540" dirty="0">
                <a:solidFill>
                  <a:srgbClr val="0070C0"/>
                </a:solidFill>
                <a:latin typeface="Times New Roman"/>
                <a:cs typeface="Times New Roman"/>
              </a:rPr>
              <a:t> </a:t>
            </a:r>
            <a:r>
              <a:rPr sz="2400" b="1" spc="-5" dirty="0">
                <a:solidFill>
                  <a:srgbClr val="0070C0"/>
                </a:solidFill>
                <a:latin typeface="Times New Roman"/>
                <a:cs typeface="Times New Roman"/>
              </a:rPr>
              <a:t>dưới</a:t>
            </a:r>
            <a:r>
              <a:rPr sz="2400" b="1" spc="540" dirty="0">
                <a:solidFill>
                  <a:srgbClr val="0070C0"/>
                </a:solidFill>
                <a:latin typeface="Times New Roman"/>
                <a:cs typeface="Times New Roman"/>
              </a:rPr>
              <a:t> </a:t>
            </a:r>
            <a:r>
              <a:rPr sz="2400" b="1" dirty="0">
                <a:solidFill>
                  <a:srgbClr val="0070C0"/>
                </a:solidFill>
                <a:latin typeface="Times New Roman"/>
                <a:cs typeface="Times New Roman"/>
              </a:rPr>
              <a:t>05 </a:t>
            </a:r>
            <a:r>
              <a:rPr sz="2400" b="1" spc="5" dirty="0">
                <a:solidFill>
                  <a:srgbClr val="0070C0"/>
                </a:solidFill>
                <a:latin typeface="Times New Roman"/>
                <a:cs typeface="Times New Roman"/>
              </a:rPr>
              <a:t> </a:t>
            </a:r>
            <a:r>
              <a:rPr sz="2400" b="1" spc="-20" dirty="0">
                <a:solidFill>
                  <a:srgbClr val="0070C0"/>
                </a:solidFill>
                <a:latin typeface="Times New Roman"/>
                <a:cs typeface="Times New Roman"/>
              </a:rPr>
              <a:t>m3/ngày,</a:t>
            </a:r>
            <a:r>
              <a:rPr sz="2400" b="1" spc="130" dirty="0">
                <a:solidFill>
                  <a:srgbClr val="0070C0"/>
                </a:solidFill>
                <a:latin typeface="Times New Roman"/>
                <a:cs typeface="Times New Roman"/>
              </a:rPr>
              <a:t> </a:t>
            </a:r>
            <a:r>
              <a:rPr sz="2400" b="1" dirty="0">
                <a:solidFill>
                  <a:srgbClr val="0070C0"/>
                </a:solidFill>
                <a:latin typeface="Times New Roman"/>
                <a:cs typeface="Times New Roman"/>
              </a:rPr>
              <a:t>khí</a:t>
            </a:r>
            <a:r>
              <a:rPr sz="2400" b="1" spc="135" dirty="0">
                <a:solidFill>
                  <a:srgbClr val="0070C0"/>
                </a:solidFill>
                <a:latin typeface="Times New Roman"/>
                <a:cs typeface="Times New Roman"/>
              </a:rPr>
              <a:t> </a:t>
            </a:r>
            <a:r>
              <a:rPr sz="2400" b="1" spc="-5" dirty="0">
                <a:solidFill>
                  <a:srgbClr val="0070C0"/>
                </a:solidFill>
                <a:latin typeface="Times New Roman"/>
                <a:cs typeface="Times New Roman"/>
              </a:rPr>
              <a:t>thải</a:t>
            </a:r>
            <a:r>
              <a:rPr sz="2400" b="1" spc="135" dirty="0">
                <a:solidFill>
                  <a:srgbClr val="0070C0"/>
                </a:solidFill>
                <a:latin typeface="Times New Roman"/>
                <a:cs typeface="Times New Roman"/>
              </a:rPr>
              <a:t> </a:t>
            </a:r>
            <a:r>
              <a:rPr sz="2400" b="1" spc="-5" dirty="0">
                <a:solidFill>
                  <a:srgbClr val="0070C0"/>
                </a:solidFill>
                <a:latin typeface="Times New Roman"/>
                <a:cs typeface="Times New Roman"/>
              </a:rPr>
              <a:t>dưới</a:t>
            </a:r>
            <a:r>
              <a:rPr sz="2400" b="1" spc="135" dirty="0">
                <a:solidFill>
                  <a:srgbClr val="0070C0"/>
                </a:solidFill>
                <a:latin typeface="Times New Roman"/>
                <a:cs typeface="Times New Roman"/>
              </a:rPr>
              <a:t> </a:t>
            </a:r>
            <a:r>
              <a:rPr sz="2400" b="1" dirty="0">
                <a:solidFill>
                  <a:srgbClr val="0070C0"/>
                </a:solidFill>
                <a:latin typeface="Times New Roman"/>
                <a:cs typeface="Times New Roman"/>
              </a:rPr>
              <a:t>50</a:t>
            </a:r>
            <a:r>
              <a:rPr sz="2400" b="1" spc="130" dirty="0">
                <a:solidFill>
                  <a:srgbClr val="0070C0"/>
                </a:solidFill>
                <a:latin typeface="Times New Roman"/>
                <a:cs typeface="Times New Roman"/>
              </a:rPr>
              <a:t> </a:t>
            </a:r>
            <a:r>
              <a:rPr sz="2400" b="1" dirty="0">
                <a:solidFill>
                  <a:srgbClr val="0070C0"/>
                </a:solidFill>
                <a:latin typeface="Times New Roman"/>
                <a:cs typeface="Times New Roman"/>
              </a:rPr>
              <a:t>m3/giờ</a:t>
            </a:r>
            <a:r>
              <a:rPr sz="2400" spc="130" dirty="0">
                <a:solidFill>
                  <a:srgbClr val="0070C0"/>
                </a:solidFill>
                <a:latin typeface="Times New Roman"/>
                <a:cs typeface="Times New Roman"/>
              </a:rPr>
              <a:t> </a:t>
            </a:r>
            <a:r>
              <a:rPr sz="2400" spc="-5" dirty="0">
                <a:solidFill>
                  <a:srgbClr val="0070C0"/>
                </a:solidFill>
                <a:latin typeface="Times New Roman"/>
                <a:cs typeface="Times New Roman"/>
              </a:rPr>
              <a:t>được</a:t>
            </a:r>
            <a:r>
              <a:rPr sz="2400" spc="130" dirty="0">
                <a:solidFill>
                  <a:srgbClr val="0070C0"/>
                </a:solidFill>
                <a:latin typeface="Times New Roman"/>
                <a:cs typeface="Times New Roman"/>
              </a:rPr>
              <a:t> </a:t>
            </a:r>
            <a:r>
              <a:rPr sz="2400" dirty="0">
                <a:solidFill>
                  <a:srgbClr val="0070C0"/>
                </a:solidFill>
                <a:latin typeface="Times New Roman"/>
                <a:cs typeface="Times New Roman"/>
              </a:rPr>
              <a:t>xử</a:t>
            </a:r>
            <a:r>
              <a:rPr sz="2400" spc="125" dirty="0">
                <a:solidFill>
                  <a:srgbClr val="0070C0"/>
                </a:solidFill>
                <a:latin typeface="Times New Roman"/>
                <a:cs typeface="Times New Roman"/>
              </a:rPr>
              <a:t> </a:t>
            </a:r>
            <a:r>
              <a:rPr sz="2400" dirty="0">
                <a:solidFill>
                  <a:srgbClr val="0070C0"/>
                </a:solidFill>
                <a:latin typeface="Times New Roman"/>
                <a:cs typeface="Times New Roman"/>
              </a:rPr>
              <a:t>lý</a:t>
            </a:r>
            <a:r>
              <a:rPr sz="2400" spc="130" dirty="0">
                <a:solidFill>
                  <a:srgbClr val="0070C0"/>
                </a:solidFill>
                <a:latin typeface="Times New Roman"/>
                <a:cs typeface="Times New Roman"/>
              </a:rPr>
              <a:t> </a:t>
            </a:r>
            <a:r>
              <a:rPr sz="2400" spc="-5" dirty="0">
                <a:solidFill>
                  <a:srgbClr val="0070C0"/>
                </a:solidFill>
                <a:latin typeface="Times New Roman"/>
                <a:cs typeface="Times New Roman"/>
              </a:rPr>
              <a:t>bằng</a:t>
            </a:r>
            <a:r>
              <a:rPr sz="2400" spc="130" dirty="0">
                <a:solidFill>
                  <a:srgbClr val="0070C0"/>
                </a:solidFill>
                <a:latin typeface="Times New Roman"/>
                <a:cs typeface="Times New Roman"/>
              </a:rPr>
              <a:t> </a:t>
            </a:r>
            <a:r>
              <a:rPr sz="2400" spc="-5" dirty="0">
                <a:solidFill>
                  <a:srgbClr val="0070C0"/>
                </a:solidFill>
                <a:latin typeface="Times New Roman"/>
                <a:cs typeface="Times New Roman"/>
              </a:rPr>
              <a:t>công</a:t>
            </a:r>
            <a:r>
              <a:rPr sz="2400" spc="130" dirty="0">
                <a:solidFill>
                  <a:srgbClr val="0070C0"/>
                </a:solidFill>
                <a:latin typeface="Times New Roman"/>
                <a:cs typeface="Times New Roman"/>
              </a:rPr>
              <a:t> </a:t>
            </a:r>
            <a:r>
              <a:rPr sz="2400" dirty="0">
                <a:solidFill>
                  <a:srgbClr val="0070C0"/>
                </a:solidFill>
                <a:latin typeface="Times New Roman"/>
                <a:cs typeface="Times New Roman"/>
              </a:rPr>
              <a:t>trình</a:t>
            </a:r>
            <a:r>
              <a:rPr sz="2400" spc="130" dirty="0">
                <a:solidFill>
                  <a:srgbClr val="0070C0"/>
                </a:solidFill>
                <a:latin typeface="Times New Roman"/>
                <a:cs typeface="Times New Roman"/>
              </a:rPr>
              <a:t> </a:t>
            </a:r>
            <a:r>
              <a:rPr sz="2400" spc="-5" dirty="0">
                <a:solidFill>
                  <a:srgbClr val="0070C0"/>
                </a:solidFill>
                <a:latin typeface="Times New Roman"/>
                <a:cs typeface="Times New Roman"/>
              </a:rPr>
              <a:t>thiết </a:t>
            </a:r>
            <a:r>
              <a:rPr sz="2400" spc="-540" dirty="0">
                <a:solidFill>
                  <a:srgbClr val="0070C0"/>
                </a:solidFill>
                <a:latin typeface="Times New Roman"/>
                <a:cs typeface="Times New Roman"/>
              </a:rPr>
              <a:t> </a:t>
            </a:r>
            <a:r>
              <a:rPr sz="2400" dirty="0">
                <a:solidFill>
                  <a:srgbClr val="0070C0"/>
                </a:solidFill>
                <a:latin typeface="Times New Roman"/>
                <a:cs typeface="Times New Roman"/>
              </a:rPr>
              <a:t>bị xử lý </a:t>
            </a:r>
            <a:r>
              <a:rPr sz="2400" spc="-5" dirty="0">
                <a:solidFill>
                  <a:srgbClr val="0070C0"/>
                </a:solidFill>
                <a:latin typeface="Times New Roman"/>
                <a:cs typeface="Times New Roman"/>
              </a:rPr>
              <a:t>tại chỗ hoặc được quản </a:t>
            </a:r>
            <a:r>
              <a:rPr sz="2400" dirty="0">
                <a:solidFill>
                  <a:srgbClr val="0070C0"/>
                </a:solidFill>
                <a:latin typeface="Times New Roman"/>
                <a:cs typeface="Times New Roman"/>
              </a:rPr>
              <a:t>lý </a:t>
            </a:r>
            <a:r>
              <a:rPr sz="2400" spc="-5" dirty="0">
                <a:solidFill>
                  <a:srgbClr val="0070C0"/>
                </a:solidFill>
                <a:latin typeface="Times New Roman"/>
                <a:cs typeface="Times New Roman"/>
              </a:rPr>
              <a:t>theo </a:t>
            </a:r>
            <a:r>
              <a:rPr sz="2400" dirty="0">
                <a:solidFill>
                  <a:srgbClr val="0070C0"/>
                </a:solidFill>
                <a:latin typeface="Times New Roman"/>
                <a:cs typeface="Times New Roman"/>
              </a:rPr>
              <a:t>quy định </a:t>
            </a:r>
            <a:r>
              <a:rPr sz="2400" spc="-5" dirty="0">
                <a:solidFill>
                  <a:srgbClr val="0070C0"/>
                </a:solidFill>
                <a:latin typeface="Times New Roman"/>
                <a:cs typeface="Times New Roman"/>
              </a:rPr>
              <a:t>của chính quyền </a:t>
            </a:r>
            <a:r>
              <a:rPr sz="2400" dirty="0">
                <a:solidFill>
                  <a:srgbClr val="0070C0"/>
                </a:solidFill>
                <a:latin typeface="Times New Roman"/>
                <a:cs typeface="Times New Roman"/>
              </a:rPr>
              <a:t> </a:t>
            </a:r>
            <a:r>
              <a:rPr sz="2400" dirty="0" err="1">
                <a:solidFill>
                  <a:srgbClr val="0070C0"/>
                </a:solidFill>
                <a:latin typeface="Times New Roman"/>
                <a:cs typeface="Times New Roman"/>
              </a:rPr>
              <a:t>địa</a:t>
            </a:r>
            <a:r>
              <a:rPr sz="2400" spc="-10" dirty="0">
                <a:solidFill>
                  <a:srgbClr val="0070C0"/>
                </a:solidFill>
                <a:latin typeface="Times New Roman"/>
                <a:cs typeface="Times New Roman"/>
              </a:rPr>
              <a:t> </a:t>
            </a:r>
            <a:r>
              <a:rPr sz="2400" spc="-5" dirty="0" err="1">
                <a:solidFill>
                  <a:srgbClr val="0070C0"/>
                </a:solidFill>
                <a:latin typeface="Times New Roman"/>
                <a:cs typeface="Times New Roman"/>
              </a:rPr>
              <a:t>phương</a:t>
            </a:r>
            <a:r>
              <a:rPr sz="2400" spc="-5" dirty="0">
                <a:solidFill>
                  <a:srgbClr val="0070C0"/>
                </a:solidFill>
                <a:latin typeface="Times New Roman"/>
                <a:cs typeface="Times New Roman"/>
              </a:rPr>
              <a:t>.</a:t>
            </a:r>
            <a:endParaRPr lang="en-US" sz="2400" dirty="0">
              <a:solidFill>
                <a:srgbClr val="0070C0"/>
              </a:solidFill>
              <a:latin typeface="Times New Roman"/>
              <a:cs typeface="Times New Roman"/>
            </a:endParaRPr>
          </a:p>
          <a:p>
            <a:pPr marL="225425" indent="-60325" algn="just">
              <a:lnSpc>
                <a:spcPct val="100000"/>
              </a:lnSpc>
              <a:spcBef>
                <a:spcPts val="360"/>
              </a:spcBef>
              <a:buAutoNum type="arabicPeriod"/>
              <a:tabLst>
                <a:tab pos="509588" algn="l"/>
              </a:tabLst>
            </a:pPr>
            <a:r>
              <a:rPr lang="en-US" sz="2400" spc="-5" dirty="0">
                <a:solidFill>
                  <a:srgbClr val="0070C0"/>
                </a:solidFill>
                <a:latin typeface="Times New Roman"/>
                <a:cs typeface="Times New Roman"/>
              </a:rPr>
              <a:t> </a:t>
            </a:r>
            <a:r>
              <a:rPr sz="2400" spc="-5" dirty="0" err="1">
                <a:solidFill>
                  <a:srgbClr val="0070C0"/>
                </a:solidFill>
                <a:latin typeface="Times New Roman"/>
                <a:cs typeface="Times New Roman"/>
              </a:rPr>
              <a:t>Danh</a:t>
            </a:r>
            <a:r>
              <a:rPr sz="2400" spc="-5" dirty="0">
                <a:solidFill>
                  <a:srgbClr val="0070C0"/>
                </a:solidFill>
                <a:latin typeface="Times New Roman"/>
                <a:cs typeface="Times New Roman"/>
              </a:rPr>
              <a:t> </a:t>
            </a:r>
            <a:r>
              <a:rPr sz="2400" dirty="0">
                <a:solidFill>
                  <a:srgbClr val="0070C0"/>
                </a:solidFill>
                <a:latin typeface="Times New Roman"/>
                <a:cs typeface="Times New Roman"/>
              </a:rPr>
              <a:t>mục dự </a:t>
            </a:r>
            <a:r>
              <a:rPr sz="2400" spc="-5" dirty="0">
                <a:solidFill>
                  <a:srgbClr val="0070C0"/>
                </a:solidFill>
                <a:latin typeface="Times New Roman"/>
                <a:cs typeface="Times New Roman"/>
              </a:rPr>
              <a:t>án đầu tư, cơ </a:t>
            </a:r>
            <a:r>
              <a:rPr sz="2400" dirty="0">
                <a:solidFill>
                  <a:srgbClr val="0070C0"/>
                </a:solidFill>
                <a:latin typeface="Times New Roman"/>
                <a:cs typeface="Times New Roman"/>
              </a:rPr>
              <a:t>sở </a:t>
            </a:r>
            <a:r>
              <a:rPr sz="2400" spc="-5" dirty="0">
                <a:solidFill>
                  <a:srgbClr val="0070C0"/>
                </a:solidFill>
                <a:latin typeface="Times New Roman"/>
                <a:cs typeface="Times New Roman"/>
              </a:rPr>
              <a:t>được miễn đăng </a:t>
            </a:r>
            <a:r>
              <a:rPr sz="2400" dirty="0">
                <a:solidFill>
                  <a:srgbClr val="0070C0"/>
                </a:solidFill>
                <a:latin typeface="Times New Roman"/>
                <a:cs typeface="Times New Roman"/>
              </a:rPr>
              <a:t>ký môi </a:t>
            </a:r>
            <a:r>
              <a:rPr sz="2400" spc="5" dirty="0">
                <a:solidFill>
                  <a:srgbClr val="0070C0"/>
                </a:solidFill>
                <a:latin typeface="Times New Roman"/>
                <a:cs typeface="Times New Roman"/>
              </a:rPr>
              <a:t> </a:t>
            </a:r>
            <a:r>
              <a:rPr sz="2400" spc="-5" dirty="0">
                <a:solidFill>
                  <a:srgbClr val="0070C0"/>
                </a:solidFill>
                <a:latin typeface="Times New Roman"/>
                <a:cs typeface="Times New Roman"/>
              </a:rPr>
              <a:t>trường</a:t>
            </a:r>
            <a:r>
              <a:rPr sz="2400" dirty="0">
                <a:solidFill>
                  <a:srgbClr val="0070C0"/>
                </a:solidFill>
                <a:latin typeface="Times New Roman"/>
                <a:cs typeface="Times New Roman"/>
              </a:rPr>
              <a:t> quy định </a:t>
            </a:r>
            <a:r>
              <a:rPr sz="2400" spc="-5" dirty="0">
                <a:solidFill>
                  <a:srgbClr val="0070C0"/>
                </a:solidFill>
                <a:latin typeface="Times New Roman"/>
                <a:cs typeface="Times New Roman"/>
              </a:rPr>
              <a:t>tại</a:t>
            </a:r>
            <a:r>
              <a:rPr sz="2400" dirty="0">
                <a:solidFill>
                  <a:srgbClr val="0070C0"/>
                </a:solidFill>
                <a:latin typeface="Times New Roman"/>
                <a:cs typeface="Times New Roman"/>
              </a:rPr>
              <a:t> Phụ</a:t>
            </a:r>
            <a:r>
              <a:rPr sz="2400" spc="5" dirty="0">
                <a:solidFill>
                  <a:srgbClr val="0070C0"/>
                </a:solidFill>
                <a:latin typeface="Times New Roman"/>
                <a:cs typeface="Times New Roman"/>
              </a:rPr>
              <a:t> </a:t>
            </a:r>
            <a:r>
              <a:rPr sz="2400" dirty="0">
                <a:solidFill>
                  <a:srgbClr val="0070C0"/>
                </a:solidFill>
                <a:latin typeface="Times New Roman"/>
                <a:cs typeface="Times New Roman"/>
              </a:rPr>
              <a:t>lục</a:t>
            </a:r>
            <a:r>
              <a:rPr sz="2400" spc="-5" dirty="0">
                <a:solidFill>
                  <a:srgbClr val="0070C0"/>
                </a:solidFill>
                <a:latin typeface="Times New Roman"/>
                <a:cs typeface="Times New Roman"/>
              </a:rPr>
              <a:t> XVI</a:t>
            </a:r>
            <a:r>
              <a:rPr sz="2400" dirty="0">
                <a:solidFill>
                  <a:srgbClr val="0070C0"/>
                </a:solidFill>
                <a:latin typeface="Times New Roman"/>
                <a:cs typeface="Times New Roman"/>
              </a:rPr>
              <a:t> </a:t>
            </a:r>
            <a:r>
              <a:rPr sz="2400" spc="-5" dirty="0">
                <a:solidFill>
                  <a:srgbClr val="0070C0"/>
                </a:solidFill>
                <a:latin typeface="Times New Roman"/>
                <a:cs typeface="Times New Roman"/>
              </a:rPr>
              <a:t>ban</a:t>
            </a:r>
            <a:r>
              <a:rPr sz="2400" dirty="0">
                <a:solidFill>
                  <a:srgbClr val="0070C0"/>
                </a:solidFill>
                <a:latin typeface="Times New Roman"/>
                <a:cs typeface="Times New Roman"/>
              </a:rPr>
              <a:t> </a:t>
            </a:r>
            <a:r>
              <a:rPr sz="2400" spc="-5" dirty="0">
                <a:solidFill>
                  <a:srgbClr val="0070C0"/>
                </a:solidFill>
                <a:latin typeface="Times New Roman"/>
                <a:cs typeface="Times New Roman"/>
              </a:rPr>
              <a:t>hành</a:t>
            </a:r>
            <a:r>
              <a:rPr sz="2400" dirty="0">
                <a:solidFill>
                  <a:srgbClr val="0070C0"/>
                </a:solidFill>
                <a:latin typeface="Times New Roman"/>
                <a:cs typeface="Times New Roman"/>
              </a:rPr>
              <a:t> </a:t>
            </a:r>
            <a:r>
              <a:rPr sz="2400" spc="-5" dirty="0">
                <a:solidFill>
                  <a:srgbClr val="0070C0"/>
                </a:solidFill>
                <a:latin typeface="Times New Roman"/>
                <a:cs typeface="Times New Roman"/>
              </a:rPr>
              <a:t>kèm</a:t>
            </a:r>
            <a:r>
              <a:rPr sz="2400" spc="5" dirty="0">
                <a:solidFill>
                  <a:srgbClr val="0070C0"/>
                </a:solidFill>
                <a:latin typeface="Times New Roman"/>
                <a:cs typeface="Times New Roman"/>
              </a:rPr>
              <a:t> </a:t>
            </a:r>
            <a:r>
              <a:rPr sz="2400" spc="-5" dirty="0">
                <a:solidFill>
                  <a:srgbClr val="0070C0"/>
                </a:solidFill>
                <a:latin typeface="Times New Roman"/>
                <a:cs typeface="Times New Roman"/>
              </a:rPr>
              <a:t>theo</a:t>
            </a:r>
            <a:r>
              <a:rPr sz="2400" dirty="0">
                <a:solidFill>
                  <a:srgbClr val="0070C0"/>
                </a:solidFill>
                <a:latin typeface="Times New Roman"/>
                <a:cs typeface="Times New Roman"/>
              </a:rPr>
              <a:t> </a:t>
            </a:r>
            <a:r>
              <a:rPr sz="2400" spc="-5" dirty="0">
                <a:solidFill>
                  <a:srgbClr val="0070C0"/>
                </a:solidFill>
                <a:latin typeface="Times New Roman"/>
                <a:cs typeface="Times New Roman"/>
              </a:rPr>
              <a:t>Nghị</a:t>
            </a:r>
            <a:r>
              <a:rPr sz="2400" dirty="0">
                <a:solidFill>
                  <a:srgbClr val="0070C0"/>
                </a:solidFill>
                <a:latin typeface="Times New Roman"/>
                <a:cs typeface="Times New Roman"/>
              </a:rPr>
              <a:t> </a:t>
            </a:r>
            <a:r>
              <a:rPr sz="2400" dirty="0" err="1">
                <a:solidFill>
                  <a:srgbClr val="0070C0"/>
                </a:solidFill>
                <a:latin typeface="Times New Roman"/>
                <a:cs typeface="Times New Roman"/>
              </a:rPr>
              <a:t>định</a:t>
            </a:r>
            <a:r>
              <a:rPr sz="2400" dirty="0">
                <a:solidFill>
                  <a:srgbClr val="0070C0"/>
                </a:solidFill>
                <a:latin typeface="Times New Roman"/>
                <a:cs typeface="Times New Roman"/>
              </a:rPr>
              <a:t> </a:t>
            </a:r>
            <a:r>
              <a:rPr lang="en-US" sz="2400" spc="-40" dirty="0">
                <a:solidFill>
                  <a:srgbClr val="0070C0"/>
                </a:solidFill>
                <a:latin typeface="Times New Roman"/>
                <a:cs typeface="Times New Roman"/>
              </a:rPr>
              <a:t>08/2022/NĐ-CP.</a:t>
            </a:r>
            <a:endParaRPr sz="2400" dirty="0">
              <a:solidFill>
                <a:srgbClr val="0070C0"/>
              </a:solidFill>
              <a:latin typeface="Times New Roman"/>
              <a:cs typeface="Times New Roman"/>
            </a:endParaRPr>
          </a:p>
        </p:txBody>
      </p:sp>
      <p:sp>
        <p:nvSpPr>
          <p:cNvPr id="4" name="object 4"/>
          <p:cNvSpPr txBox="1"/>
          <p:nvPr/>
        </p:nvSpPr>
        <p:spPr>
          <a:xfrm>
            <a:off x="8963978" y="6421629"/>
            <a:ext cx="180975" cy="197490"/>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898989"/>
                </a:solidFill>
                <a:latin typeface="Calibri"/>
                <a:cs typeface="Calibri"/>
              </a:rPr>
              <a:t>16</a:t>
            </a:r>
            <a:endParaRPr sz="1200">
              <a:latin typeface="Calibri"/>
              <a:cs typeface="Calibri"/>
            </a:endParaRPr>
          </a:p>
        </p:txBody>
      </p:sp>
      <p:sp>
        <p:nvSpPr>
          <p:cNvPr id="5" name="TextBox 4">
            <a:extLst>
              <a:ext uri="{FF2B5EF4-FFF2-40B4-BE49-F238E27FC236}">
                <a16:creationId xmlns:a16="http://schemas.microsoft.com/office/drawing/2014/main" id="{B0FEB2E4-B0EF-4E52-E40C-86C7A0F98BDC}"/>
              </a:ext>
            </a:extLst>
          </p:cNvPr>
          <p:cNvSpPr txBox="1"/>
          <p:nvPr/>
        </p:nvSpPr>
        <p:spPr>
          <a:xfrm>
            <a:off x="549640" y="533400"/>
            <a:ext cx="4648200" cy="523220"/>
          </a:xfrm>
          <a:prstGeom prst="rect">
            <a:avLst/>
          </a:prstGeom>
          <a:noFill/>
        </p:spPr>
        <p:txBody>
          <a:bodyPr wrap="square">
            <a:spAutoFit/>
          </a:bodyPr>
          <a:lstStyle/>
          <a:p>
            <a:pPr marL="165100" marR="0" lvl="0" algn="l" defTabSz="914400" rtl="0" eaLnBrk="1" fontAlgn="auto" latinLnBrk="0" hangingPunct="1">
              <a:lnSpc>
                <a:spcPct val="100000"/>
              </a:lnSpc>
              <a:spcBef>
                <a:spcPts val="365"/>
              </a:spcBef>
              <a:spcAft>
                <a:spcPts val="0"/>
              </a:spcAft>
              <a:buClrTx/>
              <a:buSzTx/>
              <a:buFontTx/>
              <a:buNone/>
              <a:tabLst/>
              <a:defRPr/>
            </a:pPr>
            <a:r>
              <a:rPr kumimoji="0" lang="vi-VN" sz="2800" b="1" i="0" u="none" strike="noStrike" kern="1200" cap="none" spc="-5" normalizeH="0" baseline="0" noProof="0" dirty="0">
                <a:ln>
                  <a:noFill/>
                </a:ln>
                <a:solidFill>
                  <a:srgbClr val="0070C0"/>
                </a:solidFill>
                <a:effectLst/>
                <a:uLnTx/>
                <a:uFillTx/>
                <a:latin typeface="Times New Roman"/>
                <a:ea typeface="+mn-ea"/>
                <a:cs typeface="Times New Roman"/>
              </a:rPr>
              <a:t>ĐĂNG</a:t>
            </a:r>
            <a:r>
              <a:rPr kumimoji="0" lang="vi-VN" sz="2800" b="1" i="0" u="none" strike="noStrike" kern="1200" cap="none" spc="-10" normalizeH="0" baseline="0" noProof="0" dirty="0">
                <a:ln>
                  <a:noFill/>
                </a:ln>
                <a:solidFill>
                  <a:srgbClr val="0070C0"/>
                </a:solidFill>
                <a:effectLst/>
                <a:uLnTx/>
                <a:uFillTx/>
                <a:latin typeface="Times New Roman"/>
                <a:ea typeface="+mn-ea"/>
                <a:cs typeface="Times New Roman"/>
              </a:rPr>
              <a:t> </a:t>
            </a:r>
            <a:r>
              <a:rPr kumimoji="0" lang="vi-VN" sz="2800" b="1" i="0" u="none" strike="noStrike" kern="1200" cap="none" spc="0" normalizeH="0" baseline="0" noProof="0" dirty="0">
                <a:ln>
                  <a:noFill/>
                </a:ln>
                <a:solidFill>
                  <a:srgbClr val="0070C0"/>
                </a:solidFill>
                <a:effectLst/>
                <a:uLnTx/>
                <a:uFillTx/>
                <a:latin typeface="Times New Roman"/>
                <a:ea typeface="+mn-ea"/>
                <a:cs typeface="Times New Roman"/>
              </a:rPr>
              <a:t>KÝ</a:t>
            </a:r>
            <a:r>
              <a:rPr kumimoji="0" lang="vi-VN" sz="2800" b="1" i="0" u="none" strike="noStrike" kern="1200" cap="none" spc="-20" normalizeH="0" baseline="0" noProof="0" dirty="0">
                <a:ln>
                  <a:noFill/>
                </a:ln>
                <a:solidFill>
                  <a:srgbClr val="0070C0"/>
                </a:solidFill>
                <a:effectLst/>
                <a:uLnTx/>
                <a:uFillTx/>
                <a:latin typeface="Times New Roman"/>
                <a:ea typeface="+mn-ea"/>
                <a:cs typeface="Times New Roman"/>
              </a:rPr>
              <a:t> </a:t>
            </a:r>
            <a:r>
              <a:rPr kumimoji="0" lang="vi-VN" sz="2800" b="1" i="0" u="none" strike="noStrike" kern="1200" cap="none" spc="-5" normalizeH="0" baseline="0" noProof="0" dirty="0">
                <a:ln>
                  <a:noFill/>
                </a:ln>
                <a:solidFill>
                  <a:srgbClr val="0070C0"/>
                </a:solidFill>
                <a:effectLst/>
                <a:uLnTx/>
                <a:uFillTx/>
                <a:latin typeface="Times New Roman"/>
                <a:ea typeface="+mn-ea"/>
                <a:cs typeface="Times New Roman"/>
              </a:rPr>
              <a:t>MÔI</a:t>
            </a:r>
            <a:r>
              <a:rPr kumimoji="0" lang="vi-VN" sz="2800" b="1" i="0" u="none" strike="noStrike" kern="1200" cap="none" spc="-55" normalizeH="0" baseline="0" noProof="0" dirty="0">
                <a:ln>
                  <a:noFill/>
                </a:ln>
                <a:solidFill>
                  <a:srgbClr val="0070C0"/>
                </a:solidFill>
                <a:effectLst/>
                <a:uLnTx/>
                <a:uFillTx/>
                <a:latin typeface="Times New Roman"/>
                <a:ea typeface="+mn-ea"/>
                <a:cs typeface="Times New Roman"/>
              </a:rPr>
              <a:t> </a:t>
            </a:r>
            <a:r>
              <a:rPr kumimoji="0" lang="vi-VN" sz="2800" b="1" i="0" u="none" strike="noStrike" kern="1200" cap="none" spc="-5" normalizeH="0" baseline="0" noProof="0" dirty="0">
                <a:ln>
                  <a:noFill/>
                </a:ln>
                <a:solidFill>
                  <a:srgbClr val="0070C0"/>
                </a:solidFill>
                <a:effectLst/>
                <a:uLnTx/>
                <a:uFillTx/>
                <a:latin typeface="Times New Roman"/>
                <a:ea typeface="+mn-ea"/>
                <a:cs typeface="Times New Roman"/>
              </a:rPr>
              <a:t>TRƯỜNG</a:t>
            </a:r>
            <a:endParaRPr kumimoji="0" lang="vi-VN" sz="2800" b="0" i="0" u="none" strike="noStrike" kern="1200" cap="none" spc="0" normalizeH="0" baseline="0" noProof="0" dirty="0">
              <a:ln>
                <a:noFill/>
              </a:ln>
              <a:solidFill>
                <a:srgbClr val="0070C0"/>
              </a:solidFill>
              <a:effectLst/>
              <a:uLnTx/>
              <a:uFillTx/>
              <a:latin typeface="Times New Roman"/>
              <a:ea typeface="+mn-ea"/>
              <a:cs typeface="Times New Roman"/>
            </a:endParaRPr>
          </a:p>
        </p:txBody>
      </p:sp>
      <p:cxnSp>
        <p:nvCxnSpPr>
          <p:cNvPr id="7" name="Straight Connector 6">
            <a:extLst>
              <a:ext uri="{FF2B5EF4-FFF2-40B4-BE49-F238E27FC236}">
                <a16:creationId xmlns:a16="http://schemas.microsoft.com/office/drawing/2014/main" id="{CD6C16C6-150B-4990-7FB8-01E081EB141A}"/>
              </a:ext>
            </a:extLst>
          </p:cNvPr>
          <p:cNvCxnSpPr/>
          <p:nvPr/>
        </p:nvCxnSpPr>
        <p:spPr>
          <a:xfrm>
            <a:off x="549640" y="1056620"/>
            <a:ext cx="882296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6972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61047" y="1179786"/>
            <a:ext cx="8383906" cy="4950842"/>
          </a:xfrm>
          <a:prstGeom prst="rect">
            <a:avLst/>
          </a:prstGeom>
        </p:spPr>
        <p:txBody>
          <a:bodyPr vert="horz" wrap="square" lIns="0" tIns="46355" rIns="0" bIns="0" rtlCol="0">
            <a:spAutoFit/>
          </a:bodyPr>
          <a:lstStyle/>
          <a:p>
            <a:pPr marL="120650" marR="1264285" indent="-120650">
              <a:lnSpc>
                <a:spcPts val="3000"/>
              </a:lnSpc>
              <a:spcBef>
                <a:spcPts val="60"/>
              </a:spcBef>
            </a:pPr>
            <a:r>
              <a:rPr sz="2400" b="1" dirty="0">
                <a:solidFill>
                  <a:srgbClr val="0070C0"/>
                </a:solidFill>
                <a:latin typeface="Times New Roman"/>
                <a:cs typeface="Times New Roman"/>
              </a:rPr>
              <a:t>3. </a:t>
            </a:r>
            <a:r>
              <a:rPr sz="2400" b="1" spc="-5" dirty="0">
                <a:solidFill>
                  <a:srgbClr val="0070C0"/>
                </a:solidFill>
                <a:latin typeface="Times New Roman"/>
                <a:cs typeface="Times New Roman"/>
              </a:rPr>
              <a:t>Thời điểm </a:t>
            </a:r>
            <a:r>
              <a:rPr sz="2400" b="1" dirty="0">
                <a:solidFill>
                  <a:srgbClr val="0070C0"/>
                </a:solidFill>
                <a:latin typeface="Times New Roman"/>
                <a:cs typeface="Times New Roman"/>
              </a:rPr>
              <a:t>đăng ký môi </a:t>
            </a:r>
            <a:r>
              <a:rPr sz="2400" b="1" spc="-5" dirty="0">
                <a:solidFill>
                  <a:srgbClr val="0070C0"/>
                </a:solidFill>
                <a:latin typeface="Times New Roman"/>
                <a:cs typeface="Times New Roman"/>
              </a:rPr>
              <a:t>trường </a:t>
            </a:r>
            <a:r>
              <a:rPr sz="2400" b="1" dirty="0">
                <a:solidFill>
                  <a:srgbClr val="0070C0"/>
                </a:solidFill>
                <a:latin typeface="Times New Roman"/>
                <a:cs typeface="Times New Roman"/>
              </a:rPr>
              <a:t> (Khoản</a:t>
            </a:r>
            <a:r>
              <a:rPr sz="2400" b="1" spc="-10" dirty="0">
                <a:solidFill>
                  <a:srgbClr val="0070C0"/>
                </a:solidFill>
                <a:latin typeface="Times New Roman"/>
                <a:cs typeface="Times New Roman"/>
              </a:rPr>
              <a:t> </a:t>
            </a:r>
            <a:r>
              <a:rPr sz="2400" b="1" dirty="0">
                <a:solidFill>
                  <a:srgbClr val="0070C0"/>
                </a:solidFill>
                <a:latin typeface="Times New Roman"/>
                <a:cs typeface="Times New Roman"/>
              </a:rPr>
              <a:t>6</a:t>
            </a:r>
            <a:r>
              <a:rPr sz="2400" b="1" spc="-5" dirty="0">
                <a:solidFill>
                  <a:srgbClr val="0070C0"/>
                </a:solidFill>
                <a:latin typeface="Times New Roman"/>
                <a:cs typeface="Times New Roman"/>
              </a:rPr>
              <a:t> </a:t>
            </a:r>
            <a:r>
              <a:rPr sz="2400" b="1" spc="-5" dirty="0" err="1">
                <a:solidFill>
                  <a:srgbClr val="0070C0"/>
                </a:solidFill>
                <a:latin typeface="Times New Roman"/>
                <a:cs typeface="Times New Roman"/>
              </a:rPr>
              <a:t>Điều</a:t>
            </a:r>
            <a:r>
              <a:rPr sz="2400" b="1" spc="-5" dirty="0">
                <a:solidFill>
                  <a:srgbClr val="0070C0"/>
                </a:solidFill>
                <a:latin typeface="Times New Roman"/>
                <a:cs typeface="Times New Roman"/>
              </a:rPr>
              <a:t> </a:t>
            </a:r>
            <a:r>
              <a:rPr sz="2400" b="1" dirty="0">
                <a:solidFill>
                  <a:srgbClr val="0070C0"/>
                </a:solidFill>
                <a:latin typeface="Times New Roman"/>
                <a:cs typeface="Times New Roman"/>
              </a:rPr>
              <a:t>49</a:t>
            </a:r>
            <a:r>
              <a:rPr lang="en-US" sz="2400" b="1" spc="-5" dirty="0">
                <a:solidFill>
                  <a:srgbClr val="0070C0"/>
                </a:solidFill>
                <a:latin typeface="Times New Roman"/>
                <a:cs typeface="Times New Roman"/>
              </a:rPr>
              <a:t> </a:t>
            </a:r>
            <a:r>
              <a:rPr sz="2400" b="1" spc="-5" dirty="0" err="1">
                <a:solidFill>
                  <a:srgbClr val="0070C0"/>
                </a:solidFill>
                <a:latin typeface="Times New Roman"/>
                <a:cs typeface="Times New Roman"/>
              </a:rPr>
              <a:t>Luật</a:t>
            </a:r>
            <a:r>
              <a:rPr sz="2400" b="1" spc="-5" dirty="0">
                <a:solidFill>
                  <a:srgbClr val="0070C0"/>
                </a:solidFill>
                <a:latin typeface="Times New Roman"/>
                <a:cs typeface="Times New Roman"/>
              </a:rPr>
              <a:t> Bảo</a:t>
            </a:r>
            <a:r>
              <a:rPr sz="2400" b="1" spc="-10" dirty="0">
                <a:solidFill>
                  <a:srgbClr val="0070C0"/>
                </a:solidFill>
                <a:latin typeface="Times New Roman"/>
                <a:cs typeface="Times New Roman"/>
              </a:rPr>
              <a:t> </a:t>
            </a:r>
            <a:r>
              <a:rPr sz="2400" b="1" dirty="0">
                <a:solidFill>
                  <a:srgbClr val="0070C0"/>
                </a:solidFill>
                <a:latin typeface="Times New Roman"/>
                <a:cs typeface="Times New Roman"/>
              </a:rPr>
              <a:t>vệ</a:t>
            </a:r>
            <a:r>
              <a:rPr sz="2400" b="1" spc="-10" dirty="0">
                <a:solidFill>
                  <a:srgbClr val="0070C0"/>
                </a:solidFill>
                <a:latin typeface="Times New Roman"/>
                <a:cs typeface="Times New Roman"/>
              </a:rPr>
              <a:t> </a:t>
            </a:r>
            <a:r>
              <a:rPr sz="2400" b="1" dirty="0">
                <a:solidFill>
                  <a:srgbClr val="0070C0"/>
                </a:solidFill>
                <a:latin typeface="Times New Roman"/>
                <a:cs typeface="Times New Roman"/>
              </a:rPr>
              <a:t>môi</a:t>
            </a:r>
            <a:r>
              <a:rPr sz="2400" b="1" spc="-5" dirty="0">
                <a:solidFill>
                  <a:srgbClr val="0070C0"/>
                </a:solidFill>
                <a:latin typeface="Times New Roman"/>
                <a:cs typeface="Times New Roman"/>
              </a:rPr>
              <a:t> </a:t>
            </a:r>
            <a:r>
              <a:rPr sz="2400" b="1" spc="-5" dirty="0" err="1">
                <a:solidFill>
                  <a:srgbClr val="0070C0"/>
                </a:solidFill>
                <a:latin typeface="Times New Roman"/>
                <a:cs typeface="Times New Roman"/>
              </a:rPr>
              <a:t>trường</a:t>
            </a:r>
            <a:r>
              <a:rPr sz="2400" b="1" spc="-5" dirty="0">
                <a:solidFill>
                  <a:srgbClr val="0070C0"/>
                </a:solidFill>
                <a:latin typeface="Times New Roman"/>
                <a:cs typeface="Times New Roman"/>
              </a:rPr>
              <a:t>)</a:t>
            </a:r>
            <a:endParaRPr lang="en-US" sz="2400" b="1" spc="-5" dirty="0">
              <a:solidFill>
                <a:srgbClr val="0070C0"/>
              </a:solidFill>
              <a:latin typeface="Times New Roman"/>
              <a:cs typeface="Times New Roman"/>
            </a:endParaRPr>
          </a:p>
          <a:p>
            <a:pPr marL="1264920" marR="1264285" indent="581025">
              <a:lnSpc>
                <a:spcPts val="3000"/>
              </a:lnSpc>
              <a:spcBef>
                <a:spcPts val="60"/>
              </a:spcBef>
            </a:pPr>
            <a:endParaRPr sz="2400" dirty="0">
              <a:solidFill>
                <a:srgbClr val="0070C0"/>
              </a:solidFill>
              <a:latin typeface="Times New Roman"/>
              <a:cs typeface="Times New Roman"/>
            </a:endParaRPr>
          </a:p>
          <a:p>
            <a:pPr marL="12700" marR="5080" indent="271463" algn="just">
              <a:lnSpc>
                <a:spcPts val="2300"/>
              </a:lnSpc>
              <a:buChar char="-"/>
              <a:tabLst>
                <a:tab pos="735330" algn="l"/>
              </a:tabLst>
            </a:pPr>
            <a:r>
              <a:rPr sz="2400" spc="-30" dirty="0" err="1">
                <a:solidFill>
                  <a:srgbClr val="0070C0"/>
                </a:solidFill>
                <a:latin typeface="Times New Roman"/>
                <a:cs typeface="Times New Roman"/>
              </a:rPr>
              <a:t>Dự</a:t>
            </a:r>
            <a:r>
              <a:rPr sz="2400" spc="-30" dirty="0">
                <a:solidFill>
                  <a:srgbClr val="0070C0"/>
                </a:solidFill>
                <a:latin typeface="Times New Roman"/>
                <a:cs typeface="Times New Roman"/>
              </a:rPr>
              <a:t> án </a:t>
            </a:r>
            <a:r>
              <a:rPr sz="2400" spc="-35" dirty="0">
                <a:solidFill>
                  <a:srgbClr val="0070C0"/>
                </a:solidFill>
                <a:latin typeface="Times New Roman"/>
                <a:cs typeface="Times New Roman"/>
              </a:rPr>
              <a:t>đầu </a:t>
            </a:r>
            <a:r>
              <a:rPr sz="2400" spc="-25" dirty="0">
                <a:solidFill>
                  <a:srgbClr val="0070C0"/>
                </a:solidFill>
                <a:latin typeface="Times New Roman"/>
                <a:cs typeface="Times New Roman"/>
              </a:rPr>
              <a:t>tư </a:t>
            </a:r>
            <a:r>
              <a:rPr sz="2400" spc="-30" dirty="0">
                <a:solidFill>
                  <a:srgbClr val="0070C0"/>
                </a:solidFill>
                <a:latin typeface="Times New Roman"/>
                <a:cs typeface="Times New Roman"/>
              </a:rPr>
              <a:t>có </a:t>
            </a:r>
            <a:r>
              <a:rPr sz="2400" spc="-40" dirty="0">
                <a:solidFill>
                  <a:srgbClr val="0070C0"/>
                </a:solidFill>
                <a:latin typeface="Times New Roman"/>
                <a:cs typeface="Times New Roman"/>
              </a:rPr>
              <a:t>phát sinh chất </a:t>
            </a:r>
            <a:r>
              <a:rPr sz="2400" spc="-45" dirty="0">
                <a:solidFill>
                  <a:srgbClr val="0070C0"/>
                </a:solidFill>
                <a:latin typeface="Times New Roman"/>
                <a:cs typeface="Times New Roman"/>
              </a:rPr>
              <a:t>thải, </a:t>
            </a:r>
            <a:r>
              <a:rPr sz="2400" spc="-40" dirty="0">
                <a:solidFill>
                  <a:srgbClr val="0070C0"/>
                </a:solidFill>
                <a:latin typeface="Times New Roman"/>
                <a:cs typeface="Times New Roman"/>
              </a:rPr>
              <a:t>thuộc </a:t>
            </a:r>
            <a:r>
              <a:rPr sz="2400" spc="-35" dirty="0">
                <a:solidFill>
                  <a:srgbClr val="0070C0"/>
                </a:solidFill>
                <a:latin typeface="Times New Roman"/>
                <a:cs typeface="Times New Roman"/>
              </a:rPr>
              <a:t>đối </a:t>
            </a:r>
            <a:r>
              <a:rPr sz="2400" spc="-45" dirty="0">
                <a:solidFill>
                  <a:srgbClr val="0070C0"/>
                </a:solidFill>
                <a:latin typeface="Times New Roman"/>
                <a:cs typeface="Times New Roman"/>
              </a:rPr>
              <a:t>tượng </a:t>
            </a:r>
            <a:r>
              <a:rPr sz="2400" spc="-40" dirty="0">
                <a:solidFill>
                  <a:srgbClr val="0070C0"/>
                </a:solidFill>
                <a:latin typeface="Times New Roman"/>
                <a:cs typeface="Times New Roman"/>
              </a:rPr>
              <a:t>phải thực </a:t>
            </a:r>
            <a:r>
              <a:rPr sz="2400" spc="-35" dirty="0">
                <a:solidFill>
                  <a:srgbClr val="0070C0"/>
                </a:solidFill>
                <a:latin typeface="Times New Roman"/>
                <a:cs typeface="Times New Roman"/>
              </a:rPr>
              <a:t> </a:t>
            </a:r>
            <a:r>
              <a:rPr sz="2400" spc="-50" dirty="0">
                <a:solidFill>
                  <a:srgbClr val="0070C0"/>
                </a:solidFill>
                <a:latin typeface="Times New Roman"/>
                <a:cs typeface="Times New Roman"/>
              </a:rPr>
              <a:t>hi</a:t>
            </a:r>
            <a:r>
              <a:rPr sz="2400" spc="-55" dirty="0">
                <a:solidFill>
                  <a:srgbClr val="0070C0"/>
                </a:solidFill>
                <a:latin typeface="Times New Roman"/>
                <a:cs typeface="Times New Roman"/>
              </a:rPr>
              <a:t>ệ</a:t>
            </a:r>
            <a:r>
              <a:rPr sz="2400" dirty="0">
                <a:solidFill>
                  <a:srgbClr val="0070C0"/>
                </a:solidFill>
                <a:latin typeface="Times New Roman"/>
                <a:cs typeface="Times New Roman"/>
              </a:rPr>
              <a:t>n</a:t>
            </a:r>
            <a:r>
              <a:rPr sz="2400" spc="-100" dirty="0">
                <a:solidFill>
                  <a:srgbClr val="0070C0"/>
                </a:solidFill>
                <a:latin typeface="Times New Roman"/>
                <a:cs typeface="Times New Roman"/>
              </a:rPr>
              <a:t> </a:t>
            </a:r>
            <a:r>
              <a:rPr sz="2400" spc="-55" dirty="0">
                <a:solidFill>
                  <a:srgbClr val="0070C0"/>
                </a:solidFill>
                <a:latin typeface="Times New Roman"/>
                <a:cs typeface="Times New Roman"/>
              </a:rPr>
              <a:t>Đ</a:t>
            </a:r>
            <a:r>
              <a:rPr sz="2400" spc="-45" dirty="0">
                <a:solidFill>
                  <a:srgbClr val="0070C0"/>
                </a:solidFill>
                <a:latin typeface="Times New Roman"/>
                <a:cs typeface="Times New Roman"/>
              </a:rPr>
              <a:t>T</a:t>
            </a:r>
            <a:r>
              <a:rPr sz="2400" dirty="0">
                <a:solidFill>
                  <a:srgbClr val="0070C0"/>
                </a:solidFill>
                <a:latin typeface="Times New Roman"/>
                <a:cs typeface="Times New Roman"/>
              </a:rPr>
              <a:t>M</a:t>
            </a:r>
            <a:r>
              <a:rPr sz="2400" spc="-110" dirty="0">
                <a:solidFill>
                  <a:srgbClr val="0070C0"/>
                </a:solidFill>
                <a:latin typeface="Times New Roman"/>
                <a:cs typeface="Times New Roman"/>
              </a:rPr>
              <a:t> </a:t>
            </a:r>
            <a:r>
              <a:rPr sz="2400" spc="-50" dirty="0">
                <a:solidFill>
                  <a:srgbClr val="0070C0"/>
                </a:solidFill>
                <a:latin typeface="Times New Roman"/>
                <a:cs typeface="Times New Roman"/>
              </a:rPr>
              <a:t>ph</a:t>
            </a:r>
            <a:r>
              <a:rPr sz="2400" spc="-55" dirty="0">
                <a:solidFill>
                  <a:srgbClr val="0070C0"/>
                </a:solidFill>
                <a:latin typeface="Times New Roman"/>
                <a:cs typeface="Times New Roman"/>
              </a:rPr>
              <a:t>ả</a:t>
            </a:r>
            <a:r>
              <a:rPr sz="2400" dirty="0">
                <a:solidFill>
                  <a:srgbClr val="0070C0"/>
                </a:solidFill>
                <a:latin typeface="Times New Roman"/>
                <a:cs typeface="Times New Roman"/>
              </a:rPr>
              <a:t>i</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đ</a:t>
            </a:r>
            <a:r>
              <a:rPr sz="2400" spc="-55" dirty="0">
                <a:solidFill>
                  <a:srgbClr val="0070C0"/>
                </a:solidFill>
                <a:latin typeface="Times New Roman"/>
                <a:cs typeface="Times New Roman"/>
              </a:rPr>
              <a:t>ă</a:t>
            </a:r>
            <a:r>
              <a:rPr sz="2400" spc="-50" dirty="0">
                <a:solidFill>
                  <a:srgbClr val="0070C0"/>
                </a:solidFill>
                <a:latin typeface="Times New Roman"/>
                <a:cs typeface="Times New Roman"/>
              </a:rPr>
              <a:t>n</a:t>
            </a:r>
            <a:r>
              <a:rPr sz="2400" dirty="0">
                <a:solidFill>
                  <a:srgbClr val="0070C0"/>
                </a:solidFill>
                <a:latin typeface="Times New Roman"/>
                <a:cs typeface="Times New Roman"/>
              </a:rPr>
              <a:t>g</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k</a:t>
            </a:r>
            <a:r>
              <a:rPr sz="2400" dirty="0">
                <a:solidFill>
                  <a:srgbClr val="0070C0"/>
                </a:solidFill>
                <a:latin typeface="Times New Roman"/>
                <a:cs typeface="Times New Roman"/>
              </a:rPr>
              <a:t>ý</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mô</a:t>
            </a:r>
            <a:r>
              <a:rPr sz="2400" dirty="0">
                <a:solidFill>
                  <a:srgbClr val="0070C0"/>
                </a:solidFill>
                <a:latin typeface="Times New Roman"/>
                <a:cs typeface="Times New Roman"/>
              </a:rPr>
              <a:t>i</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t</a:t>
            </a:r>
            <a:r>
              <a:rPr sz="2400" spc="-45" dirty="0">
                <a:solidFill>
                  <a:srgbClr val="0070C0"/>
                </a:solidFill>
                <a:latin typeface="Times New Roman"/>
                <a:cs typeface="Times New Roman"/>
              </a:rPr>
              <a:t>r</a:t>
            </a:r>
            <a:r>
              <a:rPr sz="2400" spc="-60" dirty="0">
                <a:solidFill>
                  <a:srgbClr val="0070C0"/>
                </a:solidFill>
                <a:latin typeface="Times New Roman"/>
                <a:cs typeface="Times New Roman"/>
              </a:rPr>
              <a:t>ư</a:t>
            </a:r>
            <a:r>
              <a:rPr sz="2400" spc="-55" dirty="0">
                <a:solidFill>
                  <a:srgbClr val="0070C0"/>
                </a:solidFill>
                <a:latin typeface="Times New Roman"/>
                <a:cs typeface="Times New Roman"/>
              </a:rPr>
              <a:t>ờ</a:t>
            </a:r>
            <a:r>
              <a:rPr sz="2400" spc="-50" dirty="0">
                <a:solidFill>
                  <a:srgbClr val="0070C0"/>
                </a:solidFill>
                <a:latin typeface="Times New Roman"/>
                <a:cs typeface="Times New Roman"/>
              </a:rPr>
              <a:t>n</a:t>
            </a:r>
            <a:r>
              <a:rPr sz="2400" dirty="0">
                <a:solidFill>
                  <a:srgbClr val="0070C0"/>
                </a:solidFill>
                <a:latin typeface="Times New Roman"/>
                <a:cs typeface="Times New Roman"/>
              </a:rPr>
              <a:t>g</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t</a:t>
            </a:r>
            <a:r>
              <a:rPr sz="2400" spc="-45" dirty="0">
                <a:solidFill>
                  <a:srgbClr val="0070C0"/>
                </a:solidFill>
                <a:latin typeface="Times New Roman"/>
                <a:cs typeface="Times New Roman"/>
              </a:rPr>
              <a:t>r</a:t>
            </a:r>
            <a:r>
              <a:rPr sz="2400" spc="-60" dirty="0">
                <a:solidFill>
                  <a:srgbClr val="0070C0"/>
                </a:solidFill>
                <a:latin typeface="Times New Roman"/>
                <a:cs typeface="Times New Roman"/>
              </a:rPr>
              <a:t>ư</a:t>
            </a:r>
            <a:r>
              <a:rPr sz="2400" spc="-55" dirty="0">
                <a:solidFill>
                  <a:srgbClr val="0070C0"/>
                </a:solidFill>
                <a:latin typeface="Times New Roman"/>
                <a:cs typeface="Times New Roman"/>
              </a:rPr>
              <a:t>ớ</a:t>
            </a:r>
            <a:r>
              <a:rPr sz="2400" dirty="0">
                <a:solidFill>
                  <a:srgbClr val="0070C0"/>
                </a:solidFill>
                <a:latin typeface="Times New Roman"/>
                <a:cs typeface="Times New Roman"/>
              </a:rPr>
              <a:t>c</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kh</a:t>
            </a:r>
            <a:r>
              <a:rPr sz="2400" dirty="0">
                <a:solidFill>
                  <a:srgbClr val="0070C0"/>
                </a:solidFill>
                <a:latin typeface="Times New Roman"/>
                <a:cs typeface="Times New Roman"/>
              </a:rPr>
              <a:t>i</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v</a:t>
            </a:r>
            <a:r>
              <a:rPr sz="2400" spc="-55" dirty="0">
                <a:solidFill>
                  <a:srgbClr val="0070C0"/>
                </a:solidFill>
                <a:latin typeface="Times New Roman"/>
                <a:cs typeface="Times New Roman"/>
              </a:rPr>
              <a:t>ậ</a:t>
            </a:r>
            <a:r>
              <a:rPr sz="2400" dirty="0">
                <a:solidFill>
                  <a:srgbClr val="0070C0"/>
                </a:solidFill>
                <a:latin typeface="Times New Roman"/>
                <a:cs typeface="Times New Roman"/>
              </a:rPr>
              <a:t>n</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h</a:t>
            </a:r>
            <a:r>
              <a:rPr sz="2400" spc="-55" dirty="0">
                <a:solidFill>
                  <a:srgbClr val="0070C0"/>
                </a:solidFill>
                <a:latin typeface="Times New Roman"/>
                <a:cs typeface="Times New Roman"/>
              </a:rPr>
              <a:t>à</a:t>
            </a:r>
            <a:r>
              <a:rPr sz="2400" spc="-50" dirty="0">
                <a:solidFill>
                  <a:srgbClr val="0070C0"/>
                </a:solidFill>
                <a:latin typeface="Times New Roman"/>
                <a:cs typeface="Times New Roman"/>
              </a:rPr>
              <a:t>n</a:t>
            </a:r>
            <a:r>
              <a:rPr sz="2400" dirty="0">
                <a:solidFill>
                  <a:srgbClr val="0070C0"/>
                </a:solidFill>
                <a:latin typeface="Times New Roman"/>
                <a:cs typeface="Times New Roman"/>
              </a:rPr>
              <a:t>h</a:t>
            </a:r>
            <a:r>
              <a:rPr sz="2400" spc="-100" dirty="0">
                <a:solidFill>
                  <a:srgbClr val="0070C0"/>
                </a:solidFill>
                <a:latin typeface="Times New Roman"/>
                <a:cs typeface="Times New Roman"/>
              </a:rPr>
              <a:t> </a:t>
            </a:r>
            <a:r>
              <a:rPr sz="2400" spc="-55" dirty="0">
                <a:solidFill>
                  <a:srgbClr val="0070C0"/>
                </a:solidFill>
                <a:latin typeface="Times New Roman"/>
                <a:cs typeface="Times New Roman"/>
              </a:rPr>
              <a:t>c</a:t>
            </a:r>
            <a:r>
              <a:rPr sz="2400" spc="-50" dirty="0">
                <a:solidFill>
                  <a:srgbClr val="0070C0"/>
                </a:solidFill>
                <a:latin typeface="Times New Roman"/>
                <a:cs typeface="Times New Roman"/>
              </a:rPr>
              <a:t>hín</a:t>
            </a:r>
            <a:r>
              <a:rPr sz="2400" dirty="0">
                <a:solidFill>
                  <a:srgbClr val="0070C0"/>
                </a:solidFill>
                <a:latin typeface="Times New Roman"/>
                <a:cs typeface="Times New Roman"/>
              </a:rPr>
              <a:t>h</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th</a:t>
            </a:r>
            <a:r>
              <a:rPr sz="2400" spc="-60" dirty="0">
                <a:solidFill>
                  <a:srgbClr val="0070C0"/>
                </a:solidFill>
                <a:latin typeface="Times New Roman"/>
                <a:cs typeface="Times New Roman"/>
              </a:rPr>
              <a:t>ứ</a:t>
            </a:r>
            <a:r>
              <a:rPr sz="2400" spc="-55" dirty="0">
                <a:solidFill>
                  <a:srgbClr val="0070C0"/>
                </a:solidFill>
                <a:latin typeface="Times New Roman"/>
                <a:cs typeface="Times New Roman"/>
              </a:rPr>
              <a:t>c</a:t>
            </a:r>
            <a:r>
              <a:rPr sz="2400" dirty="0">
                <a:solidFill>
                  <a:srgbClr val="0070C0"/>
                </a:solidFill>
                <a:latin typeface="Times New Roman"/>
                <a:cs typeface="Times New Roman"/>
              </a:rPr>
              <a:t>;</a:t>
            </a:r>
          </a:p>
          <a:p>
            <a:pPr marL="12700" marR="5080" indent="271463" algn="just">
              <a:lnSpc>
                <a:spcPct val="90200"/>
              </a:lnSpc>
              <a:spcBef>
                <a:spcPts val="600"/>
              </a:spcBef>
              <a:buChar char="-"/>
              <a:tabLst>
                <a:tab pos="720725" algn="l"/>
              </a:tabLst>
            </a:pPr>
            <a:r>
              <a:rPr sz="2400" spc="-30" dirty="0">
                <a:solidFill>
                  <a:srgbClr val="0070C0"/>
                </a:solidFill>
                <a:latin typeface="Times New Roman"/>
                <a:cs typeface="Times New Roman"/>
              </a:rPr>
              <a:t>Dự án </a:t>
            </a:r>
            <a:r>
              <a:rPr sz="2400" spc="-35" dirty="0">
                <a:solidFill>
                  <a:srgbClr val="0070C0"/>
                </a:solidFill>
                <a:latin typeface="Times New Roman"/>
                <a:cs typeface="Times New Roman"/>
              </a:rPr>
              <a:t>đầu </a:t>
            </a:r>
            <a:r>
              <a:rPr sz="2400" spc="-25" dirty="0">
                <a:solidFill>
                  <a:srgbClr val="0070C0"/>
                </a:solidFill>
                <a:latin typeface="Times New Roman"/>
                <a:cs typeface="Times New Roman"/>
              </a:rPr>
              <a:t>tư </a:t>
            </a:r>
            <a:r>
              <a:rPr sz="2400" spc="-30" dirty="0">
                <a:solidFill>
                  <a:srgbClr val="0070C0"/>
                </a:solidFill>
                <a:latin typeface="Times New Roman"/>
                <a:cs typeface="Times New Roman"/>
              </a:rPr>
              <a:t>có </a:t>
            </a:r>
            <a:r>
              <a:rPr sz="2400" spc="-40" dirty="0">
                <a:solidFill>
                  <a:srgbClr val="0070C0"/>
                </a:solidFill>
                <a:latin typeface="Times New Roman"/>
                <a:cs typeface="Times New Roman"/>
              </a:rPr>
              <a:t>phát sinh chất </a:t>
            </a:r>
            <a:r>
              <a:rPr sz="2400" spc="-45" dirty="0">
                <a:solidFill>
                  <a:srgbClr val="0070C0"/>
                </a:solidFill>
                <a:latin typeface="Times New Roman"/>
                <a:cs typeface="Times New Roman"/>
              </a:rPr>
              <a:t>thải, </a:t>
            </a:r>
            <a:r>
              <a:rPr sz="2400" spc="-40" dirty="0">
                <a:solidFill>
                  <a:srgbClr val="0070C0"/>
                </a:solidFill>
                <a:latin typeface="Times New Roman"/>
                <a:cs typeface="Times New Roman"/>
              </a:rPr>
              <a:t>không thuộc </a:t>
            </a:r>
            <a:r>
              <a:rPr sz="2400" spc="-35" dirty="0">
                <a:solidFill>
                  <a:srgbClr val="0070C0"/>
                </a:solidFill>
                <a:latin typeface="Times New Roman"/>
                <a:cs typeface="Times New Roman"/>
              </a:rPr>
              <a:t>đối </a:t>
            </a:r>
            <a:r>
              <a:rPr sz="2400" spc="-45" dirty="0">
                <a:solidFill>
                  <a:srgbClr val="0070C0"/>
                </a:solidFill>
                <a:latin typeface="Times New Roman"/>
                <a:cs typeface="Times New Roman"/>
              </a:rPr>
              <a:t>tượng </a:t>
            </a:r>
            <a:r>
              <a:rPr sz="2400" spc="-40" dirty="0">
                <a:solidFill>
                  <a:srgbClr val="0070C0"/>
                </a:solidFill>
                <a:latin typeface="Times New Roman"/>
                <a:cs typeface="Times New Roman"/>
              </a:rPr>
              <a:t>phải </a:t>
            </a:r>
            <a:r>
              <a:rPr sz="2400" spc="-35" dirty="0">
                <a:solidFill>
                  <a:srgbClr val="0070C0"/>
                </a:solidFill>
                <a:latin typeface="Times New Roman"/>
                <a:cs typeface="Times New Roman"/>
              </a:rPr>
              <a:t> </a:t>
            </a:r>
            <a:r>
              <a:rPr sz="2400" spc="-40" dirty="0">
                <a:solidFill>
                  <a:srgbClr val="0070C0"/>
                </a:solidFill>
                <a:latin typeface="Times New Roman"/>
                <a:cs typeface="Times New Roman"/>
              </a:rPr>
              <a:t>thực hiện </a:t>
            </a:r>
            <a:r>
              <a:rPr sz="2400" spc="-35" dirty="0">
                <a:solidFill>
                  <a:srgbClr val="0070C0"/>
                </a:solidFill>
                <a:latin typeface="Times New Roman"/>
                <a:cs typeface="Times New Roman"/>
              </a:rPr>
              <a:t>ĐTM </a:t>
            </a:r>
            <a:r>
              <a:rPr sz="2400" spc="-40" dirty="0">
                <a:solidFill>
                  <a:srgbClr val="0070C0"/>
                </a:solidFill>
                <a:latin typeface="Times New Roman"/>
                <a:cs typeface="Times New Roman"/>
              </a:rPr>
              <a:t>phải đăng </a:t>
            </a:r>
            <a:r>
              <a:rPr sz="2400" spc="-25" dirty="0">
                <a:solidFill>
                  <a:srgbClr val="0070C0"/>
                </a:solidFill>
                <a:latin typeface="Times New Roman"/>
                <a:cs typeface="Times New Roman"/>
              </a:rPr>
              <a:t>ký </a:t>
            </a:r>
            <a:r>
              <a:rPr sz="2400" spc="-35" dirty="0">
                <a:solidFill>
                  <a:srgbClr val="0070C0"/>
                </a:solidFill>
                <a:latin typeface="Times New Roman"/>
                <a:cs typeface="Times New Roman"/>
              </a:rPr>
              <a:t>môi </a:t>
            </a:r>
            <a:r>
              <a:rPr sz="2400" spc="-45" dirty="0">
                <a:solidFill>
                  <a:srgbClr val="0070C0"/>
                </a:solidFill>
                <a:latin typeface="Times New Roman"/>
                <a:cs typeface="Times New Roman"/>
              </a:rPr>
              <a:t>trường trước </a:t>
            </a:r>
            <a:r>
              <a:rPr sz="2400" spc="-35" dirty="0">
                <a:solidFill>
                  <a:srgbClr val="0070C0"/>
                </a:solidFill>
                <a:latin typeface="Times New Roman"/>
                <a:cs typeface="Times New Roman"/>
              </a:rPr>
              <a:t>khi </a:t>
            </a:r>
            <a:r>
              <a:rPr sz="2400" spc="-30" dirty="0">
                <a:solidFill>
                  <a:srgbClr val="0070C0"/>
                </a:solidFill>
                <a:latin typeface="Times New Roman"/>
                <a:cs typeface="Times New Roman"/>
              </a:rPr>
              <a:t>cơ </a:t>
            </a:r>
            <a:r>
              <a:rPr sz="2400" spc="-40" dirty="0">
                <a:solidFill>
                  <a:srgbClr val="0070C0"/>
                </a:solidFill>
                <a:latin typeface="Times New Roman"/>
                <a:cs typeface="Times New Roman"/>
              </a:rPr>
              <a:t>quan </a:t>
            </a:r>
            <a:r>
              <a:rPr sz="2400" spc="-30" dirty="0">
                <a:solidFill>
                  <a:srgbClr val="0070C0"/>
                </a:solidFill>
                <a:latin typeface="Times New Roman"/>
                <a:cs typeface="Times New Roman"/>
              </a:rPr>
              <a:t>có </a:t>
            </a:r>
            <a:r>
              <a:rPr sz="2400" spc="-40" dirty="0">
                <a:solidFill>
                  <a:srgbClr val="0070C0"/>
                </a:solidFill>
                <a:latin typeface="Times New Roman"/>
                <a:cs typeface="Times New Roman"/>
              </a:rPr>
              <a:t>thẩm </a:t>
            </a:r>
            <a:r>
              <a:rPr sz="2400" spc="-35" dirty="0">
                <a:solidFill>
                  <a:srgbClr val="0070C0"/>
                </a:solidFill>
                <a:latin typeface="Times New Roman"/>
                <a:cs typeface="Times New Roman"/>
              </a:rPr>
              <a:t> </a:t>
            </a:r>
            <a:r>
              <a:rPr sz="2400" spc="-45" dirty="0">
                <a:solidFill>
                  <a:srgbClr val="0070C0"/>
                </a:solidFill>
                <a:latin typeface="Times New Roman"/>
                <a:cs typeface="Times New Roman"/>
              </a:rPr>
              <a:t>quyền </a:t>
            </a:r>
            <a:r>
              <a:rPr sz="2400" spc="-40" dirty="0">
                <a:solidFill>
                  <a:srgbClr val="0070C0"/>
                </a:solidFill>
                <a:latin typeface="Times New Roman"/>
                <a:cs typeface="Times New Roman"/>
              </a:rPr>
              <a:t>cấp giấy phép </a:t>
            </a:r>
            <a:r>
              <a:rPr sz="2400" spc="-35" dirty="0">
                <a:solidFill>
                  <a:srgbClr val="0070C0"/>
                </a:solidFill>
                <a:latin typeface="Times New Roman"/>
                <a:cs typeface="Times New Roman"/>
              </a:rPr>
              <a:t>xây </a:t>
            </a:r>
            <a:r>
              <a:rPr sz="2400" spc="-40" dirty="0">
                <a:solidFill>
                  <a:srgbClr val="0070C0"/>
                </a:solidFill>
                <a:latin typeface="Times New Roman"/>
                <a:cs typeface="Times New Roman"/>
              </a:rPr>
              <a:t>dựng </a:t>
            </a:r>
            <a:r>
              <a:rPr sz="2400" spc="-35" dirty="0">
                <a:solidFill>
                  <a:srgbClr val="0070C0"/>
                </a:solidFill>
                <a:latin typeface="Times New Roman"/>
                <a:cs typeface="Times New Roman"/>
              </a:rPr>
              <a:t>đối với </a:t>
            </a:r>
            <a:r>
              <a:rPr sz="2400" spc="-45" dirty="0">
                <a:solidFill>
                  <a:srgbClr val="0070C0"/>
                </a:solidFill>
                <a:latin typeface="Times New Roman"/>
                <a:cs typeface="Times New Roman"/>
              </a:rPr>
              <a:t>trường </a:t>
            </a:r>
            <a:r>
              <a:rPr sz="2400" spc="-35" dirty="0">
                <a:solidFill>
                  <a:srgbClr val="0070C0"/>
                </a:solidFill>
                <a:latin typeface="Times New Roman"/>
                <a:cs typeface="Times New Roman"/>
              </a:rPr>
              <a:t>hợp </a:t>
            </a:r>
            <a:r>
              <a:rPr sz="2400" spc="-40" dirty="0">
                <a:solidFill>
                  <a:srgbClr val="0070C0"/>
                </a:solidFill>
                <a:latin typeface="Times New Roman"/>
                <a:cs typeface="Times New Roman"/>
              </a:rPr>
              <a:t>phải </a:t>
            </a:r>
            <a:r>
              <a:rPr sz="2400" spc="-30" dirty="0">
                <a:solidFill>
                  <a:srgbClr val="0070C0"/>
                </a:solidFill>
                <a:latin typeface="Times New Roman"/>
                <a:cs typeface="Times New Roman"/>
              </a:rPr>
              <a:t>có </a:t>
            </a:r>
            <a:r>
              <a:rPr sz="2400" spc="-40" dirty="0">
                <a:solidFill>
                  <a:srgbClr val="0070C0"/>
                </a:solidFill>
                <a:latin typeface="Times New Roman"/>
                <a:cs typeface="Times New Roman"/>
              </a:rPr>
              <a:t>giấy phép </a:t>
            </a:r>
            <a:r>
              <a:rPr sz="2400" spc="-35" dirty="0">
                <a:solidFill>
                  <a:srgbClr val="0070C0"/>
                </a:solidFill>
                <a:latin typeface="Times New Roman"/>
                <a:cs typeface="Times New Roman"/>
              </a:rPr>
              <a:t> xây </a:t>
            </a:r>
            <a:r>
              <a:rPr sz="2400" spc="-40" dirty="0">
                <a:solidFill>
                  <a:srgbClr val="0070C0"/>
                </a:solidFill>
                <a:latin typeface="Times New Roman"/>
                <a:cs typeface="Times New Roman"/>
              </a:rPr>
              <a:t>dựng theo </a:t>
            </a:r>
            <a:r>
              <a:rPr sz="2400" spc="-35" dirty="0">
                <a:solidFill>
                  <a:srgbClr val="0070C0"/>
                </a:solidFill>
                <a:latin typeface="Times New Roman"/>
                <a:cs typeface="Times New Roman"/>
              </a:rPr>
              <a:t>quy </a:t>
            </a:r>
            <a:r>
              <a:rPr sz="2400" spc="-40" dirty="0">
                <a:solidFill>
                  <a:srgbClr val="0070C0"/>
                </a:solidFill>
                <a:latin typeface="Times New Roman"/>
                <a:cs typeface="Times New Roman"/>
              </a:rPr>
              <a:t>định </a:t>
            </a:r>
            <a:r>
              <a:rPr sz="2400" spc="-35" dirty="0">
                <a:solidFill>
                  <a:srgbClr val="0070C0"/>
                </a:solidFill>
                <a:latin typeface="Times New Roman"/>
                <a:cs typeface="Times New Roman"/>
              </a:rPr>
              <a:t>của </a:t>
            </a:r>
            <a:r>
              <a:rPr sz="2400" spc="-40" dirty="0">
                <a:solidFill>
                  <a:srgbClr val="0070C0"/>
                </a:solidFill>
                <a:latin typeface="Times New Roman"/>
                <a:cs typeface="Times New Roman"/>
              </a:rPr>
              <a:t>pháp luật </a:t>
            </a:r>
            <a:r>
              <a:rPr sz="2400" spc="-25" dirty="0">
                <a:solidFill>
                  <a:srgbClr val="0070C0"/>
                </a:solidFill>
                <a:latin typeface="Times New Roman"/>
                <a:cs typeface="Times New Roman"/>
              </a:rPr>
              <a:t>về </a:t>
            </a:r>
            <a:r>
              <a:rPr sz="2400" spc="-35" dirty="0">
                <a:solidFill>
                  <a:srgbClr val="0070C0"/>
                </a:solidFill>
                <a:latin typeface="Times New Roman"/>
                <a:cs typeface="Times New Roman"/>
              </a:rPr>
              <a:t>xây </a:t>
            </a:r>
            <a:r>
              <a:rPr sz="2400" spc="-40" dirty="0">
                <a:solidFill>
                  <a:srgbClr val="0070C0"/>
                </a:solidFill>
                <a:latin typeface="Times New Roman"/>
                <a:cs typeface="Times New Roman"/>
              </a:rPr>
              <a:t>dựng hoặc </a:t>
            </a:r>
            <a:r>
              <a:rPr sz="2400" spc="-45" dirty="0">
                <a:solidFill>
                  <a:srgbClr val="0070C0"/>
                </a:solidFill>
                <a:latin typeface="Times New Roman"/>
                <a:cs typeface="Times New Roman"/>
              </a:rPr>
              <a:t>trước </a:t>
            </a:r>
            <a:r>
              <a:rPr sz="2400" spc="-35" dirty="0">
                <a:solidFill>
                  <a:srgbClr val="0070C0"/>
                </a:solidFill>
                <a:latin typeface="Times New Roman"/>
                <a:cs typeface="Times New Roman"/>
              </a:rPr>
              <a:t>khi </a:t>
            </a:r>
            <a:r>
              <a:rPr sz="2400" spc="-50" dirty="0">
                <a:solidFill>
                  <a:srgbClr val="0070C0"/>
                </a:solidFill>
                <a:latin typeface="Times New Roman"/>
                <a:cs typeface="Times New Roman"/>
              </a:rPr>
              <a:t>xả </a:t>
            </a:r>
            <a:r>
              <a:rPr sz="2400" spc="-45" dirty="0">
                <a:solidFill>
                  <a:srgbClr val="0070C0"/>
                </a:solidFill>
                <a:latin typeface="Times New Roman"/>
                <a:cs typeface="Times New Roman"/>
              </a:rPr>
              <a:t> </a:t>
            </a:r>
            <a:r>
              <a:rPr sz="2400" spc="-40" dirty="0">
                <a:solidFill>
                  <a:srgbClr val="0070C0"/>
                </a:solidFill>
                <a:latin typeface="Times New Roman"/>
                <a:cs typeface="Times New Roman"/>
              </a:rPr>
              <a:t>chất</a:t>
            </a:r>
            <a:r>
              <a:rPr sz="2400" spc="-85" dirty="0">
                <a:solidFill>
                  <a:srgbClr val="0070C0"/>
                </a:solidFill>
                <a:latin typeface="Times New Roman"/>
                <a:cs typeface="Times New Roman"/>
              </a:rPr>
              <a:t> </a:t>
            </a:r>
            <a:r>
              <a:rPr sz="2400" spc="-40" dirty="0">
                <a:solidFill>
                  <a:srgbClr val="0070C0"/>
                </a:solidFill>
                <a:latin typeface="Times New Roman"/>
                <a:cs typeface="Times New Roman"/>
              </a:rPr>
              <a:t>thải</a:t>
            </a:r>
            <a:r>
              <a:rPr sz="2400" spc="-85" dirty="0">
                <a:solidFill>
                  <a:srgbClr val="0070C0"/>
                </a:solidFill>
                <a:latin typeface="Times New Roman"/>
                <a:cs typeface="Times New Roman"/>
              </a:rPr>
              <a:t> </a:t>
            </a:r>
            <a:r>
              <a:rPr sz="2400" spc="-25" dirty="0">
                <a:solidFill>
                  <a:srgbClr val="0070C0"/>
                </a:solidFill>
                <a:latin typeface="Times New Roman"/>
                <a:cs typeface="Times New Roman"/>
              </a:rPr>
              <a:t>ra</a:t>
            </a:r>
            <a:r>
              <a:rPr sz="2400" spc="-80" dirty="0">
                <a:solidFill>
                  <a:srgbClr val="0070C0"/>
                </a:solidFill>
                <a:latin typeface="Times New Roman"/>
                <a:cs typeface="Times New Roman"/>
              </a:rPr>
              <a:t> </a:t>
            </a:r>
            <a:r>
              <a:rPr sz="2400" spc="-35" dirty="0">
                <a:solidFill>
                  <a:srgbClr val="0070C0"/>
                </a:solidFill>
                <a:latin typeface="Times New Roman"/>
                <a:cs typeface="Times New Roman"/>
              </a:rPr>
              <a:t>môi</a:t>
            </a:r>
            <a:r>
              <a:rPr sz="2400" spc="-85" dirty="0">
                <a:solidFill>
                  <a:srgbClr val="0070C0"/>
                </a:solidFill>
                <a:latin typeface="Times New Roman"/>
                <a:cs typeface="Times New Roman"/>
              </a:rPr>
              <a:t> </a:t>
            </a:r>
            <a:r>
              <a:rPr sz="2400" spc="-45" dirty="0">
                <a:solidFill>
                  <a:srgbClr val="0070C0"/>
                </a:solidFill>
                <a:latin typeface="Times New Roman"/>
                <a:cs typeface="Times New Roman"/>
              </a:rPr>
              <a:t>trường</a:t>
            </a:r>
            <a:r>
              <a:rPr sz="2400" spc="-85" dirty="0">
                <a:solidFill>
                  <a:srgbClr val="0070C0"/>
                </a:solidFill>
                <a:latin typeface="Times New Roman"/>
                <a:cs typeface="Times New Roman"/>
              </a:rPr>
              <a:t> </a:t>
            </a:r>
            <a:r>
              <a:rPr sz="2400" spc="-35" dirty="0">
                <a:solidFill>
                  <a:srgbClr val="0070C0"/>
                </a:solidFill>
                <a:latin typeface="Times New Roman"/>
                <a:cs typeface="Times New Roman"/>
              </a:rPr>
              <a:t>đối</a:t>
            </a:r>
            <a:r>
              <a:rPr sz="2400" spc="-80" dirty="0">
                <a:solidFill>
                  <a:srgbClr val="0070C0"/>
                </a:solidFill>
                <a:latin typeface="Times New Roman"/>
                <a:cs typeface="Times New Roman"/>
              </a:rPr>
              <a:t> </a:t>
            </a:r>
            <a:r>
              <a:rPr sz="2400" spc="-35" dirty="0">
                <a:solidFill>
                  <a:srgbClr val="0070C0"/>
                </a:solidFill>
                <a:latin typeface="Times New Roman"/>
                <a:cs typeface="Times New Roman"/>
              </a:rPr>
              <a:t>với</a:t>
            </a:r>
            <a:r>
              <a:rPr sz="2400" spc="-85" dirty="0">
                <a:solidFill>
                  <a:srgbClr val="0070C0"/>
                </a:solidFill>
                <a:latin typeface="Times New Roman"/>
                <a:cs typeface="Times New Roman"/>
              </a:rPr>
              <a:t> </a:t>
            </a:r>
            <a:r>
              <a:rPr sz="2400" spc="-45" dirty="0">
                <a:solidFill>
                  <a:srgbClr val="0070C0"/>
                </a:solidFill>
                <a:latin typeface="Times New Roman"/>
                <a:cs typeface="Times New Roman"/>
              </a:rPr>
              <a:t>trường</a:t>
            </a:r>
            <a:r>
              <a:rPr sz="2400" spc="-85" dirty="0">
                <a:solidFill>
                  <a:srgbClr val="0070C0"/>
                </a:solidFill>
                <a:latin typeface="Times New Roman"/>
                <a:cs typeface="Times New Roman"/>
              </a:rPr>
              <a:t> </a:t>
            </a:r>
            <a:r>
              <a:rPr sz="2400" spc="-35" dirty="0">
                <a:solidFill>
                  <a:srgbClr val="0070C0"/>
                </a:solidFill>
                <a:latin typeface="Times New Roman"/>
                <a:cs typeface="Times New Roman"/>
              </a:rPr>
              <a:t>hợp</a:t>
            </a:r>
            <a:r>
              <a:rPr sz="2400" spc="-80" dirty="0">
                <a:solidFill>
                  <a:srgbClr val="0070C0"/>
                </a:solidFill>
                <a:latin typeface="Times New Roman"/>
                <a:cs typeface="Times New Roman"/>
              </a:rPr>
              <a:t> </a:t>
            </a:r>
            <a:r>
              <a:rPr sz="2400" spc="-40" dirty="0">
                <a:solidFill>
                  <a:srgbClr val="0070C0"/>
                </a:solidFill>
                <a:latin typeface="Times New Roman"/>
                <a:cs typeface="Times New Roman"/>
              </a:rPr>
              <a:t>không</a:t>
            </a:r>
            <a:r>
              <a:rPr sz="2400" spc="-85" dirty="0">
                <a:solidFill>
                  <a:srgbClr val="0070C0"/>
                </a:solidFill>
                <a:latin typeface="Times New Roman"/>
                <a:cs typeface="Times New Roman"/>
              </a:rPr>
              <a:t> </a:t>
            </a:r>
            <a:r>
              <a:rPr sz="2400" spc="-40" dirty="0">
                <a:solidFill>
                  <a:srgbClr val="0070C0"/>
                </a:solidFill>
                <a:latin typeface="Times New Roman"/>
                <a:cs typeface="Times New Roman"/>
              </a:rPr>
              <a:t>phải</a:t>
            </a:r>
            <a:r>
              <a:rPr sz="2400" spc="-80" dirty="0">
                <a:solidFill>
                  <a:srgbClr val="0070C0"/>
                </a:solidFill>
                <a:latin typeface="Times New Roman"/>
                <a:cs typeface="Times New Roman"/>
              </a:rPr>
              <a:t> </a:t>
            </a:r>
            <a:r>
              <a:rPr sz="2400" spc="-30" dirty="0">
                <a:solidFill>
                  <a:srgbClr val="0070C0"/>
                </a:solidFill>
                <a:latin typeface="Times New Roman"/>
                <a:cs typeface="Times New Roman"/>
              </a:rPr>
              <a:t>có</a:t>
            </a:r>
            <a:r>
              <a:rPr sz="2400" spc="-85" dirty="0">
                <a:solidFill>
                  <a:srgbClr val="0070C0"/>
                </a:solidFill>
                <a:latin typeface="Times New Roman"/>
                <a:cs typeface="Times New Roman"/>
              </a:rPr>
              <a:t> </a:t>
            </a:r>
            <a:r>
              <a:rPr sz="2400" spc="-40" dirty="0">
                <a:solidFill>
                  <a:srgbClr val="0070C0"/>
                </a:solidFill>
                <a:latin typeface="Times New Roman"/>
                <a:cs typeface="Times New Roman"/>
              </a:rPr>
              <a:t>giấy</a:t>
            </a:r>
            <a:r>
              <a:rPr sz="2400" spc="-85" dirty="0">
                <a:solidFill>
                  <a:srgbClr val="0070C0"/>
                </a:solidFill>
                <a:latin typeface="Times New Roman"/>
                <a:cs typeface="Times New Roman"/>
              </a:rPr>
              <a:t> </a:t>
            </a:r>
            <a:r>
              <a:rPr sz="2400" spc="-40" dirty="0">
                <a:solidFill>
                  <a:srgbClr val="0070C0"/>
                </a:solidFill>
                <a:latin typeface="Times New Roman"/>
                <a:cs typeface="Times New Roman"/>
              </a:rPr>
              <a:t>phép</a:t>
            </a:r>
            <a:r>
              <a:rPr sz="2400" spc="-80" dirty="0">
                <a:solidFill>
                  <a:srgbClr val="0070C0"/>
                </a:solidFill>
                <a:latin typeface="Times New Roman"/>
                <a:cs typeface="Times New Roman"/>
              </a:rPr>
              <a:t> </a:t>
            </a:r>
            <a:r>
              <a:rPr sz="2400" spc="-35" dirty="0">
                <a:solidFill>
                  <a:srgbClr val="0070C0"/>
                </a:solidFill>
                <a:latin typeface="Times New Roman"/>
                <a:cs typeface="Times New Roman"/>
              </a:rPr>
              <a:t>xây </a:t>
            </a:r>
            <a:r>
              <a:rPr sz="2400" spc="-540" dirty="0">
                <a:solidFill>
                  <a:srgbClr val="0070C0"/>
                </a:solidFill>
                <a:latin typeface="Times New Roman"/>
                <a:cs typeface="Times New Roman"/>
              </a:rPr>
              <a:t> </a:t>
            </a:r>
            <a:r>
              <a:rPr sz="2400" spc="-50" dirty="0">
                <a:solidFill>
                  <a:srgbClr val="0070C0"/>
                </a:solidFill>
                <a:latin typeface="Times New Roman"/>
                <a:cs typeface="Times New Roman"/>
              </a:rPr>
              <a:t>d</a:t>
            </a:r>
            <a:r>
              <a:rPr sz="2400" spc="-55" dirty="0">
                <a:solidFill>
                  <a:srgbClr val="0070C0"/>
                </a:solidFill>
                <a:latin typeface="Times New Roman"/>
                <a:cs typeface="Times New Roman"/>
              </a:rPr>
              <a:t>ự</a:t>
            </a:r>
            <a:r>
              <a:rPr sz="2400" spc="-50" dirty="0">
                <a:solidFill>
                  <a:srgbClr val="0070C0"/>
                </a:solidFill>
                <a:latin typeface="Times New Roman"/>
                <a:cs typeface="Times New Roman"/>
              </a:rPr>
              <a:t>n</a:t>
            </a:r>
            <a:r>
              <a:rPr sz="2400" dirty="0">
                <a:solidFill>
                  <a:srgbClr val="0070C0"/>
                </a:solidFill>
                <a:latin typeface="Times New Roman"/>
                <a:cs typeface="Times New Roman"/>
              </a:rPr>
              <a:t>g</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th</a:t>
            </a:r>
            <a:r>
              <a:rPr sz="2400" spc="-55" dirty="0">
                <a:solidFill>
                  <a:srgbClr val="0070C0"/>
                </a:solidFill>
                <a:latin typeface="Times New Roman"/>
                <a:cs typeface="Times New Roman"/>
              </a:rPr>
              <a:t>e</a:t>
            </a:r>
            <a:r>
              <a:rPr sz="2400" dirty="0">
                <a:solidFill>
                  <a:srgbClr val="0070C0"/>
                </a:solidFill>
                <a:latin typeface="Times New Roman"/>
                <a:cs typeface="Times New Roman"/>
              </a:rPr>
              <a:t>o</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qu</a:t>
            </a:r>
            <a:r>
              <a:rPr sz="2400" dirty="0">
                <a:solidFill>
                  <a:srgbClr val="0070C0"/>
                </a:solidFill>
                <a:latin typeface="Times New Roman"/>
                <a:cs typeface="Times New Roman"/>
              </a:rPr>
              <a:t>y</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địn</a:t>
            </a:r>
            <a:r>
              <a:rPr sz="2400" dirty="0">
                <a:solidFill>
                  <a:srgbClr val="0070C0"/>
                </a:solidFill>
                <a:latin typeface="Times New Roman"/>
                <a:cs typeface="Times New Roman"/>
              </a:rPr>
              <a:t>h</a:t>
            </a:r>
            <a:r>
              <a:rPr sz="2400" spc="-100" dirty="0">
                <a:solidFill>
                  <a:srgbClr val="0070C0"/>
                </a:solidFill>
                <a:latin typeface="Times New Roman"/>
                <a:cs typeface="Times New Roman"/>
              </a:rPr>
              <a:t> </a:t>
            </a:r>
            <a:r>
              <a:rPr sz="2400" spc="-55" dirty="0">
                <a:solidFill>
                  <a:srgbClr val="0070C0"/>
                </a:solidFill>
                <a:latin typeface="Times New Roman"/>
                <a:cs typeface="Times New Roman"/>
              </a:rPr>
              <a:t>c</a:t>
            </a:r>
            <a:r>
              <a:rPr sz="2400" spc="-50" dirty="0">
                <a:solidFill>
                  <a:srgbClr val="0070C0"/>
                </a:solidFill>
                <a:latin typeface="Times New Roman"/>
                <a:cs typeface="Times New Roman"/>
              </a:rPr>
              <a:t>ủ</a:t>
            </a:r>
            <a:r>
              <a:rPr sz="2400" dirty="0">
                <a:solidFill>
                  <a:srgbClr val="0070C0"/>
                </a:solidFill>
                <a:latin typeface="Times New Roman"/>
                <a:cs typeface="Times New Roman"/>
              </a:rPr>
              <a:t>a</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ph</a:t>
            </a:r>
            <a:r>
              <a:rPr sz="2400" spc="-55" dirty="0">
                <a:solidFill>
                  <a:srgbClr val="0070C0"/>
                </a:solidFill>
                <a:latin typeface="Times New Roman"/>
                <a:cs typeface="Times New Roman"/>
              </a:rPr>
              <a:t>á</a:t>
            </a:r>
            <a:r>
              <a:rPr sz="2400" dirty="0">
                <a:solidFill>
                  <a:srgbClr val="0070C0"/>
                </a:solidFill>
                <a:latin typeface="Times New Roman"/>
                <a:cs typeface="Times New Roman"/>
              </a:rPr>
              <a:t>p</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lu</a:t>
            </a:r>
            <a:r>
              <a:rPr sz="2400" spc="-55" dirty="0">
                <a:solidFill>
                  <a:srgbClr val="0070C0"/>
                </a:solidFill>
                <a:latin typeface="Times New Roman"/>
                <a:cs typeface="Times New Roman"/>
              </a:rPr>
              <a:t>ậ</a:t>
            </a:r>
            <a:r>
              <a:rPr sz="2400" dirty="0">
                <a:solidFill>
                  <a:srgbClr val="0070C0"/>
                </a:solidFill>
                <a:latin typeface="Times New Roman"/>
                <a:cs typeface="Times New Roman"/>
              </a:rPr>
              <a:t>t</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v</a:t>
            </a:r>
            <a:r>
              <a:rPr sz="2400" dirty="0">
                <a:solidFill>
                  <a:srgbClr val="0070C0"/>
                </a:solidFill>
                <a:latin typeface="Times New Roman"/>
                <a:cs typeface="Times New Roman"/>
              </a:rPr>
              <a:t>ề</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x</a:t>
            </a:r>
            <a:r>
              <a:rPr sz="2400" spc="-55" dirty="0">
                <a:solidFill>
                  <a:srgbClr val="0070C0"/>
                </a:solidFill>
                <a:latin typeface="Times New Roman"/>
                <a:cs typeface="Times New Roman"/>
              </a:rPr>
              <a:t>â</a:t>
            </a:r>
            <a:r>
              <a:rPr sz="2400" dirty="0">
                <a:solidFill>
                  <a:srgbClr val="0070C0"/>
                </a:solidFill>
                <a:latin typeface="Times New Roman"/>
                <a:cs typeface="Times New Roman"/>
              </a:rPr>
              <a:t>y</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d</a:t>
            </a:r>
            <a:r>
              <a:rPr sz="2400" spc="-55" dirty="0">
                <a:solidFill>
                  <a:srgbClr val="0070C0"/>
                </a:solidFill>
                <a:latin typeface="Times New Roman"/>
                <a:cs typeface="Times New Roman"/>
              </a:rPr>
              <a:t>ự</a:t>
            </a:r>
            <a:r>
              <a:rPr sz="2400" spc="-50" dirty="0">
                <a:solidFill>
                  <a:srgbClr val="0070C0"/>
                </a:solidFill>
                <a:latin typeface="Times New Roman"/>
                <a:cs typeface="Times New Roman"/>
              </a:rPr>
              <a:t>n</a:t>
            </a:r>
            <a:r>
              <a:rPr sz="2400" spc="-55" dirty="0">
                <a:solidFill>
                  <a:srgbClr val="0070C0"/>
                </a:solidFill>
                <a:latin typeface="Times New Roman"/>
                <a:cs typeface="Times New Roman"/>
              </a:rPr>
              <a:t>g</a:t>
            </a:r>
            <a:r>
              <a:rPr sz="2400" dirty="0">
                <a:solidFill>
                  <a:srgbClr val="0070C0"/>
                </a:solidFill>
                <a:latin typeface="Times New Roman"/>
                <a:cs typeface="Times New Roman"/>
              </a:rPr>
              <a:t>;</a:t>
            </a:r>
          </a:p>
          <a:p>
            <a:pPr marL="12700" marR="5080" indent="271463" algn="just">
              <a:lnSpc>
                <a:spcPct val="88600"/>
              </a:lnSpc>
              <a:spcBef>
                <a:spcPts val="665"/>
              </a:spcBef>
              <a:buChar char="-"/>
              <a:tabLst>
                <a:tab pos="727710" algn="l"/>
              </a:tabLst>
            </a:pPr>
            <a:r>
              <a:rPr sz="2400" spc="-30" dirty="0">
                <a:solidFill>
                  <a:srgbClr val="0070C0"/>
                </a:solidFill>
                <a:latin typeface="Times New Roman"/>
                <a:cs typeface="Times New Roman"/>
              </a:rPr>
              <a:t>Cơ sở </a:t>
            </a:r>
            <a:r>
              <a:rPr sz="2400" spc="-40" dirty="0">
                <a:solidFill>
                  <a:srgbClr val="0070C0"/>
                </a:solidFill>
                <a:latin typeface="Times New Roman"/>
                <a:cs typeface="Times New Roman"/>
              </a:rPr>
              <a:t>sản </a:t>
            </a:r>
            <a:r>
              <a:rPr sz="2400" spc="-45" dirty="0">
                <a:solidFill>
                  <a:srgbClr val="0070C0"/>
                </a:solidFill>
                <a:latin typeface="Times New Roman"/>
                <a:cs typeface="Times New Roman"/>
              </a:rPr>
              <a:t>xuất, </a:t>
            </a:r>
            <a:r>
              <a:rPr sz="2400" spc="-40" dirty="0">
                <a:solidFill>
                  <a:srgbClr val="0070C0"/>
                </a:solidFill>
                <a:latin typeface="Times New Roman"/>
                <a:cs typeface="Times New Roman"/>
              </a:rPr>
              <a:t>kinh </a:t>
            </a:r>
            <a:r>
              <a:rPr sz="2400" spc="-45" dirty="0">
                <a:solidFill>
                  <a:srgbClr val="0070C0"/>
                </a:solidFill>
                <a:latin typeface="Times New Roman"/>
                <a:cs typeface="Times New Roman"/>
              </a:rPr>
              <a:t>doanh, </a:t>
            </a:r>
            <a:r>
              <a:rPr sz="2400" spc="-40" dirty="0">
                <a:solidFill>
                  <a:srgbClr val="0070C0"/>
                </a:solidFill>
                <a:latin typeface="Times New Roman"/>
                <a:cs typeface="Times New Roman"/>
              </a:rPr>
              <a:t>dịch </a:t>
            </a:r>
            <a:r>
              <a:rPr sz="2400" spc="-25" dirty="0">
                <a:solidFill>
                  <a:srgbClr val="0070C0"/>
                </a:solidFill>
                <a:latin typeface="Times New Roman"/>
                <a:cs typeface="Times New Roman"/>
              </a:rPr>
              <a:t>vụ </a:t>
            </a:r>
            <a:r>
              <a:rPr sz="2400" spc="-40" dirty="0">
                <a:solidFill>
                  <a:srgbClr val="0070C0"/>
                </a:solidFill>
                <a:latin typeface="Times New Roman"/>
                <a:cs typeface="Times New Roman"/>
              </a:rPr>
              <a:t>hoạt động </a:t>
            </a:r>
            <a:r>
              <a:rPr sz="2400" spc="-45" dirty="0">
                <a:solidFill>
                  <a:srgbClr val="0070C0"/>
                </a:solidFill>
                <a:latin typeface="Times New Roman"/>
                <a:cs typeface="Times New Roman"/>
              </a:rPr>
              <a:t>trước </a:t>
            </a:r>
            <a:r>
              <a:rPr sz="2400" spc="-40" dirty="0">
                <a:solidFill>
                  <a:srgbClr val="0070C0"/>
                </a:solidFill>
                <a:latin typeface="Times New Roman"/>
                <a:cs typeface="Times New Roman"/>
              </a:rPr>
              <a:t>ngày </a:t>
            </a:r>
            <a:r>
              <a:rPr sz="2400" spc="-45" dirty="0">
                <a:solidFill>
                  <a:srgbClr val="0070C0"/>
                </a:solidFill>
                <a:latin typeface="Times New Roman"/>
                <a:cs typeface="Times New Roman"/>
              </a:rPr>
              <a:t>Luật </a:t>
            </a:r>
            <a:r>
              <a:rPr sz="2400" spc="-40" dirty="0">
                <a:solidFill>
                  <a:srgbClr val="0070C0"/>
                </a:solidFill>
                <a:latin typeface="Times New Roman"/>
                <a:cs typeface="Times New Roman"/>
              </a:rPr>
              <a:t> BVMT </a:t>
            </a:r>
            <a:r>
              <a:rPr sz="2400" spc="-30" dirty="0">
                <a:solidFill>
                  <a:srgbClr val="0070C0"/>
                </a:solidFill>
                <a:latin typeface="Times New Roman"/>
                <a:cs typeface="Times New Roman"/>
              </a:rPr>
              <a:t>có </a:t>
            </a:r>
            <a:r>
              <a:rPr sz="2400" spc="-40" dirty="0">
                <a:solidFill>
                  <a:srgbClr val="0070C0"/>
                </a:solidFill>
                <a:latin typeface="Times New Roman"/>
                <a:cs typeface="Times New Roman"/>
              </a:rPr>
              <a:t>hiệu lực </a:t>
            </a:r>
            <a:r>
              <a:rPr sz="2400" spc="-35" dirty="0">
                <a:solidFill>
                  <a:srgbClr val="0070C0"/>
                </a:solidFill>
                <a:latin typeface="Times New Roman"/>
                <a:cs typeface="Times New Roman"/>
              </a:rPr>
              <a:t>thi </a:t>
            </a:r>
            <a:r>
              <a:rPr sz="2400" spc="-40" dirty="0">
                <a:solidFill>
                  <a:srgbClr val="0070C0"/>
                </a:solidFill>
                <a:latin typeface="Times New Roman"/>
                <a:cs typeface="Times New Roman"/>
              </a:rPr>
              <a:t>hành </a:t>
            </a:r>
            <a:r>
              <a:rPr sz="2400" spc="-30" dirty="0">
                <a:solidFill>
                  <a:srgbClr val="0070C0"/>
                </a:solidFill>
                <a:latin typeface="Times New Roman"/>
                <a:cs typeface="Times New Roman"/>
              </a:rPr>
              <a:t>có </a:t>
            </a:r>
            <a:r>
              <a:rPr sz="2400" spc="-40" dirty="0">
                <a:solidFill>
                  <a:srgbClr val="0070C0"/>
                </a:solidFill>
                <a:latin typeface="Times New Roman"/>
                <a:cs typeface="Times New Roman"/>
              </a:rPr>
              <a:t>phát sinh chất thải phải đăng </a:t>
            </a:r>
            <a:r>
              <a:rPr sz="2400" spc="-25" dirty="0">
                <a:solidFill>
                  <a:srgbClr val="0070C0"/>
                </a:solidFill>
                <a:latin typeface="Times New Roman"/>
                <a:cs typeface="Times New Roman"/>
              </a:rPr>
              <a:t>ký </a:t>
            </a:r>
            <a:r>
              <a:rPr sz="2400" spc="-50" dirty="0">
                <a:solidFill>
                  <a:srgbClr val="0070C0"/>
                </a:solidFill>
                <a:latin typeface="Times New Roman"/>
                <a:cs typeface="Times New Roman"/>
              </a:rPr>
              <a:t>môi </a:t>
            </a:r>
            <a:r>
              <a:rPr sz="2400" spc="-45" dirty="0">
                <a:solidFill>
                  <a:srgbClr val="0070C0"/>
                </a:solidFill>
                <a:latin typeface="Times New Roman"/>
                <a:cs typeface="Times New Roman"/>
              </a:rPr>
              <a:t> </a:t>
            </a:r>
            <a:r>
              <a:rPr sz="2400" spc="-50" dirty="0">
                <a:solidFill>
                  <a:srgbClr val="0070C0"/>
                </a:solidFill>
                <a:latin typeface="Times New Roman"/>
                <a:cs typeface="Times New Roman"/>
              </a:rPr>
              <a:t>t</a:t>
            </a:r>
            <a:r>
              <a:rPr sz="2400" spc="-45" dirty="0">
                <a:solidFill>
                  <a:srgbClr val="0070C0"/>
                </a:solidFill>
                <a:latin typeface="Times New Roman"/>
                <a:cs typeface="Times New Roman"/>
              </a:rPr>
              <a:t>r</a:t>
            </a:r>
            <a:r>
              <a:rPr sz="2400" spc="-60" dirty="0">
                <a:solidFill>
                  <a:srgbClr val="0070C0"/>
                </a:solidFill>
                <a:latin typeface="Times New Roman"/>
                <a:cs typeface="Times New Roman"/>
              </a:rPr>
              <a:t>ư</a:t>
            </a:r>
            <a:r>
              <a:rPr sz="2400" spc="-55" dirty="0">
                <a:solidFill>
                  <a:srgbClr val="0070C0"/>
                </a:solidFill>
                <a:latin typeface="Times New Roman"/>
                <a:cs typeface="Times New Roman"/>
              </a:rPr>
              <a:t>ờ</a:t>
            </a:r>
            <a:r>
              <a:rPr sz="2400" spc="-50" dirty="0">
                <a:solidFill>
                  <a:srgbClr val="0070C0"/>
                </a:solidFill>
                <a:latin typeface="Times New Roman"/>
                <a:cs typeface="Times New Roman"/>
              </a:rPr>
              <a:t>n</a:t>
            </a:r>
            <a:r>
              <a:rPr sz="2400" dirty="0">
                <a:solidFill>
                  <a:srgbClr val="0070C0"/>
                </a:solidFill>
                <a:latin typeface="Times New Roman"/>
                <a:cs typeface="Times New Roman"/>
              </a:rPr>
              <a:t>g</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t</a:t>
            </a:r>
            <a:r>
              <a:rPr sz="2400" spc="-45" dirty="0">
                <a:solidFill>
                  <a:srgbClr val="0070C0"/>
                </a:solidFill>
                <a:latin typeface="Times New Roman"/>
                <a:cs typeface="Times New Roman"/>
              </a:rPr>
              <a:t>r</a:t>
            </a:r>
            <a:r>
              <a:rPr sz="2400" spc="-50" dirty="0">
                <a:solidFill>
                  <a:srgbClr val="0070C0"/>
                </a:solidFill>
                <a:latin typeface="Times New Roman"/>
                <a:cs typeface="Times New Roman"/>
              </a:rPr>
              <a:t>on</a:t>
            </a:r>
            <a:r>
              <a:rPr sz="2400" dirty="0">
                <a:solidFill>
                  <a:srgbClr val="0070C0"/>
                </a:solidFill>
                <a:latin typeface="Times New Roman"/>
                <a:cs typeface="Times New Roman"/>
              </a:rPr>
              <a:t>g</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th</a:t>
            </a:r>
            <a:r>
              <a:rPr sz="2400" spc="-55" dirty="0">
                <a:solidFill>
                  <a:srgbClr val="0070C0"/>
                </a:solidFill>
                <a:latin typeface="Times New Roman"/>
                <a:cs typeface="Times New Roman"/>
              </a:rPr>
              <a:t>ờ</a:t>
            </a:r>
            <a:r>
              <a:rPr sz="2400" dirty="0">
                <a:solidFill>
                  <a:srgbClr val="0070C0"/>
                </a:solidFill>
                <a:latin typeface="Times New Roman"/>
                <a:cs typeface="Times New Roman"/>
              </a:rPr>
              <a:t>i</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h</a:t>
            </a:r>
            <a:r>
              <a:rPr sz="2400" spc="-55" dirty="0">
                <a:solidFill>
                  <a:srgbClr val="0070C0"/>
                </a:solidFill>
                <a:latin typeface="Times New Roman"/>
                <a:cs typeface="Times New Roman"/>
              </a:rPr>
              <a:t>ạ</a:t>
            </a:r>
            <a:r>
              <a:rPr sz="2400" dirty="0">
                <a:solidFill>
                  <a:srgbClr val="0070C0"/>
                </a:solidFill>
                <a:latin typeface="Times New Roman"/>
                <a:cs typeface="Times New Roman"/>
              </a:rPr>
              <a:t>n</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2</a:t>
            </a:r>
            <a:r>
              <a:rPr sz="2400" dirty="0">
                <a:solidFill>
                  <a:srgbClr val="0070C0"/>
                </a:solidFill>
                <a:latin typeface="Times New Roman"/>
                <a:cs typeface="Times New Roman"/>
              </a:rPr>
              <a:t>4</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th</a:t>
            </a:r>
            <a:r>
              <a:rPr sz="2400" spc="-55" dirty="0">
                <a:solidFill>
                  <a:srgbClr val="0070C0"/>
                </a:solidFill>
                <a:latin typeface="Times New Roman"/>
                <a:cs typeface="Times New Roman"/>
              </a:rPr>
              <a:t>á</a:t>
            </a:r>
            <a:r>
              <a:rPr sz="2400" spc="-50" dirty="0">
                <a:solidFill>
                  <a:srgbClr val="0070C0"/>
                </a:solidFill>
                <a:latin typeface="Times New Roman"/>
                <a:cs typeface="Times New Roman"/>
              </a:rPr>
              <a:t>n</a:t>
            </a:r>
            <a:r>
              <a:rPr sz="2400" dirty="0">
                <a:solidFill>
                  <a:srgbClr val="0070C0"/>
                </a:solidFill>
                <a:latin typeface="Times New Roman"/>
                <a:cs typeface="Times New Roman"/>
              </a:rPr>
              <a:t>g</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k</a:t>
            </a:r>
            <a:r>
              <a:rPr sz="2400" dirty="0">
                <a:solidFill>
                  <a:srgbClr val="0070C0"/>
                </a:solidFill>
                <a:latin typeface="Times New Roman"/>
                <a:cs typeface="Times New Roman"/>
              </a:rPr>
              <a:t>ể</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t</a:t>
            </a:r>
            <a:r>
              <a:rPr sz="2400" dirty="0">
                <a:solidFill>
                  <a:srgbClr val="0070C0"/>
                </a:solidFill>
                <a:latin typeface="Times New Roman"/>
                <a:cs typeface="Times New Roman"/>
              </a:rPr>
              <a:t>ừ</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ng</a:t>
            </a:r>
            <a:r>
              <a:rPr sz="2400" spc="-55" dirty="0">
                <a:solidFill>
                  <a:srgbClr val="0070C0"/>
                </a:solidFill>
                <a:latin typeface="Times New Roman"/>
                <a:cs typeface="Times New Roman"/>
              </a:rPr>
              <a:t>à</a:t>
            </a:r>
            <a:r>
              <a:rPr sz="2400" dirty="0">
                <a:solidFill>
                  <a:srgbClr val="0070C0"/>
                </a:solidFill>
                <a:latin typeface="Times New Roman"/>
                <a:cs typeface="Times New Roman"/>
              </a:rPr>
              <a:t>y</a:t>
            </a:r>
            <a:r>
              <a:rPr sz="2400" spc="-100" dirty="0">
                <a:solidFill>
                  <a:srgbClr val="0070C0"/>
                </a:solidFill>
                <a:latin typeface="Times New Roman"/>
                <a:cs typeface="Times New Roman"/>
              </a:rPr>
              <a:t> </a:t>
            </a:r>
            <a:r>
              <a:rPr sz="2400" spc="-45" dirty="0">
                <a:solidFill>
                  <a:srgbClr val="0070C0"/>
                </a:solidFill>
                <a:latin typeface="Times New Roman"/>
                <a:cs typeface="Times New Roman"/>
              </a:rPr>
              <a:t>L</a:t>
            </a:r>
            <a:r>
              <a:rPr sz="2400" spc="-55" dirty="0">
                <a:solidFill>
                  <a:srgbClr val="0070C0"/>
                </a:solidFill>
                <a:latin typeface="Times New Roman"/>
                <a:cs typeface="Times New Roman"/>
              </a:rPr>
              <a:t>uậ</a:t>
            </a:r>
            <a:r>
              <a:rPr sz="2400" dirty="0">
                <a:solidFill>
                  <a:srgbClr val="0070C0"/>
                </a:solidFill>
                <a:latin typeface="Times New Roman"/>
                <a:cs typeface="Times New Roman"/>
              </a:rPr>
              <a:t>t</a:t>
            </a:r>
            <a:r>
              <a:rPr sz="2400" spc="-100" dirty="0">
                <a:solidFill>
                  <a:srgbClr val="0070C0"/>
                </a:solidFill>
                <a:latin typeface="Times New Roman"/>
                <a:cs typeface="Times New Roman"/>
              </a:rPr>
              <a:t> </a:t>
            </a:r>
            <a:r>
              <a:rPr sz="2400" spc="-55" dirty="0">
                <a:solidFill>
                  <a:srgbClr val="0070C0"/>
                </a:solidFill>
                <a:latin typeface="Times New Roman"/>
                <a:cs typeface="Times New Roman"/>
              </a:rPr>
              <a:t>BV</a:t>
            </a:r>
            <a:r>
              <a:rPr sz="2400" spc="-45" dirty="0">
                <a:solidFill>
                  <a:srgbClr val="0070C0"/>
                </a:solidFill>
                <a:latin typeface="Times New Roman"/>
                <a:cs typeface="Times New Roman"/>
              </a:rPr>
              <a:t>M</a:t>
            </a:r>
            <a:r>
              <a:rPr sz="2400" dirty="0">
                <a:solidFill>
                  <a:srgbClr val="0070C0"/>
                </a:solidFill>
                <a:latin typeface="Times New Roman"/>
                <a:cs typeface="Times New Roman"/>
              </a:rPr>
              <a:t>T</a:t>
            </a:r>
            <a:r>
              <a:rPr sz="2400" spc="-145" dirty="0">
                <a:solidFill>
                  <a:srgbClr val="0070C0"/>
                </a:solidFill>
                <a:latin typeface="Times New Roman"/>
                <a:cs typeface="Times New Roman"/>
              </a:rPr>
              <a:t> </a:t>
            </a:r>
            <a:r>
              <a:rPr sz="2400" spc="-55" dirty="0">
                <a:solidFill>
                  <a:srgbClr val="0070C0"/>
                </a:solidFill>
                <a:latin typeface="Times New Roman"/>
                <a:cs typeface="Times New Roman"/>
              </a:rPr>
              <a:t>c</a:t>
            </a:r>
            <a:r>
              <a:rPr sz="2400" dirty="0">
                <a:solidFill>
                  <a:srgbClr val="0070C0"/>
                </a:solidFill>
                <a:latin typeface="Times New Roman"/>
                <a:cs typeface="Times New Roman"/>
              </a:rPr>
              <a:t>ó</a:t>
            </a:r>
            <a:r>
              <a:rPr sz="2400" spc="-105" dirty="0">
                <a:solidFill>
                  <a:srgbClr val="0070C0"/>
                </a:solidFill>
                <a:latin typeface="Times New Roman"/>
                <a:cs typeface="Times New Roman"/>
              </a:rPr>
              <a:t> </a:t>
            </a:r>
            <a:r>
              <a:rPr sz="2400" spc="-50" dirty="0">
                <a:solidFill>
                  <a:srgbClr val="0070C0"/>
                </a:solidFill>
                <a:latin typeface="Times New Roman"/>
                <a:cs typeface="Times New Roman"/>
              </a:rPr>
              <a:t>hi</a:t>
            </a:r>
            <a:r>
              <a:rPr sz="2400" spc="-55" dirty="0">
                <a:solidFill>
                  <a:srgbClr val="0070C0"/>
                </a:solidFill>
                <a:latin typeface="Times New Roman"/>
                <a:cs typeface="Times New Roman"/>
              </a:rPr>
              <a:t>ệ</a:t>
            </a:r>
            <a:r>
              <a:rPr sz="2400" dirty="0">
                <a:solidFill>
                  <a:srgbClr val="0070C0"/>
                </a:solidFill>
                <a:latin typeface="Times New Roman"/>
                <a:cs typeface="Times New Roman"/>
              </a:rPr>
              <a:t>u</a:t>
            </a:r>
            <a:r>
              <a:rPr sz="2400" spc="-100" dirty="0">
                <a:solidFill>
                  <a:srgbClr val="0070C0"/>
                </a:solidFill>
                <a:latin typeface="Times New Roman"/>
                <a:cs typeface="Times New Roman"/>
              </a:rPr>
              <a:t> </a:t>
            </a:r>
            <a:r>
              <a:rPr sz="2400" spc="-50" dirty="0">
                <a:solidFill>
                  <a:srgbClr val="0070C0"/>
                </a:solidFill>
                <a:latin typeface="Times New Roman"/>
                <a:cs typeface="Times New Roman"/>
              </a:rPr>
              <a:t>l</a:t>
            </a:r>
            <a:r>
              <a:rPr sz="2400" spc="-60" dirty="0">
                <a:solidFill>
                  <a:srgbClr val="0070C0"/>
                </a:solidFill>
                <a:latin typeface="Times New Roman"/>
                <a:cs typeface="Times New Roman"/>
              </a:rPr>
              <a:t>ự</a:t>
            </a:r>
            <a:r>
              <a:rPr sz="2400" spc="-55" dirty="0">
                <a:solidFill>
                  <a:srgbClr val="0070C0"/>
                </a:solidFill>
                <a:latin typeface="Times New Roman"/>
                <a:cs typeface="Times New Roman"/>
              </a:rPr>
              <a:t>c</a:t>
            </a:r>
            <a:r>
              <a:rPr sz="2400" dirty="0">
                <a:solidFill>
                  <a:srgbClr val="0070C0"/>
                </a:solidFill>
                <a:latin typeface="Times New Roman"/>
                <a:cs typeface="Times New Roman"/>
              </a:rPr>
              <a:t>.</a:t>
            </a:r>
          </a:p>
        </p:txBody>
      </p:sp>
      <p:sp>
        <p:nvSpPr>
          <p:cNvPr id="4" name="object 4"/>
          <p:cNvSpPr txBox="1"/>
          <p:nvPr/>
        </p:nvSpPr>
        <p:spPr>
          <a:xfrm>
            <a:off x="8963978" y="6421629"/>
            <a:ext cx="180975" cy="197490"/>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898989"/>
                </a:solidFill>
                <a:latin typeface="Calibri"/>
                <a:cs typeface="Calibri"/>
              </a:rPr>
              <a:t>17</a:t>
            </a:r>
            <a:endParaRPr sz="1200">
              <a:latin typeface="Calibri"/>
              <a:cs typeface="Calibri"/>
            </a:endParaRPr>
          </a:p>
        </p:txBody>
      </p:sp>
      <p:sp>
        <p:nvSpPr>
          <p:cNvPr id="5" name="TextBox 4">
            <a:extLst>
              <a:ext uri="{FF2B5EF4-FFF2-40B4-BE49-F238E27FC236}">
                <a16:creationId xmlns:a16="http://schemas.microsoft.com/office/drawing/2014/main" id="{DE271C61-BB98-55EC-57D3-56503F401BED}"/>
              </a:ext>
            </a:extLst>
          </p:cNvPr>
          <p:cNvSpPr txBox="1"/>
          <p:nvPr/>
        </p:nvSpPr>
        <p:spPr>
          <a:xfrm>
            <a:off x="600860" y="555160"/>
            <a:ext cx="4724400" cy="523220"/>
          </a:xfrm>
          <a:prstGeom prst="rect">
            <a:avLst/>
          </a:prstGeom>
          <a:noFill/>
        </p:spPr>
        <p:txBody>
          <a:bodyPr wrap="square">
            <a:spAutoFit/>
          </a:bodyPr>
          <a:lstStyle/>
          <a:p>
            <a:pPr marL="60325">
              <a:lnSpc>
                <a:spcPct val="100000"/>
              </a:lnSpc>
              <a:spcBef>
                <a:spcPts val="365"/>
              </a:spcBef>
            </a:pPr>
            <a:r>
              <a:rPr lang="vi-VN" sz="2800" b="1" spc="-5" dirty="0">
                <a:solidFill>
                  <a:srgbClr val="0070C0"/>
                </a:solidFill>
                <a:latin typeface="Times New Roman"/>
                <a:cs typeface="Times New Roman"/>
              </a:rPr>
              <a:t>ĐĂNG</a:t>
            </a:r>
            <a:r>
              <a:rPr lang="vi-VN" sz="2800" b="1" spc="-10" dirty="0">
                <a:solidFill>
                  <a:srgbClr val="0070C0"/>
                </a:solidFill>
                <a:latin typeface="Times New Roman"/>
                <a:cs typeface="Times New Roman"/>
              </a:rPr>
              <a:t> </a:t>
            </a:r>
            <a:r>
              <a:rPr lang="vi-VN" sz="2800" b="1" dirty="0">
                <a:solidFill>
                  <a:srgbClr val="0070C0"/>
                </a:solidFill>
                <a:latin typeface="Times New Roman"/>
                <a:cs typeface="Times New Roman"/>
              </a:rPr>
              <a:t>KÝ</a:t>
            </a:r>
            <a:r>
              <a:rPr lang="vi-VN" sz="2800" b="1" spc="-20" dirty="0">
                <a:solidFill>
                  <a:srgbClr val="0070C0"/>
                </a:solidFill>
                <a:latin typeface="Times New Roman"/>
                <a:cs typeface="Times New Roman"/>
              </a:rPr>
              <a:t> </a:t>
            </a:r>
            <a:r>
              <a:rPr lang="vi-VN" sz="2800" b="1" spc="-5" dirty="0">
                <a:solidFill>
                  <a:srgbClr val="0070C0"/>
                </a:solidFill>
                <a:latin typeface="Times New Roman"/>
                <a:cs typeface="Times New Roman"/>
              </a:rPr>
              <a:t>MÔI</a:t>
            </a:r>
            <a:r>
              <a:rPr lang="vi-VN" sz="2800" b="1" spc="-55" dirty="0">
                <a:solidFill>
                  <a:srgbClr val="0070C0"/>
                </a:solidFill>
                <a:latin typeface="Times New Roman"/>
                <a:cs typeface="Times New Roman"/>
              </a:rPr>
              <a:t> </a:t>
            </a:r>
            <a:r>
              <a:rPr lang="vi-VN" sz="2800" b="1" spc="-5" dirty="0">
                <a:solidFill>
                  <a:srgbClr val="0070C0"/>
                </a:solidFill>
                <a:latin typeface="Times New Roman"/>
                <a:cs typeface="Times New Roman"/>
              </a:rPr>
              <a:t>TRƯỜNG</a:t>
            </a:r>
            <a:endParaRPr lang="vi-VN" sz="2800" dirty="0">
              <a:solidFill>
                <a:srgbClr val="0070C0"/>
              </a:solidFill>
              <a:latin typeface="Times New Roman"/>
              <a:cs typeface="Times New Roman"/>
            </a:endParaRPr>
          </a:p>
        </p:txBody>
      </p:sp>
      <p:cxnSp>
        <p:nvCxnSpPr>
          <p:cNvPr id="7" name="Straight Connector 6">
            <a:extLst>
              <a:ext uri="{FF2B5EF4-FFF2-40B4-BE49-F238E27FC236}">
                <a16:creationId xmlns:a16="http://schemas.microsoft.com/office/drawing/2014/main" id="{FAE23C0E-0940-1182-81FE-ED0ECD16300D}"/>
              </a:ext>
            </a:extLst>
          </p:cNvPr>
          <p:cNvCxnSpPr>
            <a:cxnSpLocks/>
          </p:cNvCxnSpPr>
          <p:nvPr/>
        </p:nvCxnSpPr>
        <p:spPr>
          <a:xfrm>
            <a:off x="600860" y="1078380"/>
            <a:ext cx="435214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1077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09600" y="815952"/>
            <a:ext cx="8610600" cy="5240281"/>
          </a:xfrm>
          <a:prstGeom prst="rect">
            <a:avLst/>
          </a:prstGeom>
        </p:spPr>
        <p:txBody>
          <a:bodyPr vert="horz" wrap="square" lIns="0" tIns="60960" rIns="0" bIns="0" rtlCol="0">
            <a:spAutoFit/>
          </a:bodyPr>
          <a:lstStyle/>
          <a:p>
            <a:pPr marL="120650" algn="just">
              <a:lnSpc>
                <a:spcPct val="100000"/>
              </a:lnSpc>
              <a:spcBef>
                <a:spcPts val="480"/>
              </a:spcBef>
            </a:pPr>
            <a:r>
              <a:rPr sz="2400" b="1" dirty="0">
                <a:solidFill>
                  <a:srgbClr val="0070C0"/>
                </a:solidFill>
                <a:latin typeface="Times New Roman"/>
                <a:cs typeface="Times New Roman"/>
              </a:rPr>
              <a:t>4.</a:t>
            </a:r>
            <a:r>
              <a:rPr sz="2400" b="1" spc="-10" dirty="0">
                <a:solidFill>
                  <a:srgbClr val="0070C0"/>
                </a:solidFill>
                <a:latin typeface="Times New Roman"/>
                <a:cs typeface="Times New Roman"/>
              </a:rPr>
              <a:t> </a:t>
            </a:r>
            <a:r>
              <a:rPr sz="2400" b="1" spc="-5" dirty="0">
                <a:solidFill>
                  <a:srgbClr val="0070C0"/>
                </a:solidFill>
                <a:latin typeface="Times New Roman"/>
                <a:cs typeface="Times New Roman"/>
              </a:rPr>
              <a:t>Đăng</a:t>
            </a:r>
            <a:r>
              <a:rPr sz="2400" b="1" spc="-10" dirty="0">
                <a:solidFill>
                  <a:srgbClr val="0070C0"/>
                </a:solidFill>
                <a:latin typeface="Times New Roman"/>
                <a:cs typeface="Times New Roman"/>
              </a:rPr>
              <a:t> </a:t>
            </a:r>
            <a:r>
              <a:rPr sz="2400" b="1" dirty="0">
                <a:solidFill>
                  <a:srgbClr val="0070C0"/>
                </a:solidFill>
                <a:latin typeface="Times New Roman"/>
                <a:cs typeface="Times New Roman"/>
              </a:rPr>
              <a:t>ký</a:t>
            </a:r>
            <a:r>
              <a:rPr sz="2400" b="1" spc="-5" dirty="0">
                <a:solidFill>
                  <a:srgbClr val="0070C0"/>
                </a:solidFill>
                <a:latin typeface="Times New Roman"/>
                <a:cs typeface="Times New Roman"/>
              </a:rPr>
              <a:t> </a:t>
            </a:r>
            <a:r>
              <a:rPr sz="2400" b="1" dirty="0">
                <a:solidFill>
                  <a:srgbClr val="0070C0"/>
                </a:solidFill>
                <a:latin typeface="Times New Roman"/>
                <a:cs typeface="Times New Roman"/>
              </a:rPr>
              <a:t>và</a:t>
            </a:r>
            <a:r>
              <a:rPr sz="2400" b="1" spc="-5" dirty="0">
                <a:solidFill>
                  <a:srgbClr val="0070C0"/>
                </a:solidFill>
                <a:latin typeface="Times New Roman"/>
                <a:cs typeface="Times New Roman"/>
              </a:rPr>
              <a:t> tiếp </a:t>
            </a:r>
            <a:r>
              <a:rPr sz="2400" b="1" dirty="0">
                <a:solidFill>
                  <a:srgbClr val="0070C0"/>
                </a:solidFill>
                <a:latin typeface="Times New Roman"/>
                <a:cs typeface="Times New Roman"/>
              </a:rPr>
              <a:t>nhận</a:t>
            </a:r>
            <a:r>
              <a:rPr sz="2400" b="1" spc="-5" dirty="0">
                <a:solidFill>
                  <a:srgbClr val="0070C0"/>
                </a:solidFill>
                <a:latin typeface="Times New Roman"/>
                <a:cs typeface="Times New Roman"/>
              </a:rPr>
              <a:t> </a:t>
            </a:r>
            <a:r>
              <a:rPr sz="2400" b="1" dirty="0">
                <a:solidFill>
                  <a:srgbClr val="0070C0"/>
                </a:solidFill>
                <a:latin typeface="Times New Roman"/>
                <a:cs typeface="Times New Roman"/>
              </a:rPr>
              <a:t>đăng</a:t>
            </a:r>
            <a:r>
              <a:rPr sz="2400" b="1" spc="-10" dirty="0">
                <a:solidFill>
                  <a:srgbClr val="0070C0"/>
                </a:solidFill>
                <a:latin typeface="Times New Roman"/>
                <a:cs typeface="Times New Roman"/>
              </a:rPr>
              <a:t> </a:t>
            </a:r>
            <a:r>
              <a:rPr sz="2400" b="1" dirty="0">
                <a:solidFill>
                  <a:srgbClr val="0070C0"/>
                </a:solidFill>
                <a:latin typeface="Times New Roman"/>
                <a:cs typeface="Times New Roman"/>
              </a:rPr>
              <a:t>ký</a:t>
            </a:r>
            <a:r>
              <a:rPr sz="2400" b="1" spc="-5" dirty="0">
                <a:solidFill>
                  <a:srgbClr val="0070C0"/>
                </a:solidFill>
                <a:latin typeface="Times New Roman"/>
                <a:cs typeface="Times New Roman"/>
              </a:rPr>
              <a:t> </a:t>
            </a:r>
            <a:r>
              <a:rPr sz="2400" b="1" dirty="0" err="1">
                <a:solidFill>
                  <a:srgbClr val="0070C0"/>
                </a:solidFill>
                <a:latin typeface="Times New Roman"/>
                <a:cs typeface="Times New Roman"/>
              </a:rPr>
              <a:t>môi</a:t>
            </a:r>
            <a:r>
              <a:rPr sz="2400" b="1" spc="-5" dirty="0">
                <a:solidFill>
                  <a:srgbClr val="0070C0"/>
                </a:solidFill>
                <a:latin typeface="Times New Roman"/>
                <a:cs typeface="Times New Roman"/>
              </a:rPr>
              <a:t> </a:t>
            </a:r>
            <a:r>
              <a:rPr sz="2400" b="1" spc="-5" dirty="0" err="1">
                <a:solidFill>
                  <a:srgbClr val="0070C0"/>
                </a:solidFill>
                <a:latin typeface="Times New Roman"/>
                <a:cs typeface="Times New Roman"/>
              </a:rPr>
              <a:t>trường</a:t>
            </a:r>
            <a:r>
              <a:rPr lang="en-US" sz="2400" b="1" spc="-5" dirty="0">
                <a:solidFill>
                  <a:srgbClr val="0070C0"/>
                </a:solidFill>
                <a:latin typeface="Times New Roman"/>
                <a:cs typeface="Times New Roman"/>
              </a:rPr>
              <a:t> (</a:t>
            </a:r>
            <a:r>
              <a:rPr lang="vi-VN" sz="2400" spc="-55" dirty="0">
                <a:solidFill>
                  <a:srgbClr val="0070C0"/>
                </a:solidFill>
                <a:latin typeface="Times New Roman"/>
                <a:cs typeface="Times New Roman"/>
              </a:rPr>
              <a:t>Đ</a:t>
            </a:r>
            <a:r>
              <a:rPr lang="vi-VN" sz="2400" spc="-50" dirty="0">
                <a:solidFill>
                  <a:srgbClr val="0070C0"/>
                </a:solidFill>
                <a:latin typeface="Times New Roman"/>
                <a:cs typeface="Times New Roman"/>
              </a:rPr>
              <a:t>i</a:t>
            </a:r>
            <a:r>
              <a:rPr lang="vi-VN" sz="2400" spc="-45" dirty="0">
                <a:solidFill>
                  <a:srgbClr val="0070C0"/>
                </a:solidFill>
                <a:latin typeface="Times New Roman"/>
                <a:cs typeface="Times New Roman"/>
              </a:rPr>
              <a:t>ề</a:t>
            </a:r>
            <a:r>
              <a:rPr lang="vi-VN" sz="2400" dirty="0">
                <a:solidFill>
                  <a:srgbClr val="0070C0"/>
                </a:solidFill>
                <a:latin typeface="Times New Roman"/>
                <a:cs typeface="Times New Roman"/>
              </a:rPr>
              <a:t>u</a:t>
            </a:r>
            <a:r>
              <a:rPr lang="vi-VN" sz="2400" spc="-100" dirty="0">
                <a:solidFill>
                  <a:srgbClr val="0070C0"/>
                </a:solidFill>
                <a:latin typeface="Times New Roman"/>
                <a:cs typeface="Times New Roman"/>
              </a:rPr>
              <a:t> </a:t>
            </a:r>
            <a:r>
              <a:rPr lang="vi-VN" sz="2400" spc="-50" dirty="0">
                <a:solidFill>
                  <a:srgbClr val="0070C0"/>
                </a:solidFill>
                <a:latin typeface="Times New Roman"/>
                <a:cs typeface="Times New Roman"/>
              </a:rPr>
              <a:t>2</a:t>
            </a:r>
            <a:r>
              <a:rPr lang="vi-VN" sz="2400" dirty="0">
                <a:solidFill>
                  <a:srgbClr val="0070C0"/>
                </a:solidFill>
                <a:latin typeface="Times New Roman"/>
                <a:cs typeface="Times New Roman"/>
              </a:rPr>
              <a:t>2</a:t>
            </a:r>
            <a:r>
              <a:rPr lang="en-US" sz="2400" dirty="0">
                <a:solidFill>
                  <a:srgbClr val="0070C0"/>
                </a:solidFill>
                <a:latin typeface="Times New Roman"/>
                <a:cs typeface="Times New Roman"/>
              </a:rPr>
              <a:t>, </a:t>
            </a:r>
            <a:r>
              <a:rPr lang="en-US" sz="2400" dirty="0" err="1">
                <a:solidFill>
                  <a:srgbClr val="0070C0"/>
                </a:solidFill>
                <a:latin typeface="Times New Roman"/>
                <a:cs typeface="Times New Roman"/>
              </a:rPr>
              <a:t>Điều</a:t>
            </a:r>
            <a:r>
              <a:rPr lang="en-US" sz="2400" dirty="0">
                <a:solidFill>
                  <a:srgbClr val="0070C0"/>
                </a:solidFill>
                <a:latin typeface="Times New Roman"/>
                <a:cs typeface="Times New Roman"/>
              </a:rPr>
              <a:t> 23,</a:t>
            </a:r>
            <a:r>
              <a:rPr lang="vi-VN" sz="2400" spc="-140" dirty="0">
                <a:solidFill>
                  <a:srgbClr val="0070C0"/>
                </a:solidFill>
                <a:latin typeface="Times New Roman"/>
                <a:cs typeface="Times New Roman"/>
              </a:rPr>
              <a:t> </a:t>
            </a:r>
            <a:r>
              <a:rPr lang="vi-VN" sz="2400" spc="-50" dirty="0">
                <a:solidFill>
                  <a:srgbClr val="0070C0"/>
                </a:solidFill>
                <a:latin typeface="Times New Roman"/>
                <a:cs typeface="Times New Roman"/>
              </a:rPr>
              <a:t>Thôn</a:t>
            </a:r>
            <a:r>
              <a:rPr lang="vi-VN" sz="2400" dirty="0">
                <a:solidFill>
                  <a:srgbClr val="0070C0"/>
                </a:solidFill>
                <a:latin typeface="Times New Roman"/>
                <a:cs typeface="Times New Roman"/>
              </a:rPr>
              <a:t>g</a:t>
            </a:r>
            <a:r>
              <a:rPr lang="vi-VN" sz="2400" spc="-105" dirty="0">
                <a:solidFill>
                  <a:srgbClr val="0070C0"/>
                </a:solidFill>
                <a:latin typeface="Times New Roman"/>
                <a:cs typeface="Times New Roman"/>
              </a:rPr>
              <a:t> </a:t>
            </a:r>
            <a:r>
              <a:rPr lang="vi-VN" sz="2400" spc="-50" dirty="0">
                <a:solidFill>
                  <a:srgbClr val="0070C0"/>
                </a:solidFill>
                <a:latin typeface="Times New Roman"/>
                <a:cs typeface="Times New Roman"/>
              </a:rPr>
              <a:t>t</a:t>
            </a:r>
            <a:r>
              <a:rPr lang="vi-VN" sz="2400" dirty="0">
                <a:solidFill>
                  <a:srgbClr val="0070C0"/>
                </a:solidFill>
                <a:latin typeface="Times New Roman"/>
                <a:cs typeface="Times New Roman"/>
              </a:rPr>
              <a:t>ư</a:t>
            </a:r>
            <a:r>
              <a:rPr lang="vi-VN" sz="2400" spc="-105" dirty="0">
                <a:solidFill>
                  <a:srgbClr val="0070C0"/>
                </a:solidFill>
                <a:latin typeface="Times New Roman"/>
                <a:cs typeface="Times New Roman"/>
              </a:rPr>
              <a:t> </a:t>
            </a:r>
            <a:r>
              <a:rPr lang="vi-VN" sz="2400" spc="-55" dirty="0">
                <a:solidFill>
                  <a:srgbClr val="0070C0"/>
                </a:solidFill>
                <a:latin typeface="Times New Roman"/>
                <a:cs typeface="Times New Roman"/>
              </a:rPr>
              <a:t>s</a:t>
            </a:r>
            <a:r>
              <a:rPr lang="vi-VN" sz="2400" dirty="0">
                <a:solidFill>
                  <a:srgbClr val="0070C0"/>
                </a:solidFill>
                <a:latin typeface="Times New Roman"/>
                <a:cs typeface="Times New Roman"/>
              </a:rPr>
              <a:t>ố</a:t>
            </a:r>
            <a:r>
              <a:rPr lang="vi-VN" sz="2400" spc="-100" dirty="0">
                <a:solidFill>
                  <a:srgbClr val="0070C0"/>
                </a:solidFill>
                <a:latin typeface="Times New Roman"/>
                <a:cs typeface="Times New Roman"/>
              </a:rPr>
              <a:t> </a:t>
            </a:r>
            <a:r>
              <a:rPr lang="vi-VN" sz="2400" spc="-50" dirty="0">
                <a:solidFill>
                  <a:srgbClr val="0070C0"/>
                </a:solidFill>
                <a:latin typeface="Times New Roman"/>
                <a:cs typeface="Times New Roman"/>
              </a:rPr>
              <a:t>02/202</a:t>
            </a:r>
            <a:r>
              <a:rPr lang="vi-VN" sz="2400" spc="-55" dirty="0">
                <a:solidFill>
                  <a:srgbClr val="0070C0"/>
                </a:solidFill>
                <a:latin typeface="Times New Roman"/>
                <a:cs typeface="Times New Roman"/>
              </a:rPr>
              <a:t>2</a:t>
            </a:r>
            <a:r>
              <a:rPr lang="vi-VN" sz="2400" spc="-50" dirty="0">
                <a:solidFill>
                  <a:srgbClr val="0070C0"/>
                </a:solidFill>
                <a:latin typeface="Times New Roman"/>
                <a:cs typeface="Times New Roman"/>
              </a:rPr>
              <a:t>/T</a:t>
            </a:r>
            <a:r>
              <a:rPr lang="vi-VN" sz="2400" spc="-245" dirty="0">
                <a:solidFill>
                  <a:srgbClr val="0070C0"/>
                </a:solidFill>
                <a:latin typeface="Times New Roman"/>
                <a:cs typeface="Times New Roman"/>
              </a:rPr>
              <a:t>T</a:t>
            </a:r>
            <a:r>
              <a:rPr lang="vi-VN" sz="2400" spc="-50" dirty="0">
                <a:solidFill>
                  <a:srgbClr val="0070C0"/>
                </a:solidFill>
                <a:latin typeface="Times New Roman"/>
                <a:cs typeface="Times New Roman"/>
              </a:rPr>
              <a:t>-</a:t>
            </a:r>
            <a:r>
              <a:rPr lang="vi-VN" sz="2400" spc="-55" dirty="0">
                <a:solidFill>
                  <a:srgbClr val="0070C0"/>
                </a:solidFill>
                <a:latin typeface="Times New Roman"/>
                <a:cs typeface="Times New Roman"/>
              </a:rPr>
              <a:t>B</a:t>
            </a:r>
            <a:r>
              <a:rPr lang="vi-VN" sz="2400" spc="-50" dirty="0">
                <a:solidFill>
                  <a:srgbClr val="0070C0"/>
                </a:solidFill>
                <a:latin typeface="Times New Roman"/>
                <a:cs typeface="Times New Roman"/>
              </a:rPr>
              <a:t>T</a:t>
            </a:r>
            <a:r>
              <a:rPr lang="vi-VN" sz="2400" spc="-60" dirty="0">
                <a:solidFill>
                  <a:srgbClr val="0070C0"/>
                </a:solidFill>
                <a:latin typeface="Times New Roman"/>
                <a:cs typeface="Times New Roman"/>
              </a:rPr>
              <a:t>NM</a:t>
            </a:r>
            <a:r>
              <a:rPr lang="vi-VN" sz="2400" spc="-50" dirty="0">
                <a:solidFill>
                  <a:srgbClr val="0070C0"/>
                </a:solidFill>
                <a:latin typeface="Times New Roman"/>
                <a:cs typeface="Times New Roman"/>
              </a:rPr>
              <a:t>T)</a:t>
            </a:r>
            <a:endParaRPr sz="2400" dirty="0">
              <a:solidFill>
                <a:srgbClr val="0070C0"/>
              </a:solidFill>
              <a:latin typeface="Times New Roman"/>
              <a:cs typeface="Times New Roman"/>
            </a:endParaRPr>
          </a:p>
          <a:p>
            <a:pPr marL="120650" indent="44450" algn="just">
              <a:lnSpc>
                <a:spcPct val="100000"/>
              </a:lnSpc>
              <a:spcBef>
                <a:spcPts val="365"/>
              </a:spcBef>
            </a:pPr>
            <a:r>
              <a:rPr sz="2400" b="1" dirty="0">
                <a:solidFill>
                  <a:srgbClr val="0070C0"/>
                </a:solidFill>
                <a:latin typeface="Times New Roman"/>
                <a:cs typeface="Times New Roman"/>
              </a:rPr>
              <a:t>*</a:t>
            </a:r>
            <a:r>
              <a:rPr sz="2400" b="1" spc="-100" dirty="0">
                <a:solidFill>
                  <a:srgbClr val="0070C0"/>
                </a:solidFill>
                <a:latin typeface="Times New Roman"/>
                <a:cs typeface="Times New Roman"/>
              </a:rPr>
              <a:t> </a:t>
            </a:r>
            <a:r>
              <a:rPr sz="2400" spc="-40" dirty="0" err="1">
                <a:solidFill>
                  <a:srgbClr val="0070C0"/>
                </a:solidFill>
                <a:latin typeface="Times New Roman"/>
                <a:cs typeface="Times New Roman"/>
              </a:rPr>
              <a:t>Chủ</a:t>
            </a:r>
            <a:r>
              <a:rPr sz="2400" spc="-40" dirty="0">
                <a:solidFill>
                  <a:srgbClr val="0070C0"/>
                </a:solidFill>
                <a:latin typeface="Times New Roman"/>
                <a:cs typeface="Times New Roman"/>
              </a:rPr>
              <a:t> </a:t>
            </a:r>
            <a:r>
              <a:rPr sz="2400" spc="-25" dirty="0">
                <a:solidFill>
                  <a:srgbClr val="0070C0"/>
                </a:solidFill>
                <a:latin typeface="Times New Roman"/>
                <a:cs typeface="Times New Roman"/>
              </a:rPr>
              <a:t>dự án </a:t>
            </a:r>
            <a:r>
              <a:rPr sz="2400" spc="-35" dirty="0">
                <a:solidFill>
                  <a:srgbClr val="0070C0"/>
                </a:solidFill>
                <a:latin typeface="Times New Roman"/>
                <a:cs typeface="Times New Roman"/>
              </a:rPr>
              <a:t>đầu tư, </a:t>
            </a:r>
            <a:r>
              <a:rPr sz="2400" spc="-25" dirty="0">
                <a:solidFill>
                  <a:srgbClr val="0070C0"/>
                </a:solidFill>
                <a:latin typeface="Times New Roman"/>
                <a:cs typeface="Times New Roman"/>
              </a:rPr>
              <a:t>cơ </a:t>
            </a:r>
            <a:r>
              <a:rPr sz="2400" spc="-30" dirty="0">
                <a:solidFill>
                  <a:srgbClr val="0070C0"/>
                </a:solidFill>
                <a:latin typeface="Times New Roman"/>
                <a:cs typeface="Times New Roman"/>
              </a:rPr>
              <a:t>sở </a:t>
            </a:r>
            <a:r>
              <a:rPr sz="2400" spc="-35" dirty="0">
                <a:solidFill>
                  <a:srgbClr val="0070C0"/>
                </a:solidFill>
                <a:latin typeface="Times New Roman"/>
                <a:cs typeface="Times New Roman"/>
              </a:rPr>
              <a:t>gửi </a:t>
            </a:r>
            <a:r>
              <a:rPr sz="2400" spc="-25" dirty="0">
                <a:solidFill>
                  <a:srgbClr val="0070C0"/>
                </a:solidFill>
                <a:latin typeface="Times New Roman"/>
                <a:cs typeface="Times New Roman"/>
              </a:rPr>
              <a:t>hồ </a:t>
            </a:r>
            <a:r>
              <a:rPr sz="2400" spc="-30" dirty="0">
                <a:solidFill>
                  <a:srgbClr val="0070C0"/>
                </a:solidFill>
                <a:latin typeface="Times New Roman"/>
                <a:cs typeface="Times New Roman"/>
              </a:rPr>
              <a:t>sơ </a:t>
            </a:r>
            <a:r>
              <a:rPr sz="2400" spc="-40" dirty="0">
                <a:solidFill>
                  <a:srgbClr val="0070C0"/>
                </a:solidFill>
                <a:latin typeface="Times New Roman"/>
                <a:cs typeface="Times New Roman"/>
              </a:rPr>
              <a:t>đăng </a:t>
            </a:r>
            <a:r>
              <a:rPr sz="2400" spc="-25" dirty="0">
                <a:solidFill>
                  <a:srgbClr val="0070C0"/>
                </a:solidFill>
                <a:latin typeface="Times New Roman"/>
                <a:cs typeface="Times New Roman"/>
              </a:rPr>
              <a:t>ký </a:t>
            </a:r>
            <a:r>
              <a:rPr sz="2400" spc="-35" dirty="0">
                <a:solidFill>
                  <a:srgbClr val="0070C0"/>
                </a:solidFill>
                <a:latin typeface="Times New Roman"/>
                <a:cs typeface="Times New Roman"/>
              </a:rPr>
              <a:t>môi </a:t>
            </a:r>
            <a:r>
              <a:rPr sz="2400" spc="-45" dirty="0">
                <a:solidFill>
                  <a:srgbClr val="0070C0"/>
                </a:solidFill>
                <a:latin typeface="Times New Roman"/>
                <a:cs typeface="Times New Roman"/>
              </a:rPr>
              <a:t>trường </a:t>
            </a:r>
            <a:r>
              <a:rPr sz="2400" spc="-35" dirty="0">
                <a:solidFill>
                  <a:srgbClr val="0070C0"/>
                </a:solidFill>
                <a:latin typeface="Times New Roman"/>
                <a:cs typeface="Times New Roman"/>
              </a:rPr>
              <a:t>đến </a:t>
            </a:r>
            <a:r>
              <a:rPr sz="2400" spc="-40" dirty="0">
                <a:solidFill>
                  <a:srgbClr val="0070C0"/>
                </a:solidFill>
                <a:latin typeface="Times New Roman"/>
                <a:cs typeface="Times New Roman"/>
              </a:rPr>
              <a:t>UBND </a:t>
            </a:r>
            <a:r>
              <a:rPr sz="2400" spc="-30" dirty="0">
                <a:solidFill>
                  <a:srgbClr val="0070C0"/>
                </a:solidFill>
                <a:latin typeface="Times New Roman"/>
                <a:cs typeface="Times New Roman"/>
              </a:rPr>
              <a:t>cấp </a:t>
            </a:r>
            <a:r>
              <a:rPr sz="2400" spc="-25" dirty="0" err="1">
                <a:solidFill>
                  <a:srgbClr val="0070C0"/>
                </a:solidFill>
                <a:latin typeface="Times New Roman"/>
                <a:cs typeface="Times New Roman"/>
              </a:rPr>
              <a:t>xã</a:t>
            </a:r>
            <a:r>
              <a:rPr sz="2400" spc="-25" dirty="0">
                <a:solidFill>
                  <a:srgbClr val="0070C0"/>
                </a:solidFill>
                <a:latin typeface="Times New Roman"/>
                <a:cs typeface="Times New Roman"/>
              </a:rPr>
              <a:t> </a:t>
            </a:r>
            <a:r>
              <a:rPr sz="2400" spc="-35" dirty="0" err="1">
                <a:solidFill>
                  <a:srgbClr val="0070C0"/>
                </a:solidFill>
                <a:latin typeface="Times New Roman"/>
                <a:cs typeface="Times New Roman"/>
              </a:rPr>
              <a:t>nơi</a:t>
            </a:r>
            <a:r>
              <a:rPr lang="en-US" sz="2400" spc="-35" dirty="0">
                <a:solidFill>
                  <a:srgbClr val="0070C0"/>
                </a:solidFill>
                <a:latin typeface="Times New Roman"/>
                <a:cs typeface="Times New Roman"/>
              </a:rPr>
              <a:t> </a:t>
            </a:r>
            <a:r>
              <a:rPr sz="2400" spc="-40" dirty="0" err="1">
                <a:solidFill>
                  <a:srgbClr val="0070C0"/>
                </a:solidFill>
                <a:latin typeface="Times New Roman"/>
                <a:cs typeface="Times New Roman"/>
              </a:rPr>
              <a:t>triển</a:t>
            </a:r>
            <a:r>
              <a:rPr sz="2400" spc="-40" dirty="0">
                <a:solidFill>
                  <a:srgbClr val="0070C0"/>
                </a:solidFill>
                <a:latin typeface="Times New Roman"/>
                <a:cs typeface="Times New Roman"/>
              </a:rPr>
              <a:t> khai </a:t>
            </a:r>
            <a:r>
              <a:rPr sz="2400" spc="-25" dirty="0">
                <a:solidFill>
                  <a:srgbClr val="0070C0"/>
                </a:solidFill>
                <a:latin typeface="Times New Roman"/>
                <a:cs typeface="Times New Roman"/>
              </a:rPr>
              <a:t>dự án </a:t>
            </a:r>
            <a:r>
              <a:rPr sz="2400" spc="-35" dirty="0">
                <a:solidFill>
                  <a:srgbClr val="0070C0"/>
                </a:solidFill>
                <a:latin typeface="Times New Roman"/>
                <a:cs typeface="Times New Roman"/>
              </a:rPr>
              <a:t>đầu tư, </a:t>
            </a:r>
            <a:r>
              <a:rPr sz="2400" spc="-25" dirty="0">
                <a:solidFill>
                  <a:srgbClr val="0070C0"/>
                </a:solidFill>
                <a:latin typeface="Times New Roman"/>
                <a:cs typeface="Times New Roman"/>
              </a:rPr>
              <a:t>cơ </a:t>
            </a:r>
            <a:r>
              <a:rPr sz="2400" spc="-30" dirty="0">
                <a:solidFill>
                  <a:srgbClr val="0070C0"/>
                </a:solidFill>
                <a:latin typeface="Times New Roman"/>
                <a:cs typeface="Times New Roman"/>
              </a:rPr>
              <a:t>sở </a:t>
            </a:r>
            <a:r>
              <a:rPr sz="2400" spc="-45" dirty="0">
                <a:solidFill>
                  <a:srgbClr val="0070C0"/>
                </a:solidFill>
                <a:latin typeface="Times New Roman"/>
                <a:cs typeface="Times New Roman"/>
              </a:rPr>
              <a:t>thông </a:t>
            </a:r>
            <a:r>
              <a:rPr sz="2400" spc="-35" dirty="0">
                <a:solidFill>
                  <a:srgbClr val="0070C0"/>
                </a:solidFill>
                <a:latin typeface="Times New Roman"/>
                <a:cs typeface="Times New Roman"/>
              </a:rPr>
              <a:t>qua </a:t>
            </a:r>
            <a:r>
              <a:rPr sz="2400" spc="-40" dirty="0">
                <a:solidFill>
                  <a:srgbClr val="0070C0"/>
                </a:solidFill>
                <a:latin typeface="Times New Roman"/>
                <a:cs typeface="Times New Roman"/>
              </a:rPr>
              <a:t>hình thức </a:t>
            </a:r>
            <a:r>
              <a:rPr sz="2400" spc="-35" dirty="0">
                <a:solidFill>
                  <a:srgbClr val="0070C0"/>
                </a:solidFill>
                <a:latin typeface="Times New Roman"/>
                <a:cs typeface="Times New Roman"/>
              </a:rPr>
              <a:t>gửi </a:t>
            </a:r>
            <a:r>
              <a:rPr sz="2400" spc="-40" dirty="0">
                <a:solidFill>
                  <a:srgbClr val="0070C0"/>
                </a:solidFill>
                <a:latin typeface="Times New Roman"/>
                <a:cs typeface="Times New Roman"/>
              </a:rPr>
              <a:t>trực tiếp, </a:t>
            </a:r>
            <a:r>
              <a:rPr sz="2400" spc="-35" dirty="0">
                <a:solidFill>
                  <a:srgbClr val="0070C0"/>
                </a:solidFill>
                <a:latin typeface="Times New Roman"/>
                <a:cs typeface="Times New Roman"/>
              </a:rPr>
              <a:t>qua </a:t>
            </a:r>
            <a:r>
              <a:rPr sz="2400" spc="-40" dirty="0">
                <a:solidFill>
                  <a:srgbClr val="0070C0"/>
                </a:solidFill>
                <a:latin typeface="Times New Roman"/>
                <a:cs typeface="Times New Roman"/>
              </a:rPr>
              <a:t>đường </a:t>
            </a:r>
            <a:r>
              <a:rPr sz="2400" spc="-35" dirty="0">
                <a:solidFill>
                  <a:srgbClr val="0070C0"/>
                </a:solidFill>
                <a:latin typeface="Times New Roman"/>
                <a:cs typeface="Times New Roman"/>
              </a:rPr>
              <a:t>bưu </a:t>
            </a:r>
            <a:r>
              <a:rPr sz="2400" spc="-40" dirty="0">
                <a:solidFill>
                  <a:srgbClr val="0070C0"/>
                </a:solidFill>
                <a:latin typeface="Times New Roman"/>
                <a:cs typeface="Times New Roman"/>
              </a:rPr>
              <a:t>điện </a:t>
            </a:r>
            <a:r>
              <a:rPr sz="2400" spc="-35" dirty="0">
                <a:solidFill>
                  <a:srgbClr val="0070C0"/>
                </a:solidFill>
                <a:latin typeface="Times New Roman"/>
                <a:cs typeface="Times New Roman"/>
              </a:rPr>
              <a:t> </a:t>
            </a:r>
            <a:r>
              <a:rPr sz="2400" spc="-40" dirty="0">
                <a:solidFill>
                  <a:srgbClr val="0070C0"/>
                </a:solidFill>
                <a:latin typeface="Times New Roman"/>
                <a:cs typeface="Times New Roman"/>
              </a:rPr>
              <a:t>hoặc</a:t>
            </a:r>
            <a:r>
              <a:rPr sz="2400" spc="-95" dirty="0">
                <a:solidFill>
                  <a:srgbClr val="0070C0"/>
                </a:solidFill>
                <a:latin typeface="Times New Roman"/>
                <a:cs typeface="Times New Roman"/>
              </a:rPr>
              <a:t> </a:t>
            </a:r>
            <a:r>
              <a:rPr sz="2400" spc="-35" dirty="0">
                <a:solidFill>
                  <a:srgbClr val="0070C0"/>
                </a:solidFill>
                <a:latin typeface="Times New Roman"/>
                <a:cs typeface="Times New Roman"/>
              </a:rPr>
              <a:t>bản</a:t>
            </a:r>
            <a:r>
              <a:rPr sz="2400" spc="-100" dirty="0">
                <a:solidFill>
                  <a:srgbClr val="0070C0"/>
                </a:solidFill>
                <a:latin typeface="Times New Roman"/>
                <a:cs typeface="Times New Roman"/>
              </a:rPr>
              <a:t> </a:t>
            </a:r>
            <a:r>
              <a:rPr sz="2400" spc="-40" dirty="0">
                <a:solidFill>
                  <a:srgbClr val="0070C0"/>
                </a:solidFill>
                <a:latin typeface="Times New Roman"/>
                <a:cs typeface="Times New Roman"/>
              </a:rPr>
              <a:t>điện</a:t>
            </a:r>
            <a:r>
              <a:rPr sz="2400" spc="-100" dirty="0">
                <a:solidFill>
                  <a:srgbClr val="0070C0"/>
                </a:solidFill>
                <a:latin typeface="Times New Roman"/>
                <a:cs typeface="Times New Roman"/>
              </a:rPr>
              <a:t> </a:t>
            </a:r>
            <a:r>
              <a:rPr sz="2400" spc="-25" dirty="0">
                <a:solidFill>
                  <a:srgbClr val="0070C0"/>
                </a:solidFill>
                <a:latin typeface="Times New Roman"/>
                <a:cs typeface="Times New Roman"/>
              </a:rPr>
              <a:t>tử</a:t>
            </a:r>
            <a:r>
              <a:rPr sz="2400" spc="-105" dirty="0">
                <a:solidFill>
                  <a:srgbClr val="0070C0"/>
                </a:solidFill>
                <a:latin typeface="Times New Roman"/>
                <a:cs typeface="Times New Roman"/>
              </a:rPr>
              <a:t> </a:t>
            </a:r>
            <a:r>
              <a:rPr sz="2400" spc="-45" dirty="0">
                <a:solidFill>
                  <a:srgbClr val="0070C0"/>
                </a:solidFill>
                <a:latin typeface="Times New Roman"/>
                <a:cs typeface="Times New Roman"/>
              </a:rPr>
              <a:t>thông</a:t>
            </a:r>
            <a:r>
              <a:rPr sz="2400" spc="-100" dirty="0">
                <a:solidFill>
                  <a:srgbClr val="0070C0"/>
                </a:solidFill>
                <a:latin typeface="Times New Roman"/>
                <a:cs typeface="Times New Roman"/>
              </a:rPr>
              <a:t> </a:t>
            </a:r>
            <a:r>
              <a:rPr sz="2400" spc="-35" dirty="0">
                <a:solidFill>
                  <a:srgbClr val="0070C0"/>
                </a:solidFill>
                <a:latin typeface="Times New Roman"/>
                <a:cs typeface="Times New Roman"/>
              </a:rPr>
              <a:t>qua</a:t>
            </a:r>
            <a:r>
              <a:rPr sz="2400" spc="-95" dirty="0">
                <a:solidFill>
                  <a:srgbClr val="0070C0"/>
                </a:solidFill>
                <a:latin typeface="Times New Roman"/>
                <a:cs typeface="Times New Roman"/>
              </a:rPr>
              <a:t> </a:t>
            </a:r>
            <a:r>
              <a:rPr sz="2400" spc="-25" dirty="0">
                <a:solidFill>
                  <a:srgbClr val="0070C0"/>
                </a:solidFill>
                <a:latin typeface="Times New Roman"/>
                <a:cs typeface="Times New Roman"/>
              </a:rPr>
              <a:t>hệ</a:t>
            </a:r>
            <a:r>
              <a:rPr sz="2400" spc="-95" dirty="0">
                <a:solidFill>
                  <a:srgbClr val="0070C0"/>
                </a:solidFill>
                <a:latin typeface="Times New Roman"/>
                <a:cs typeface="Times New Roman"/>
              </a:rPr>
              <a:t> </a:t>
            </a:r>
            <a:r>
              <a:rPr sz="2400" spc="-45" dirty="0">
                <a:solidFill>
                  <a:srgbClr val="0070C0"/>
                </a:solidFill>
                <a:latin typeface="Times New Roman"/>
                <a:cs typeface="Times New Roman"/>
              </a:rPr>
              <a:t>thống</a:t>
            </a:r>
            <a:r>
              <a:rPr sz="2400" spc="-100" dirty="0">
                <a:solidFill>
                  <a:srgbClr val="0070C0"/>
                </a:solidFill>
                <a:latin typeface="Times New Roman"/>
                <a:cs typeface="Times New Roman"/>
              </a:rPr>
              <a:t> </a:t>
            </a:r>
            <a:r>
              <a:rPr sz="2400" spc="-40" dirty="0">
                <a:solidFill>
                  <a:srgbClr val="0070C0"/>
                </a:solidFill>
                <a:latin typeface="Times New Roman"/>
                <a:cs typeface="Times New Roman"/>
              </a:rPr>
              <a:t>dịch</a:t>
            </a:r>
            <a:r>
              <a:rPr sz="2400" spc="-100" dirty="0">
                <a:solidFill>
                  <a:srgbClr val="0070C0"/>
                </a:solidFill>
                <a:latin typeface="Times New Roman"/>
                <a:cs typeface="Times New Roman"/>
              </a:rPr>
              <a:t> </a:t>
            </a:r>
            <a:r>
              <a:rPr sz="2400" spc="-25" dirty="0">
                <a:solidFill>
                  <a:srgbClr val="0070C0"/>
                </a:solidFill>
                <a:latin typeface="Times New Roman"/>
                <a:cs typeface="Times New Roman"/>
              </a:rPr>
              <a:t>vụ</a:t>
            </a:r>
            <a:r>
              <a:rPr sz="2400" spc="-100" dirty="0">
                <a:solidFill>
                  <a:srgbClr val="0070C0"/>
                </a:solidFill>
                <a:latin typeface="Times New Roman"/>
                <a:cs typeface="Times New Roman"/>
              </a:rPr>
              <a:t> </a:t>
            </a:r>
            <a:r>
              <a:rPr sz="2400" spc="-40" dirty="0">
                <a:solidFill>
                  <a:srgbClr val="0070C0"/>
                </a:solidFill>
                <a:latin typeface="Times New Roman"/>
                <a:cs typeface="Times New Roman"/>
              </a:rPr>
              <a:t>công</a:t>
            </a:r>
            <a:r>
              <a:rPr sz="2400" spc="-105" dirty="0">
                <a:solidFill>
                  <a:srgbClr val="0070C0"/>
                </a:solidFill>
                <a:latin typeface="Times New Roman"/>
                <a:cs typeface="Times New Roman"/>
              </a:rPr>
              <a:t> </a:t>
            </a:r>
            <a:r>
              <a:rPr sz="2400" spc="-40" dirty="0">
                <a:solidFill>
                  <a:srgbClr val="0070C0"/>
                </a:solidFill>
                <a:latin typeface="Times New Roman"/>
                <a:cs typeface="Times New Roman"/>
              </a:rPr>
              <a:t>trực</a:t>
            </a:r>
            <a:r>
              <a:rPr sz="2400" spc="-95" dirty="0">
                <a:solidFill>
                  <a:srgbClr val="0070C0"/>
                </a:solidFill>
                <a:latin typeface="Times New Roman"/>
                <a:cs typeface="Times New Roman"/>
              </a:rPr>
              <a:t> </a:t>
            </a:r>
            <a:r>
              <a:rPr sz="2400" spc="-45" dirty="0">
                <a:solidFill>
                  <a:srgbClr val="0070C0"/>
                </a:solidFill>
                <a:latin typeface="Times New Roman"/>
                <a:cs typeface="Times New Roman"/>
              </a:rPr>
              <a:t>tuyến.</a:t>
            </a:r>
            <a:endParaRPr sz="2400" dirty="0">
              <a:solidFill>
                <a:srgbClr val="0070C0"/>
              </a:solidFill>
              <a:latin typeface="Times New Roman"/>
              <a:cs typeface="Times New Roman"/>
            </a:endParaRPr>
          </a:p>
          <a:p>
            <a:pPr marL="120650" marR="5080" lvl="1" indent="44450" algn="just">
              <a:lnSpc>
                <a:spcPct val="91000"/>
              </a:lnSpc>
              <a:spcBef>
                <a:spcPts val="480"/>
              </a:spcBef>
              <a:buChar char="-"/>
            </a:pPr>
            <a:r>
              <a:rPr lang="en-US" sz="2400" spc="-35" dirty="0">
                <a:solidFill>
                  <a:srgbClr val="0070C0"/>
                </a:solidFill>
                <a:latin typeface="Times New Roman"/>
                <a:cs typeface="Times New Roman"/>
              </a:rPr>
              <a:t> </a:t>
            </a:r>
            <a:r>
              <a:rPr sz="2400" spc="-35" dirty="0" err="1">
                <a:solidFill>
                  <a:srgbClr val="0070C0"/>
                </a:solidFill>
                <a:latin typeface="Times New Roman"/>
                <a:cs typeface="Times New Roman"/>
              </a:rPr>
              <a:t>Đối</a:t>
            </a:r>
            <a:r>
              <a:rPr sz="2400" spc="-35" dirty="0">
                <a:solidFill>
                  <a:srgbClr val="0070C0"/>
                </a:solidFill>
                <a:latin typeface="Times New Roman"/>
                <a:cs typeface="Times New Roman"/>
              </a:rPr>
              <a:t> với </a:t>
            </a:r>
            <a:r>
              <a:rPr sz="2400" spc="-25" dirty="0">
                <a:solidFill>
                  <a:srgbClr val="0070C0"/>
                </a:solidFill>
                <a:latin typeface="Times New Roman"/>
                <a:cs typeface="Times New Roman"/>
              </a:rPr>
              <a:t>dự án </a:t>
            </a:r>
            <a:r>
              <a:rPr sz="2400" spc="-35" dirty="0">
                <a:solidFill>
                  <a:srgbClr val="0070C0"/>
                </a:solidFill>
                <a:latin typeface="Times New Roman"/>
                <a:cs typeface="Times New Roman"/>
              </a:rPr>
              <a:t>đầu tư, </a:t>
            </a:r>
            <a:r>
              <a:rPr sz="2400" spc="-25" dirty="0">
                <a:solidFill>
                  <a:srgbClr val="0070C0"/>
                </a:solidFill>
                <a:latin typeface="Times New Roman"/>
                <a:cs typeface="Times New Roman"/>
              </a:rPr>
              <a:t>cơ </a:t>
            </a:r>
            <a:r>
              <a:rPr sz="2400" spc="-30" dirty="0">
                <a:solidFill>
                  <a:srgbClr val="0070C0"/>
                </a:solidFill>
                <a:latin typeface="Times New Roman"/>
                <a:cs typeface="Times New Roman"/>
              </a:rPr>
              <a:t>sở </a:t>
            </a:r>
            <a:r>
              <a:rPr sz="2400" spc="-40" dirty="0">
                <a:solidFill>
                  <a:srgbClr val="0070C0"/>
                </a:solidFill>
                <a:latin typeface="Times New Roman"/>
                <a:cs typeface="Times New Roman"/>
              </a:rPr>
              <a:t>trên </a:t>
            </a:r>
            <a:r>
              <a:rPr sz="2400" spc="-35" dirty="0">
                <a:solidFill>
                  <a:srgbClr val="0070C0"/>
                </a:solidFill>
                <a:latin typeface="Times New Roman"/>
                <a:cs typeface="Times New Roman"/>
              </a:rPr>
              <a:t>địa bàn </a:t>
            </a:r>
            <a:r>
              <a:rPr sz="2400" spc="-25" dirty="0">
                <a:solidFill>
                  <a:srgbClr val="0070C0"/>
                </a:solidFill>
                <a:latin typeface="Times New Roman"/>
                <a:cs typeface="Times New Roman"/>
              </a:rPr>
              <a:t>từ 02 </a:t>
            </a:r>
            <a:r>
              <a:rPr sz="2400" spc="-35" dirty="0">
                <a:solidFill>
                  <a:srgbClr val="0070C0"/>
                </a:solidFill>
                <a:latin typeface="Times New Roman"/>
                <a:cs typeface="Times New Roman"/>
              </a:rPr>
              <a:t>đơn </a:t>
            </a:r>
            <a:r>
              <a:rPr sz="2400" spc="-25" dirty="0">
                <a:solidFill>
                  <a:srgbClr val="0070C0"/>
                </a:solidFill>
                <a:latin typeface="Times New Roman"/>
                <a:cs typeface="Times New Roman"/>
              </a:rPr>
              <a:t>vị </a:t>
            </a:r>
            <a:r>
              <a:rPr sz="2400" spc="-40" dirty="0">
                <a:solidFill>
                  <a:srgbClr val="0070C0"/>
                </a:solidFill>
                <a:latin typeface="Times New Roman"/>
                <a:cs typeface="Times New Roman"/>
              </a:rPr>
              <a:t>hành chính </a:t>
            </a:r>
            <a:r>
              <a:rPr sz="2400" spc="-30" dirty="0">
                <a:solidFill>
                  <a:srgbClr val="0070C0"/>
                </a:solidFill>
                <a:latin typeface="Times New Roman"/>
                <a:cs typeface="Times New Roman"/>
              </a:rPr>
              <a:t>cấp </a:t>
            </a:r>
            <a:r>
              <a:rPr sz="2400" spc="-25" dirty="0">
                <a:solidFill>
                  <a:srgbClr val="0070C0"/>
                </a:solidFill>
                <a:latin typeface="Times New Roman"/>
                <a:cs typeface="Times New Roman"/>
              </a:rPr>
              <a:t>xã </a:t>
            </a:r>
            <a:r>
              <a:rPr sz="2400" spc="-35" dirty="0">
                <a:solidFill>
                  <a:srgbClr val="0070C0"/>
                </a:solidFill>
                <a:latin typeface="Times New Roman"/>
                <a:cs typeface="Times New Roman"/>
              </a:rPr>
              <a:t>trở </a:t>
            </a:r>
            <a:r>
              <a:rPr sz="2400" spc="-40" dirty="0">
                <a:solidFill>
                  <a:srgbClr val="0070C0"/>
                </a:solidFill>
                <a:latin typeface="Times New Roman"/>
                <a:cs typeface="Times New Roman"/>
              </a:rPr>
              <a:t>lên, </a:t>
            </a:r>
            <a:r>
              <a:rPr sz="2400" spc="-35" dirty="0">
                <a:solidFill>
                  <a:srgbClr val="0070C0"/>
                </a:solidFill>
                <a:latin typeface="Times New Roman"/>
                <a:cs typeface="Times New Roman"/>
              </a:rPr>
              <a:t> chủ </a:t>
            </a:r>
            <a:r>
              <a:rPr sz="2400" spc="-25" dirty="0">
                <a:solidFill>
                  <a:srgbClr val="0070C0"/>
                </a:solidFill>
                <a:latin typeface="Times New Roman"/>
                <a:cs typeface="Times New Roman"/>
              </a:rPr>
              <a:t>dự án </a:t>
            </a:r>
            <a:r>
              <a:rPr sz="2400" spc="-35" dirty="0">
                <a:solidFill>
                  <a:srgbClr val="0070C0"/>
                </a:solidFill>
                <a:latin typeface="Times New Roman"/>
                <a:cs typeface="Times New Roman"/>
              </a:rPr>
              <a:t>đầu tư, </a:t>
            </a:r>
            <a:r>
              <a:rPr sz="2400" spc="-25" dirty="0">
                <a:solidFill>
                  <a:srgbClr val="0070C0"/>
                </a:solidFill>
                <a:latin typeface="Times New Roman"/>
                <a:cs typeface="Times New Roman"/>
              </a:rPr>
              <a:t>cơ </a:t>
            </a:r>
            <a:r>
              <a:rPr sz="2400" spc="-30" dirty="0">
                <a:solidFill>
                  <a:srgbClr val="0070C0"/>
                </a:solidFill>
                <a:latin typeface="Times New Roman"/>
                <a:cs typeface="Times New Roman"/>
              </a:rPr>
              <a:t>sở </a:t>
            </a:r>
            <a:r>
              <a:rPr sz="2400" spc="-40" dirty="0">
                <a:solidFill>
                  <a:srgbClr val="0070C0"/>
                </a:solidFill>
                <a:latin typeface="Times New Roman"/>
                <a:cs typeface="Times New Roman"/>
              </a:rPr>
              <a:t>được quyền </a:t>
            </a:r>
            <a:r>
              <a:rPr sz="2400" spc="-40" dirty="0" err="1">
                <a:solidFill>
                  <a:srgbClr val="0070C0"/>
                </a:solidFill>
                <a:latin typeface="Times New Roman"/>
                <a:cs typeface="Times New Roman"/>
              </a:rPr>
              <a:t>chọn</a:t>
            </a:r>
            <a:r>
              <a:rPr sz="2400" spc="-40" dirty="0">
                <a:solidFill>
                  <a:srgbClr val="0070C0"/>
                </a:solidFill>
                <a:latin typeface="Times New Roman"/>
                <a:cs typeface="Times New Roman"/>
              </a:rPr>
              <a:t> </a:t>
            </a:r>
            <a:r>
              <a:rPr lang="en-US" sz="2400" spc="-30" dirty="0">
                <a:solidFill>
                  <a:srgbClr val="0070C0"/>
                </a:solidFill>
                <a:latin typeface="Times New Roman"/>
                <a:cs typeface="Times New Roman"/>
              </a:rPr>
              <a:t>UBND </a:t>
            </a:r>
            <a:r>
              <a:rPr sz="2400" spc="-30" dirty="0" err="1">
                <a:solidFill>
                  <a:srgbClr val="0070C0"/>
                </a:solidFill>
                <a:latin typeface="Times New Roman"/>
                <a:cs typeface="Times New Roman"/>
              </a:rPr>
              <a:t>cấp</a:t>
            </a:r>
            <a:r>
              <a:rPr sz="2400" spc="-30" dirty="0">
                <a:solidFill>
                  <a:srgbClr val="0070C0"/>
                </a:solidFill>
                <a:latin typeface="Times New Roman"/>
                <a:cs typeface="Times New Roman"/>
              </a:rPr>
              <a:t> </a:t>
            </a:r>
            <a:r>
              <a:rPr sz="2400" spc="-25" dirty="0">
                <a:solidFill>
                  <a:srgbClr val="0070C0"/>
                </a:solidFill>
                <a:latin typeface="Times New Roman"/>
                <a:cs typeface="Times New Roman"/>
              </a:rPr>
              <a:t>xã để </a:t>
            </a:r>
            <a:r>
              <a:rPr sz="2400" spc="-40" dirty="0">
                <a:solidFill>
                  <a:srgbClr val="0070C0"/>
                </a:solidFill>
                <a:latin typeface="Times New Roman"/>
                <a:cs typeface="Times New Roman"/>
              </a:rPr>
              <a:t>đăng </a:t>
            </a:r>
            <a:r>
              <a:rPr sz="2400" spc="-25" dirty="0">
                <a:solidFill>
                  <a:srgbClr val="0070C0"/>
                </a:solidFill>
                <a:latin typeface="Times New Roman"/>
                <a:cs typeface="Times New Roman"/>
              </a:rPr>
              <a:t>ký </a:t>
            </a:r>
            <a:r>
              <a:rPr sz="2400" spc="-35" dirty="0">
                <a:solidFill>
                  <a:srgbClr val="0070C0"/>
                </a:solidFill>
                <a:latin typeface="Times New Roman"/>
                <a:cs typeface="Times New Roman"/>
              </a:rPr>
              <a:t>môi </a:t>
            </a:r>
            <a:r>
              <a:rPr sz="2400" spc="-30" dirty="0">
                <a:solidFill>
                  <a:srgbClr val="0070C0"/>
                </a:solidFill>
                <a:latin typeface="Times New Roman"/>
                <a:cs typeface="Times New Roman"/>
              </a:rPr>
              <a:t> </a:t>
            </a:r>
            <a:r>
              <a:rPr sz="2400" spc="-45" dirty="0">
                <a:solidFill>
                  <a:srgbClr val="0070C0"/>
                </a:solidFill>
                <a:latin typeface="Times New Roman"/>
                <a:cs typeface="Times New Roman"/>
              </a:rPr>
              <a:t>trường.</a:t>
            </a:r>
            <a:endParaRPr sz="2400" dirty="0">
              <a:solidFill>
                <a:srgbClr val="0070C0"/>
              </a:solidFill>
              <a:latin typeface="Times New Roman"/>
              <a:cs typeface="Times New Roman"/>
            </a:endParaRPr>
          </a:p>
          <a:p>
            <a:pPr marL="120650" indent="44450" algn="just">
              <a:lnSpc>
                <a:spcPct val="100000"/>
              </a:lnSpc>
              <a:spcBef>
                <a:spcPts val="290"/>
              </a:spcBef>
            </a:pPr>
            <a:r>
              <a:rPr sz="2400" b="1" dirty="0">
                <a:solidFill>
                  <a:srgbClr val="0070C0"/>
                </a:solidFill>
                <a:latin typeface="Times New Roman"/>
                <a:cs typeface="Times New Roman"/>
              </a:rPr>
              <a:t>*</a:t>
            </a:r>
            <a:r>
              <a:rPr sz="2400" b="1" spc="-140" dirty="0">
                <a:solidFill>
                  <a:srgbClr val="0070C0"/>
                </a:solidFill>
                <a:latin typeface="Times New Roman"/>
                <a:cs typeface="Times New Roman"/>
              </a:rPr>
              <a:t> </a:t>
            </a:r>
            <a:r>
              <a:rPr sz="2400" spc="-40" dirty="0">
                <a:solidFill>
                  <a:srgbClr val="0070C0"/>
                </a:solidFill>
                <a:latin typeface="Times New Roman"/>
                <a:cs typeface="Times New Roman"/>
              </a:rPr>
              <a:t>UBND </a:t>
            </a:r>
            <a:r>
              <a:rPr sz="2400" spc="-30" dirty="0">
                <a:solidFill>
                  <a:srgbClr val="0070C0"/>
                </a:solidFill>
                <a:latin typeface="Times New Roman"/>
                <a:cs typeface="Times New Roman"/>
              </a:rPr>
              <a:t>cấp </a:t>
            </a:r>
            <a:r>
              <a:rPr sz="2400" spc="-25" dirty="0">
                <a:solidFill>
                  <a:srgbClr val="0070C0"/>
                </a:solidFill>
                <a:latin typeface="Times New Roman"/>
                <a:cs typeface="Times New Roman"/>
              </a:rPr>
              <a:t>xã </a:t>
            </a:r>
            <a:r>
              <a:rPr sz="2400" spc="-40" dirty="0">
                <a:solidFill>
                  <a:srgbClr val="0070C0"/>
                </a:solidFill>
                <a:latin typeface="Times New Roman"/>
                <a:cs typeface="Times New Roman"/>
              </a:rPr>
              <a:t>tiếp nhận </a:t>
            </a:r>
            <a:r>
              <a:rPr sz="2400" spc="-25" dirty="0">
                <a:solidFill>
                  <a:srgbClr val="0070C0"/>
                </a:solidFill>
                <a:latin typeface="Times New Roman"/>
                <a:cs typeface="Times New Roman"/>
              </a:rPr>
              <a:t>hồ </a:t>
            </a:r>
            <a:r>
              <a:rPr sz="2400" spc="-30" dirty="0">
                <a:solidFill>
                  <a:srgbClr val="0070C0"/>
                </a:solidFill>
                <a:latin typeface="Times New Roman"/>
                <a:cs typeface="Times New Roman"/>
              </a:rPr>
              <a:t>sơ </a:t>
            </a:r>
            <a:r>
              <a:rPr sz="2400" spc="-40" dirty="0">
                <a:solidFill>
                  <a:srgbClr val="0070C0"/>
                </a:solidFill>
                <a:latin typeface="Times New Roman"/>
                <a:cs typeface="Times New Roman"/>
              </a:rPr>
              <a:t>đăng </a:t>
            </a:r>
            <a:r>
              <a:rPr sz="2400" spc="-25" dirty="0">
                <a:solidFill>
                  <a:srgbClr val="0070C0"/>
                </a:solidFill>
                <a:latin typeface="Times New Roman"/>
                <a:cs typeface="Times New Roman"/>
              </a:rPr>
              <a:t>ký </a:t>
            </a:r>
            <a:r>
              <a:rPr sz="2400" spc="-35" dirty="0">
                <a:solidFill>
                  <a:srgbClr val="0070C0"/>
                </a:solidFill>
                <a:latin typeface="Times New Roman"/>
                <a:cs typeface="Times New Roman"/>
              </a:rPr>
              <a:t>môi </a:t>
            </a:r>
            <a:r>
              <a:rPr sz="2400" spc="-45" dirty="0">
                <a:solidFill>
                  <a:srgbClr val="0070C0"/>
                </a:solidFill>
                <a:latin typeface="Times New Roman"/>
                <a:cs typeface="Times New Roman"/>
              </a:rPr>
              <a:t>trường </a:t>
            </a:r>
            <a:r>
              <a:rPr sz="2400" spc="-35" dirty="0">
                <a:solidFill>
                  <a:srgbClr val="0070C0"/>
                </a:solidFill>
                <a:latin typeface="Times New Roman"/>
                <a:cs typeface="Times New Roman"/>
              </a:rPr>
              <a:t>của chủ </a:t>
            </a:r>
            <a:r>
              <a:rPr sz="2400" spc="-25" dirty="0">
                <a:solidFill>
                  <a:srgbClr val="0070C0"/>
                </a:solidFill>
                <a:latin typeface="Times New Roman"/>
                <a:cs typeface="Times New Roman"/>
              </a:rPr>
              <a:t>dự án </a:t>
            </a:r>
            <a:r>
              <a:rPr sz="2400" spc="-35" dirty="0">
                <a:solidFill>
                  <a:srgbClr val="0070C0"/>
                </a:solidFill>
                <a:latin typeface="Times New Roman"/>
                <a:cs typeface="Times New Roman"/>
              </a:rPr>
              <a:t>đầu tư, </a:t>
            </a:r>
            <a:r>
              <a:rPr sz="2400" spc="-25" dirty="0">
                <a:solidFill>
                  <a:srgbClr val="0070C0"/>
                </a:solidFill>
                <a:latin typeface="Times New Roman"/>
                <a:cs typeface="Times New Roman"/>
              </a:rPr>
              <a:t>cơ </a:t>
            </a:r>
            <a:r>
              <a:rPr sz="2400" spc="-55" dirty="0">
                <a:solidFill>
                  <a:srgbClr val="0070C0"/>
                </a:solidFill>
                <a:latin typeface="Times New Roman"/>
                <a:cs typeface="Times New Roman"/>
              </a:rPr>
              <a:t>sở </a:t>
            </a:r>
            <a:r>
              <a:rPr sz="2400" spc="-50" dirty="0">
                <a:solidFill>
                  <a:srgbClr val="0070C0"/>
                </a:solidFill>
                <a:latin typeface="Times New Roman"/>
                <a:cs typeface="Times New Roman"/>
              </a:rPr>
              <a:t> </a:t>
            </a:r>
            <a:r>
              <a:rPr sz="2400" spc="-35" dirty="0">
                <a:solidFill>
                  <a:srgbClr val="0070C0"/>
                </a:solidFill>
                <a:latin typeface="Times New Roman"/>
                <a:cs typeface="Times New Roman"/>
              </a:rPr>
              <a:t>gửi</a:t>
            </a:r>
            <a:r>
              <a:rPr sz="2400" spc="-65" dirty="0">
                <a:solidFill>
                  <a:srgbClr val="0070C0"/>
                </a:solidFill>
                <a:latin typeface="Times New Roman"/>
                <a:cs typeface="Times New Roman"/>
              </a:rPr>
              <a:t> </a:t>
            </a:r>
            <a:r>
              <a:rPr sz="2400" spc="-35" dirty="0">
                <a:solidFill>
                  <a:srgbClr val="0070C0"/>
                </a:solidFill>
                <a:latin typeface="Times New Roman"/>
                <a:cs typeface="Times New Roman"/>
              </a:rPr>
              <a:t>đến</a:t>
            </a:r>
            <a:r>
              <a:rPr sz="2400" spc="-70" dirty="0">
                <a:solidFill>
                  <a:srgbClr val="0070C0"/>
                </a:solidFill>
                <a:latin typeface="Times New Roman"/>
                <a:cs typeface="Times New Roman"/>
              </a:rPr>
              <a:t> </a:t>
            </a:r>
            <a:r>
              <a:rPr sz="2400" spc="-40" dirty="0">
                <a:solidFill>
                  <a:srgbClr val="0070C0"/>
                </a:solidFill>
                <a:latin typeface="Times New Roman"/>
                <a:cs typeface="Times New Roman"/>
              </a:rPr>
              <a:t>bằng</a:t>
            </a:r>
            <a:r>
              <a:rPr sz="2400" spc="-70" dirty="0">
                <a:solidFill>
                  <a:srgbClr val="0070C0"/>
                </a:solidFill>
                <a:latin typeface="Times New Roman"/>
                <a:cs typeface="Times New Roman"/>
              </a:rPr>
              <a:t> </a:t>
            </a:r>
            <a:r>
              <a:rPr sz="2400" spc="-40" dirty="0">
                <a:solidFill>
                  <a:srgbClr val="0070C0"/>
                </a:solidFill>
                <a:latin typeface="Times New Roman"/>
                <a:cs typeface="Times New Roman"/>
              </a:rPr>
              <a:t>hình</a:t>
            </a:r>
            <a:r>
              <a:rPr sz="2400" spc="-70" dirty="0">
                <a:solidFill>
                  <a:srgbClr val="0070C0"/>
                </a:solidFill>
                <a:latin typeface="Times New Roman"/>
                <a:cs typeface="Times New Roman"/>
              </a:rPr>
              <a:t> </a:t>
            </a:r>
            <a:r>
              <a:rPr sz="2400" spc="-40" dirty="0">
                <a:solidFill>
                  <a:srgbClr val="0070C0"/>
                </a:solidFill>
                <a:latin typeface="Times New Roman"/>
                <a:cs typeface="Times New Roman"/>
              </a:rPr>
              <a:t>thức</a:t>
            </a:r>
            <a:r>
              <a:rPr sz="2400" spc="-60" dirty="0">
                <a:solidFill>
                  <a:srgbClr val="0070C0"/>
                </a:solidFill>
                <a:latin typeface="Times New Roman"/>
                <a:cs typeface="Times New Roman"/>
              </a:rPr>
              <a:t> </a:t>
            </a:r>
            <a:r>
              <a:rPr sz="2400" spc="-40" dirty="0">
                <a:solidFill>
                  <a:srgbClr val="0070C0"/>
                </a:solidFill>
                <a:latin typeface="Times New Roman"/>
                <a:cs typeface="Times New Roman"/>
              </a:rPr>
              <a:t>nhận</a:t>
            </a:r>
            <a:r>
              <a:rPr sz="2400" spc="-70" dirty="0">
                <a:solidFill>
                  <a:srgbClr val="0070C0"/>
                </a:solidFill>
                <a:latin typeface="Times New Roman"/>
                <a:cs typeface="Times New Roman"/>
              </a:rPr>
              <a:t> </a:t>
            </a:r>
            <a:r>
              <a:rPr sz="2400" spc="-40" dirty="0">
                <a:solidFill>
                  <a:srgbClr val="0070C0"/>
                </a:solidFill>
                <a:latin typeface="Times New Roman"/>
                <a:cs typeface="Times New Roman"/>
              </a:rPr>
              <a:t>trực</a:t>
            </a:r>
            <a:r>
              <a:rPr sz="2400" spc="-65" dirty="0">
                <a:solidFill>
                  <a:srgbClr val="0070C0"/>
                </a:solidFill>
                <a:latin typeface="Times New Roman"/>
                <a:cs typeface="Times New Roman"/>
              </a:rPr>
              <a:t> </a:t>
            </a:r>
            <a:r>
              <a:rPr sz="2400" spc="-40" dirty="0">
                <a:solidFill>
                  <a:srgbClr val="0070C0"/>
                </a:solidFill>
                <a:latin typeface="Times New Roman"/>
                <a:cs typeface="Times New Roman"/>
              </a:rPr>
              <a:t>tiếp,</a:t>
            </a:r>
            <a:r>
              <a:rPr sz="2400" spc="-70" dirty="0">
                <a:solidFill>
                  <a:srgbClr val="0070C0"/>
                </a:solidFill>
                <a:latin typeface="Times New Roman"/>
                <a:cs typeface="Times New Roman"/>
              </a:rPr>
              <a:t> </a:t>
            </a:r>
            <a:r>
              <a:rPr sz="2400" spc="-35" dirty="0">
                <a:solidFill>
                  <a:srgbClr val="0070C0"/>
                </a:solidFill>
                <a:latin typeface="Times New Roman"/>
                <a:cs typeface="Times New Roman"/>
              </a:rPr>
              <a:t>qua</a:t>
            </a:r>
            <a:r>
              <a:rPr sz="2400" spc="-60" dirty="0">
                <a:solidFill>
                  <a:srgbClr val="0070C0"/>
                </a:solidFill>
                <a:latin typeface="Times New Roman"/>
                <a:cs typeface="Times New Roman"/>
              </a:rPr>
              <a:t> </a:t>
            </a:r>
            <a:r>
              <a:rPr sz="2400" spc="-40" dirty="0">
                <a:solidFill>
                  <a:srgbClr val="0070C0"/>
                </a:solidFill>
                <a:latin typeface="Times New Roman"/>
                <a:cs typeface="Times New Roman"/>
              </a:rPr>
              <a:t>đường</a:t>
            </a:r>
            <a:r>
              <a:rPr sz="2400" spc="-70" dirty="0">
                <a:solidFill>
                  <a:srgbClr val="0070C0"/>
                </a:solidFill>
                <a:latin typeface="Times New Roman"/>
                <a:cs typeface="Times New Roman"/>
              </a:rPr>
              <a:t> </a:t>
            </a:r>
            <a:r>
              <a:rPr sz="2400" spc="-35" dirty="0">
                <a:solidFill>
                  <a:srgbClr val="0070C0"/>
                </a:solidFill>
                <a:latin typeface="Times New Roman"/>
                <a:cs typeface="Times New Roman"/>
              </a:rPr>
              <a:t>bưu</a:t>
            </a:r>
            <a:r>
              <a:rPr sz="2400" spc="-70" dirty="0">
                <a:solidFill>
                  <a:srgbClr val="0070C0"/>
                </a:solidFill>
                <a:latin typeface="Times New Roman"/>
                <a:cs typeface="Times New Roman"/>
              </a:rPr>
              <a:t> </a:t>
            </a:r>
            <a:r>
              <a:rPr sz="2400" spc="-40" dirty="0">
                <a:solidFill>
                  <a:srgbClr val="0070C0"/>
                </a:solidFill>
                <a:latin typeface="Times New Roman"/>
                <a:cs typeface="Times New Roman"/>
              </a:rPr>
              <a:t>điện</a:t>
            </a:r>
            <a:r>
              <a:rPr sz="2400" spc="-70" dirty="0">
                <a:solidFill>
                  <a:srgbClr val="0070C0"/>
                </a:solidFill>
                <a:latin typeface="Times New Roman"/>
                <a:cs typeface="Times New Roman"/>
              </a:rPr>
              <a:t> </a:t>
            </a:r>
            <a:r>
              <a:rPr sz="2400" spc="-40" dirty="0">
                <a:solidFill>
                  <a:srgbClr val="0070C0"/>
                </a:solidFill>
                <a:latin typeface="Times New Roman"/>
                <a:cs typeface="Times New Roman"/>
              </a:rPr>
              <a:t>hoặc</a:t>
            </a:r>
            <a:r>
              <a:rPr sz="2400" spc="-55" dirty="0">
                <a:solidFill>
                  <a:srgbClr val="0070C0"/>
                </a:solidFill>
                <a:latin typeface="Times New Roman"/>
                <a:cs typeface="Times New Roman"/>
              </a:rPr>
              <a:t> </a:t>
            </a:r>
            <a:r>
              <a:rPr sz="2400" spc="-40" dirty="0">
                <a:solidFill>
                  <a:srgbClr val="0070C0"/>
                </a:solidFill>
                <a:latin typeface="Times New Roman"/>
                <a:cs typeface="Times New Roman"/>
              </a:rPr>
              <a:t>nhận</a:t>
            </a:r>
            <a:r>
              <a:rPr sz="2400" spc="-65" dirty="0">
                <a:solidFill>
                  <a:srgbClr val="0070C0"/>
                </a:solidFill>
                <a:latin typeface="Times New Roman"/>
                <a:cs typeface="Times New Roman"/>
              </a:rPr>
              <a:t> </a:t>
            </a:r>
            <a:r>
              <a:rPr sz="2400" spc="-35" dirty="0">
                <a:solidFill>
                  <a:srgbClr val="0070C0"/>
                </a:solidFill>
                <a:latin typeface="Times New Roman"/>
                <a:cs typeface="Times New Roman"/>
              </a:rPr>
              <a:t>bản</a:t>
            </a:r>
            <a:r>
              <a:rPr sz="2400" spc="-65" dirty="0">
                <a:solidFill>
                  <a:srgbClr val="0070C0"/>
                </a:solidFill>
                <a:latin typeface="Times New Roman"/>
                <a:cs typeface="Times New Roman"/>
              </a:rPr>
              <a:t> </a:t>
            </a:r>
            <a:r>
              <a:rPr sz="2400" spc="-40" dirty="0">
                <a:solidFill>
                  <a:srgbClr val="0070C0"/>
                </a:solidFill>
                <a:latin typeface="Times New Roman"/>
                <a:cs typeface="Times New Roman"/>
              </a:rPr>
              <a:t>điện</a:t>
            </a:r>
            <a:r>
              <a:rPr sz="2400" spc="-70" dirty="0">
                <a:solidFill>
                  <a:srgbClr val="0070C0"/>
                </a:solidFill>
                <a:latin typeface="Times New Roman"/>
                <a:cs typeface="Times New Roman"/>
              </a:rPr>
              <a:t> </a:t>
            </a:r>
            <a:r>
              <a:rPr sz="2400" spc="-25" dirty="0">
                <a:solidFill>
                  <a:srgbClr val="0070C0"/>
                </a:solidFill>
                <a:latin typeface="Times New Roman"/>
                <a:cs typeface="Times New Roman"/>
              </a:rPr>
              <a:t>tử</a:t>
            </a:r>
            <a:r>
              <a:rPr sz="2400" spc="-70" dirty="0">
                <a:solidFill>
                  <a:srgbClr val="0070C0"/>
                </a:solidFill>
                <a:latin typeface="Times New Roman"/>
                <a:cs typeface="Times New Roman"/>
              </a:rPr>
              <a:t> </a:t>
            </a:r>
            <a:r>
              <a:rPr sz="2400" spc="-45" dirty="0">
                <a:solidFill>
                  <a:srgbClr val="0070C0"/>
                </a:solidFill>
                <a:latin typeface="Times New Roman"/>
                <a:cs typeface="Times New Roman"/>
              </a:rPr>
              <a:t>thông </a:t>
            </a:r>
            <a:r>
              <a:rPr sz="2400" spc="-509" dirty="0">
                <a:solidFill>
                  <a:srgbClr val="0070C0"/>
                </a:solidFill>
                <a:latin typeface="Times New Roman"/>
                <a:cs typeface="Times New Roman"/>
              </a:rPr>
              <a:t> </a:t>
            </a:r>
            <a:r>
              <a:rPr sz="2400" spc="-35" dirty="0">
                <a:solidFill>
                  <a:srgbClr val="0070C0"/>
                </a:solidFill>
                <a:latin typeface="Times New Roman"/>
                <a:cs typeface="Times New Roman"/>
              </a:rPr>
              <a:t>qua</a:t>
            </a:r>
            <a:r>
              <a:rPr sz="2400" spc="-100" dirty="0">
                <a:solidFill>
                  <a:srgbClr val="0070C0"/>
                </a:solidFill>
                <a:latin typeface="Times New Roman"/>
                <a:cs typeface="Times New Roman"/>
              </a:rPr>
              <a:t> </a:t>
            </a:r>
            <a:r>
              <a:rPr sz="2400" spc="-25" dirty="0">
                <a:solidFill>
                  <a:srgbClr val="0070C0"/>
                </a:solidFill>
                <a:latin typeface="Times New Roman"/>
                <a:cs typeface="Times New Roman"/>
              </a:rPr>
              <a:t>hệ</a:t>
            </a:r>
            <a:r>
              <a:rPr sz="2400" spc="-95" dirty="0">
                <a:solidFill>
                  <a:srgbClr val="0070C0"/>
                </a:solidFill>
                <a:latin typeface="Times New Roman"/>
                <a:cs typeface="Times New Roman"/>
              </a:rPr>
              <a:t> </a:t>
            </a:r>
            <a:r>
              <a:rPr sz="2400" spc="-45" dirty="0">
                <a:solidFill>
                  <a:srgbClr val="0070C0"/>
                </a:solidFill>
                <a:latin typeface="Times New Roman"/>
                <a:cs typeface="Times New Roman"/>
              </a:rPr>
              <a:t>thống</a:t>
            </a:r>
            <a:r>
              <a:rPr sz="2400" spc="-100" dirty="0">
                <a:solidFill>
                  <a:srgbClr val="0070C0"/>
                </a:solidFill>
                <a:latin typeface="Times New Roman"/>
                <a:cs typeface="Times New Roman"/>
              </a:rPr>
              <a:t> </a:t>
            </a:r>
            <a:r>
              <a:rPr sz="2400" spc="-40" dirty="0">
                <a:solidFill>
                  <a:srgbClr val="0070C0"/>
                </a:solidFill>
                <a:latin typeface="Times New Roman"/>
                <a:cs typeface="Times New Roman"/>
              </a:rPr>
              <a:t>dịch</a:t>
            </a:r>
            <a:r>
              <a:rPr sz="2400" spc="-100" dirty="0">
                <a:solidFill>
                  <a:srgbClr val="0070C0"/>
                </a:solidFill>
                <a:latin typeface="Times New Roman"/>
                <a:cs typeface="Times New Roman"/>
              </a:rPr>
              <a:t> </a:t>
            </a:r>
            <a:r>
              <a:rPr sz="2400" spc="-25" dirty="0">
                <a:solidFill>
                  <a:srgbClr val="0070C0"/>
                </a:solidFill>
                <a:latin typeface="Times New Roman"/>
                <a:cs typeface="Times New Roman"/>
              </a:rPr>
              <a:t>vụ</a:t>
            </a:r>
            <a:r>
              <a:rPr sz="2400" spc="-100" dirty="0">
                <a:solidFill>
                  <a:srgbClr val="0070C0"/>
                </a:solidFill>
                <a:latin typeface="Times New Roman"/>
                <a:cs typeface="Times New Roman"/>
              </a:rPr>
              <a:t> </a:t>
            </a:r>
            <a:r>
              <a:rPr sz="2400" spc="-40" dirty="0">
                <a:solidFill>
                  <a:srgbClr val="0070C0"/>
                </a:solidFill>
                <a:latin typeface="Times New Roman"/>
                <a:cs typeface="Times New Roman"/>
              </a:rPr>
              <a:t>công</a:t>
            </a:r>
            <a:r>
              <a:rPr sz="2400" spc="-105" dirty="0">
                <a:solidFill>
                  <a:srgbClr val="0070C0"/>
                </a:solidFill>
                <a:latin typeface="Times New Roman"/>
                <a:cs typeface="Times New Roman"/>
              </a:rPr>
              <a:t> </a:t>
            </a:r>
            <a:r>
              <a:rPr sz="2400" spc="-40" dirty="0">
                <a:solidFill>
                  <a:srgbClr val="0070C0"/>
                </a:solidFill>
                <a:latin typeface="Times New Roman"/>
                <a:cs typeface="Times New Roman"/>
              </a:rPr>
              <a:t>trực</a:t>
            </a:r>
            <a:r>
              <a:rPr sz="2400" spc="-95" dirty="0">
                <a:solidFill>
                  <a:srgbClr val="0070C0"/>
                </a:solidFill>
                <a:latin typeface="Times New Roman"/>
                <a:cs typeface="Times New Roman"/>
              </a:rPr>
              <a:t> </a:t>
            </a:r>
            <a:r>
              <a:rPr sz="2400" spc="-45" dirty="0">
                <a:solidFill>
                  <a:srgbClr val="0070C0"/>
                </a:solidFill>
                <a:latin typeface="Times New Roman"/>
                <a:cs typeface="Times New Roman"/>
              </a:rPr>
              <a:t>tuyến.</a:t>
            </a:r>
            <a:endParaRPr sz="2400" dirty="0">
              <a:solidFill>
                <a:srgbClr val="0070C0"/>
              </a:solidFill>
              <a:latin typeface="Times New Roman"/>
              <a:cs typeface="Times New Roman"/>
            </a:endParaRPr>
          </a:p>
          <a:p>
            <a:pPr marL="12700" marR="10795" algn="just">
              <a:lnSpc>
                <a:spcPts val="2400"/>
              </a:lnSpc>
              <a:spcBef>
                <a:spcPts val="565"/>
              </a:spcBef>
              <a:tabLst>
                <a:tab pos="225425" algn="l"/>
              </a:tabLst>
            </a:pPr>
            <a:r>
              <a:rPr lang="en-US" sz="2400" spc="-40" dirty="0">
                <a:solidFill>
                  <a:srgbClr val="0070C0"/>
                </a:solidFill>
                <a:latin typeface="Times New Roman"/>
                <a:cs typeface="Times New Roman"/>
              </a:rPr>
              <a:t>	- </a:t>
            </a:r>
            <a:r>
              <a:rPr sz="2400" spc="-40" dirty="0">
                <a:solidFill>
                  <a:srgbClr val="0070C0"/>
                </a:solidFill>
                <a:latin typeface="Times New Roman"/>
                <a:cs typeface="Times New Roman"/>
              </a:rPr>
              <a:t>UBND</a:t>
            </a:r>
            <a:r>
              <a:rPr sz="2400" spc="-80" dirty="0">
                <a:solidFill>
                  <a:srgbClr val="0070C0"/>
                </a:solidFill>
                <a:latin typeface="Times New Roman"/>
                <a:cs typeface="Times New Roman"/>
              </a:rPr>
              <a:t> </a:t>
            </a:r>
            <a:r>
              <a:rPr sz="2400" spc="-30" dirty="0">
                <a:solidFill>
                  <a:srgbClr val="0070C0"/>
                </a:solidFill>
                <a:latin typeface="Times New Roman"/>
                <a:cs typeface="Times New Roman"/>
              </a:rPr>
              <a:t>cấp</a:t>
            </a:r>
            <a:r>
              <a:rPr sz="2400" spc="-70" dirty="0">
                <a:solidFill>
                  <a:srgbClr val="0070C0"/>
                </a:solidFill>
                <a:latin typeface="Times New Roman"/>
                <a:cs typeface="Times New Roman"/>
              </a:rPr>
              <a:t> </a:t>
            </a:r>
            <a:r>
              <a:rPr sz="2400" spc="-25" dirty="0">
                <a:solidFill>
                  <a:srgbClr val="0070C0"/>
                </a:solidFill>
                <a:latin typeface="Times New Roman"/>
                <a:cs typeface="Times New Roman"/>
              </a:rPr>
              <a:t>xã</a:t>
            </a:r>
            <a:r>
              <a:rPr sz="2400" spc="-65" dirty="0">
                <a:solidFill>
                  <a:srgbClr val="0070C0"/>
                </a:solidFill>
                <a:latin typeface="Times New Roman"/>
                <a:cs typeface="Times New Roman"/>
              </a:rPr>
              <a:t> </a:t>
            </a:r>
            <a:r>
              <a:rPr sz="2400" spc="-30" dirty="0">
                <a:solidFill>
                  <a:srgbClr val="0070C0"/>
                </a:solidFill>
                <a:latin typeface="Times New Roman"/>
                <a:cs typeface="Times New Roman"/>
              </a:rPr>
              <a:t>cập</a:t>
            </a:r>
            <a:r>
              <a:rPr sz="2400" spc="-70" dirty="0">
                <a:solidFill>
                  <a:srgbClr val="0070C0"/>
                </a:solidFill>
                <a:latin typeface="Times New Roman"/>
                <a:cs typeface="Times New Roman"/>
              </a:rPr>
              <a:t> </a:t>
            </a:r>
            <a:r>
              <a:rPr sz="2400" spc="-40" dirty="0">
                <a:solidFill>
                  <a:srgbClr val="0070C0"/>
                </a:solidFill>
                <a:latin typeface="Times New Roman"/>
                <a:cs typeface="Times New Roman"/>
              </a:rPr>
              <a:t>nhật</a:t>
            </a:r>
            <a:r>
              <a:rPr sz="2400" spc="-65" dirty="0">
                <a:solidFill>
                  <a:srgbClr val="0070C0"/>
                </a:solidFill>
                <a:latin typeface="Times New Roman"/>
                <a:cs typeface="Times New Roman"/>
              </a:rPr>
              <a:t> </a:t>
            </a:r>
            <a:r>
              <a:rPr sz="2400" spc="-25" dirty="0">
                <a:solidFill>
                  <a:srgbClr val="0070C0"/>
                </a:solidFill>
                <a:latin typeface="Times New Roman"/>
                <a:cs typeface="Times New Roman"/>
              </a:rPr>
              <a:t>dữ</a:t>
            </a:r>
            <a:r>
              <a:rPr sz="2400" spc="-70" dirty="0">
                <a:solidFill>
                  <a:srgbClr val="0070C0"/>
                </a:solidFill>
                <a:latin typeface="Times New Roman"/>
                <a:cs typeface="Times New Roman"/>
              </a:rPr>
              <a:t> </a:t>
            </a:r>
            <a:r>
              <a:rPr sz="2400" spc="-40" dirty="0">
                <a:solidFill>
                  <a:srgbClr val="0070C0"/>
                </a:solidFill>
                <a:latin typeface="Times New Roman"/>
                <a:cs typeface="Times New Roman"/>
              </a:rPr>
              <a:t>liệu</a:t>
            </a:r>
            <a:r>
              <a:rPr sz="2400" spc="-70" dirty="0">
                <a:solidFill>
                  <a:srgbClr val="0070C0"/>
                </a:solidFill>
                <a:latin typeface="Times New Roman"/>
                <a:cs typeface="Times New Roman"/>
              </a:rPr>
              <a:t> </a:t>
            </a:r>
            <a:r>
              <a:rPr sz="2400" spc="-25" dirty="0">
                <a:solidFill>
                  <a:srgbClr val="0070C0"/>
                </a:solidFill>
                <a:latin typeface="Times New Roman"/>
                <a:cs typeface="Times New Roman"/>
              </a:rPr>
              <a:t>về</a:t>
            </a:r>
            <a:r>
              <a:rPr sz="2400" spc="-65" dirty="0">
                <a:solidFill>
                  <a:srgbClr val="0070C0"/>
                </a:solidFill>
                <a:latin typeface="Times New Roman"/>
                <a:cs typeface="Times New Roman"/>
              </a:rPr>
              <a:t> </a:t>
            </a:r>
            <a:r>
              <a:rPr sz="2400" spc="-40" dirty="0">
                <a:solidFill>
                  <a:srgbClr val="0070C0"/>
                </a:solidFill>
                <a:latin typeface="Times New Roman"/>
                <a:cs typeface="Times New Roman"/>
              </a:rPr>
              <a:t>đăng</a:t>
            </a:r>
            <a:r>
              <a:rPr sz="2400" spc="-70" dirty="0">
                <a:solidFill>
                  <a:srgbClr val="0070C0"/>
                </a:solidFill>
                <a:latin typeface="Times New Roman"/>
                <a:cs typeface="Times New Roman"/>
              </a:rPr>
              <a:t> </a:t>
            </a:r>
            <a:r>
              <a:rPr sz="2400" spc="-25" dirty="0">
                <a:solidFill>
                  <a:srgbClr val="0070C0"/>
                </a:solidFill>
                <a:latin typeface="Times New Roman"/>
                <a:cs typeface="Times New Roman"/>
              </a:rPr>
              <a:t>ký</a:t>
            </a:r>
            <a:r>
              <a:rPr sz="2400" spc="-70" dirty="0">
                <a:solidFill>
                  <a:srgbClr val="0070C0"/>
                </a:solidFill>
                <a:latin typeface="Times New Roman"/>
                <a:cs typeface="Times New Roman"/>
              </a:rPr>
              <a:t> </a:t>
            </a:r>
            <a:r>
              <a:rPr sz="2400" spc="-35" dirty="0">
                <a:solidFill>
                  <a:srgbClr val="0070C0"/>
                </a:solidFill>
                <a:latin typeface="Times New Roman"/>
                <a:cs typeface="Times New Roman"/>
              </a:rPr>
              <a:t>môi</a:t>
            </a:r>
            <a:r>
              <a:rPr sz="2400" spc="-65" dirty="0">
                <a:solidFill>
                  <a:srgbClr val="0070C0"/>
                </a:solidFill>
                <a:latin typeface="Times New Roman"/>
                <a:cs typeface="Times New Roman"/>
              </a:rPr>
              <a:t> </a:t>
            </a:r>
            <a:r>
              <a:rPr sz="2400" spc="-45" dirty="0">
                <a:solidFill>
                  <a:srgbClr val="0070C0"/>
                </a:solidFill>
                <a:latin typeface="Times New Roman"/>
                <a:cs typeface="Times New Roman"/>
              </a:rPr>
              <a:t>trường</a:t>
            </a:r>
            <a:r>
              <a:rPr sz="2400" spc="-70" dirty="0">
                <a:solidFill>
                  <a:srgbClr val="0070C0"/>
                </a:solidFill>
                <a:latin typeface="Times New Roman"/>
                <a:cs typeface="Times New Roman"/>
              </a:rPr>
              <a:t> </a:t>
            </a:r>
            <a:r>
              <a:rPr sz="2400" spc="-35" dirty="0">
                <a:solidFill>
                  <a:srgbClr val="0070C0"/>
                </a:solidFill>
                <a:latin typeface="Times New Roman"/>
                <a:cs typeface="Times New Roman"/>
              </a:rPr>
              <a:t>vào</a:t>
            </a:r>
            <a:r>
              <a:rPr sz="2400" spc="-70" dirty="0">
                <a:solidFill>
                  <a:srgbClr val="0070C0"/>
                </a:solidFill>
                <a:latin typeface="Times New Roman"/>
                <a:cs typeface="Times New Roman"/>
              </a:rPr>
              <a:t> </a:t>
            </a:r>
            <a:r>
              <a:rPr sz="2400" spc="-25" dirty="0">
                <a:solidFill>
                  <a:srgbClr val="0070C0"/>
                </a:solidFill>
                <a:latin typeface="Times New Roman"/>
                <a:cs typeface="Times New Roman"/>
              </a:rPr>
              <a:t>hệ</a:t>
            </a:r>
            <a:r>
              <a:rPr sz="2400" spc="-65" dirty="0">
                <a:solidFill>
                  <a:srgbClr val="0070C0"/>
                </a:solidFill>
                <a:latin typeface="Times New Roman"/>
                <a:cs typeface="Times New Roman"/>
              </a:rPr>
              <a:t> </a:t>
            </a:r>
            <a:r>
              <a:rPr sz="2400" spc="-45" dirty="0">
                <a:solidFill>
                  <a:srgbClr val="0070C0"/>
                </a:solidFill>
                <a:latin typeface="Times New Roman"/>
                <a:cs typeface="Times New Roman"/>
              </a:rPr>
              <a:t>thống</a:t>
            </a:r>
            <a:r>
              <a:rPr sz="2400" spc="-70" dirty="0">
                <a:solidFill>
                  <a:srgbClr val="0070C0"/>
                </a:solidFill>
                <a:latin typeface="Times New Roman"/>
                <a:cs typeface="Times New Roman"/>
              </a:rPr>
              <a:t> </a:t>
            </a:r>
            <a:r>
              <a:rPr sz="2400" spc="-45" dirty="0">
                <a:solidFill>
                  <a:srgbClr val="0070C0"/>
                </a:solidFill>
                <a:latin typeface="Times New Roman"/>
                <a:cs typeface="Times New Roman"/>
              </a:rPr>
              <a:t>thông</a:t>
            </a:r>
            <a:r>
              <a:rPr sz="2400" spc="-70" dirty="0">
                <a:solidFill>
                  <a:srgbClr val="0070C0"/>
                </a:solidFill>
                <a:latin typeface="Times New Roman"/>
                <a:cs typeface="Times New Roman"/>
              </a:rPr>
              <a:t> </a:t>
            </a:r>
            <a:r>
              <a:rPr sz="2400" spc="-40" dirty="0">
                <a:solidFill>
                  <a:srgbClr val="0070C0"/>
                </a:solidFill>
                <a:latin typeface="Times New Roman"/>
                <a:cs typeface="Times New Roman"/>
              </a:rPr>
              <a:t>tin,</a:t>
            </a:r>
            <a:r>
              <a:rPr sz="2400" spc="-70" dirty="0">
                <a:solidFill>
                  <a:srgbClr val="0070C0"/>
                </a:solidFill>
                <a:latin typeface="Times New Roman"/>
                <a:cs typeface="Times New Roman"/>
              </a:rPr>
              <a:t> </a:t>
            </a:r>
            <a:r>
              <a:rPr sz="2400" spc="-45" dirty="0">
                <a:solidFill>
                  <a:srgbClr val="0070C0"/>
                </a:solidFill>
                <a:latin typeface="Times New Roman"/>
                <a:cs typeface="Times New Roman"/>
              </a:rPr>
              <a:t>cơ </a:t>
            </a:r>
            <a:r>
              <a:rPr sz="2400" spc="-515" dirty="0">
                <a:solidFill>
                  <a:srgbClr val="0070C0"/>
                </a:solidFill>
                <a:latin typeface="Times New Roman"/>
                <a:cs typeface="Times New Roman"/>
              </a:rPr>
              <a:t> </a:t>
            </a:r>
            <a:r>
              <a:rPr sz="2400" spc="-30" dirty="0">
                <a:solidFill>
                  <a:srgbClr val="0070C0"/>
                </a:solidFill>
                <a:latin typeface="Times New Roman"/>
                <a:cs typeface="Times New Roman"/>
              </a:rPr>
              <a:t>sở</a:t>
            </a:r>
            <a:r>
              <a:rPr sz="2400" spc="-105" dirty="0">
                <a:solidFill>
                  <a:srgbClr val="0070C0"/>
                </a:solidFill>
                <a:latin typeface="Times New Roman"/>
                <a:cs typeface="Times New Roman"/>
              </a:rPr>
              <a:t> </a:t>
            </a:r>
            <a:r>
              <a:rPr sz="2400" spc="-25" dirty="0">
                <a:solidFill>
                  <a:srgbClr val="0070C0"/>
                </a:solidFill>
                <a:latin typeface="Times New Roman"/>
                <a:cs typeface="Times New Roman"/>
              </a:rPr>
              <a:t>dữ</a:t>
            </a:r>
            <a:r>
              <a:rPr sz="2400" spc="-105" dirty="0">
                <a:solidFill>
                  <a:srgbClr val="0070C0"/>
                </a:solidFill>
                <a:latin typeface="Times New Roman"/>
                <a:cs typeface="Times New Roman"/>
              </a:rPr>
              <a:t> </a:t>
            </a:r>
            <a:r>
              <a:rPr sz="2400" spc="-40" dirty="0">
                <a:solidFill>
                  <a:srgbClr val="0070C0"/>
                </a:solidFill>
                <a:latin typeface="Times New Roman"/>
                <a:cs typeface="Times New Roman"/>
              </a:rPr>
              <a:t>liệu</a:t>
            </a:r>
            <a:r>
              <a:rPr sz="2400" spc="-105" dirty="0">
                <a:solidFill>
                  <a:srgbClr val="0070C0"/>
                </a:solidFill>
                <a:latin typeface="Times New Roman"/>
                <a:cs typeface="Times New Roman"/>
              </a:rPr>
              <a:t> </a:t>
            </a:r>
            <a:r>
              <a:rPr sz="2400" spc="-35" dirty="0">
                <a:solidFill>
                  <a:srgbClr val="0070C0"/>
                </a:solidFill>
                <a:latin typeface="Times New Roman"/>
                <a:cs typeface="Times New Roman"/>
              </a:rPr>
              <a:t>môi</a:t>
            </a:r>
            <a:r>
              <a:rPr sz="2400" spc="-100" dirty="0">
                <a:solidFill>
                  <a:srgbClr val="0070C0"/>
                </a:solidFill>
                <a:latin typeface="Times New Roman"/>
                <a:cs typeface="Times New Roman"/>
              </a:rPr>
              <a:t> </a:t>
            </a:r>
            <a:r>
              <a:rPr sz="2400" spc="-45" dirty="0">
                <a:solidFill>
                  <a:srgbClr val="0070C0"/>
                </a:solidFill>
                <a:latin typeface="Times New Roman"/>
                <a:cs typeface="Times New Roman"/>
              </a:rPr>
              <a:t>trường</a:t>
            </a:r>
            <a:r>
              <a:rPr sz="2400" spc="-100" dirty="0">
                <a:solidFill>
                  <a:srgbClr val="0070C0"/>
                </a:solidFill>
                <a:latin typeface="Times New Roman"/>
                <a:cs typeface="Times New Roman"/>
              </a:rPr>
              <a:t> </a:t>
            </a:r>
            <a:r>
              <a:rPr sz="2400" spc="-40" dirty="0">
                <a:solidFill>
                  <a:srgbClr val="0070C0"/>
                </a:solidFill>
                <a:latin typeface="Times New Roman"/>
                <a:cs typeface="Times New Roman"/>
              </a:rPr>
              <a:t>quốc</a:t>
            </a:r>
            <a:r>
              <a:rPr sz="2400" spc="-95" dirty="0">
                <a:solidFill>
                  <a:srgbClr val="0070C0"/>
                </a:solidFill>
                <a:latin typeface="Times New Roman"/>
                <a:cs typeface="Times New Roman"/>
              </a:rPr>
              <a:t> </a:t>
            </a:r>
            <a:r>
              <a:rPr sz="2400" spc="-40" dirty="0">
                <a:solidFill>
                  <a:srgbClr val="0070C0"/>
                </a:solidFill>
                <a:latin typeface="Times New Roman"/>
                <a:cs typeface="Times New Roman"/>
              </a:rPr>
              <a:t>gia.</a:t>
            </a:r>
            <a:endParaRPr sz="2400" dirty="0">
              <a:solidFill>
                <a:srgbClr val="0070C0"/>
              </a:solidFill>
              <a:latin typeface="Times New Roman"/>
              <a:cs typeface="Times New Roman"/>
            </a:endParaRPr>
          </a:p>
        </p:txBody>
      </p:sp>
      <p:sp>
        <p:nvSpPr>
          <p:cNvPr id="2" name="TextBox 1">
            <a:extLst>
              <a:ext uri="{FF2B5EF4-FFF2-40B4-BE49-F238E27FC236}">
                <a16:creationId xmlns:a16="http://schemas.microsoft.com/office/drawing/2014/main" id="{1E2082EA-E6A0-AB72-CCAB-245C45AF2B41}"/>
              </a:ext>
            </a:extLst>
          </p:cNvPr>
          <p:cNvSpPr txBox="1"/>
          <p:nvPr/>
        </p:nvSpPr>
        <p:spPr>
          <a:xfrm>
            <a:off x="481130" y="328178"/>
            <a:ext cx="4724400" cy="523220"/>
          </a:xfrm>
          <a:prstGeom prst="rect">
            <a:avLst/>
          </a:prstGeom>
          <a:noFill/>
        </p:spPr>
        <p:txBody>
          <a:bodyPr wrap="square">
            <a:spAutoFit/>
          </a:bodyPr>
          <a:lstStyle/>
          <a:p>
            <a:pPr marL="60325">
              <a:lnSpc>
                <a:spcPct val="100000"/>
              </a:lnSpc>
              <a:spcBef>
                <a:spcPts val="365"/>
              </a:spcBef>
            </a:pPr>
            <a:r>
              <a:rPr lang="vi-VN" sz="2800" b="1" spc="-5" dirty="0">
                <a:solidFill>
                  <a:srgbClr val="0070C0"/>
                </a:solidFill>
                <a:latin typeface="Times New Roman"/>
                <a:cs typeface="Times New Roman"/>
              </a:rPr>
              <a:t>ĐĂNG</a:t>
            </a:r>
            <a:r>
              <a:rPr lang="vi-VN" sz="2800" b="1" spc="-10" dirty="0">
                <a:solidFill>
                  <a:srgbClr val="0070C0"/>
                </a:solidFill>
                <a:latin typeface="Times New Roman"/>
                <a:cs typeface="Times New Roman"/>
              </a:rPr>
              <a:t> </a:t>
            </a:r>
            <a:r>
              <a:rPr lang="vi-VN" sz="2800" b="1" dirty="0">
                <a:solidFill>
                  <a:srgbClr val="0070C0"/>
                </a:solidFill>
                <a:latin typeface="Times New Roman"/>
                <a:cs typeface="Times New Roman"/>
              </a:rPr>
              <a:t>KÝ</a:t>
            </a:r>
            <a:r>
              <a:rPr lang="vi-VN" sz="2800" b="1" spc="-20" dirty="0">
                <a:solidFill>
                  <a:srgbClr val="0070C0"/>
                </a:solidFill>
                <a:latin typeface="Times New Roman"/>
                <a:cs typeface="Times New Roman"/>
              </a:rPr>
              <a:t> </a:t>
            </a:r>
            <a:r>
              <a:rPr lang="vi-VN" sz="2800" b="1" spc="-5" dirty="0">
                <a:solidFill>
                  <a:srgbClr val="0070C0"/>
                </a:solidFill>
                <a:latin typeface="Times New Roman"/>
                <a:cs typeface="Times New Roman"/>
              </a:rPr>
              <a:t>MÔI</a:t>
            </a:r>
            <a:r>
              <a:rPr lang="vi-VN" sz="2800" b="1" spc="-55" dirty="0">
                <a:solidFill>
                  <a:srgbClr val="0070C0"/>
                </a:solidFill>
                <a:latin typeface="Times New Roman"/>
                <a:cs typeface="Times New Roman"/>
              </a:rPr>
              <a:t> </a:t>
            </a:r>
            <a:r>
              <a:rPr lang="vi-VN" sz="2800" b="1" spc="-5" dirty="0">
                <a:solidFill>
                  <a:srgbClr val="0070C0"/>
                </a:solidFill>
                <a:latin typeface="Times New Roman"/>
                <a:cs typeface="Times New Roman"/>
              </a:rPr>
              <a:t>TRƯỜNG</a:t>
            </a:r>
            <a:endParaRPr lang="vi-VN" sz="2800" dirty="0">
              <a:solidFill>
                <a:srgbClr val="0070C0"/>
              </a:solidFill>
              <a:latin typeface="Times New Roman"/>
              <a:cs typeface="Times New Roman"/>
            </a:endParaRPr>
          </a:p>
        </p:txBody>
      </p:sp>
      <p:cxnSp>
        <p:nvCxnSpPr>
          <p:cNvPr id="5" name="Straight Connector 4">
            <a:extLst>
              <a:ext uri="{FF2B5EF4-FFF2-40B4-BE49-F238E27FC236}">
                <a16:creationId xmlns:a16="http://schemas.microsoft.com/office/drawing/2014/main" id="{9E1886D8-E0F0-57F0-67DA-3B3056AD7F94}"/>
              </a:ext>
            </a:extLst>
          </p:cNvPr>
          <p:cNvCxnSpPr>
            <a:cxnSpLocks/>
          </p:cNvCxnSpPr>
          <p:nvPr/>
        </p:nvCxnSpPr>
        <p:spPr>
          <a:xfrm>
            <a:off x="609600" y="792490"/>
            <a:ext cx="43434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6101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1432</TotalTime>
  <Words>4853</Words>
  <Application>Microsoft Office PowerPoint</Application>
  <PresentationFormat>A4 Paper (210x297 mm)</PresentationFormat>
  <Paragraphs>245</Paragraphs>
  <Slides>46</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46</vt:i4>
      </vt:variant>
    </vt:vector>
  </HeadingPairs>
  <TitlesOfParts>
    <vt:vector size="55" baseType="lpstr">
      <vt:lpstr>Arial</vt:lpstr>
      <vt:lpstr>Calibri</vt:lpstr>
      <vt:lpstr>Century Gothic</vt:lpstr>
      <vt:lpstr>Roboto</vt:lpstr>
      <vt:lpstr>Tahoma</vt:lpstr>
      <vt:lpstr>Times New Roman</vt:lpstr>
      <vt:lpstr>Wingdings</vt:lpstr>
      <vt:lpstr>Wingdings 2</vt:lpstr>
      <vt:lpstr>Austin</vt:lpstr>
      <vt:lpstr>PowerPoint Presentation</vt:lpstr>
      <vt:lpstr>NỘI DUNG TRÌNH BÀY</vt:lpstr>
      <vt:lpstr>QUY ĐỊNH CHUNG VỀ BÁO CÁO ĐTM</vt:lpstr>
      <vt:lpstr>THẨM ĐỊNH BÁO CÁO ĐTM (tt)</vt:lpstr>
      <vt:lpstr>THẨM ĐỊNH BÁO CÁO ĐTM (tt)</vt:lpstr>
      <vt:lpstr>THẨM ĐỊNH BÁO CÁO ĐTM (tt)</vt:lpstr>
      <vt:lpstr>THẨM ĐỊNH BÁO CÁO ĐTM (tt)</vt:lpstr>
      <vt:lpstr>THẨM ĐỊNH BÁO CÁO ĐTM (tt)</vt:lpstr>
      <vt:lpstr>THẨM ĐỊNH BÁO CÁO ĐTM (tt)</vt:lpstr>
      <vt:lpstr>GIẤY PHÉP MÔI TRƯỜNG</vt:lpstr>
      <vt:lpstr>QUY ĐỊNH CHUNG VỀ GIẤY PHÉP MÔI TRƯỜNG</vt:lpstr>
      <vt:lpstr>QUY ĐỊNH CHUNG VỀ GIẤY PHÉP MÔI TRƯỜNG</vt:lpstr>
      <vt:lpstr>QUY ĐỊNH CHUNG VỀ GIẤY PHÉP MÔI TRƯỜNG</vt:lpstr>
      <vt:lpstr>QUY ĐỊNH CHUNG VỀ GIẤY PHÉP MÔI TRƯỜNG</vt:lpstr>
      <vt:lpstr>QUY ĐỊNH CHUNG VỀ GIẤY PHÉP MÔI TRƯỜNG</vt:lpstr>
      <vt:lpstr>QUY ĐỊNH CHUNG VỀ GIẤY PHÉP MÔI TRƯỜNG</vt:lpstr>
      <vt:lpstr>QUY ĐỊNH CHUNG VỀ GIẤY PHÉP MÔI TRƯỜNG</vt:lpstr>
      <vt:lpstr>QUY ĐỊNH CHUNG VỀ GIẤY PHÉP MÔI TRƯỜNG</vt:lpstr>
      <vt:lpstr>PowerPoint Presentation</vt:lpstr>
      <vt:lpstr>PowerPoint Presentation</vt:lpstr>
      <vt:lpstr>QUY ĐỊNH CHUNG VỀ GIẤY PHÉP MÔI TRƯỜNG</vt:lpstr>
      <vt:lpstr>QUY ĐỊNH CHUNG VỀ GIẤY PHÉP MÔI TRƯỜNG</vt:lpstr>
      <vt:lpstr>PowerPoint Presentation</vt:lpstr>
      <vt:lpstr>QUY ĐỊNH CHUNG VỀ GIẤY PHÉP MÔI TRƯỜNG</vt:lpstr>
      <vt:lpstr>1. THỦ TỤC CẤP GIẤY PHÉP MÔI TRƯỜNG</vt:lpstr>
      <vt:lpstr>1. THỦ TỤC CẤP GIẤY PHÉP MÔI TRƯỜNG</vt:lpstr>
      <vt:lpstr>1. THỦ TỤC CẤP GIẤY PHÉP MÔI TRƯỜNG (tt)</vt:lpstr>
      <vt:lpstr>1. THỦ TỤC CẤP GIẤY PHÉP MÔI TRƯỜNG (tt)</vt:lpstr>
      <vt:lpstr>PowerPoint Presentation</vt:lpstr>
      <vt:lpstr>2. THỦ TỤC CẤP ĐỔI GIẤY PHÉP MÔI TRƯỜNG (tt)</vt:lpstr>
      <vt:lpstr>PowerPoint Presentation</vt:lpstr>
      <vt:lpstr>PowerPoint Presentation</vt:lpstr>
      <vt:lpstr>PowerPoint Presentation</vt:lpstr>
      <vt:lpstr>3. THỦ TỤC CẤP ĐIỀU CHỈNH GPMT (tt)</vt:lpstr>
      <vt:lpstr>PowerPoint Presentation</vt:lpstr>
      <vt:lpstr>PowerPoint Presentation</vt:lpstr>
      <vt:lpstr>PowerPoint Presentation</vt:lpstr>
      <vt:lpstr> VẬN HÀNH THỬ NGHIỆM SAU KHI CẤP PHÉP</vt:lpstr>
      <vt:lpstr>Vận hành thử nghiệm sau khi cấp phép (tiếp theo) </vt:lpstr>
      <vt:lpstr>Vận hành thử nghiệm sau khi cấp phép (tiếp theo) </vt:lpstr>
      <vt:lpstr>PowerPoint Presentation</vt:lpstr>
      <vt:lpstr>ĐĂNG KÝ MÔI TRƯỜNG</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Minh Khoi</dc:creator>
  <cp:lastModifiedBy>Administrator</cp:lastModifiedBy>
  <cp:revision>261</cp:revision>
  <cp:lastPrinted>2022-11-28T02:25:39Z</cp:lastPrinted>
  <dcterms:created xsi:type="dcterms:W3CDTF">2022-03-28T02:45:27Z</dcterms:created>
  <dcterms:modified xsi:type="dcterms:W3CDTF">2022-11-28T02:28:03Z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2022-03-25T00:00:00Z</vt:filetime>
  </property>
  <property fmtid="{D5CDD505-2E9C-101B-9397-08002B2CF9AE}" pid="3" name="LastSaved">
    <vt:filetime>2022-03-28T00:00:00Z</vt:filetime>
  </property>
</Properties>
</file>